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61" r:id="rId7"/>
    <p:sldId id="271" r:id="rId8"/>
    <p:sldId id="259" r:id="rId9"/>
    <p:sldId id="273" r:id="rId10"/>
    <p:sldId id="274" r:id="rId11"/>
    <p:sldId id="275" r:id="rId12"/>
    <p:sldId id="276" r:id="rId13"/>
    <p:sldId id="277" r:id="rId14"/>
    <p:sldId id="264" r:id="rId15"/>
    <p:sldId id="278" r:id="rId16"/>
  </p:sldIdLst>
  <p:sldSz cx="9144000" cy="5143500" type="screen16x9"/>
  <p:notesSz cx="6858000" cy="9144000"/>
  <p:embeddedFontLst>
    <p:embeddedFont>
      <p:font typeface="Perpetua Titling MT" panose="02020502060505020804" pitchFamily="18" charset="0"/>
      <p:regular r:id="rId18"/>
      <p:bold r:id="rId19"/>
    </p:embeddedFont>
    <p:embeddedFont>
      <p:font typeface="Lucida Console" panose="020B0609040504020204" pitchFamily="49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08B84-7F87-4E8C-AD90-F9B59E3242E5}">
  <a:tblStyle styleId="{5AA08B84-7F87-4E8C-AD90-F9B59E324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549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15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128478b1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128478b1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17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8728e343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8728e343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2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98728e343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98728e3435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1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97ee63310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97ee63310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98728e3435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98728e3435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10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98728e3435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98728e3435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1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98728e3435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98728e3435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5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8ce4bca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8ce4bca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67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795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397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97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907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31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47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237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312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086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2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96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480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47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245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08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3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1478185" y="2597668"/>
            <a:ext cx="4751621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</a:rPr>
              <a:t>PANCASILA SEBAGAI TATA ETIKA YANG BERLAKU DI INDONESIA</a:t>
            </a:r>
            <a:endParaRPr sz="2000" dirty="0"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3292" y="4202224"/>
            <a:ext cx="3244200" cy="60485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erpetua Titling MT" panose="02020502060505020804" pitchFamily="18" charset="0"/>
              </a:rPr>
              <a:t>ANGGUN NADHIFAHMIA AZIZAH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 Titling MT" panose="02020502060505020804" pitchFamily="18" charset="0"/>
              </a:rPr>
              <a:t>2017011006</a:t>
            </a:r>
            <a:endParaRPr lang="en-ID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1808251" y="1360713"/>
            <a:ext cx="5537771" cy="1890446"/>
            <a:chOff x="1119301" y="1108362"/>
            <a:chExt cx="6905376" cy="2536052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1119301" y="1108362"/>
              <a:ext cx="1985350" cy="1766490"/>
              <a:chOff x="1119301" y="1108362"/>
              <a:chExt cx="1985350" cy="176649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2248722" y="1879120"/>
                <a:ext cx="65674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568" extrusionOk="0">
                    <a:moveTo>
                      <a:pt x="401" y="1"/>
                    </a:moveTo>
                    <a:lnTo>
                      <a:pt x="1" y="101"/>
                    </a:lnTo>
                    <a:lnTo>
                      <a:pt x="134" y="101"/>
                    </a:lnTo>
                    <a:lnTo>
                      <a:pt x="334" y="34"/>
                    </a:lnTo>
                    <a:lnTo>
                      <a:pt x="368" y="34"/>
                    </a:lnTo>
                    <a:lnTo>
                      <a:pt x="835" y="134"/>
                    </a:lnTo>
                    <a:lnTo>
                      <a:pt x="1235" y="134"/>
                    </a:lnTo>
                    <a:cubicBezTo>
                      <a:pt x="1235" y="117"/>
                      <a:pt x="1243" y="109"/>
                      <a:pt x="1251" y="109"/>
                    </a:cubicBezTo>
                    <a:cubicBezTo>
                      <a:pt x="1260" y="109"/>
                      <a:pt x="1268" y="117"/>
                      <a:pt x="1268" y="134"/>
                    </a:cubicBezTo>
                    <a:lnTo>
                      <a:pt x="1435" y="201"/>
                    </a:lnTo>
                    <a:lnTo>
                      <a:pt x="1568" y="334"/>
                    </a:lnTo>
                    <a:lnTo>
                      <a:pt x="1635" y="401"/>
                    </a:lnTo>
                    <a:lnTo>
                      <a:pt x="1568" y="301"/>
                    </a:lnTo>
                    <a:lnTo>
                      <a:pt x="1368" y="101"/>
                    </a:lnTo>
                    <a:lnTo>
                      <a:pt x="1235" y="34"/>
                    </a:lnTo>
                    <a:lnTo>
                      <a:pt x="1101" y="34"/>
                    </a:lnTo>
                    <a:lnTo>
                      <a:pt x="668" y="67"/>
                    </a:lnTo>
                    <a:lnTo>
                      <a:pt x="634" y="67"/>
                    </a:lnTo>
                    <a:lnTo>
                      <a:pt x="468" y="1"/>
                    </a:lnTo>
                    <a:close/>
                    <a:moveTo>
                      <a:pt x="1635" y="401"/>
                    </a:moveTo>
                    <a:lnTo>
                      <a:pt x="1635" y="401"/>
                    </a:lnTo>
                    <a:lnTo>
                      <a:pt x="1635" y="401"/>
                    </a:lnTo>
                    <a:lnTo>
                      <a:pt x="1635" y="401"/>
                    </a:lnTo>
                    <a:close/>
                    <a:moveTo>
                      <a:pt x="1635" y="401"/>
                    </a:moveTo>
                    <a:lnTo>
                      <a:pt x="1802" y="568"/>
                    </a:lnTo>
                    <a:lnTo>
                      <a:pt x="1802" y="534"/>
                    </a:lnTo>
                    <a:cubicBezTo>
                      <a:pt x="1769" y="501"/>
                      <a:pt x="1769" y="501"/>
                      <a:pt x="1802" y="468"/>
                    </a:cubicBezTo>
                    <a:cubicBezTo>
                      <a:pt x="1769" y="434"/>
                      <a:pt x="1769" y="434"/>
                      <a:pt x="1802" y="401"/>
                    </a:cubicBezTo>
                    <a:lnTo>
                      <a:pt x="1735" y="401"/>
                    </a:lnTo>
                    <a:cubicBezTo>
                      <a:pt x="1735" y="418"/>
                      <a:pt x="1735" y="426"/>
                      <a:pt x="1731" y="426"/>
                    </a:cubicBezTo>
                    <a:cubicBezTo>
                      <a:pt x="1727" y="426"/>
                      <a:pt x="1718" y="418"/>
                      <a:pt x="1702" y="4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1998303" y="1710157"/>
                <a:ext cx="1239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34" h="67" extrusionOk="0">
                    <a:moveTo>
                      <a:pt x="0" y="0"/>
                    </a:moveTo>
                    <a:lnTo>
                      <a:pt x="33" y="67"/>
                    </a:lnTo>
                    <a:lnTo>
                      <a:pt x="3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2479716" y="1840233"/>
                <a:ext cx="3644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8" extrusionOk="0">
                    <a:moveTo>
                      <a:pt x="100" y="0"/>
                    </a:moveTo>
                    <a:cubicBezTo>
                      <a:pt x="67" y="1"/>
                      <a:pt x="67" y="34"/>
                      <a:pt x="34" y="34"/>
                    </a:cubicBezTo>
                    <a:lnTo>
                      <a:pt x="34" y="67"/>
                    </a:lnTo>
                    <a:cubicBezTo>
                      <a:pt x="67" y="100"/>
                      <a:pt x="34" y="167"/>
                      <a:pt x="0" y="167"/>
                    </a:cubicBezTo>
                    <a:lnTo>
                      <a:pt x="67" y="167"/>
                    </a:lnTo>
                    <a:lnTo>
                      <a:pt x="67" y="134"/>
                    </a:lnTo>
                    <a:lnTo>
                      <a:pt x="67" y="34"/>
                    </a:lnTo>
                    <a:cubicBezTo>
                      <a:pt x="67" y="34"/>
                      <a:pt x="67" y="1"/>
                      <a:pt x="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2572106" y="2370266"/>
                <a:ext cx="1239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5" extrusionOk="0">
                    <a:moveTo>
                      <a:pt x="34" y="1"/>
                    </a:moveTo>
                    <a:lnTo>
                      <a:pt x="1" y="101"/>
                    </a:lnTo>
                    <a:lnTo>
                      <a:pt x="1" y="1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2273032" y="1952085"/>
                <a:ext cx="10970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34" extrusionOk="0">
                    <a:moveTo>
                      <a:pt x="301" y="0"/>
                    </a:moveTo>
                    <a:cubicBezTo>
                      <a:pt x="289" y="0"/>
                      <a:pt x="281" y="5"/>
                      <a:pt x="278" y="10"/>
                    </a:cubicBezTo>
                    <a:lnTo>
                      <a:pt x="278" y="10"/>
                    </a:lnTo>
                    <a:lnTo>
                      <a:pt x="301" y="0"/>
                    </a:lnTo>
                    <a:close/>
                    <a:moveTo>
                      <a:pt x="278" y="10"/>
                    </a:moveTo>
                    <a:lnTo>
                      <a:pt x="1" y="134"/>
                    </a:lnTo>
                    <a:lnTo>
                      <a:pt x="67" y="134"/>
                    </a:lnTo>
                    <a:lnTo>
                      <a:pt x="268" y="33"/>
                    </a:lnTo>
                    <a:lnTo>
                      <a:pt x="301" y="33"/>
                    </a:lnTo>
                    <a:cubicBezTo>
                      <a:pt x="280" y="33"/>
                      <a:pt x="272" y="20"/>
                      <a:pt x="278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2213479" y="1857253"/>
                <a:ext cx="6123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0" y="0"/>
                    </a:moveTo>
                    <a:cubicBezTo>
                      <a:pt x="0" y="23"/>
                      <a:pt x="16" y="30"/>
                      <a:pt x="26" y="33"/>
                    </a:cubicBezTo>
                    <a:lnTo>
                      <a:pt x="26" y="33"/>
                    </a:lnTo>
                    <a:lnTo>
                      <a:pt x="0" y="0"/>
                    </a:lnTo>
                    <a:close/>
                    <a:moveTo>
                      <a:pt x="26" y="33"/>
                    </a:moveTo>
                    <a:lnTo>
                      <a:pt x="134" y="167"/>
                    </a:lnTo>
                    <a:lnTo>
                      <a:pt x="167" y="67"/>
                    </a:lnTo>
                    <a:cubicBezTo>
                      <a:pt x="167" y="34"/>
                      <a:pt x="167" y="34"/>
                      <a:pt x="167" y="34"/>
                    </a:cubicBezTo>
                    <a:lnTo>
                      <a:pt x="34" y="34"/>
                    </a:lnTo>
                    <a:cubicBezTo>
                      <a:pt x="34" y="34"/>
                      <a:pt x="30" y="34"/>
                      <a:pt x="26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2320448" y="1870629"/>
                <a:ext cx="4920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4" extrusionOk="0">
                    <a:moveTo>
                      <a:pt x="1" y="0"/>
                    </a:moveTo>
                    <a:lnTo>
                      <a:pt x="34" y="134"/>
                    </a:lnTo>
                    <a:cubicBezTo>
                      <a:pt x="67" y="100"/>
                      <a:pt x="67" y="100"/>
                      <a:pt x="67" y="100"/>
                    </a:cubicBezTo>
                    <a:lnTo>
                      <a:pt x="134" y="34"/>
                    </a:lnTo>
                    <a:lnTo>
                      <a:pt x="67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2192814" y="1832943"/>
                <a:ext cx="15817" cy="18259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01" extrusionOk="0">
                    <a:moveTo>
                      <a:pt x="0" y="0"/>
                    </a:moveTo>
                    <a:lnTo>
                      <a:pt x="67" y="167"/>
                    </a:lnTo>
                    <a:lnTo>
                      <a:pt x="167" y="334"/>
                    </a:lnTo>
                    <a:lnTo>
                      <a:pt x="434" y="500"/>
                    </a:lnTo>
                    <a:lnTo>
                      <a:pt x="434" y="500"/>
                    </a:lnTo>
                    <a:lnTo>
                      <a:pt x="167" y="234"/>
                    </a:lnTo>
                    <a:cubicBezTo>
                      <a:pt x="134" y="200"/>
                      <a:pt x="134" y="200"/>
                      <a:pt x="134" y="200"/>
                    </a:cubicBezTo>
                    <a:lnTo>
                      <a:pt x="100" y="67"/>
                    </a:lnTo>
                    <a:lnTo>
                      <a:pt x="34" y="33"/>
                    </a:lnTo>
                    <a:cubicBezTo>
                      <a:pt x="34" y="33"/>
                      <a:pt x="34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1442685" y="1661502"/>
                <a:ext cx="13412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35" extrusionOk="0">
                    <a:moveTo>
                      <a:pt x="101" y="1"/>
                    </a:moveTo>
                    <a:lnTo>
                      <a:pt x="1" y="67"/>
                    </a:lnTo>
                    <a:lnTo>
                      <a:pt x="68" y="168"/>
                    </a:lnTo>
                    <a:cubicBezTo>
                      <a:pt x="68" y="168"/>
                      <a:pt x="68" y="168"/>
                      <a:pt x="68" y="201"/>
                    </a:cubicBezTo>
                    <a:lnTo>
                      <a:pt x="68" y="234"/>
                    </a:lnTo>
                    <a:lnTo>
                      <a:pt x="268" y="368"/>
                    </a:lnTo>
                    <a:cubicBezTo>
                      <a:pt x="268" y="368"/>
                      <a:pt x="268" y="401"/>
                      <a:pt x="268" y="401"/>
                    </a:cubicBezTo>
                    <a:lnTo>
                      <a:pt x="368" y="534"/>
                    </a:lnTo>
                    <a:lnTo>
                      <a:pt x="368" y="468"/>
                    </a:lnTo>
                    <a:lnTo>
                      <a:pt x="334" y="401"/>
                    </a:lnTo>
                    <a:lnTo>
                      <a:pt x="301" y="201"/>
                    </a:lnTo>
                    <a:lnTo>
                      <a:pt x="268" y="201"/>
                    </a:lnTo>
                    <a:lnTo>
                      <a:pt x="168" y="67"/>
                    </a:lnTo>
                    <a:cubicBezTo>
                      <a:pt x="134" y="67"/>
                      <a:pt x="134" y="34"/>
                      <a:pt x="1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1423259" y="1680964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3" y="0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100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1352737" y="1677319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1216575" y="1558178"/>
                <a:ext cx="109444" cy="80252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02" extrusionOk="0">
                    <a:moveTo>
                      <a:pt x="334" y="0"/>
                    </a:moveTo>
                    <a:lnTo>
                      <a:pt x="334" y="34"/>
                    </a:lnTo>
                    <a:cubicBezTo>
                      <a:pt x="334" y="34"/>
                      <a:pt x="334" y="67"/>
                      <a:pt x="334" y="67"/>
                    </a:cubicBezTo>
                    <a:lnTo>
                      <a:pt x="334" y="100"/>
                    </a:lnTo>
                    <a:cubicBezTo>
                      <a:pt x="334" y="100"/>
                      <a:pt x="334" y="100"/>
                      <a:pt x="334" y="134"/>
                    </a:cubicBezTo>
                    <a:lnTo>
                      <a:pt x="334" y="167"/>
                    </a:lnTo>
                    <a:cubicBezTo>
                      <a:pt x="334" y="167"/>
                      <a:pt x="334" y="201"/>
                      <a:pt x="334" y="201"/>
                    </a:cubicBezTo>
                    <a:lnTo>
                      <a:pt x="334" y="234"/>
                    </a:lnTo>
                    <a:cubicBezTo>
                      <a:pt x="334" y="301"/>
                      <a:pt x="334" y="334"/>
                      <a:pt x="267" y="334"/>
                    </a:cubicBezTo>
                    <a:lnTo>
                      <a:pt x="234" y="367"/>
                    </a:lnTo>
                    <a:lnTo>
                      <a:pt x="0" y="367"/>
                    </a:lnTo>
                    <a:lnTo>
                      <a:pt x="0" y="401"/>
                    </a:lnTo>
                    <a:lnTo>
                      <a:pt x="100" y="401"/>
                    </a:lnTo>
                    <a:cubicBezTo>
                      <a:pt x="134" y="401"/>
                      <a:pt x="134" y="434"/>
                      <a:pt x="167" y="467"/>
                    </a:cubicBezTo>
                    <a:cubicBezTo>
                      <a:pt x="167" y="467"/>
                      <a:pt x="167" y="501"/>
                      <a:pt x="167" y="534"/>
                    </a:cubicBezTo>
                    <a:lnTo>
                      <a:pt x="234" y="601"/>
                    </a:lnTo>
                    <a:cubicBezTo>
                      <a:pt x="234" y="601"/>
                      <a:pt x="267" y="634"/>
                      <a:pt x="234" y="668"/>
                    </a:cubicBezTo>
                    <a:lnTo>
                      <a:pt x="301" y="701"/>
                    </a:lnTo>
                    <a:cubicBezTo>
                      <a:pt x="334" y="734"/>
                      <a:pt x="334" y="734"/>
                      <a:pt x="367" y="768"/>
                    </a:cubicBezTo>
                    <a:lnTo>
                      <a:pt x="367" y="801"/>
                    </a:lnTo>
                    <a:cubicBezTo>
                      <a:pt x="367" y="801"/>
                      <a:pt x="367" y="834"/>
                      <a:pt x="367" y="868"/>
                    </a:cubicBezTo>
                    <a:lnTo>
                      <a:pt x="367" y="901"/>
                    </a:lnTo>
                    <a:lnTo>
                      <a:pt x="567" y="901"/>
                    </a:lnTo>
                    <a:cubicBezTo>
                      <a:pt x="601" y="901"/>
                      <a:pt x="601" y="934"/>
                      <a:pt x="634" y="934"/>
                    </a:cubicBezTo>
                    <a:lnTo>
                      <a:pt x="668" y="968"/>
                    </a:lnTo>
                    <a:lnTo>
                      <a:pt x="701" y="1001"/>
                    </a:lnTo>
                    <a:lnTo>
                      <a:pt x="701" y="1034"/>
                    </a:lnTo>
                    <a:cubicBezTo>
                      <a:pt x="701" y="1068"/>
                      <a:pt x="701" y="1068"/>
                      <a:pt x="701" y="1068"/>
                    </a:cubicBezTo>
                    <a:lnTo>
                      <a:pt x="768" y="1068"/>
                    </a:lnTo>
                    <a:lnTo>
                      <a:pt x="834" y="1135"/>
                    </a:lnTo>
                    <a:lnTo>
                      <a:pt x="868" y="1135"/>
                    </a:lnTo>
                    <a:lnTo>
                      <a:pt x="868" y="1101"/>
                    </a:lnTo>
                    <a:cubicBezTo>
                      <a:pt x="891" y="1078"/>
                      <a:pt x="915" y="1054"/>
                      <a:pt x="938" y="1054"/>
                    </a:cubicBezTo>
                    <a:cubicBezTo>
                      <a:pt x="948" y="1054"/>
                      <a:pt x="958" y="1058"/>
                      <a:pt x="968" y="1068"/>
                    </a:cubicBezTo>
                    <a:cubicBezTo>
                      <a:pt x="979" y="1057"/>
                      <a:pt x="990" y="1053"/>
                      <a:pt x="1000" y="1053"/>
                    </a:cubicBezTo>
                    <a:cubicBezTo>
                      <a:pt x="1020" y="1053"/>
                      <a:pt x="1034" y="1068"/>
                      <a:pt x="1034" y="1068"/>
                    </a:cubicBezTo>
                    <a:lnTo>
                      <a:pt x="1068" y="1101"/>
                    </a:lnTo>
                    <a:lnTo>
                      <a:pt x="1235" y="1101"/>
                    </a:lnTo>
                    <a:lnTo>
                      <a:pt x="1301" y="1135"/>
                    </a:lnTo>
                    <a:lnTo>
                      <a:pt x="1435" y="1201"/>
                    </a:lnTo>
                    <a:lnTo>
                      <a:pt x="2169" y="1768"/>
                    </a:lnTo>
                    <a:lnTo>
                      <a:pt x="2335" y="1835"/>
                    </a:lnTo>
                    <a:cubicBezTo>
                      <a:pt x="2335" y="1835"/>
                      <a:pt x="2369" y="1835"/>
                      <a:pt x="2369" y="1868"/>
                    </a:cubicBezTo>
                    <a:lnTo>
                      <a:pt x="2469" y="1968"/>
                    </a:lnTo>
                    <a:lnTo>
                      <a:pt x="2536" y="2002"/>
                    </a:lnTo>
                    <a:cubicBezTo>
                      <a:pt x="2569" y="2035"/>
                      <a:pt x="2569" y="2035"/>
                      <a:pt x="2602" y="2069"/>
                    </a:cubicBezTo>
                    <a:cubicBezTo>
                      <a:pt x="2602" y="2102"/>
                      <a:pt x="2602" y="2135"/>
                      <a:pt x="2602" y="2135"/>
                    </a:cubicBezTo>
                    <a:lnTo>
                      <a:pt x="2636" y="2102"/>
                    </a:lnTo>
                    <a:lnTo>
                      <a:pt x="2736" y="2102"/>
                    </a:lnTo>
                    <a:lnTo>
                      <a:pt x="2836" y="2202"/>
                    </a:lnTo>
                    <a:lnTo>
                      <a:pt x="3003" y="2135"/>
                    </a:lnTo>
                    <a:lnTo>
                      <a:pt x="3003" y="2102"/>
                    </a:lnTo>
                    <a:cubicBezTo>
                      <a:pt x="3003" y="2069"/>
                      <a:pt x="3003" y="2069"/>
                      <a:pt x="3003" y="2069"/>
                    </a:cubicBezTo>
                    <a:lnTo>
                      <a:pt x="3003" y="2002"/>
                    </a:lnTo>
                    <a:lnTo>
                      <a:pt x="2969" y="1935"/>
                    </a:lnTo>
                    <a:lnTo>
                      <a:pt x="2902" y="1735"/>
                    </a:lnTo>
                    <a:lnTo>
                      <a:pt x="2869" y="1735"/>
                    </a:lnTo>
                    <a:lnTo>
                      <a:pt x="2869" y="1768"/>
                    </a:lnTo>
                    <a:cubicBezTo>
                      <a:pt x="2869" y="1768"/>
                      <a:pt x="2836" y="1802"/>
                      <a:pt x="2836" y="1802"/>
                    </a:cubicBezTo>
                    <a:cubicBezTo>
                      <a:pt x="2836" y="1835"/>
                      <a:pt x="2802" y="1835"/>
                      <a:pt x="2769" y="1835"/>
                    </a:cubicBezTo>
                    <a:lnTo>
                      <a:pt x="2702" y="1835"/>
                    </a:lnTo>
                    <a:cubicBezTo>
                      <a:pt x="2669" y="1835"/>
                      <a:pt x="2636" y="1835"/>
                      <a:pt x="2636" y="1802"/>
                    </a:cubicBezTo>
                    <a:lnTo>
                      <a:pt x="2602" y="1702"/>
                    </a:lnTo>
                    <a:lnTo>
                      <a:pt x="2569" y="1568"/>
                    </a:lnTo>
                    <a:lnTo>
                      <a:pt x="2435" y="1435"/>
                    </a:lnTo>
                    <a:lnTo>
                      <a:pt x="2335" y="1401"/>
                    </a:lnTo>
                    <a:lnTo>
                      <a:pt x="2202" y="1335"/>
                    </a:lnTo>
                    <a:cubicBezTo>
                      <a:pt x="2169" y="1335"/>
                      <a:pt x="2169" y="1335"/>
                      <a:pt x="2169" y="1301"/>
                    </a:cubicBezTo>
                    <a:lnTo>
                      <a:pt x="2135" y="1268"/>
                    </a:lnTo>
                    <a:lnTo>
                      <a:pt x="1902" y="1101"/>
                    </a:lnTo>
                    <a:lnTo>
                      <a:pt x="1802" y="1101"/>
                    </a:lnTo>
                    <a:cubicBezTo>
                      <a:pt x="1802" y="1118"/>
                      <a:pt x="1793" y="1126"/>
                      <a:pt x="1785" y="1126"/>
                    </a:cubicBezTo>
                    <a:cubicBezTo>
                      <a:pt x="1777" y="1126"/>
                      <a:pt x="1768" y="1118"/>
                      <a:pt x="1768" y="1101"/>
                    </a:cubicBezTo>
                    <a:lnTo>
                      <a:pt x="1668" y="1068"/>
                    </a:lnTo>
                    <a:lnTo>
                      <a:pt x="1568" y="1068"/>
                    </a:lnTo>
                    <a:cubicBezTo>
                      <a:pt x="1535" y="1034"/>
                      <a:pt x="1535" y="1034"/>
                      <a:pt x="1501" y="1001"/>
                    </a:cubicBezTo>
                    <a:lnTo>
                      <a:pt x="1501" y="901"/>
                    </a:lnTo>
                    <a:cubicBezTo>
                      <a:pt x="1501" y="901"/>
                      <a:pt x="1501" y="868"/>
                      <a:pt x="1501" y="834"/>
                    </a:cubicBezTo>
                    <a:lnTo>
                      <a:pt x="1602" y="701"/>
                    </a:lnTo>
                    <a:lnTo>
                      <a:pt x="1568" y="668"/>
                    </a:lnTo>
                    <a:lnTo>
                      <a:pt x="1501" y="668"/>
                    </a:lnTo>
                    <a:lnTo>
                      <a:pt x="1168" y="601"/>
                    </a:lnTo>
                    <a:lnTo>
                      <a:pt x="1135" y="601"/>
                    </a:lnTo>
                    <a:lnTo>
                      <a:pt x="1034" y="534"/>
                    </a:lnTo>
                    <a:cubicBezTo>
                      <a:pt x="1034" y="534"/>
                      <a:pt x="1001" y="501"/>
                      <a:pt x="1001" y="501"/>
                    </a:cubicBezTo>
                    <a:lnTo>
                      <a:pt x="968" y="367"/>
                    </a:lnTo>
                    <a:lnTo>
                      <a:pt x="834" y="301"/>
                    </a:lnTo>
                    <a:cubicBezTo>
                      <a:pt x="834" y="301"/>
                      <a:pt x="801" y="301"/>
                      <a:pt x="801" y="267"/>
                    </a:cubicBezTo>
                    <a:lnTo>
                      <a:pt x="734" y="301"/>
                    </a:lnTo>
                    <a:cubicBezTo>
                      <a:pt x="718" y="317"/>
                      <a:pt x="701" y="326"/>
                      <a:pt x="684" y="326"/>
                    </a:cubicBezTo>
                    <a:cubicBezTo>
                      <a:pt x="668" y="326"/>
                      <a:pt x="651" y="317"/>
                      <a:pt x="634" y="301"/>
                    </a:cubicBezTo>
                    <a:cubicBezTo>
                      <a:pt x="634" y="301"/>
                      <a:pt x="601" y="267"/>
                      <a:pt x="601" y="234"/>
                    </a:cubicBezTo>
                    <a:lnTo>
                      <a:pt x="601" y="67"/>
                    </a:lnTo>
                    <a:cubicBezTo>
                      <a:pt x="601" y="34"/>
                      <a:pt x="601" y="34"/>
                      <a:pt x="601" y="34"/>
                    </a:cubicBezTo>
                    <a:lnTo>
                      <a:pt x="401" y="34"/>
                    </a:lnTo>
                    <a:cubicBezTo>
                      <a:pt x="367" y="0"/>
                      <a:pt x="367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1150936" y="1108362"/>
                <a:ext cx="9731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8" extrusionOk="0">
                    <a:moveTo>
                      <a:pt x="200" y="0"/>
                    </a:moveTo>
                    <a:lnTo>
                      <a:pt x="134" y="100"/>
                    </a:lnTo>
                    <a:cubicBezTo>
                      <a:pt x="134" y="134"/>
                      <a:pt x="100" y="134"/>
                      <a:pt x="100" y="134"/>
                    </a:cubicBezTo>
                    <a:lnTo>
                      <a:pt x="0" y="134"/>
                    </a:lnTo>
                    <a:lnTo>
                      <a:pt x="67" y="267"/>
                    </a:lnTo>
                    <a:lnTo>
                      <a:pt x="200" y="267"/>
                    </a:lnTo>
                    <a:lnTo>
                      <a:pt x="200" y="167"/>
                    </a:lnTo>
                    <a:cubicBezTo>
                      <a:pt x="200" y="134"/>
                      <a:pt x="200" y="100"/>
                      <a:pt x="234" y="100"/>
                    </a:cubicBezTo>
                    <a:lnTo>
                      <a:pt x="267" y="10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1141205" y="1147250"/>
                <a:ext cx="455927" cy="51187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4045" extrusionOk="0">
                    <a:moveTo>
                      <a:pt x="834" y="1"/>
                    </a:moveTo>
                    <a:lnTo>
                      <a:pt x="601" y="101"/>
                    </a:lnTo>
                    <a:cubicBezTo>
                      <a:pt x="601" y="117"/>
                      <a:pt x="592" y="126"/>
                      <a:pt x="584" y="126"/>
                    </a:cubicBezTo>
                    <a:cubicBezTo>
                      <a:pt x="576" y="126"/>
                      <a:pt x="567" y="117"/>
                      <a:pt x="567" y="101"/>
                    </a:cubicBezTo>
                    <a:lnTo>
                      <a:pt x="501" y="101"/>
                    </a:lnTo>
                    <a:lnTo>
                      <a:pt x="467" y="167"/>
                    </a:lnTo>
                    <a:lnTo>
                      <a:pt x="401" y="167"/>
                    </a:lnTo>
                    <a:lnTo>
                      <a:pt x="334" y="201"/>
                    </a:lnTo>
                    <a:lnTo>
                      <a:pt x="34" y="201"/>
                    </a:lnTo>
                    <a:lnTo>
                      <a:pt x="0" y="234"/>
                    </a:lnTo>
                    <a:lnTo>
                      <a:pt x="100" y="334"/>
                    </a:lnTo>
                    <a:cubicBezTo>
                      <a:pt x="100" y="368"/>
                      <a:pt x="100" y="368"/>
                      <a:pt x="100" y="401"/>
                    </a:cubicBezTo>
                    <a:lnTo>
                      <a:pt x="100" y="434"/>
                    </a:lnTo>
                    <a:lnTo>
                      <a:pt x="134" y="468"/>
                    </a:lnTo>
                    <a:lnTo>
                      <a:pt x="200" y="534"/>
                    </a:lnTo>
                    <a:cubicBezTo>
                      <a:pt x="200" y="568"/>
                      <a:pt x="200" y="601"/>
                      <a:pt x="200" y="601"/>
                    </a:cubicBezTo>
                    <a:cubicBezTo>
                      <a:pt x="200" y="634"/>
                      <a:pt x="167" y="634"/>
                      <a:pt x="167" y="668"/>
                    </a:cubicBezTo>
                    <a:lnTo>
                      <a:pt x="167" y="701"/>
                    </a:lnTo>
                    <a:lnTo>
                      <a:pt x="200" y="768"/>
                    </a:lnTo>
                    <a:cubicBezTo>
                      <a:pt x="200" y="768"/>
                      <a:pt x="200" y="801"/>
                      <a:pt x="200" y="801"/>
                    </a:cubicBezTo>
                    <a:lnTo>
                      <a:pt x="200" y="868"/>
                    </a:lnTo>
                    <a:cubicBezTo>
                      <a:pt x="200" y="868"/>
                      <a:pt x="200" y="901"/>
                      <a:pt x="200" y="901"/>
                    </a:cubicBezTo>
                    <a:lnTo>
                      <a:pt x="134" y="1035"/>
                    </a:lnTo>
                    <a:lnTo>
                      <a:pt x="134" y="1068"/>
                    </a:lnTo>
                    <a:cubicBezTo>
                      <a:pt x="100" y="1101"/>
                      <a:pt x="100" y="1101"/>
                      <a:pt x="100" y="1135"/>
                    </a:cubicBezTo>
                    <a:lnTo>
                      <a:pt x="34" y="1235"/>
                    </a:lnTo>
                    <a:lnTo>
                      <a:pt x="67" y="1235"/>
                    </a:lnTo>
                    <a:cubicBezTo>
                      <a:pt x="67" y="1235"/>
                      <a:pt x="100" y="1268"/>
                      <a:pt x="100" y="1302"/>
                    </a:cubicBezTo>
                    <a:lnTo>
                      <a:pt x="167" y="1468"/>
                    </a:lnTo>
                    <a:cubicBezTo>
                      <a:pt x="167" y="1468"/>
                      <a:pt x="167" y="1502"/>
                      <a:pt x="167" y="1502"/>
                    </a:cubicBezTo>
                    <a:lnTo>
                      <a:pt x="234" y="1535"/>
                    </a:lnTo>
                    <a:lnTo>
                      <a:pt x="367" y="1702"/>
                    </a:lnTo>
                    <a:cubicBezTo>
                      <a:pt x="367" y="1735"/>
                      <a:pt x="367" y="1769"/>
                      <a:pt x="367" y="1769"/>
                    </a:cubicBezTo>
                    <a:lnTo>
                      <a:pt x="367" y="1869"/>
                    </a:lnTo>
                    <a:cubicBezTo>
                      <a:pt x="367" y="1869"/>
                      <a:pt x="367" y="1902"/>
                      <a:pt x="367" y="1902"/>
                    </a:cubicBezTo>
                    <a:lnTo>
                      <a:pt x="401" y="1969"/>
                    </a:lnTo>
                    <a:cubicBezTo>
                      <a:pt x="401" y="1969"/>
                      <a:pt x="401" y="1969"/>
                      <a:pt x="401" y="2002"/>
                    </a:cubicBezTo>
                    <a:lnTo>
                      <a:pt x="401" y="2035"/>
                    </a:lnTo>
                    <a:lnTo>
                      <a:pt x="434" y="2069"/>
                    </a:lnTo>
                    <a:lnTo>
                      <a:pt x="534" y="2236"/>
                    </a:lnTo>
                    <a:lnTo>
                      <a:pt x="667" y="2569"/>
                    </a:lnTo>
                    <a:lnTo>
                      <a:pt x="667" y="2603"/>
                    </a:lnTo>
                    <a:lnTo>
                      <a:pt x="667" y="2669"/>
                    </a:lnTo>
                    <a:lnTo>
                      <a:pt x="734" y="2769"/>
                    </a:lnTo>
                    <a:lnTo>
                      <a:pt x="734" y="2803"/>
                    </a:lnTo>
                    <a:lnTo>
                      <a:pt x="734" y="2869"/>
                    </a:lnTo>
                    <a:lnTo>
                      <a:pt x="767" y="2969"/>
                    </a:lnTo>
                    <a:lnTo>
                      <a:pt x="834" y="3103"/>
                    </a:lnTo>
                    <a:lnTo>
                      <a:pt x="868" y="3170"/>
                    </a:lnTo>
                    <a:lnTo>
                      <a:pt x="934" y="3236"/>
                    </a:lnTo>
                    <a:lnTo>
                      <a:pt x="968" y="3236"/>
                    </a:lnTo>
                    <a:lnTo>
                      <a:pt x="1068" y="3370"/>
                    </a:lnTo>
                    <a:lnTo>
                      <a:pt x="1168" y="3570"/>
                    </a:lnTo>
                    <a:lnTo>
                      <a:pt x="1201" y="3637"/>
                    </a:lnTo>
                    <a:lnTo>
                      <a:pt x="1301" y="3703"/>
                    </a:lnTo>
                    <a:lnTo>
                      <a:pt x="1368" y="3703"/>
                    </a:lnTo>
                    <a:cubicBezTo>
                      <a:pt x="1401" y="3703"/>
                      <a:pt x="1435" y="3737"/>
                      <a:pt x="1435" y="3770"/>
                    </a:cubicBezTo>
                    <a:lnTo>
                      <a:pt x="1435" y="3837"/>
                    </a:lnTo>
                    <a:lnTo>
                      <a:pt x="1468" y="3837"/>
                    </a:lnTo>
                    <a:lnTo>
                      <a:pt x="1568" y="3870"/>
                    </a:lnTo>
                    <a:cubicBezTo>
                      <a:pt x="1568" y="3870"/>
                      <a:pt x="1568" y="3903"/>
                      <a:pt x="1568" y="3903"/>
                    </a:cubicBezTo>
                    <a:lnTo>
                      <a:pt x="1735" y="4070"/>
                    </a:lnTo>
                    <a:lnTo>
                      <a:pt x="2035" y="4270"/>
                    </a:lnTo>
                    <a:lnTo>
                      <a:pt x="2168" y="4471"/>
                    </a:lnTo>
                    <a:lnTo>
                      <a:pt x="2335" y="4604"/>
                    </a:lnTo>
                    <a:lnTo>
                      <a:pt x="2369" y="4637"/>
                    </a:lnTo>
                    <a:lnTo>
                      <a:pt x="2402" y="4671"/>
                    </a:lnTo>
                    <a:lnTo>
                      <a:pt x="2769" y="5038"/>
                    </a:lnTo>
                    <a:lnTo>
                      <a:pt x="3203" y="5505"/>
                    </a:lnTo>
                    <a:lnTo>
                      <a:pt x="3269" y="5538"/>
                    </a:lnTo>
                    <a:lnTo>
                      <a:pt x="3336" y="5538"/>
                    </a:lnTo>
                    <a:lnTo>
                      <a:pt x="3403" y="5571"/>
                    </a:lnTo>
                    <a:lnTo>
                      <a:pt x="3436" y="5571"/>
                    </a:lnTo>
                    <a:lnTo>
                      <a:pt x="3636" y="5805"/>
                    </a:lnTo>
                    <a:lnTo>
                      <a:pt x="3770" y="5805"/>
                    </a:lnTo>
                    <a:cubicBezTo>
                      <a:pt x="3803" y="5805"/>
                      <a:pt x="3836" y="5838"/>
                      <a:pt x="3870" y="5872"/>
                    </a:cubicBezTo>
                    <a:lnTo>
                      <a:pt x="3903" y="5872"/>
                    </a:lnTo>
                    <a:cubicBezTo>
                      <a:pt x="3903" y="5872"/>
                      <a:pt x="3936" y="5872"/>
                      <a:pt x="3936" y="5905"/>
                    </a:cubicBezTo>
                    <a:lnTo>
                      <a:pt x="3970" y="5938"/>
                    </a:lnTo>
                    <a:cubicBezTo>
                      <a:pt x="4003" y="5938"/>
                      <a:pt x="4003" y="5938"/>
                      <a:pt x="4003" y="5972"/>
                    </a:cubicBezTo>
                    <a:lnTo>
                      <a:pt x="4036" y="6038"/>
                    </a:lnTo>
                    <a:lnTo>
                      <a:pt x="4303" y="6305"/>
                    </a:lnTo>
                    <a:lnTo>
                      <a:pt x="4937" y="7139"/>
                    </a:lnTo>
                    <a:lnTo>
                      <a:pt x="5104" y="7306"/>
                    </a:lnTo>
                    <a:lnTo>
                      <a:pt x="5271" y="7406"/>
                    </a:lnTo>
                    <a:lnTo>
                      <a:pt x="5404" y="7439"/>
                    </a:lnTo>
                    <a:lnTo>
                      <a:pt x="6338" y="7439"/>
                    </a:lnTo>
                    <a:lnTo>
                      <a:pt x="6472" y="7506"/>
                    </a:lnTo>
                    <a:lnTo>
                      <a:pt x="6572" y="7539"/>
                    </a:lnTo>
                    <a:lnTo>
                      <a:pt x="6605" y="7573"/>
                    </a:lnTo>
                    <a:lnTo>
                      <a:pt x="6705" y="7606"/>
                    </a:lnTo>
                    <a:lnTo>
                      <a:pt x="6772" y="7673"/>
                    </a:lnTo>
                    <a:lnTo>
                      <a:pt x="6805" y="7740"/>
                    </a:lnTo>
                    <a:lnTo>
                      <a:pt x="6939" y="7973"/>
                    </a:lnTo>
                    <a:lnTo>
                      <a:pt x="7239" y="8207"/>
                    </a:lnTo>
                    <a:lnTo>
                      <a:pt x="7339" y="8307"/>
                    </a:lnTo>
                    <a:lnTo>
                      <a:pt x="8106" y="9708"/>
                    </a:lnTo>
                    <a:lnTo>
                      <a:pt x="8106" y="9774"/>
                    </a:lnTo>
                    <a:lnTo>
                      <a:pt x="8306" y="9774"/>
                    </a:lnTo>
                    <a:cubicBezTo>
                      <a:pt x="8340" y="9774"/>
                      <a:pt x="8340" y="9774"/>
                      <a:pt x="8373" y="9808"/>
                    </a:cubicBezTo>
                    <a:lnTo>
                      <a:pt x="8473" y="9874"/>
                    </a:lnTo>
                    <a:cubicBezTo>
                      <a:pt x="8506" y="9908"/>
                      <a:pt x="8506" y="9908"/>
                      <a:pt x="8506" y="9941"/>
                    </a:cubicBezTo>
                    <a:lnTo>
                      <a:pt x="8573" y="10075"/>
                    </a:lnTo>
                    <a:lnTo>
                      <a:pt x="8640" y="10441"/>
                    </a:lnTo>
                    <a:lnTo>
                      <a:pt x="8706" y="10575"/>
                    </a:lnTo>
                    <a:lnTo>
                      <a:pt x="8773" y="10675"/>
                    </a:lnTo>
                    <a:lnTo>
                      <a:pt x="9107" y="11075"/>
                    </a:lnTo>
                    <a:lnTo>
                      <a:pt x="9340" y="11142"/>
                    </a:lnTo>
                    <a:lnTo>
                      <a:pt x="9540" y="11242"/>
                    </a:lnTo>
                    <a:lnTo>
                      <a:pt x="9807" y="11342"/>
                    </a:lnTo>
                    <a:cubicBezTo>
                      <a:pt x="9841" y="11342"/>
                      <a:pt x="9841" y="11342"/>
                      <a:pt x="9841" y="11375"/>
                    </a:cubicBezTo>
                    <a:lnTo>
                      <a:pt x="9907" y="11442"/>
                    </a:lnTo>
                    <a:lnTo>
                      <a:pt x="9907" y="11476"/>
                    </a:lnTo>
                    <a:lnTo>
                      <a:pt x="10074" y="12209"/>
                    </a:lnTo>
                    <a:lnTo>
                      <a:pt x="10141" y="12810"/>
                    </a:lnTo>
                    <a:lnTo>
                      <a:pt x="10141" y="13277"/>
                    </a:lnTo>
                    <a:lnTo>
                      <a:pt x="10208" y="13377"/>
                    </a:lnTo>
                    <a:lnTo>
                      <a:pt x="10341" y="13477"/>
                    </a:lnTo>
                    <a:lnTo>
                      <a:pt x="10474" y="13744"/>
                    </a:lnTo>
                    <a:lnTo>
                      <a:pt x="10641" y="13744"/>
                    </a:lnTo>
                    <a:lnTo>
                      <a:pt x="10675" y="13777"/>
                    </a:lnTo>
                    <a:cubicBezTo>
                      <a:pt x="10708" y="13777"/>
                      <a:pt x="10708" y="13777"/>
                      <a:pt x="10708" y="13811"/>
                    </a:cubicBezTo>
                    <a:cubicBezTo>
                      <a:pt x="10725" y="13794"/>
                      <a:pt x="10741" y="13786"/>
                      <a:pt x="10758" y="13786"/>
                    </a:cubicBezTo>
                    <a:cubicBezTo>
                      <a:pt x="10775" y="13786"/>
                      <a:pt x="10791" y="13794"/>
                      <a:pt x="10808" y="13811"/>
                    </a:cubicBezTo>
                    <a:lnTo>
                      <a:pt x="10875" y="13844"/>
                    </a:lnTo>
                    <a:lnTo>
                      <a:pt x="10908" y="13844"/>
                    </a:lnTo>
                    <a:lnTo>
                      <a:pt x="11142" y="13744"/>
                    </a:lnTo>
                    <a:lnTo>
                      <a:pt x="11242" y="13744"/>
                    </a:lnTo>
                    <a:cubicBezTo>
                      <a:pt x="11253" y="13733"/>
                      <a:pt x="11264" y="13729"/>
                      <a:pt x="11275" y="13729"/>
                    </a:cubicBezTo>
                    <a:cubicBezTo>
                      <a:pt x="11297" y="13729"/>
                      <a:pt x="11319" y="13744"/>
                      <a:pt x="11342" y="13744"/>
                    </a:cubicBezTo>
                    <a:lnTo>
                      <a:pt x="11442" y="13877"/>
                    </a:lnTo>
                    <a:lnTo>
                      <a:pt x="11809" y="14044"/>
                    </a:lnTo>
                    <a:lnTo>
                      <a:pt x="11875" y="13644"/>
                    </a:lnTo>
                    <a:lnTo>
                      <a:pt x="11875" y="13610"/>
                    </a:lnTo>
                    <a:lnTo>
                      <a:pt x="11875" y="13477"/>
                    </a:lnTo>
                    <a:lnTo>
                      <a:pt x="11809" y="13344"/>
                    </a:lnTo>
                    <a:cubicBezTo>
                      <a:pt x="11809" y="13344"/>
                      <a:pt x="11809" y="13310"/>
                      <a:pt x="11809" y="13310"/>
                    </a:cubicBezTo>
                    <a:lnTo>
                      <a:pt x="11775" y="13243"/>
                    </a:lnTo>
                    <a:lnTo>
                      <a:pt x="11709" y="13243"/>
                    </a:lnTo>
                    <a:cubicBezTo>
                      <a:pt x="11675" y="13210"/>
                      <a:pt x="11675" y="13210"/>
                      <a:pt x="11675" y="13177"/>
                    </a:cubicBezTo>
                    <a:lnTo>
                      <a:pt x="11542" y="12843"/>
                    </a:lnTo>
                    <a:lnTo>
                      <a:pt x="11508" y="12610"/>
                    </a:lnTo>
                    <a:lnTo>
                      <a:pt x="11508" y="12576"/>
                    </a:lnTo>
                    <a:lnTo>
                      <a:pt x="11542" y="12410"/>
                    </a:lnTo>
                    <a:lnTo>
                      <a:pt x="11542" y="12343"/>
                    </a:lnTo>
                    <a:cubicBezTo>
                      <a:pt x="11508" y="12276"/>
                      <a:pt x="11542" y="12243"/>
                      <a:pt x="11575" y="12209"/>
                    </a:cubicBezTo>
                    <a:lnTo>
                      <a:pt x="11675" y="12143"/>
                    </a:lnTo>
                    <a:lnTo>
                      <a:pt x="11642" y="12109"/>
                    </a:lnTo>
                    <a:cubicBezTo>
                      <a:pt x="11642" y="12076"/>
                      <a:pt x="11642" y="12076"/>
                      <a:pt x="11642" y="12076"/>
                    </a:cubicBezTo>
                    <a:lnTo>
                      <a:pt x="11575" y="11842"/>
                    </a:lnTo>
                    <a:cubicBezTo>
                      <a:pt x="11575" y="11842"/>
                      <a:pt x="11575" y="11809"/>
                      <a:pt x="11575" y="11809"/>
                    </a:cubicBezTo>
                    <a:lnTo>
                      <a:pt x="11575" y="11742"/>
                    </a:lnTo>
                    <a:lnTo>
                      <a:pt x="11575" y="11709"/>
                    </a:lnTo>
                    <a:lnTo>
                      <a:pt x="11609" y="11642"/>
                    </a:lnTo>
                    <a:lnTo>
                      <a:pt x="11508" y="11642"/>
                    </a:lnTo>
                    <a:lnTo>
                      <a:pt x="11442" y="11609"/>
                    </a:lnTo>
                    <a:lnTo>
                      <a:pt x="11408" y="11542"/>
                    </a:lnTo>
                    <a:lnTo>
                      <a:pt x="11275" y="11375"/>
                    </a:lnTo>
                    <a:lnTo>
                      <a:pt x="11142" y="11342"/>
                    </a:lnTo>
                    <a:lnTo>
                      <a:pt x="11108" y="11309"/>
                    </a:lnTo>
                    <a:lnTo>
                      <a:pt x="11041" y="11242"/>
                    </a:lnTo>
                    <a:cubicBezTo>
                      <a:pt x="11008" y="11242"/>
                      <a:pt x="11008" y="11209"/>
                      <a:pt x="11008" y="11175"/>
                    </a:cubicBezTo>
                    <a:lnTo>
                      <a:pt x="11008" y="11142"/>
                    </a:lnTo>
                    <a:lnTo>
                      <a:pt x="11008" y="10975"/>
                    </a:lnTo>
                    <a:lnTo>
                      <a:pt x="10908" y="10608"/>
                    </a:lnTo>
                    <a:cubicBezTo>
                      <a:pt x="10908" y="10608"/>
                      <a:pt x="10908" y="10575"/>
                      <a:pt x="10908" y="10542"/>
                    </a:cubicBezTo>
                    <a:lnTo>
                      <a:pt x="10908" y="10508"/>
                    </a:lnTo>
                    <a:cubicBezTo>
                      <a:pt x="10941" y="10441"/>
                      <a:pt x="10975" y="10441"/>
                      <a:pt x="11008" y="10441"/>
                    </a:cubicBezTo>
                    <a:lnTo>
                      <a:pt x="11108" y="10441"/>
                    </a:lnTo>
                    <a:lnTo>
                      <a:pt x="11108" y="10375"/>
                    </a:lnTo>
                    <a:lnTo>
                      <a:pt x="11108" y="10341"/>
                    </a:lnTo>
                    <a:lnTo>
                      <a:pt x="11008" y="10175"/>
                    </a:lnTo>
                    <a:lnTo>
                      <a:pt x="10975" y="10141"/>
                    </a:lnTo>
                    <a:cubicBezTo>
                      <a:pt x="10975" y="10108"/>
                      <a:pt x="10975" y="10108"/>
                      <a:pt x="10975" y="10108"/>
                    </a:cubicBezTo>
                    <a:lnTo>
                      <a:pt x="10975" y="10041"/>
                    </a:lnTo>
                    <a:lnTo>
                      <a:pt x="10975" y="10008"/>
                    </a:lnTo>
                    <a:lnTo>
                      <a:pt x="10875" y="9908"/>
                    </a:lnTo>
                    <a:lnTo>
                      <a:pt x="10841" y="9841"/>
                    </a:lnTo>
                    <a:cubicBezTo>
                      <a:pt x="10808" y="9808"/>
                      <a:pt x="10808" y="9774"/>
                      <a:pt x="10841" y="9774"/>
                    </a:cubicBezTo>
                    <a:cubicBezTo>
                      <a:pt x="10841" y="9741"/>
                      <a:pt x="10875" y="9708"/>
                      <a:pt x="10875" y="9708"/>
                    </a:cubicBezTo>
                    <a:lnTo>
                      <a:pt x="10975" y="9641"/>
                    </a:lnTo>
                    <a:lnTo>
                      <a:pt x="11008" y="9641"/>
                    </a:lnTo>
                    <a:lnTo>
                      <a:pt x="11242" y="9608"/>
                    </a:lnTo>
                    <a:lnTo>
                      <a:pt x="11308" y="9574"/>
                    </a:lnTo>
                    <a:lnTo>
                      <a:pt x="11342" y="9507"/>
                    </a:lnTo>
                    <a:lnTo>
                      <a:pt x="11275" y="9407"/>
                    </a:lnTo>
                    <a:lnTo>
                      <a:pt x="11142" y="9307"/>
                    </a:lnTo>
                    <a:lnTo>
                      <a:pt x="11075" y="9274"/>
                    </a:lnTo>
                    <a:cubicBezTo>
                      <a:pt x="11075" y="9241"/>
                      <a:pt x="11075" y="9241"/>
                      <a:pt x="11075" y="9207"/>
                    </a:cubicBezTo>
                    <a:lnTo>
                      <a:pt x="11075" y="9174"/>
                    </a:lnTo>
                    <a:lnTo>
                      <a:pt x="11041" y="9141"/>
                    </a:lnTo>
                    <a:cubicBezTo>
                      <a:pt x="11008" y="9107"/>
                      <a:pt x="11008" y="9107"/>
                      <a:pt x="11041" y="9074"/>
                    </a:cubicBezTo>
                    <a:lnTo>
                      <a:pt x="11041" y="8974"/>
                    </a:lnTo>
                    <a:lnTo>
                      <a:pt x="11041" y="8940"/>
                    </a:lnTo>
                    <a:lnTo>
                      <a:pt x="11041" y="8874"/>
                    </a:lnTo>
                    <a:lnTo>
                      <a:pt x="11008" y="8840"/>
                    </a:lnTo>
                    <a:lnTo>
                      <a:pt x="10975" y="8774"/>
                    </a:lnTo>
                    <a:cubicBezTo>
                      <a:pt x="10975" y="8774"/>
                      <a:pt x="10975" y="8740"/>
                      <a:pt x="10975" y="8740"/>
                    </a:cubicBezTo>
                    <a:lnTo>
                      <a:pt x="10941" y="8640"/>
                    </a:lnTo>
                    <a:lnTo>
                      <a:pt x="10908" y="8607"/>
                    </a:lnTo>
                    <a:lnTo>
                      <a:pt x="10875" y="8607"/>
                    </a:lnTo>
                    <a:lnTo>
                      <a:pt x="10808" y="8540"/>
                    </a:lnTo>
                    <a:lnTo>
                      <a:pt x="10708" y="8473"/>
                    </a:lnTo>
                    <a:cubicBezTo>
                      <a:pt x="10708" y="8440"/>
                      <a:pt x="10708" y="8440"/>
                      <a:pt x="10708" y="8440"/>
                    </a:cubicBezTo>
                    <a:lnTo>
                      <a:pt x="10641" y="8207"/>
                    </a:lnTo>
                    <a:lnTo>
                      <a:pt x="10474" y="7906"/>
                    </a:lnTo>
                    <a:cubicBezTo>
                      <a:pt x="10474" y="7906"/>
                      <a:pt x="10474" y="7873"/>
                      <a:pt x="10474" y="7873"/>
                    </a:cubicBezTo>
                    <a:lnTo>
                      <a:pt x="10474" y="7806"/>
                    </a:lnTo>
                    <a:cubicBezTo>
                      <a:pt x="10474" y="7806"/>
                      <a:pt x="10474" y="7773"/>
                      <a:pt x="10474" y="7740"/>
                    </a:cubicBezTo>
                    <a:lnTo>
                      <a:pt x="10541" y="7706"/>
                    </a:lnTo>
                    <a:lnTo>
                      <a:pt x="10908" y="7406"/>
                    </a:lnTo>
                    <a:lnTo>
                      <a:pt x="10941" y="7339"/>
                    </a:lnTo>
                    <a:lnTo>
                      <a:pt x="10941" y="7306"/>
                    </a:lnTo>
                    <a:cubicBezTo>
                      <a:pt x="10941" y="7306"/>
                      <a:pt x="10941" y="7306"/>
                      <a:pt x="10941" y="7273"/>
                    </a:cubicBezTo>
                    <a:lnTo>
                      <a:pt x="10941" y="7206"/>
                    </a:lnTo>
                    <a:lnTo>
                      <a:pt x="10941" y="7072"/>
                    </a:lnTo>
                    <a:cubicBezTo>
                      <a:pt x="10941" y="7039"/>
                      <a:pt x="10941" y="7006"/>
                      <a:pt x="10975" y="6972"/>
                    </a:cubicBezTo>
                    <a:lnTo>
                      <a:pt x="11075" y="6972"/>
                    </a:lnTo>
                    <a:lnTo>
                      <a:pt x="11108" y="7006"/>
                    </a:lnTo>
                    <a:cubicBezTo>
                      <a:pt x="11142" y="7006"/>
                      <a:pt x="11142" y="6972"/>
                      <a:pt x="11142" y="6972"/>
                    </a:cubicBezTo>
                    <a:lnTo>
                      <a:pt x="11175" y="6939"/>
                    </a:lnTo>
                    <a:lnTo>
                      <a:pt x="11208" y="6906"/>
                    </a:lnTo>
                    <a:lnTo>
                      <a:pt x="11242" y="6872"/>
                    </a:lnTo>
                    <a:lnTo>
                      <a:pt x="11408" y="6739"/>
                    </a:lnTo>
                    <a:lnTo>
                      <a:pt x="11442" y="6605"/>
                    </a:lnTo>
                    <a:lnTo>
                      <a:pt x="11442" y="6572"/>
                    </a:lnTo>
                    <a:lnTo>
                      <a:pt x="11442" y="6539"/>
                    </a:lnTo>
                    <a:lnTo>
                      <a:pt x="11442" y="6472"/>
                    </a:lnTo>
                    <a:lnTo>
                      <a:pt x="11442" y="6439"/>
                    </a:lnTo>
                    <a:lnTo>
                      <a:pt x="11542" y="6138"/>
                    </a:lnTo>
                    <a:lnTo>
                      <a:pt x="11609" y="5905"/>
                    </a:lnTo>
                    <a:lnTo>
                      <a:pt x="11642" y="5838"/>
                    </a:lnTo>
                    <a:lnTo>
                      <a:pt x="11609" y="5771"/>
                    </a:lnTo>
                    <a:cubicBezTo>
                      <a:pt x="11609" y="5738"/>
                      <a:pt x="11609" y="5705"/>
                      <a:pt x="11609" y="5671"/>
                    </a:cubicBezTo>
                    <a:lnTo>
                      <a:pt x="11609" y="5638"/>
                    </a:lnTo>
                    <a:cubicBezTo>
                      <a:pt x="11642" y="5638"/>
                      <a:pt x="11642" y="5605"/>
                      <a:pt x="11675" y="5605"/>
                    </a:cubicBezTo>
                    <a:lnTo>
                      <a:pt x="11709" y="5571"/>
                    </a:lnTo>
                    <a:lnTo>
                      <a:pt x="11875" y="5571"/>
                    </a:lnTo>
                    <a:lnTo>
                      <a:pt x="11942" y="5505"/>
                    </a:lnTo>
                    <a:lnTo>
                      <a:pt x="12042" y="5505"/>
                    </a:lnTo>
                    <a:lnTo>
                      <a:pt x="12209" y="5471"/>
                    </a:lnTo>
                    <a:lnTo>
                      <a:pt x="12242" y="5471"/>
                    </a:lnTo>
                    <a:lnTo>
                      <a:pt x="12476" y="5505"/>
                    </a:lnTo>
                    <a:lnTo>
                      <a:pt x="12509" y="5271"/>
                    </a:lnTo>
                    <a:lnTo>
                      <a:pt x="12509" y="5004"/>
                    </a:lnTo>
                    <a:lnTo>
                      <a:pt x="12376" y="4871"/>
                    </a:lnTo>
                    <a:lnTo>
                      <a:pt x="12309" y="4771"/>
                    </a:lnTo>
                    <a:lnTo>
                      <a:pt x="12209" y="4771"/>
                    </a:lnTo>
                    <a:cubicBezTo>
                      <a:pt x="12176" y="4771"/>
                      <a:pt x="12142" y="4771"/>
                      <a:pt x="12142" y="4737"/>
                    </a:cubicBezTo>
                    <a:lnTo>
                      <a:pt x="12109" y="4671"/>
                    </a:lnTo>
                    <a:lnTo>
                      <a:pt x="12009" y="4571"/>
                    </a:lnTo>
                    <a:lnTo>
                      <a:pt x="11809" y="4571"/>
                    </a:lnTo>
                    <a:cubicBezTo>
                      <a:pt x="11775" y="4571"/>
                      <a:pt x="11742" y="4537"/>
                      <a:pt x="11709" y="4504"/>
                    </a:cubicBezTo>
                    <a:cubicBezTo>
                      <a:pt x="11709" y="4537"/>
                      <a:pt x="11675" y="4537"/>
                      <a:pt x="11675" y="4537"/>
                    </a:cubicBezTo>
                    <a:cubicBezTo>
                      <a:pt x="11665" y="4547"/>
                      <a:pt x="11656" y="4551"/>
                      <a:pt x="11646" y="4551"/>
                    </a:cubicBezTo>
                    <a:cubicBezTo>
                      <a:pt x="11622" y="4551"/>
                      <a:pt x="11599" y="4527"/>
                      <a:pt x="11575" y="4504"/>
                    </a:cubicBezTo>
                    <a:lnTo>
                      <a:pt x="11475" y="4504"/>
                    </a:lnTo>
                    <a:cubicBezTo>
                      <a:pt x="11442" y="4504"/>
                      <a:pt x="11408" y="4504"/>
                      <a:pt x="11408" y="4471"/>
                    </a:cubicBezTo>
                    <a:cubicBezTo>
                      <a:pt x="11375" y="4437"/>
                      <a:pt x="11375" y="4404"/>
                      <a:pt x="11375" y="4370"/>
                    </a:cubicBezTo>
                    <a:lnTo>
                      <a:pt x="11375" y="4304"/>
                    </a:lnTo>
                    <a:lnTo>
                      <a:pt x="11408" y="4104"/>
                    </a:lnTo>
                    <a:lnTo>
                      <a:pt x="11408" y="4070"/>
                    </a:lnTo>
                    <a:lnTo>
                      <a:pt x="11342" y="3937"/>
                    </a:lnTo>
                    <a:lnTo>
                      <a:pt x="11275" y="3803"/>
                    </a:lnTo>
                    <a:lnTo>
                      <a:pt x="11242" y="3470"/>
                    </a:lnTo>
                    <a:lnTo>
                      <a:pt x="11208" y="3403"/>
                    </a:lnTo>
                    <a:lnTo>
                      <a:pt x="11008" y="3036"/>
                    </a:lnTo>
                    <a:lnTo>
                      <a:pt x="10908" y="2969"/>
                    </a:lnTo>
                    <a:lnTo>
                      <a:pt x="10741" y="2903"/>
                    </a:lnTo>
                    <a:lnTo>
                      <a:pt x="10041" y="2369"/>
                    </a:lnTo>
                    <a:lnTo>
                      <a:pt x="9507" y="1669"/>
                    </a:lnTo>
                    <a:lnTo>
                      <a:pt x="9440" y="1669"/>
                    </a:lnTo>
                    <a:lnTo>
                      <a:pt x="8540" y="2069"/>
                    </a:lnTo>
                    <a:lnTo>
                      <a:pt x="8340" y="2102"/>
                    </a:lnTo>
                    <a:lnTo>
                      <a:pt x="8273" y="2102"/>
                    </a:lnTo>
                    <a:lnTo>
                      <a:pt x="8139" y="2035"/>
                    </a:lnTo>
                    <a:lnTo>
                      <a:pt x="8039" y="2035"/>
                    </a:lnTo>
                    <a:lnTo>
                      <a:pt x="8006" y="1969"/>
                    </a:lnTo>
                    <a:lnTo>
                      <a:pt x="7939" y="1869"/>
                    </a:lnTo>
                    <a:lnTo>
                      <a:pt x="7806" y="1835"/>
                    </a:lnTo>
                    <a:lnTo>
                      <a:pt x="7772" y="1835"/>
                    </a:lnTo>
                    <a:lnTo>
                      <a:pt x="7639" y="1735"/>
                    </a:lnTo>
                    <a:lnTo>
                      <a:pt x="7406" y="1635"/>
                    </a:lnTo>
                    <a:lnTo>
                      <a:pt x="7205" y="1535"/>
                    </a:lnTo>
                    <a:lnTo>
                      <a:pt x="6872" y="1535"/>
                    </a:lnTo>
                    <a:lnTo>
                      <a:pt x="6605" y="1468"/>
                    </a:lnTo>
                    <a:lnTo>
                      <a:pt x="6472" y="1535"/>
                    </a:lnTo>
                    <a:lnTo>
                      <a:pt x="5904" y="1735"/>
                    </a:lnTo>
                    <a:lnTo>
                      <a:pt x="5538" y="1769"/>
                    </a:lnTo>
                    <a:lnTo>
                      <a:pt x="5337" y="1769"/>
                    </a:lnTo>
                    <a:lnTo>
                      <a:pt x="5104" y="1669"/>
                    </a:lnTo>
                    <a:lnTo>
                      <a:pt x="5004" y="1735"/>
                    </a:lnTo>
                    <a:lnTo>
                      <a:pt x="4870" y="1735"/>
                    </a:lnTo>
                    <a:lnTo>
                      <a:pt x="4570" y="1669"/>
                    </a:lnTo>
                    <a:lnTo>
                      <a:pt x="4403" y="1568"/>
                    </a:lnTo>
                    <a:lnTo>
                      <a:pt x="4370" y="1568"/>
                    </a:lnTo>
                    <a:lnTo>
                      <a:pt x="3703" y="1468"/>
                    </a:lnTo>
                    <a:lnTo>
                      <a:pt x="3536" y="1402"/>
                    </a:lnTo>
                    <a:lnTo>
                      <a:pt x="3369" y="1335"/>
                    </a:lnTo>
                    <a:lnTo>
                      <a:pt x="2836" y="901"/>
                    </a:lnTo>
                    <a:lnTo>
                      <a:pt x="2736" y="768"/>
                    </a:lnTo>
                    <a:cubicBezTo>
                      <a:pt x="2736" y="734"/>
                      <a:pt x="2736" y="734"/>
                      <a:pt x="2736" y="734"/>
                    </a:cubicBezTo>
                    <a:lnTo>
                      <a:pt x="2669" y="501"/>
                    </a:lnTo>
                    <a:lnTo>
                      <a:pt x="2569" y="501"/>
                    </a:lnTo>
                    <a:lnTo>
                      <a:pt x="2535" y="468"/>
                    </a:lnTo>
                    <a:lnTo>
                      <a:pt x="2202" y="301"/>
                    </a:lnTo>
                    <a:lnTo>
                      <a:pt x="1601" y="67"/>
                    </a:lnTo>
                    <a:lnTo>
                      <a:pt x="1468" y="67"/>
                    </a:lnTo>
                    <a:lnTo>
                      <a:pt x="1368" y="101"/>
                    </a:lnTo>
                    <a:lnTo>
                      <a:pt x="1301" y="134"/>
                    </a:lnTo>
                    <a:lnTo>
                      <a:pt x="1268" y="134"/>
                    </a:lnTo>
                    <a:cubicBezTo>
                      <a:pt x="1251" y="151"/>
                      <a:pt x="1243" y="159"/>
                      <a:pt x="1234" y="159"/>
                    </a:cubicBezTo>
                    <a:cubicBezTo>
                      <a:pt x="1226" y="159"/>
                      <a:pt x="1218" y="151"/>
                      <a:pt x="1201" y="134"/>
                    </a:cubicBezTo>
                    <a:lnTo>
                      <a:pt x="1168" y="134"/>
                    </a:lnTo>
                    <a:cubicBezTo>
                      <a:pt x="1148" y="144"/>
                      <a:pt x="1132" y="148"/>
                      <a:pt x="1118" y="148"/>
                    </a:cubicBezTo>
                    <a:cubicBezTo>
                      <a:pt x="1084" y="148"/>
                      <a:pt x="1068" y="124"/>
                      <a:pt x="1068" y="101"/>
                    </a:cubicBezTo>
                    <a:lnTo>
                      <a:pt x="1034" y="67"/>
                    </a:lnTo>
                    <a:lnTo>
                      <a:pt x="1001" y="67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1130271" y="114604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1119301" y="1133874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2021373" y="2338667"/>
                <a:ext cx="400020" cy="391492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742" extrusionOk="0">
                    <a:moveTo>
                      <a:pt x="1535" y="1"/>
                    </a:moveTo>
                    <a:lnTo>
                      <a:pt x="1202" y="234"/>
                    </a:lnTo>
                    <a:lnTo>
                      <a:pt x="1068" y="268"/>
                    </a:lnTo>
                    <a:lnTo>
                      <a:pt x="901" y="401"/>
                    </a:lnTo>
                    <a:lnTo>
                      <a:pt x="801" y="434"/>
                    </a:lnTo>
                    <a:lnTo>
                      <a:pt x="535" y="501"/>
                    </a:lnTo>
                    <a:lnTo>
                      <a:pt x="168" y="801"/>
                    </a:lnTo>
                    <a:lnTo>
                      <a:pt x="1" y="901"/>
                    </a:lnTo>
                    <a:lnTo>
                      <a:pt x="301" y="1268"/>
                    </a:lnTo>
                    <a:lnTo>
                      <a:pt x="401" y="1402"/>
                    </a:lnTo>
                    <a:lnTo>
                      <a:pt x="568" y="1502"/>
                    </a:lnTo>
                    <a:lnTo>
                      <a:pt x="901" y="1669"/>
                    </a:lnTo>
                    <a:lnTo>
                      <a:pt x="1068" y="1769"/>
                    </a:lnTo>
                    <a:lnTo>
                      <a:pt x="1168" y="1869"/>
                    </a:lnTo>
                    <a:lnTo>
                      <a:pt x="1535" y="2502"/>
                    </a:lnTo>
                    <a:cubicBezTo>
                      <a:pt x="1535" y="2502"/>
                      <a:pt x="1535" y="2536"/>
                      <a:pt x="1535" y="2536"/>
                    </a:cubicBezTo>
                    <a:lnTo>
                      <a:pt x="1569" y="2703"/>
                    </a:lnTo>
                    <a:lnTo>
                      <a:pt x="2169" y="3637"/>
                    </a:lnTo>
                    <a:lnTo>
                      <a:pt x="2202" y="3670"/>
                    </a:lnTo>
                    <a:cubicBezTo>
                      <a:pt x="2236" y="3670"/>
                      <a:pt x="2236" y="3703"/>
                      <a:pt x="2236" y="3703"/>
                    </a:cubicBezTo>
                    <a:lnTo>
                      <a:pt x="2336" y="3904"/>
                    </a:lnTo>
                    <a:lnTo>
                      <a:pt x="2436" y="4004"/>
                    </a:lnTo>
                    <a:lnTo>
                      <a:pt x="3403" y="4704"/>
                    </a:lnTo>
                    <a:lnTo>
                      <a:pt x="4204" y="5238"/>
                    </a:lnTo>
                    <a:lnTo>
                      <a:pt x="4838" y="5605"/>
                    </a:lnTo>
                    <a:lnTo>
                      <a:pt x="4904" y="5671"/>
                    </a:lnTo>
                    <a:cubicBezTo>
                      <a:pt x="4904" y="5671"/>
                      <a:pt x="4938" y="5705"/>
                      <a:pt x="4938" y="5705"/>
                    </a:cubicBezTo>
                    <a:lnTo>
                      <a:pt x="4971" y="5972"/>
                    </a:lnTo>
                    <a:lnTo>
                      <a:pt x="5004" y="6038"/>
                    </a:lnTo>
                    <a:lnTo>
                      <a:pt x="5004" y="6072"/>
                    </a:lnTo>
                    <a:lnTo>
                      <a:pt x="5038" y="6138"/>
                    </a:lnTo>
                    <a:lnTo>
                      <a:pt x="5038" y="6205"/>
                    </a:lnTo>
                    <a:lnTo>
                      <a:pt x="5071" y="6239"/>
                    </a:lnTo>
                    <a:lnTo>
                      <a:pt x="5171" y="6405"/>
                    </a:lnTo>
                    <a:lnTo>
                      <a:pt x="5238" y="6472"/>
                    </a:lnTo>
                    <a:cubicBezTo>
                      <a:pt x="5238" y="6505"/>
                      <a:pt x="5238" y="6539"/>
                      <a:pt x="5238" y="6539"/>
                    </a:cubicBezTo>
                    <a:lnTo>
                      <a:pt x="5238" y="6639"/>
                    </a:lnTo>
                    <a:lnTo>
                      <a:pt x="5238" y="6672"/>
                    </a:lnTo>
                    <a:lnTo>
                      <a:pt x="5171" y="6772"/>
                    </a:lnTo>
                    <a:lnTo>
                      <a:pt x="5171" y="6839"/>
                    </a:lnTo>
                    <a:lnTo>
                      <a:pt x="5171" y="6906"/>
                    </a:lnTo>
                    <a:lnTo>
                      <a:pt x="5238" y="7006"/>
                    </a:lnTo>
                    <a:lnTo>
                      <a:pt x="5338" y="7072"/>
                    </a:lnTo>
                    <a:lnTo>
                      <a:pt x="5438" y="7106"/>
                    </a:lnTo>
                    <a:lnTo>
                      <a:pt x="6139" y="7640"/>
                    </a:lnTo>
                    <a:lnTo>
                      <a:pt x="6839" y="8140"/>
                    </a:lnTo>
                    <a:lnTo>
                      <a:pt x="7573" y="8774"/>
                    </a:lnTo>
                    <a:lnTo>
                      <a:pt x="7606" y="8840"/>
                    </a:lnTo>
                    <a:lnTo>
                      <a:pt x="7606" y="8874"/>
                    </a:lnTo>
                    <a:lnTo>
                      <a:pt x="7673" y="9007"/>
                    </a:lnTo>
                    <a:lnTo>
                      <a:pt x="7706" y="9041"/>
                    </a:lnTo>
                    <a:lnTo>
                      <a:pt x="8240" y="9241"/>
                    </a:lnTo>
                    <a:lnTo>
                      <a:pt x="8740" y="9541"/>
                    </a:lnTo>
                    <a:lnTo>
                      <a:pt x="9241" y="9975"/>
                    </a:lnTo>
                    <a:lnTo>
                      <a:pt x="9307" y="10075"/>
                    </a:lnTo>
                    <a:cubicBezTo>
                      <a:pt x="9307" y="10108"/>
                      <a:pt x="9307" y="10108"/>
                      <a:pt x="9307" y="10108"/>
                    </a:cubicBezTo>
                    <a:lnTo>
                      <a:pt x="9374" y="10275"/>
                    </a:lnTo>
                    <a:cubicBezTo>
                      <a:pt x="9391" y="10258"/>
                      <a:pt x="9416" y="10250"/>
                      <a:pt x="9441" y="10250"/>
                    </a:cubicBezTo>
                    <a:cubicBezTo>
                      <a:pt x="9466" y="10250"/>
                      <a:pt x="9491" y="10258"/>
                      <a:pt x="9508" y="10275"/>
                    </a:cubicBezTo>
                    <a:lnTo>
                      <a:pt x="9608" y="10341"/>
                    </a:lnTo>
                    <a:lnTo>
                      <a:pt x="9641" y="10341"/>
                    </a:lnTo>
                    <a:lnTo>
                      <a:pt x="9674" y="10375"/>
                    </a:lnTo>
                    <a:cubicBezTo>
                      <a:pt x="9674" y="10408"/>
                      <a:pt x="9674" y="10408"/>
                      <a:pt x="9674" y="10442"/>
                    </a:cubicBezTo>
                    <a:lnTo>
                      <a:pt x="9741" y="10575"/>
                    </a:lnTo>
                    <a:lnTo>
                      <a:pt x="9808" y="10542"/>
                    </a:lnTo>
                    <a:lnTo>
                      <a:pt x="9941" y="10542"/>
                    </a:lnTo>
                    <a:lnTo>
                      <a:pt x="10141" y="10642"/>
                    </a:lnTo>
                    <a:lnTo>
                      <a:pt x="10175" y="10642"/>
                    </a:lnTo>
                    <a:lnTo>
                      <a:pt x="10241" y="10708"/>
                    </a:lnTo>
                    <a:cubicBezTo>
                      <a:pt x="10241" y="10742"/>
                      <a:pt x="10275" y="10742"/>
                      <a:pt x="10275" y="10742"/>
                    </a:cubicBezTo>
                    <a:lnTo>
                      <a:pt x="10442" y="10742"/>
                    </a:lnTo>
                    <a:lnTo>
                      <a:pt x="10542" y="10708"/>
                    </a:lnTo>
                    <a:lnTo>
                      <a:pt x="10909" y="10475"/>
                    </a:lnTo>
                    <a:lnTo>
                      <a:pt x="10975" y="10375"/>
                    </a:lnTo>
                    <a:lnTo>
                      <a:pt x="10909" y="10308"/>
                    </a:lnTo>
                    <a:cubicBezTo>
                      <a:pt x="10875" y="10308"/>
                      <a:pt x="10842" y="10275"/>
                      <a:pt x="10842" y="10275"/>
                    </a:cubicBezTo>
                    <a:lnTo>
                      <a:pt x="10842" y="10208"/>
                    </a:lnTo>
                    <a:cubicBezTo>
                      <a:pt x="10842" y="10208"/>
                      <a:pt x="10842" y="10175"/>
                      <a:pt x="10842" y="10175"/>
                    </a:cubicBezTo>
                    <a:lnTo>
                      <a:pt x="10842" y="10141"/>
                    </a:lnTo>
                    <a:lnTo>
                      <a:pt x="10742" y="9741"/>
                    </a:lnTo>
                    <a:lnTo>
                      <a:pt x="10708" y="9708"/>
                    </a:lnTo>
                    <a:cubicBezTo>
                      <a:pt x="10708" y="9708"/>
                      <a:pt x="10708" y="9674"/>
                      <a:pt x="10708" y="9674"/>
                    </a:cubicBezTo>
                    <a:lnTo>
                      <a:pt x="10642" y="9574"/>
                    </a:lnTo>
                    <a:lnTo>
                      <a:pt x="10542" y="9407"/>
                    </a:lnTo>
                    <a:lnTo>
                      <a:pt x="10508" y="9341"/>
                    </a:lnTo>
                    <a:lnTo>
                      <a:pt x="10475" y="9207"/>
                    </a:lnTo>
                    <a:lnTo>
                      <a:pt x="10442" y="8807"/>
                    </a:lnTo>
                    <a:lnTo>
                      <a:pt x="10408" y="8774"/>
                    </a:lnTo>
                    <a:lnTo>
                      <a:pt x="10108" y="8774"/>
                    </a:lnTo>
                    <a:lnTo>
                      <a:pt x="9941" y="8707"/>
                    </a:lnTo>
                    <a:lnTo>
                      <a:pt x="9908" y="8707"/>
                    </a:lnTo>
                    <a:lnTo>
                      <a:pt x="9774" y="8607"/>
                    </a:lnTo>
                    <a:lnTo>
                      <a:pt x="9474" y="8607"/>
                    </a:lnTo>
                    <a:lnTo>
                      <a:pt x="9408" y="8574"/>
                    </a:lnTo>
                    <a:lnTo>
                      <a:pt x="9241" y="8473"/>
                    </a:lnTo>
                    <a:lnTo>
                      <a:pt x="9074" y="8440"/>
                    </a:lnTo>
                    <a:lnTo>
                      <a:pt x="8874" y="8340"/>
                    </a:lnTo>
                    <a:lnTo>
                      <a:pt x="8740" y="8340"/>
                    </a:lnTo>
                    <a:cubicBezTo>
                      <a:pt x="8740" y="8340"/>
                      <a:pt x="8707" y="8307"/>
                      <a:pt x="8707" y="8307"/>
                    </a:cubicBezTo>
                    <a:lnTo>
                      <a:pt x="8674" y="8207"/>
                    </a:lnTo>
                    <a:cubicBezTo>
                      <a:pt x="8674" y="8207"/>
                      <a:pt x="8674" y="8173"/>
                      <a:pt x="8674" y="8173"/>
                    </a:cubicBezTo>
                    <a:lnTo>
                      <a:pt x="8674" y="7873"/>
                    </a:lnTo>
                    <a:lnTo>
                      <a:pt x="8640" y="7773"/>
                    </a:lnTo>
                    <a:lnTo>
                      <a:pt x="8574" y="7673"/>
                    </a:lnTo>
                    <a:lnTo>
                      <a:pt x="8540" y="7539"/>
                    </a:lnTo>
                    <a:lnTo>
                      <a:pt x="8540" y="7506"/>
                    </a:lnTo>
                    <a:lnTo>
                      <a:pt x="8540" y="7406"/>
                    </a:lnTo>
                    <a:lnTo>
                      <a:pt x="8474" y="7373"/>
                    </a:lnTo>
                    <a:lnTo>
                      <a:pt x="8474" y="7339"/>
                    </a:lnTo>
                    <a:lnTo>
                      <a:pt x="8073" y="7339"/>
                    </a:lnTo>
                    <a:lnTo>
                      <a:pt x="8007" y="7373"/>
                    </a:lnTo>
                    <a:lnTo>
                      <a:pt x="7906" y="7373"/>
                    </a:lnTo>
                    <a:lnTo>
                      <a:pt x="7706" y="7239"/>
                    </a:lnTo>
                    <a:lnTo>
                      <a:pt x="7673" y="7239"/>
                    </a:lnTo>
                    <a:lnTo>
                      <a:pt x="7573" y="7273"/>
                    </a:lnTo>
                    <a:lnTo>
                      <a:pt x="7373" y="7273"/>
                    </a:lnTo>
                    <a:lnTo>
                      <a:pt x="7039" y="7072"/>
                    </a:lnTo>
                    <a:lnTo>
                      <a:pt x="7006" y="7072"/>
                    </a:lnTo>
                    <a:lnTo>
                      <a:pt x="6939" y="7039"/>
                    </a:lnTo>
                    <a:lnTo>
                      <a:pt x="6872" y="6872"/>
                    </a:lnTo>
                    <a:lnTo>
                      <a:pt x="6806" y="6839"/>
                    </a:lnTo>
                    <a:lnTo>
                      <a:pt x="6672" y="6739"/>
                    </a:lnTo>
                    <a:lnTo>
                      <a:pt x="6639" y="6706"/>
                    </a:lnTo>
                    <a:lnTo>
                      <a:pt x="6606" y="6672"/>
                    </a:lnTo>
                    <a:lnTo>
                      <a:pt x="6572" y="6639"/>
                    </a:lnTo>
                    <a:lnTo>
                      <a:pt x="6539" y="6572"/>
                    </a:lnTo>
                    <a:lnTo>
                      <a:pt x="6439" y="6505"/>
                    </a:lnTo>
                    <a:cubicBezTo>
                      <a:pt x="6405" y="6472"/>
                      <a:pt x="6405" y="6472"/>
                      <a:pt x="6372" y="6439"/>
                    </a:cubicBezTo>
                    <a:lnTo>
                      <a:pt x="6372" y="6405"/>
                    </a:lnTo>
                    <a:cubicBezTo>
                      <a:pt x="6372" y="6372"/>
                      <a:pt x="6372" y="6339"/>
                      <a:pt x="6372" y="6305"/>
                    </a:cubicBezTo>
                    <a:cubicBezTo>
                      <a:pt x="6405" y="6305"/>
                      <a:pt x="6405" y="6272"/>
                      <a:pt x="6439" y="6272"/>
                    </a:cubicBezTo>
                    <a:lnTo>
                      <a:pt x="6606" y="6205"/>
                    </a:lnTo>
                    <a:lnTo>
                      <a:pt x="6639" y="6172"/>
                    </a:lnTo>
                    <a:lnTo>
                      <a:pt x="7239" y="5671"/>
                    </a:lnTo>
                    <a:lnTo>
                      <a:pt x="7306" y="5638"/>
                    </a:lnTo>
                    <a:lnTo>
                      <a:pt x="7406" y="5571"/>
                    </a:lnTo>
                    <a:lnTo>
                      <a:pt x="7406" y="5538"/>
                    </a:lnTo>
                    <a:lnTo>
                      <a:pt x="7339" y="5438"/>
                    </a:lnTo>
                    <a:cubicBezTo>
                      <a:pt x="7339" y="5405"/>
                      <a:pt x="7339" y="5371"/>
                      <a:pt x="7339" y="5338"/>
                    </a:cubicBezTo>
                    <a:lnTo>
                      <a:pt x="7373" y="5338"/>
                    </a:lnTo>
                    <a:cubicBezTo>
                      <a:pt x="7373" y="5305"/>
                      <a:pt x="7406" y="5305"/>
                      <a:pt x="7439" y="5305"/>
                    </a:cubicBezTo>
                    <a:lnTo>
                      <a:pt x="7506" y="5305"/>
                    </a:lnTo>
                    <a:lnTo>
                      <a:pt x="7640" y="5338"/>
                    </a:lnTo>
                    <a:lnTo>
                      <a:pt x="7740" y="5338"/>
                    </a:lnTo>
                    <a:cubicBezTo>
                      <a:pt x="7756" y="5321"/>
                      <a:pt x="7765" y="5313"/>
                      <a:pt x="7773" y="5313"/>
                    </a:cubicBezTo>
                    <a:cubicBezTo>
                      <a:pt x="7781" y="5313"/>
                      <a:pt x="7790" y="5321"/>
                      <a:pt x="7806" y="5338"/>
                    </a:cubicBezTo>
                    <a:lnTo>
                      <a:pt x="7840" y="5338"/>
                    </a:lnTo>
                    <a:lnTo>
                      <a:pt x="7873" y="5038"/>
                    </a:lnTo>
                    <a:lnTo>
                      <a:pt x="7873" y="4938"/>
                    </a:lnTo>
                    <a:lnTo>
                      <a:pt x="7873" y="4838"/>
                    </a:lnTo>
                    <a:lnTo>
                      <a:pt x="7840" y="4771"/>
                    </a:lnTo>
                    <a:lnTo>
                      <a:pt x="7806" y="4771"/>
                    </a:lnTo>
                    <a:lnTo>
                      <a:pt x="7373" y="4671"/>
                    </a:lnTo>
                    <a:lnTo>
                      <a:pt x="7306" y="4671"/>
                    </a:lnTo>
                    <a:lnTo>
                      <a:pt x="7073" y="4504"/>
                    </a:lnTo>
                    <a:lnTo>
                      <a:pt x="7039" y="4471"/>
                    </a:lnTo>
                    <a:lnTo>
                      <a:pt x="7006" y="4437"/>
                    </a:lnTo>
                    <a:cubicBezTo>
                      <a:pt x="7006" y="4404"/>
                      <a:pt x="7006" y="4404"/>
                      <a:pt x="7006" y="4404"/>
                    </a:cubicBezTo>
                    <a:lnTo>
                      <a:pt x="6972" y="4304"/>
                    </a:lnTo>
                    <a:lnTo>
                      <a:pt x="6939" y="4304"/>
                    </a:lnTo>
                    <a:lnTo>
                      <a:pt x="6739" y="4471"/>
                    </a:lnTo>
                    <a:lnTo>
                      <a:pt x="6572" y="4604"/>
                    </a:lnTo>
                    <a:lnTo>
                      <a:pt x="6505" y="4637"/>
                    </a:lnTo>
                    <a:cubicBezTo>
                      <a:pt x="6489" y="4654"/>
                      <a:pt x="6472" y="4662"/>
                      <a:pt x="6460" y="4662"/>
                    </a:cubicBezTo>
                    <a:cubicBezTo>
                      <a:pt x="6447" y="4662"/>
                      <a:pt x="6439" y="4654"/>
                      <a:pt x="6439" y="4637"/>
                    </a:cubicBezTo>
                    <a:lnTo>
                      <a:pt x="6339" y="4637"/>
                    </a:lnTo>
                    <a:lnTo>
                      <a:pt x="6205" y="4571"/>
                    </a:lnTo>
                    <a:lnTo>
                      <a:pt x="6105" y="4571"/>
                    </a:lnTo>
                    <a:lnTo>
                      <a:pt x="6005" y="4471"/>
                    </a:lnTo>
                    <a:lnTo>
                      <a:pt x="5938" y="4404"/>
                    </a:lnTo>
                    <a:lnTo>
                      <a:pt x="5905" y="4371"/>
                    </a:lnTo>
                    <a:lnTo>
                      <a:pt x="5872" y="4337"/>
                    </a:lnTo>
                    <a:lnTo>
                      <a:pt x="5805" y="4237"/>
                    </a:lnTo>
                    <a:lnTo>
                      <a:pt x="5738" y="4204"/>
                    </a:lnTo>
                    <a:lnTo>
                      <a:pt x="5705" y="4204"/>
                    </a:lnTo>
                    <a:lnTo>
                      <a:pt x="5672" y="4170"/>
                    </a:lnTo>
                    <a:cubicBezTo>
                      <a:pt x="5672" y="4170"/>
                      <a:pt x="5638" y="4137"/>
                      <a:pt x="5638" y="4104"/>
                    </a:cubicBezTo>
                    <a:lnTo>
                      <a:pt x="5638" y="4070"/>
                    </a:lnTo>
                    <a:cubicBezTo>
                      <a:pt x="5638" y="4037"/>
                      <a:pt x="5672" y="4004"/>
                      <a:pt x="5672" y="4004"/>
                    </a:cubicBezTo>
                    <a:lnTo>
                      <a:pt x="5705" y="3970"/>
                    </a:lnTo>
                    <a:lnTo>
                      <a:pt x="5705" y="3803"/>
                    </a:lnTo>
                    <a:cubicBezTo>
                      <a:pt x="5705" y="3803"/>
                      <a:pt x="5705" y="3803"/>
                      <a:pt x="5705" y="3770"/>
                    </a:cubicBezTo>
                    <a:lnTo>
                      <a:pt x="5738" y="3703"/>
                    </a:lnTo>
                    <a:lnTo>
                      <a:pt x="5705" y="3670"/>
                    </a:lnTo>
                    <a:lnTo>
                      <a:pt x="5638" y="3637"/>
                    </a:lnTo>
                    <a:lnTo>
                      <a:pt x="5538" y="3537"/>
                    </a:lnTo>
                    <a:lnTo>
                      <a:pt x="5305" y="3437"/>
                    </a:lnTo>
                    <a:lnTo>
                      <a:pt x="5238" y="3503"/>
                    </a:lnTo>
                    <a:cubicBezTo>
                      <a:pt x="5205" y="3503"/>
                      <a:pt x="5205" y="3537"/>
                      <a:pt x="5171" y="3537"/>
                    </a:cubicBezTo>
                    <a:lnTo>
                      <a:pt x="5104" y="3537"/>
                    </a:lnTo>
                    <a:lnTo>
                      <a:pt x="4971" y="3470"/>
                    </a:lnTo>
                    <a:lnTo>
                      <a:pt x="4871" y="3470"/>
                    </a:lnTo>
                    <a:cubicBezTo>
                      <a:pt x="4871" y="3470"/>
                      <a:pt x="4838" y="3470"/>
                      <a:pt x="4804" y="3437"/>
                    </a:cubicBezTo>
                    <a:lnTo>
                      <a:pt x="4771" y="3437"/>
                    </a:lnTo>
                    <a:cubicBezTo>
                      <a:pt x="4771" y="3437"/>
                      <a:pt x="4738" y="3437"/>
                      <a:pt x="4738" y="3403"/>
                    </a:cubicBezTo>
                    <a:lnTo>
                      <a:pt x="4604" y="3270"/>
                    </a:lnTo>
                    <a:cubicBezTo>
                      <a:pt x="4604" y="3236"/>
                      <a:pt x="4604" y="3236"/>
                      <a:pt x="4604" y="3236"/>
                    </a:cubicBezTo>
                    <a:lnTo>
                      <a:pt x="4604" y="3170"/>
                    </a:lnTo>
                    <a:cubicBezTo>
                      <a:pt x="4604" y="3136"/>
                      <a:pt x="4604" y="3103"/>
                      <a:pt x="4604" y="3103"/>
                    </a:cubicBezTo>
                    <a:cubicBezTo>
                      <a:pt x="4628" y="3079"/>
                      <a:pt x="4651" y="3056"/>
                      <a:pt x="4675" y="3056"/>
                    </a:cubicBezTo>
                    <a:cubicBezTo>
                      <a:pt x="4685" y="3056"/>
                      <a:pt x="4694" y="3060"/>
                      <a:pt x="4704" y="3070"/>
                    </a:cubicBezTo>
                    <a:lnTo>
                      <a:pt x="4704" y="2969"/>
                    </a:lnTo>
                    <a:lnTo>
                      <a:pt x="4637" y="2903"/>
                    </a:lnTo>
                    <a:lnTo>
                      <a:pt x="4471" y="2769"/>
                    </a:lnTo>
                    <a:lnTo>
                      <a:pt x="4404" y="2703"/>
                    </a:lnTo>
                    <a:lnTo>
                      <a:pt x="4337" y="2569"/>
                    </a:lnTo>
                    <a:lnTo>
                      <a:pt x="4304" y="2502"/>
                    </a:lnTo>
                    <a:lnTo>
                      <a:pt x="4204" y="2436"/>
                    </a:lnTo>
                    <a:cubicBezTo>
                      <a:pt x="4170" y="2402"/>
                      <a:pt x="4170" y="2402"/>
                      <a:pt x="4170" y="2402"/>
                    </a:cubicBezTo>
                    <a:lnTo>
                      <a:pt x="4104" y="2269"/>
                    </a:lnTo>
                    <a:lnTo>
                      <a:pt x="3904" y="2269"/>
                    </a:lnTo>
                    <a:lnTo>
                      <a:pt x="3837" y="2202"/>
                    </a:lnTo>
                    <a:lnTo>
                      <a:pt x="3703" y="2136"/>
                    </a:lnTo>
                    <a:lnTo>
                      <a:pt x="3603" y="2169"/>
                    </a:lnTo>
                    <a:cubicBezTo>
                      <a:pt x="3587" y="2186"/>
                      <a:pt x="3570" y="2194"/>
                      <a:pt x="3553" y="2194"/>
                    </a:cubicBezTo>
                    <a:cubicBezTo>
                      <a:pt x="3537" y="2194"/>
                      <a:pt x="3520" y="2186"/>
                      <a:pt x="3503" y="2169"/>
                    </a:cubicBezTo>
                    <a:lnTo>
                      <a:pt x="3470" y="2136"/>
                    </a:lnTo>
                    <a:lnTo>
                      <a:pt x="3403" y="2069"/>
                    </a:lnTo>
                    <a:lnTo>
                      <a:pt x="3337" y="2035"/>
                    </a:lnTo>
                    <a:lnTo>
                      <a:pt x="3203" y="1969"/>
                    </a:lnTo>
                    <a:lnTo>
                      <a:pt x="2870" y="1669"/>
                    </a:lnTo>
                    <a:lnTo>
                      <a:pt x="2703" y="1535"/>
                    </a:lnTo>
                    <a:lnTo>
                      <a:pt x="2569" y="1368"/>
                    </a:lnTo>
                    <a:lnTo>
                      <a:pt x="2469" y="1235"/>
                    </a:lnTo>
                    <a:lnTo>
                      <a:pt x="2302" y="1135"/>
                    </a:lnTo>
                    <a:cubicBezTo>
                      <a:pt x="2302" y="1101"/>
                      <a:pt x="2302" y="1101"/>
                      <a:pt x="2269" y="1068"/>
                    </a:cubicBezTo>
                    <a:lnTo>
                      <a:pt x="2269" y="1001"/>
                    </a:lnTo>
                    <a:lnTo>
                      <a:pt x="2236" y="935"/>
                    </a:lnTo>
                    <a:lnTo>
                      <a:pt x="2102" y="901"/>
                    </a:lnTo>
                    <a:lnTo>
                      <a:pt x="2069" y="901"/>
                    </a:lnTo>
                    <a:cubicBezTo>
                      <a:pt x="2036" y="901"/>
                      <a:pt x="2036" y="868"/>
                      <a:pt x="2036" y="868"/>
                    </a:cubicBezTo>
                    <a:lnTo>
                      <a:pt x="2002" y="768"/>
                    </a:lnTo>
                    <a:lnTo>
                      <a:pt x="1902" y="401"/>
                    </a:lnTo>
                    <a:lnTo>
                      <a:pt x="1835" y="301"/>
                    </a:lnTo>
                    <a:lnTo>
                      <a:pt x="1835" y="268"/>
                    </a:lnTo>
                    <a:lnTo>
                      <a:pt x="1802" y="201"/>
                    </a:lnTo>
                    <a:lnTo>
                      <a:pt x="1735" y="167"/>
                    </a:lnTo>
                    <a:lnTo>
                      <a:pt x="1702" y="167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2181844" y="2794569"/>
                <a:ext cx="36518" cy="2314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635" extrusionOk="0">
                    <a:moveTo>
                      <a:pt x="168" y="1"/>
                    </a:moveTo>
                    <a:lnTo>
                      <a:pt x="101" y="34"/>
                    </a:lnTo>
                    <a:lnTo>
                      <a:pt x="1" y="101"/>
                    </a:lnTo>
                    <a:lnTo>
                      <a:pt x="501" y="501"/>
                    </a:lnTo>
                    <a:lnTo>
                      <a:pt x="535" y="568"/>
                    </a:lnTo>
                    <a:lnTo>
                      <a:pt x="568" y="634"/>
                    </a:lnTo>
                    <a:cubicBezTo>
                      <a:pt x="601" y="601"/>
                      <a:pt x="635" y="601"/>
                      <a:pt x="668" y="601"/>
                    </a:cubicBezTo>
                    <a:lnTo>
                      <a:pt x="835" y="601"/>
                    </a:lnTo>
                    <a:lnTo>
                      <a:pt x="835" y="568"/>
                    </a:lnTo>
                    <a:cubicBezTo>
                      <a:pt x="835" y="534"/>
                      <a:pt x="868" y="501"/>
                      <a:pt x="868" y="501"/>
                    </a:cubicBezTo>
                    <a:lnTo>
                      <a:pt x="1002" y="401"/>
                    </a:lnTo>
                    <a:lnTo>
                      <a:pt x="1002" y="334"/>
                    </a:lnTo>
                    <a:lnTo>
                      <a:pt x="902" y="301"/>
                    </a:lnTo>
                    <a:lnTo>
                      <a:pt x="668" y="234"/>
                    </a:lnTo>
                    <a:cubicBezTo>
                      <a:pt x="668" y="234"/>
                      <a:pt x="635" y="234"/>
                      <a:pt x="635" y="201"/>
                    </a:cubicBezTo>
                    <a:lnTo>
                      <a:pt x="535" y="101"/>
                    </a:lnTo>
                    <a:lnTo>
                      <a:pt x="368" y="6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2410432" y="2572103"/>
                <a:ext cx="331905" cy="302749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8307" extrusionOk="0">
                    <a:moveTo>
                      <a:pt x="8840" y="7139"/>
                    </a:moveTo>
                    <a:lnTo>
                      <a:pt x="8824" y="7176"/>
                    </a:lnTo>
                    <a:lnTo>
                      <a:pt x="8840" y="7306"/>
                    </a:lnTo>
                    <a:lnTo>
                      <a:pt x="8840" y="7139"/>
                    </a:lnTo>
                    <a:close/>
                    <a:moveTo>
                      <a:pt x="7005" y="0"/>
                    </a:moveTo>
                    <a:lnTo>
                      <a:pt x="7005" y="34"/>
                    </a:lnTo>
                    <a:cubicBezTo>
                      <a:pt x="7005" y="67"/>
                      <a:pt x="6972" y="100"/>
                      <a:pt x="6972" y="100"/>
                    </a:cubicBezTo>
                    <a:lnTo>
                      <a:pt x="6972" y="200"/>
                    </a:lnTo>
                    <a:cubicBezTo>
                      <a:pt x="6972" y="200"/>
                      <a:pt x="6972" y="200"/>
                      <a:pt x="6972" y="234"/>
                    </a:cubicBezTo>
                    <a:lnTo>
                      <a:pt x="6872" y="401"/>
                    </a:lnTo>
                    <a:lnTo>
                      <a:pt x="6872" y="434"/>
                    </a:lnTo>
                    <a:lnTo>
                      <a:pt x="6805" y="467"/>
                    </a:lnTo>
                    <a:lnTo>
                      <a:pt x="6672" y="534"/>
                    </a:lnTo>
                    <a:lnTo>
                      <a:pt x="6538" y="534"/>
                    </a:lnTo>
                    <a:lnTo>
                      <a:pt x="6538" y="567"/>
                    </a:lnTo>
                    <a:lnTo>
                      <a:pt x="6438" y="667"/>
                    </a:lnTo>
                    <a:lnTo>
                      <a:pt x="6338" y="801"/>
                    </a:lnTo>
                    <a:cubicBezTo>
                      <a:pt x="6371" y="801"/>
                      <a:pt x="6371" y="834"/>
                      <a:pt x="6371" y="834"/>
                    </a:cubicBezTo>
                    <a:cubicBezTo>
                      <a:pt x="6371" y="834"/>
                      <a:pt x="6371" y="868"/>
                      <a:pt x="6371" y="868"/>
                    </a:cubicBezTo>
                    <a:lnTo>
                      <a:pt x="6371" y="901"/>
                    </a:lnTo>
                    <a:cubicBezTo>
                      <a:pt x="6371" y="901"/>
                      <a:pt x="6371" y="901"/>
                      <a:pt x="6371" y="934"/>
                    </a:cubicBezTo>
                    <a:lnTo>
                      <a:pt x="6371" y="968"/>
                    </a:lnTo>
                    <a:cubicBezTo>
                      <a:pt x="6371" y="968"/>
                      <a:pt x="6338" y="1001"/>
                      <a:pt x="6338" y="1001"/>
                    </a:cubicBezTo>
                    <a:lnTo>
                      <a:pt x="6205" y="1068"/>
                    </a:lnTo>
                    <a:lnTo>
                      <a:pt x="6171" y="1101"/>
                    </a:lnTo>
                    <a:lnTo>
                      <a:pt x="6138" y="1201"/>
                    </a:lnTo>
                    <a:cubicBezTo>
                      <a:pt x="6138" y="1235"/>
                      <a:pt x="6138" y="1235"/>
                      <a:pt x="6104" y="1235"/>
                    </a:cubicBezTo>
                    <a:lnTo>
                      <a:pt x="6071" y="1301"/>
                    </a:lnTo>
                    <a:lnTo>
                      <a:pt x="6004" y="1335"/>
                    </a:lnTo>
                    <a:lnTo>
                      <a:pt x="5938" y="1435"/>
                    </a:lnTo>
                    <a:lnTo>
                      <a:pt x="5804" y="1501"/>
                    </a:lnTo>
                    <a:lnTo>
                      <a:pt x="5771" y="1501"/>
                    </a:lnTo>
                    <a:lnTo>
                      <a:pt x="5571" y="1535"/>
                    </a:lnTo>
                    <a:lnTo>
                      <a:pt x="5404" y="1601"/>
                    </a:lnTo>
                    <a:lnTo>
                      <a:pt x="5237" y="1635"/>
                    </a:lnTo>
                    <a:lnTo>
                      <a:pt x="4870" y="1802"/>
                    </a:lnTo>
                    <a:lnTo>
                      <a:pt x="4537" y="1935"/>
                    </a:lnTo>
                    <a:lnTo>
                      <a:pt x="4236" y="2035"/>
                    </a:lnTo>
                    <a:lnTo>
                      <a:pt x="3936" y="2035"/>
                    </a:lnTo>
                    <a:lnTo>
                      <a:pt x="3669" y="2135"/>
                    </a:lnTo>
                    <a:lnTo>
                      <a:pt x="3636" y="2169"/>
                    </a:lnTo>
                    <a:lnTo>
                      <a:pt x="3469" y="2302"/>
                    </a:lnTo>
                    <a:lnTo>
                      <a:pt x="3469" y="2335"/>
                    </a:lnTo>
                    <a:cubicBezTo>
                      <a:pt x="3469" y="2335"/>
                      <a:pt x="3469" y="2369"/>
                      <a:pt x="3436" y="2369"/>
                    </a:cubicBezTo>
                    <a:lnTo>
                      <a:pt x="3102" y="2469"/>
                    </a:lnTo>
                    <a:lnTo>
                      <a:pt x="3102" y="2535"/>
                    </a:lnTo>
                    <a:lnTo>
                      <a:pt x="3102" y="2636"/>
                    </a:lnTo>
                    <a:lnTo>
                      <a:pt x="3169" y="3103"/>
                    </a:lnTo>
                    <a:cubicBezTo>
                      <a:pt x="3169" y="3136"/>
                      <a:pt x="3169" y="3136"/>
                      <a:pt x="3169" y="3169"/>
                    </a:cubicBezTo>
                    <a:lnTo>
                      <a:pt x="3136" y="3269"/>
                    </a:lnTo>
                    <a:cubicBezTo>
                      <a:pt x="3102" y="3303"/>
                      <a:pt x="3102" y="3303"/>
                      <a:pt x="3102" y="3336"/>
                    </a:cubicBezTo>
                    <a:lnTo>
                      <a:pt x="3036" y="3369"/>
                    </a:lnTo>
                    <a:lnTo>
                      <a:pt x="2969" y="3369"/>
                    </a:lnTo>
                    <a:lnTo>
                      <a:pt x="2969" y="3469"/>
                    </a:lnTo>
                    <a:cubicBezTo>
                      <a:pt x="3036" y="3469"/>
                      <a:pt x="3036" y="3503"/>
                      <a:pt x="3036" y="3536"/>
                    </a:cubicBezTo>
                    <a:lnTo>
                      <a:pt x="3036" y="3570"/>
                    </a:lnTo>
                    <a:lnTo>
                      <a:pt x="3069" y="3703"/>
                    </a:lnTo>
                    <a:lnTo>
                      <a:pt x="3136" y="3736"/>
                    </a:lnTo>
                    <a:cubicBezTo>
                      <a:pt x="3136" y="3736"/>
                      <a:pt x="3136" y="3770"/>
                      <a:pt x="3169" y="3770"/>
                    </a:cubicBezTo>
                    <a:lnTo>
                      <a:pt x="3169" y="3803"/>
                    </a:lnTo>
                    <a:lnTo>
                      <a:pt x="3236" y="3870"/>
                    </a:lnTo>
                    <a:cubicBezTo>
                      <a:pt x="3269" y="3903"/>
                      <a:pt x="3269" y="3936"/>
                      <a:pt x="3269" y="3970"/>
                    </a:cubicBezTo>
                    <a:lnTo>
                      <a:pt x="3269" y="4070"/>
                    </a:lnTo>
                    <a:lnTo>
                      <a:pt x="3202" y="4203"/>
                    </a:lnTo>
                    <a:cubicBezTo>
                      <a:pt x="3202" y="4203"/>
                      <a:pt x="3202" y="4203"/>
                      <a:pt x="3202" y="4237"/>
                    </a:cubicBezTo>
                    <a:lnTo>
                      <a:pt x="3136" y="4303"/>
                    </a:lnTo>
                    <a:cubicBezTo>
                      <a:pt x="3102" y="4337"/>
                      <a:pt x="3102" y="4337"/>
                      <a:pt x="3069" y="4337"/>
                    </a:cubicBezTo>
                    <a:lnTo>
                      <a:pt x="3002" y="4370"/>
                    </a:lnTo>
                    <a:lnTo>
                      <a:pt x="2702" y="4370"/>
                    </a:lnTo>
                    <a:lnTo>
                      <a:pt x="2502" y="4504"/>
                    </a:lnTo>
                    <a:lnTo>
                      <a:pt x="2168" y="4570"/>
                    </a:lnTo>
                    <a:lnTo>
                      <a:pt x="2035" y="4570"/>
                    </a:lnTo>
                    <a:lnTo>
                      <a:pt x="1901" y="4537"/>
                    </a:lnTo>
                    <a:lnTo>
                      <a:pt x="1368" y="4537"/>
                    </a:lnTo>
                    <a:lnTo>
                      <a:pt x="1101" y="4504"/>
                    </a:lnTo>
                    <a:lnTo>
                      <a:pt x="934" y="4504"/>
                    </a:lnTo>
                    <a:lnTo>
                      <a:pt x="834" y="4470"/>
                    </a:lnTo>
                    <a:cubicBezTo>
                      <a:pt x="801" y="4470"/>
                      <a:pt x="801" y="4437"/>
                      <a:pt x="767" y="4403"/>
                    </a:cubicBezTo>
                    <a:lnTo>
                      <a:pt x="734" y="4270"/>
                    </a:lnTo>
                    <a:lnTo>
                      <a:pt x="734" y="4137"/>
                    </a:lnTo>
                    <a:lnTo>
                      <a:pt x="467" y="4003"/>
                    </a:lnTo>
                    <a:lnTo>
                      <a:pt x="400" y="4103"/>
                    </a:lnTo>
                    <a:lnTo>
                      <a:pt x="167" y="4270"/>
                    </a:lnTo>
                    <a:lnTo>
                      <a:pt x="0" y="4370"/>
                    </a:lnTo>
                    <a:lnTo>
                      <a:pt x="33" y="4437"/>
                    </a:lnTo>
                    <a:lnTo>
                      <a:pt x="134" y="4403"/>
                    </a:lnTo>
                    <a:cubicBezTo>
                      <a:pt x="134" y="4387"/>
                      <a:pt x="142" y="4378"/>
                      <a:pt x="154" y="4378"/>
                    </a:cubicBezTo>
                    <a:cubicBezTo>
                      <a:pt x="167" y="4378"/>
                      <a:pt x="184" y="4387"/>
                      <a:pt x="200" y="4403"/>
                    </a:cubicBezTo>
                    <a:lnTo>
                      <a:pt x="234" y="4403"/>
                    </a:lnTo>
                    <a:lnTo>
                      <a:pt x="367" y="4470"/>
                    </a:lnTo>
                    <a:cubicBezTo>
                      <a:pt x="400" y="4470"/>
                      <a:pt x="400" y="4470"/>
                      <a:pt x="434" y="4504"/>
                    </a:cubicBezTo>
                    <a:lnTo>
                      <a:pt x="434" y="4537"/>
                    </a:lnTo>
                    <a:cubicBezTo>
                      <a:pt x="434" y="4570"/>
                      <a:pt x="434" y="4570"/>
                      <a:pt x="434" y="4604"/>
                    </a:cubicBezTo>
                    <a:lnTo>
                      <a:pt x="434" y="4670"/>
                    </a:lnTo>
                    <a:lnTo>
                      <a:pt x="534" y="4670"/>
                    </a:lnTo>
                    <a:lnTo>
                      <a:pt x="601" y="4704"/>
                    </a:lnTo>
                    <a:lnTo>
                      <a:pt x="634" y="4704"/>
                    </a:lnTo>
                    <a:lnTo>
                      <a:pt x="701" y="4737"/>
                    </a:lnTo>
                    <a:lnTo>
                      <a:pt x="801" y="4837"/>
                    </a:lnTo>
                    <a:lnTo>
                      <a:pt x="1034" y="5004"/>
                    </a:lnTo>
                    <a:lnTo>
                      <a:pt x="1068" y="5004"/>
                    </a:lnTo>
                    <a:lnTo>
                      <a:pt x="1134" y="5104"/>
                    </a:lnTo>
                    <a:lnTo>
                      <a:pt x="1168" y="5171"/>
                    </a:lnTo>
                    <a:cubicBezTo>
                      <a:pt x="1168" y="5204"/>
                      <a:pt x="1168" y="5204"/>
                      <a:pt x="1168" y="5237"/>
                    </a:cubicBezTo>
                    <a:lnTo>
                      <a:pt x="1168" y="5304"/>
                    </a:lnTo>
                    <a:cubicBezTo>
                      <a:pt x="1168" y="5304"/>
                      <a:pt x="1168" y="5304"/>
                      <a:pt x="1168" y="5337"/>
                    </a:cubicBezTo>
                    <a:lnTo>
                      <a:pt x="1168" y="5371"/>
                    </a:lnTo>
                    <a:cubicBezTo>
                      <a:pt x="1168" y="5404"/>
                      <a:pt x="1168" y="5404"/>
                      <a:pt x="1168" y="5404"/>
                    </a:cubicBezTo>
                    <a:lnTo>
                      <a:pt x="1134" y="5471"/>
                    </a:lnTo>
                    <a:lnTo>
                      <a:pt x="1268" y="5471"/>
                    </a:lnTo>
                    <a:lnTo>
                      <a:pt x="1401" y="5504"/>
                    </a:lnTo>
                    <a:cubicBezTo>
                      <a:pt x="1401" y="5504"/>
                      <a:pt x="1401" y="5504"/>
                      <a:pt x="1434" y="5538"/>
                    </a:cubicBezTo>
                    <a:lnTo>
                      <a:pt x="1501" y="5604"/>
                    </a:lnTo>
                    <a:lnTo>
                      <a:pt x="1568" y="5671"/>
                    </a:lnTo>
                    <a:cubicBezTo>
                      <a:pt x="1568" y="5704"/>
                      <a:pt x="1568" y="5738"/>
                      <a:pt x="1568" y="5771"/>
                    </a:cubicBezTo>
                    <a:lnTo>
                      <a:pt x="1501" y="5871"/>
                    </a:lnTo>
                    <a:lnTo>
                      <a:pt x="1668" y="6038"/>
                    </a:lnTo>
                    <a:lnTo>
                      <a:pt x="1968" y="6405"/>
                    </a:lnTo>
                    <a:lnTo>
                      <a:pt x="2102" y="6505"/>
                    </a:lnTo>
                    <a:lnTo>
                      <a:pt x="2202" y="6538"/>
                    </a:lnTo>
                    <a:cubicBezTo>
                      <a:pt x="2235" y="6538"/>
                      <a:pt x="2268" y="6572"/>
                      <a:pt x="2268" y="6605"/>
                    </a:cubicBezTo>
                    <a:lnTo>
                      <a:pt x="2335" y="6705"/>
                    </a:lnTo>
                    <a:lnTo>
                      <a:pt x="2502" y="6705"/>
                    </a:lnTo>
                    <a:lnTo>
                      <a:pt x="2569" y="6738"/>
                    </a:lnTo>
                    <a:lnTo>
                      <a:pt x="2769" y="6939"/>
                    </a:lnTo>
                    <a:lnTo>
                      <a:pt x="2835" y="7039"/>
                    </a:lnTo>
                    <a:cubicBezTo>
                      <a:pt x="2869" y="7072"/>
                      <a:pt x="2869" y="7139"/>
                      <a:pt x="2835" y="7172"/>
                    </a:cubicBezTo>
                    <a:lnTo>
                      <a:pt x="2769" y="7205"/>
                    </a:lnTo>
                    <a:lnTo>
                      <a:pt x="3102" y="7406"/>
                    </a:lnTo>
                    <a:lnTo>
                      <a:pt x="3136" y="7406"/>
                    </a:lnTo>
                    <a:lnTo>
                      <a:pt x="3403" y="7639"/>
                    </a:lnTo>
                    <a:lnTo>
                      <a:pt x="3403" y="7672"/>
                    </a:lnTo>
                    <a:lnTo>
                      <a:pt x="3436" y="7739"/>
                    </a:lnTo>
                    <a:lnTo>
                      <a:pt x="3503" y="7806"/>
                    </a:lnTo>
                    <a:lnTo>
                      <a:pt x="3736" y="7973"/>
                    </a:lnTo>
                    <a:lnTo>
                      <a:pt x="3803" y="8073"/>
                    </a:lnTo>
                    <a:cubicBezTo>
                      <a:pt x="3803" y="8073"/>
                      <a:pt x="3803" y="8073"/>
                      <a:pt x="3803" y="8106"/>
                    </a:cubicBezTo>
                    <a:lnTo>
                      <a:pt x="3803" y="8206"/>
                    </a:lnTo>
                    <a:lnTo>
                      <a:pt x="3803" y="8240"/>
                    </a:lnTo>
                    <a:lnTo>
                      <a:pt x="3803" y="8306"/>
                    </a:lnTo>
                    <a:lnTo>
                      <a:pt x="4236" y="8306"/>
                    </a:lnTo>
                    <a:lnTo>
                      <a:pt x="4236" y="8273"/>
                    </a:lnTo>
                    <a:cubicBezTo>
                      <a:pt x="4236" y="8240"/>
                      <a:pt x="4236" y="8240"/>
                      <a:pt x="4236" y="8240"/>
                    </a:cubicBezTo>
                    <a:lnTo>
                      <a:pt x="4236" y="8073"/>
                    </a:lnTo>
                    <a:lnTo>
                      <a:pt x="4203" y="7939"/>
                    </a:lnTo>
                    <a:lnTo>
                      <a:pt x="3569" y="6939"/>
                    </a:lnTo>
                    <a:cubicBezTo>
                      <a:pt x="3569" y="6905"/>
                      <a:pt x="3569" y="6905"/>
                      <a:pt x="3569" y="6905"/>
                    </a:cubicBezTo>
                    <a:lnTo>
                      <a:pt x="3569" y="6805"/>
                    </a:lnTo>
                    <a:cubicBezTo>
                      <a:pt x="3569" y="6772"/>
                      <a:pt x="3569" y="6772"/>
                      <a:pt x="3569" y="6738"/>
                    </a:cubicBezTo>
                    <a:lnTo>
                      <a:pt x="3569" y="6705"/>
                    </a:lnTo>
                    <a:cubicBezTo>
                      <a:pt x="3569" y="6672"/>
                      <a:pt x="3569" y="6672"/>
                      <a:pt x="3603" y="6672"/>
                    </a:cubicBezTo>
                    <a:lnTo>
                      <a:pt x="3669" y="6572"/>
                    </a:lnTo>
                    <a:lnTo>
                      <a:pt x="3703" y="6572"/>
                    </a:lnTo>
                    <a:lnTo>
                      <a:pt x="3870" y="6505"/>
                    </a:lnTo>
                    <a:cubicBezTo>
                      <a:pt x="3870" y="6505"/>
                      <a:pt x="3870" y="6505"/>
                      <a:pt x="3870" y="6472"/>
                    </a:cubicBezTo>
                    <a:cubicBezTo>
                      <a:pt x="3870" y="6438"/>
                      <a:pt x="3903" y="6438"/>
                      <a:pt x="3936" y="6438"/>
                    </a:cubicBezTo>
                    <a:lnTo>
                      <a:pt x="3970" y="6438"/>
                    </a:lnTo>
                    <a:lnTo>
                      <a:pt x="4103" y="6505"/>
                    </a:lnTo>
                    <a:lnTo>
                      <a:pt x="4236" y="6538"/>
                    </a:lnTo>
                    <a:lnTo>
                      <a:pt x="4303" y="6572"/>
                    </a:lnTo>
                    <a:lnTo>
                      <a:pt x="4337" y="6572"/>
                    </a:lnTo>
                    <a:lnTo>
                      <a:pt x="4370" y="6605"/>
                    </a:lnTo>
                    <a:lnTo>
                      <a:pt x="4637" y="6905"/>
                    </a:lnTo>
                    <a:lnTo>
                      <a:pt x="4703" y="6939"/>
                    </a:lnTo>
                    <a:lnTo>
                      <a:pt x="4870" y="7005"/>
                    </a:lnTo>
                    <a:lnTo>
                      <a:pt x="4904" y="7005"/>
                    </a:lnTo>
                    <a:lnTo>
                      <a:pt x="5170" y="7205"/>
                    </a:lnTo>
                    <a:lnTo>
                      <a:pt x="5871" y="7506"/>
                    </a:lnTo>
                    <a:lnTo>
                      <a:pt x="6071" y="7639"/>
                    </a:lnTo>
                    <a:lnTo>
                      <a:pt x="6138" y="7639"/>
                    </a:lnTo>
                    <a:cubicBezTo>
                      <a:pt x="6104" y="7639"/>
                      <a:pt x="6104" y="7606"/>
                      <a:pt x="6071" y="7572"/>
                    </a:cubicBezTo>
                    <a:lnTo>
                      <a:pt x="6071" y="7506"/>
                    </a:lnTo>
                    <a:cubicBezTo>
                      <a:pt x="6071" y="7472"/>
                      <a:pt x="6104" y="7406"/>
                      <a:pt x="6138" y="7406"/>
                    </a:cubicBezTo>
                    <a:lnTo>
                      <a:pt x="6271" y="7339"/>
                    </a:lnTo>
                    <a:lnTo>
                      <a:pt x="6271" y="7272"/>
                    </a:lnTo>
                    <a:lnTo>
                      <a:pt x="6271" y="7239"/>
                    </a:lnTo>
                    <a:lnTo>
                      <a:pt x="6271" y="7139"/>
                    </a:lnTo>
                    <a:lnTo>
                      <a:pt x="6271" y="7072"/>
                    </a:lnTo>
                    <a:lnTo>
                      <a:pt x="6238" y="7005"/>
                    </a:lnTo>
                    <a:cubicBezTo>
                      <a:pt x="6238" y="7005"/>
                      <a:pt x="6238" y="6972"/>
                      <a:pt x="6238" y="6972"/>
                    </a:cubicBezTo>
                    <a:lnTo>
                      <a:pt x="6238" y="6905"/>
                    </a:lnTo>
                    <a:cubicBezTo>
                      <a:pt x="6238" y="6839"/>
                      <a:pt x="6271" y="6805"/>
                      <a:pt x="6305" y="6805"/>
                    </a:cubicBezTo>
                    <a:lnTo>
                      <a:pt x="6371" y="6772"/>
                    </a:lnTo>
                    <a:lnTo>
                      <a:pt x="6505" y="6772"/>
                    </a:lnTo>
                    <a:lnTo>
                      <a:pt x="6505" y="6705"/>
                    </a:lnTo>
                    <a:cubicBezTo>
                      <a:pt x="6505" y="6705"/>
                      <a:pt x="6505" y="6705"/>
                      <a:pt x="6505" y="6672"/>
                    </a:cubicBezTo>
                    <a:lnTo>
                      <a:pt x="6538" y="6605"/>
                    </a:lnTo>
                    <a:lnTo>
                      <a:pt x="6505" y="6505"/>
                    </a:lnTo>
                    <a:cubicBezTo>
                      <a:pt x="6471" y="6472"/>
                      <a:pt x="6471" y="6472"/>
                      <a:pt x="6505" y="6438"/>
                    </a:cubicBezTo>
                    <a:lnTo>
                      <a:pt x="6505" y="6372"/>
                    </a:lnTo>
                    <a:cubicBezTo>
                      <a:pt x="6505" y="6338"/>
                      <a:pt x="6505" y="6338"/>
                      <a:pt x="6538" y="6305"/>
                    </a:cubicBezTo>
                    <a:lnTo>
                      <a:pt x="6638" y="6238"/>
                    </a:lnTo>
                    <a:cubicBezTo>
                      <a:pt x="6655" y="6221"/>
                      <a:pt x="6672" y="6213"/>
                      <a:pt x="6688" y="6213"/>
                    </a:cubicBezTo>
                    <a:cubicBezTo>
                      <a:pt x="6705" y="6213"/>
                      <a:pt x="6722" y="6221"/>
                      <a:pt x="6738" y="6238"/>
                    </a:cubicBezTo>
                    <a:lnTo>
                      <a:pt x="6872" y="6338"/>
                    </a:lnTo>
                    <a:lnTo>
                      <a:pt x="6905" y="6338"/>
                    </a:lnTo>
                    <a:lnTo>
                      <a:pt x="7172" y="6705"/>
                    </a:lnTo>
                    <a:lnTo>
                      <a:pt x="7272" y="6805"/>
                    </a:lnTo>
                    <a:lnTo>
                      <a:pt x="7472" y="6972"/>
                    </a:lnTo>
                    <a:lnTo>
                      <a:pt x="7606" y="7105"/>
                    </a:lnTo>
                    <a:lnTo>
                      <a:pt x="7706" y="7172"/>
                    </a:lnTo>
                    <a:lnTo>
                      <a:pt x="7739" y="7139"/>
                    </a:lnTo>
                    <a:cubicBezTo>
                      <a:pt x="7739" y="7105"/>
                      <a:pt x="7772" y="7105"/>
                      <a:pt x="7806" y="7105"/>
                    </a:cubicBezTo>
                    <a:cubicBezTo>
                      <a:pt x="7806" y="7094"/>
                      <a:pt x="7809" y="7091"/>
                      <a:pt x="7816" y="7091"/>
                    </a:cubicBezTo>
                    <a:cubicBezTo>
                      <a:pt x="7828" y="7091"/>
                      <a:pt x="7850" y="7105"/>
                      <a:pt x="7872" y="7105"/>
                    </a:cubicBezTo>
                    <a:lnTo>
                      <a:pt x="7972" y="7205"/>
                    </a:lnTo>
                    <a:lnTo>
                      <a:pt x="7972" y="7239"/>
                    </a:lnTo>
                    <a:lnTo>
                      <a:pt x="8039" y="7372"/>
                    </a:lnTo>
                    <a:cubicBezTo>
                      <a:pt x="8039" y="7372"/>
                      <a:pt x="8039" y="7406"/>
                      <a:pt x="8039" y="7406"/>
                    </a:cubicBezTo>
                    <a:lnTo>
                      <a:pt x="8039" y="7706"/>
                    </a:lnTo>
                    <a:lnTo>
                      <a:pt x="8039" y="7739"/>
                    </a:lnTo>
                    <a:lnTo>
                      <a:pt x="8339" y="7773"/>
                    </a:lnTo>
                    <a:lnTo>
                      <a:pt x="8473" y="7806"/>
                    </a:lnTo>
                    <a:cubicBezTo>
                      <a:pt x="8506" y="7806"/>
                      <a:pt x="8506" y="7839"/>
                      <a:pt x="8540" y="7873"/>
                    </a:cubicBezTo>
                    <a:lnTo>
                      <a:pt x="8573" y="7939"/>
                    </a:lnTo>
                    <a:lnTo>
                      <a:pt x="8640" y="7806"/>
                    </a:lnTo>
                    <a:lnTo>
                      <a:pt x="8706" y="7706"/>
                    </a:lnTo>
                    <a:lnTo>
                      <a:pt x="8740" y="7406"/>
                    </a:lnTo>
                    <a:cubicBezTo>
                      <a:pt x="8740" y="7406"/>
                      <a:pt x="8740" y="7372"/>
                      <a:pt x="8740" y="7372"/>
                    </a:cubicBezTo>
                    <a:lnTo>
                      <a:pt x="8824" y="7176"/>
                    </a:lnTo>
                    <a:lnTo>
                      <a:pt x="8806" y="7039"/>
                    </a:lnTo>
                    <a:cubicBezTo>
                      <a:pt x="8806" y="7039"/>
                      <a:pt x="8806" y="7005"/>
                      <a:pt x="8806" y="7005"/>
                    </a:cubicBezTo>
                    <a:lnTo>
                      <a:pt x="8873" y="6839"/>
                    </a:lnTo>
                    <a:lnTo>
                      <a:pt x="8873" y="6772"/>
                    </a:lnTo>
                    <a:lnTo>
                      <a:pt x="8806" y="6438"/>
                    </a:lnTo>
                    <a:lnTo>
                      <a:pt x="8806" y="6405"/>
                    </a:lnTo>
                    <a:lnTo>
                      <a:pt x="8873" y="6205"/>
                    </a:lnTo>
                    <a:lnTo>
                      <a:pt x="8973" y="5871"/>
                    </a:lnTo>
                    <a:lnTo>
                      <a:pt x="8973" y="5704"/>
                    </a:lnTo>
                    <a:lnTo>
                      <a:pt x="8973" y="5371"/>
                    </a:lnTo>
                    <a:lnTo>
                      <a:pt x="8973" y="5004"/>
                    </a:lnTo>
                    <a:cubicBezTo>
                      <a:pt x="8940" y="5004"/>
                      <a:pt x="8940" y="4971"/>
                      <a:pt x="8973" y="4971"/>
                    </a:cubicBezTo>
                    <a:lnTo>
                      <a:pt x="9007" y="4837"/>
                    </a:lnTo>
                    <a:lnTo>
                      <a:pt x="9073" y="4704"/>
                    </a:lnTo>
                    <a:lnTo>
                      <a:pt x="9107" y="4570"/>
                    </a:lnTo>
                    <a:lnTo>
                      <a:pt x="9107" y="4504"/>
                    </a:lnTo>
                    <a:lnTo>
                      <a:pt x="8973" y="4270"/>
                    </a:lnTo>
                    <a:lnTo>
                      <a:pt x="8973" y="4237"/>
                    </a:lnTo>
                    <a:lnTo>
                      <a:pt x="8973" y="4137"/>
                    </a:lnTo>
                    <a:lnTo>
                      <a:pt x="8973" y="3936"/>
                    </a:lnTo>
                    <a:lnTo>
                      <a:pt x="9040" y="3570"/>
                    </a:lnTo>
                    <a:lnTo>
                      <a:pt x="9040" y="3536"/>
                    </a:lnTo>
                    <a:lnTo>
                      <a:pt x="9073" y="3469"/>
                    </a:lnTo>
                    <a:cubicBezTo>
                      <a:pt x="9073" y="3436"/>
                      <a:pt x="9107" y="3436"/>
                      <a:pt x="9107" y="3436"/>
                    </a:cubicBezTo>
                    <a:lnTo>
                      <a:pt x="9040" y="3236"/>
                    </a:lnTo>
                    <a:cubicBezTo>
                      <a:pt x="9040" y="3203"/>
                      <a:pt x="9040" y="3203"/>
                      <a:pt x="9040" y="3169"/>
                    </a:cubicBezTo>
                    <a:lnTo>
                      <a:pt x="9040" y="3103"/>
                    </a:lnTo>
                    <a:lnTo>
                      <a:pt x="9040" y="3069"/>
                    </a:lnTo>
                    <a:lnTo>
                      <a:pt x="9107" y="2969"/>
                    </a:lnTo>
                    <a:lnTo>
                      <a:pt x="9073" y="2836"/>
                    </a:lnTo>
                    <a:cubicBezTo>
                      <a:pt x="9073" y="2836"/>
                      <a:pt x="9073" y="2802"/>
                      <a:pt x="9073" y="2802"/>
                    </a:cubicBezTo>
                    <a:lnTo>
                      <a:pt x="9073" y="2669"/>
                    </a:lnTo>
                    <a:cubicBezTo>
                      <a:pt x="9073" y="2669"/>
                      <a:pt x="9073" y="2636"/>
                      <a:pt x="9073" y="2636"/>
                    </a:cubicBezTo>
                    <a:lnTo>
                      <a:pt x="8973" y="2469"/>
                    </a:lnTo>
                    <a:lnTo>
                      <a:pt x="8940" y="2469"/>
                    </a:lnTo>
                    <a:cubicBezTo>
                      <a:pt x="8906" y="2469"/>
                      <a:pt x="8873" y="2402"/>
                      <a:pt x="8873" y="2369"/>
                    </a:cubicBezTo>
                    <a:lnTo>
                      <a:pt x="8873" y="2302"/>
                    </a:lnTo>
                    <a:lnTo>
                      <a:pt x="8773" y="2102"/>
                    </a:lnTo>
                    <a:lnTo>
                      <a:pt x="8706" y="2002"/>
                    </a:lnTo>
                    <a:lnTo>
                      <a:pt x="8706" y="1968"/>
                    </a:lnTo>
                    <a:lnTo>
                      <a:pt x="8706" y="1868"/>
                    </a:lnTo>
                    <a:lnTo>
                      <a:pt x="8706" y="1702"/>
                    </a:lnTo>
                    <a:lnTo>
                      <a:pt x="8773" y="1401"/>
                    </a:lnTo>
                    <a:lnTo>
                      <a:pt x="8706" y="1368"/>
                    </a:lnTo>
                    <a:lnTo>
                      <a:pt x="8640" y="1368"/>
                    </a:lnTo>
                    <a:lnTo>
                      <a:pt x="8673" y="1401"/>
                    </a:lnTo>
                    <a:lnTo>
                      <a:pt x="8473" y="1401"/>
                    </a:lnTo>
                    <a:cubicBezTo>
                      <a:pt x="8439" y="1401"/>
                      <a:pt x="8406" y="1368"/>
                      <a:pt x="8373" y="1335"/>
                    </a:cubicBezTo>
                    <a:lnTo>
                      <a:pt x="8339" y="1235"/>
                    </a:lnTo>
                    <a:lnTo>
                      <a:pt x="8306" y="1201"/>
                    </a:lnTo>
                    <a:lnTo>
                      <a:pt x="8173" y="1201"/>
                    </a:lnTo>
                    <a:cubicBezTo>
                      <a:pt x="8139" y="1168"/>
                      <a:pt x="8106" y="1134"/>
                      <a:pt x="8106" y="1101"/>
                    </a:cubicBezTo>
                    <a:lnTo>
                      <a:pt x="8106" y="1034"/>
                    </a:lnTo>
                    <a:lnTo>
                      <a:pt x="8006" y="1034"/>
                    </a:lnTo>
                    <a:lnTo>
                      <a:pt x="8006" y="1001"/>
                    </a:lnTo>
                    <a:cubicBezTo>
                      <a:pt x="7972" y="968"/>
                      <a:pt x="7972" y="968"/>
                      <a:pt x="7972" y="934"/>
                    </a:cubicBezTo>
                    <a:lnTo>
                      <a:pt x="7972" y="901"/>
                    </a:lnTo>
                    <a:cubicBezTo>
                      <a:pt x="7972" y="901"/>
                      <a:pt x="7972" y="901"/>
                      <a:pt x="7972" y="868"/>
                    </a:cubicBezTo>
                    <a:lnTo>
                      <a:pt x="8006" y="768"/>
                    </a:lnTo>
                    <a:lnTo>
                      <a:pt x="7906" y="601"/>
                    </a:lnTo>
                    <a:lnTo>
                      <a:pt x="7872" y="567"/>
                    </a:lnTo>
                    <a:lnTo>
                      <a:pt x="7806" y="434"/>
                    </a:lnTo>
                    <a:cubicBezTo>
                      <a:pt x="7789" y="451"/>
                      <a:pt x="7781" y="459"/>
                      <a:pt x="7772" y="459"/>
                    </a:cubicBezTo>
                    <a:cubicBezTo>
                      <a:pt x="7764" y="459"/>
                      <a:pt x="7756" y="451"/>
                      <a:pt x="7739" y="434"/>
                    </a:cubicBezTo>
                    <a:lnTo>
                      <a:pt x="7706" y="401"/>
                    </a:lnTo>
                    <a:cubicBezTo>
                      <a:pt x="7706" y="401"/>
                      <a:pt x="7672" y="401"/>
                      <a:pt x="7672" y="367"/>
                    </a:cubicBezTo>
                    <a:lnTo>
                      <a:pt x="7639" y="267"/>
                    </a:lnTo>
                    <a:lnTo>
                      <a:pt x="7539" y="200"/>
                    </a:lnTo>
                    <a:lnTo>
                      <a:pt x="7372" y="200"/>
                    </a:lnTo>
                    <a:lnTo>
                      <a:pt x="7339" y="134"/>
                    </a:lnTo>
                    <a:lnTo>
                      <a:pt x="7272" y="34"/>
                    </a:lnTo>
                    <a:lnTo>
                      <a:pt x="7038" y="34"/>
                    </a:lnTo>
                    <a:lnTo>
                      <a:pt x="7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2175794" y="2252363"/>
                <a:ext cx="582355" cy="48388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3277" extrusionOk="0">
                    <a:moveTo>
                      <a:pt x="10243" y="1335"/>
                    </a:moveTo>
                    <a:cubicBezTo>
                      <a:pt x="10251" y="1340"/>
                      <a:pt x="10261" y="1344"/>
                      <a:pt x="10273" y="1344"/>
                    </a:cubicBezTo>
                    <a:cubicBezTo>
                      <a:pt x="10283" y="1344"/>
                      <a:pt x="10295" y="1341"/>
                      <a:pt x="10308" y="1335"/>
                    </a:cubicBezTo>
                    <a:close/>
                    <a:moveTo>
                      <a:pt x="10141" y="1335"/>
                    </a:moveTo>
                    <a:cubicBezTo>
                      <a:pt x="10124" y="1351"/>
                      <a:pt x="10116" y="1360"/>
                      <a:pt x="10107" y="1360"/>
                    </a:cubicBezTo>
                    <a:cubicBezTo>
                      <a:pt x="10099" y="1360"/>
                      <a:pt x="10091" y="1351"/>
                      <a:pt x="10074" y="1335"/>
                    </a:cubicBezTo>
                    <a:close/>
                    <a:moveTo>
                      <a:pt x="9507" y="0"/>
                    </a:moveTo>
                    <a:lnTo>
                      <a:pt x="9474" y="34"/>
                    </a:lnTo>
                    <a:lnTo>
                      <a:pt x="9374" y="301"/>
                    </a:lnTo>
                    <a:cubicBezTo>
                      <a:pt x="9374" y="334"/>
                      <a:pt x="9374" y="334"/>
                      <a:pt x="9374" y="334"/>
                    </a:cubicBezTo>
                    <a:lnTo>
                      <a:pt x="9340" y="367"/>
                    </a:lnTo>
                    <a:lnTo>
                      <a:pt x="9240" y="434"/>
                    </a:lnTo>
                    <a:lnTo>
                      <a:pt x="9207" y="434"/>
                    </a:lnTo>
                    <a:lnTo>
                      <a:pt x="8873" y="534"/>
                    </a:lnTo>
                    <a:lnTo>
                      <a:pt x="8573" y="567"/>
                    </a:lnTo>
                    <a:lnTo>
                      <a:pt x="8406" y="567"/>
                    </a:lnTo>
                    <a:lnTo>
                      <a:pt x="7706" y="401"/>
                    </a:lnTo>
                    <a:lnTo>
                      <a:pt x="7439" y="401"/>
                    </a:lnTo>
                    <a:lnTo>
                      <a:pt x="6038" y="1101"/>
                    </a:lnTo>
                    <a:cubicBezTo>
                      <a:pt x="6038" y="1134"/>
                      <a:pt x="6038" y="1134"/>
                      <a:pt x="6038" y="1168"/>
                    </a:cubicBezTo>
                    <a:lnTo>
                      <a:pt x="5971" y="1668"/>
                    </a:lnTo>
                    <a:lnTo>
                      <a:pt x="5971" y="1735"/>
                    </a:lnTo>
                    <a:lnTo>
                      <a:pt x="6038" y="1835"/>
                    </a:lnTo>
                    <a:lnTo>
                      <a:pt x="6071" y="1902"/>
                    </a:lnTo>
                    <a:cubicBezTo>
                      <a:pt x="6105" y="1902"/>
                      <a:pt x="6105" y="1935"/>
                      <a:pt x="6105" y="1968"/>
                    </a:cubicBezTo>
                    <a:lnTo>
                      <a:pt x="6105" y="2002"/>
                    </a:lnTo>
                    <a:cubicBezTo>
                      <a:pt x="6105" y="2035"/>
                      <a:pt x="6105" y="2035"/>
                      <a:pt x="6071" y="2068"/>
                    </a:cubicBezTo>
                    <a:lnTo>
                      <a:pt x="6004" y="2102"/>
                    </a:lnTo>
                    <a:lnTo>
                      <a:pt x="5971" y="2135"/>
                    </a:lnTo>
                    <a:lnTo>
                      <a:pt x="5838" y="2169"/>
                    </a:lnTo>
                    <a:lnTo>
                      <a:pt x="5704" y="2202"/>
                    </a:lnTo>
                    <a:lnTo>
                      <a:pt x="5704" y="2302"/>
                    </a:lnTo>
                    <a:lnTo>
                      <a:pt x="5738" y="2502"/>
                    </a:lnTo>
                    <a:lnTo>
                      <a:pt x="5738" y="2569"/>
                    </a:lnTo>
                    <a:cubicBezTo>
                      <a:pt x="5738" y="2602"/>
                      <a:pt x="5738" y="2602"/>
                      <a:pt x="5738" y="2636"/>
                    </a:cubicBezTo>
                    <a:lnTo>
                      <a:pt x="5738" y="2702"/>
                    </a:lnTo>
                    <a:lnTo>
                      <a:pt x="5738" y="2769"/>
                    </a:lnTo>
                    <a:lnTo>
                      <a:pt x="5704" y="2836"/>
                    </a:lnTo>
                    <a:cubicBezTo>
                      <a:pt x="5704" y="2869"/>
                      <a:pt x="5671" y="2902"/>
                      <a:pt x="5638" y="2902"/>
                    </a:cubicBezTo>
                    <a:lnTo>
                      <a:pt x="5504" y="2902"/>
                    </a:lnTo>
                    <a:lnTo>
                      <a:pt x="5437" y="2869"/>
                    </a:lnTo>
                    <a:lnTo>
                      <a:pt x="5404" y="2869"/>
                    </a:lnTo>
                    <a:lnTo>
                      <a:pt x="4937" y="2402"/>
                    </a:lnTo>
                    <a:lnTo>
                      <a:pt x="4904" y="2369"/>
                    </a:lnTo>
                    <a:cubicBezTo>
                      <a:pt x="4870" y="2335"/>
                      <a:pt x="4870" y="2335"/>
                      <a:pt x="4904" y="2302"/>
                    </a:cubicBezTo>
                    <a:lnTo>
                      <a:pt x="4904" y="2235"/>
                    </a:lnTo>
                    <a:lnTo>
                      <a:pt x="4837" y="2102"/>
                    </a:lnTo>
                    <a:lnTo>
                      <a:pt x="4737" y="2035"/>
                    </a:lnTo>
                    <a:lnTo>
                      <a:pt x="4603" y="2335"/>
                    </a:lnTo>
                    <a:lnTo>
                      <a:pt x="4637" y="2369"/>
                    </a:lnTo>
                    <a:lnTo>
                      <a:pt x="4670" y="2435"/>
                    </a:lnTo>
                    <a:lnTo>
                      <a:pt x="4670" y="2469"/>
                    </a:lnTo>
                    <a:lnTo>
                      <a:pt x="4704" y="2569"/>
                    </a:lnTo>
                    <a:cubicBezTo>
                      <a:pt x="4704" y="2569"/>
                      <a:pt x="4704" y="2602"/>
                      <a:pt x="4704" y="2602"/>
                    </a:cubicBezTo>
                    <a:lnTo>
                      <a:pt x="4704" y="2669"/>
                    </a:lnTo>
                    <a:cubicBezTo>
                      <a:pt x="4704" y="2669"/>
                      <a:pt x="4704" y="2702"/>
                      <a:pt x="4704" y="2702"/>
                    </a:cubicBezTo>
                    <a:lnTo>
                      <a:pt x="4603" y="2802"/>
                    </a:lnTo>
                    <a:lnTo>
                      <a:pt x="4537" y="2802"/>
                    </a:lnTo>
                    <a:lnTo>
                      <a:pt x="4337" y="2869"/>
                    </a:lnTo>
                    <a:lnTo>
                      <a:pt x="4303" y="2869"/>
                    </a:lnTo>
                    <a:lnTo>
                      <a:pt x="4003" y="2769"/>
                    </a:lnTo>
                    <a:lnTo>
                      <a:pt x="3936" y="2802"/>
                    </a:lnTo>
                    <a:lnTo>
                      <a:pt x="3736" y="2802"/>
                    </a:lnTo>
                    <a:lnTo>
                      <a:pt x="3603" y="2736"/>
                    </a:lnTo>
                    <a:lnTo>
                      <a:pt x="3202" y="2736"/>
                    </a:lnTo>
                    <a:lnTo>
                      <a:pt x="3169" y="2802"/>
                    </a:lnTo>
                    <a:lnTo>
                      <a:pt x="3169" y="2836"/>
                    </a:lnTo>
                    <a:lnTo>
                      <a:pt x="3169" y="2869"/>
                    </a:lnTo>
                    <a:lnTo>
                      <a:pt x="3236" y="2936"/>
                    </a:lnTo>
                    <a:cubicBezTo>
                      <a:pt x="3236" y="2969"/>
                      <a:pt x="3269" y="2969"/>
                      <a:pt x="3269" y="3002"/>
                    </a:cubicBezTo>
                    <a:lnTo>
                      <a:pt x="3269" y="3103"/>
                    </a:lnTo>
                    <a:cubicBezTo>
                      <a:pt x="3269" y="3103"/>
                      <a:pt x="3269" y="3136"/>
                      <a:pt x="3269" y="3136"/>
                    </a:cubicBezTo>
                    <a:lnTo>
                      <a:pt x="2969" y="3570"/>
                    </a:lnTo>
                    <a:lnTo>
                      <a:pt x="2836" y="3703"/>
                    </a:lnTo>
                    <a:lnTo>
                      <a:pt x="2802" y="3703"/>
                    </a:lnTo>
                    <a:lnTo>
                      <a:pt x="2735" y="3736"/>
                    </a:lnTo>
                    <a:lnTo>
                      <a:pt x="2669" y="3770"/>
                    </a:lnTo>
                    <a:lnTo>
                      <a:pt x="2569" y="3770"/>
                    </a:lnTo>
                    <a:lnTo>
                      <a:pt x="2502" y="3836"/>
                    </a:lnTo>
                    <a:lnTo>
                      <a:pt x="2268" y="3970"/>
                    </a:lnTo>
                    <a:lnTo>
                      <a:pt x="2235" y="4070"/>
                    </a:lnTo>
                    <a:cubicBezTo>
                      <a:pt x="2235" y="4070"/>
                      <a:pt x="2202" y="4103"/>
                      <a:pt x="2202" y="4103"/>
                    </a:cubicBezTo>
                    <a:lnTo>
                      <a:pt x="2168" y="4137"/>
                    </a:lnTo>
                    <a:cubicBezTo>
                      <a:pt x="2168" y="4137"/>
                      <a:pt x="2135" y="4170"/>
                      <a:pt x="2135" y="4170"/>
                    </a:cubicBezTo>
                    <a:lnTo>
                      <a:pt x="1768" y="4170"/>
                    </a:lnTo>
                    <a:lnTo>
                      <a:pt x="1668" y="4203"/>
                    </a:lnTo>
                    <a:lnTo>
                      <a:pt x="1435" y="4203"/>
                    </a:lnTo>
                    <a:lnTo>
                      <a:pt x="1234" y="4103"/>
                    </a:lnTo>
                    <a:lnTo>
                      <a:pt x="1068" y="4003"/>
                    </a:lnTo>
                    <a:lnTo>
                      <a:pt x="867" y="3970"/>
                    </a:lnTo>
                    <a:lnTo>
                      <a:pt x="834" y="3970"/>
                    </a:lnTo>
                    <a:lnTo>
                      <a:pt x="701" y="4003"/>
                    </a:lnTo>
                    <a:lnTo>
                      <a:pt x="634" y="4070"/>
                    </a:lnTo>
                    <a:lnTo>
                      <a:pt x="601" y="4103"/>
                    </a:lnTo>
                    <a:lnTo>
                      <a:pt x="400" y="4270"/>
                    </a:lnTo>
                    <a:lnTo>
                      <a:pt x="367" y="4270"/>
                    </a:lnTo>
                    <a:lnTo>
                      <a:pt x="134" y="4303"/>
                    </a:lnTo>
                    <a:lnTo>
                      <a:pt x="100" y="4337"/>
                    </a:lnTo>
                    <a:lnTo>
                      <a:pt x="0" y="4437"/>
                    </a:lnTo>
                    <a:lnTo>
                      <a:pt x="34" y="4470"/>
                    </a:lnTo>
                    <a:lnTo>
                      <a:pt x="134" y="4537"/>
                    </a:lnTo>
                    <a:lnTo>
                      <a:pt x="167" y="4604"/>
                    </a:lnTo>
                    <a:lnTo>
                      <a:pt x="234" y="4670"/>
                    </a:lnTo>
                    <a:lnTo>
                      <a:pt x="300" y="4837"/>
                    </a:lnTo>
                    <a:lnTo>
                      <a:pt x="334" y="4870"/>
                    </a:lnTo>
                    <a:lnTo>
                      <a:pt x="567" y="5071"/>
                    </a:lnTo>
                    <a:cubicBezTo>
                      <a:pt x="601" y="5071"/>
                      <a:pt x="601" y="5104"/>
                      <a:pt x="601" y="5104"/>
                    </a:cubicBezTo>
                    <a:lnTo>
                      <a:pt x="634" y="5204"/>
                    </a:lnTo>
                    <a:lnTo>
                      <a:pt x="667" y="5337"/>
                    </a:lnTo>
                    <a:cubicBezTo>
                      <a:pt x="667" y="5371"/>
                      <a:pt x="667" y="5371"/>
                      <a:pt x="634" y="5404"/>
                    </a:cubicBezTo>
                    <a:lnTo>
                      <a:pt x="634" y="5438"/>
                    </a:lnTo>
                    <a:lnTo>
                      <a:pt x="601" y="5438"/>
                    </a:lnTo>
                    <a:lnTo>
                      <a:pt x="667" y="5471"/>
                    </a:lnTo>
                    <a:lnTo>
                      <a:pt x="801" y="5471"/>
                    </a:lnTo>
                    <a:lnTo>
                      <a:pt x="934" y="5538"/>
                    </a:lnTo>
                    <a:lnTo>
                      <a:pt x="1001" y="5471"/>
                    </a:lnTo>
                    <a:lnTo>
                      <a:pt x="1168" y="5471"/>
                    </a:lnTo>
                    <a:lnTo>
                      <a:pt x="1401" y="5538"/>
                    </a:lnTo>
                    <a:cubicBezTo>
                      <a:pt x="1435" y="5571"/>
                      <a:pt x="1435" y="5571"/>
                      <a:pt x="1468" y="5571"/>
                    </a:cubicBezTo>
                    <a:lnTo>
                      <a:pt x="1535" y="5671"/>
                    </a:lnTo>
                    <a:lnTo>
                      <a:pt x="1668" y="5771"/>
                    </a:lnTo>
                    <a:lnTo>
                      <a:pt x="1668" y="5838"/>
                    </a:lnTo>
                    <a:cubicBezTo>
                      <a:pt x="1668" y="5838"/>
                      <a:pt x="1668" y="5871"/>
                      <a:pt x="1668" y="5871"/>
                    </a:cubicBezTo>
                    <a:lnTo>
                      <a:pt x="1668" y="5938"/>
                    </a:lnTo>
                    <a:cubicBezTo>
                      <a:pt x="1668" y="5971"/>
                      <a:pt x="1668" y="5971"/>
                      <a:pt x="1668" y="5971"/>
                    </a:cubicBezTo>
                    <a:lnTo>
                      <a:pt x="1635" y="6038"/>
                    </a:lnTo>
                    <a:lnTo>
                      <a:pt x="1635" y="6171"/>
                    </a:lnTo>
                    <a:lnTo>
                      <a:pt x="1635" y="6205"/>
                    </a:lnTo>
                    <a:cubicBezTo>
                      <a:pt x="1635" y="6205"/>
                      <a:pt x="1635" y="6238"/>
                      <a:pt x="1635" y="6272"/>
                    </a:cubicBezTo>
                    <a:lnTo>
                      <a:pt x="1668" y="6272"/>
                    </a:lnTo>
                    <a:cubicBezTo>
                      <a:pt x="1701" y="6272"/>
                      <a:pt x="1701" y="6272"/>
                      <a:pt x="1735" y="6305"/>
                    </a:cubicBezTo>
                    <a:lnTo>
                      <a:pt x="1801" y="6405"/>
                    </a:lnTo>
                    <a:lnTo>
                      <a:pt x="1835" y="6405"/>
                    </a:lnTo>
                    <a:lnTo>
                      <a:pt x="1835" y="6438"/>
                    </a:lnTo>
                    <a:lnTo>
                      <a:pt x="1902" y="6538"/>
                    </a:lnTo>
                    <a:lnTo>
                      <a:pt x="1968" y="6605"/>
                    </a:lnTo>
                    <a:lnTo>
                      <a:pt x="2035" y="6605"/>
                    </a:lnTo>
                    <a:lnTo>
                      <a:pt x="2168" y="6672"/>
                    </a:lnTo>
                    <a:lnTo>
                      <a:pt x="2202" y="6672"/>
                    </a:lnTo>
                    <a:lnTo>
                      <a:pt x="2369" y="6538"/>
                    </a:lnTo>
                    <a:lnTo>
                      <a:pt x="2602" y="6338"/>
                    </a:lnTo>
                    <a:lnTo>
                      <a:pt x="2802" y="6338"/>
                    </a:lnTo>
                    <a:cubicBezTo>
                      <a:pt x="2802" y="6338"/>
                      <a:pt x="2836" y="6338"/>
                      <a:pt x="2869" y="6372"/>
                    </a:cubicBezTo>
                    <a:lnTo>
                      <a:pt x="2902" y="6405"/>
                    </a:lnTo>
                    <a:cubicBezTo>
                      <a:pt x="2902" y="6405"/>
                      <a:pt x="2902" y="6438"/>
                      <a:pt x="2902" y="6438"/>
                    </a:cubicBezTo>
                    <a:lnTo>
                      <a:pt x="2936" y="6538"/>
                    </a:lnTo>
                    <a:lnTo>
                      <a:pt x="2936" y="6572"/>
                    </a:lnTo>
                    <a:lnTo>
                      <a:pt x="3136" y="6705"/>
                    </a:lnTo>
                    <a:lnTo>
                      <a:pt x="3169" y="6705"/>
                    </a:lnTo>
                    <a:lnTo>
                      <a:pt x="3603" y="6772"/>
                    </a:lnTo>
                    <a:lnTo>
                      <a:pt x="3669" y="6805"/>
                    </a:lnTo>
                    <a:lnTo>
                      <a:pt x="3703" y="6839"/>
                    </a:lnTo>
                    <a:lnTo>
                      <a:pt x="3770" y="6905"/>
                    </a:lnTo>
                    <a:lnTo>
                      <a:pt x="3803" y="7005"/>
                    </a:lnTo>
                    <a:lnTo>
                      <a:pt x="3803" y="7139"/>
                    </a:lnTo>
                    <a:lnTo>
                      <a:pt x="3803" y="7272"/>
                    </a:lnTo>
                    <a:lnTo>
                      <a:pt x="3770" y="7606"/>
                    </a:lnTo>
                    <a:cubicBezTo>
                      <a:pt x="3770" y="7606"/>
                      <a:pt x="3770" y="7639"/>
                      <a:pt x="3770" y="7639"/>
                    </a:cubicBezTo>
                    <a:lnTo>
                      <a:pt x="3703" y="7706"/>
                    </a:lnTo>
                    <a:cubicBezTo>
                      <a:pt x="3703" y="7729"/>
                      <a:pt x="3669" y="7753"/>
                      <a:pt x="3638" y="7753"/>
                    </a:cubicBezTo>
                    <a:cubicBezTo>
                      <a:pt x="3625" y="7753"/>
                      <a:pt x="3613" y="7749"/>
                      <a:pt x="3603" y="7739"/>
                    </a:cubicBezTo>
                    <a:lnTo>
                      <a:pt x="3336" y="7739"/>
                    </a:lnTo>
                    <a:cubicBezTo>
                      <a:pt x="3336" y="7773"/>
                      <a:pt x="3336" y="7773"/>
                      <a:pt x="3336" y="7773"/>
                    </a:cubicBezTo>
                    <a:lnTo>
                      <a:pt x="3336" y="7839"/>
                    </a:lnTo>
                    <a:cubicBezTo>
                      <a:pt x="3336" y="7873"/>
                      <a:pt x="3336" y="7873"/>
                      <a:pt x="3303" y="7906"/>
                    </a:cubicBezTo>
                    <a:lnTo>
                      <a:pt x="3236" y="7973"/>
                    </a:lnTo>
                    <a:lnTo>
                      <a:pt x="3169" y="8039"/>
                    </a:lnTo>
                    <a:lnTo>
                      <a:pt x="3136" y="8039"/>
                    </a:lnTo>
                    <a:lnTo>
                      <a:pt x="3069" y="8073"/>
                    </a:lnTo>
                    <a:lnTo>
                      <a:pt x="3002" y="8106"/>
                    </a:lnTo>
                    <a:lnTo>
                      <a:pt x="2502" y="8573"/>
                    </a:lnTo>
                    <a:lnTo>
                      <a:pt x="2402" y="8607"/>
                    </a:lnTo>
                    <a:lnTo>
                      <a:pt x="2335" y="8607"/>
                    </a:lnTo>
                    <a:lnTo>
                      <a:pt x="2335" y="8640"/>
                    </a:lnTo>
                    <a:lnTo>
                      <a:pt x="2369" y="8707"/>
                    </a:lnTo>
                    <a:lnTo>
                      <a:pt x="2435" y="8740"/>
                    </a:lnTo>
                    <a:lnTo>
                      <a:pt x="2469" y="8773"/>
                    </a:lnTo>
                    <a:lnTo>
                      <a:pt x="2602" y="8873"/>
                    </a:lnTo>
                    <a:lnTo>
                      <a:pt x="2669" y="8940"/>
                    </a:lnTo>
                    <a:lnTo>
                      <a:pt x="2735" y="9074"/>
                    </a:lnTo>
                    <a:lnTo>
                      <a:pt x="2802" y="9107"/>
                    </a:lnTo>
                    <a:lnTo>
                      <a:pt x="2836" y="9140"/>
                    </a:lnTo>
                    <a:lnTo>
                      <a:pt x="3036" y="9207"/>
                    </a:lnTo>
                    <a:lnTo>
                      <a:pt x="3202" y="9207"/>
                    </a:lnTo>
                    <a:lnTo>
                      <a:pt x="3336" y="9174"/>
                    </a:lnTo>
                    <a:lnTo>
                      <a:pt x="3469" y="9174"/>
                    </a:lnTo>
                    <a:lnTo>
                      <a:pt x="3636" y="9274"/>
                    </a:lnTo>
                    <a:lnTo>
                      <a:pt x="4170" y="9274"/>
                    </a:lnTo>
                    <a:cubicBezTo>
                      <a:pt x="4170" y="9257"/>
                      <a:pt x="4178" y="9249"/>
                      <a:pt x="4186" y="9249"/>
                    </a:cubicBezTo>
                    <a:cubicBezTo>
                      <a:pt x="4195" y="9249"/>
                      <a:pt x="4203" y="9257"/>
                      <a:pt x="4203" y="9274"/>
                    </a:cubicBezTo>
                    <a:lnTo>
                      <a:pt x="4303" y="9340"/>
                    </a:lnTo>
                    <a:lnTo>
                      <a:pt x="4370" y="9374"/>
                    </a:lnTo>
                    <a:cubicBezTo>
                      <a:pt x="4370" y="9407"/>
                      <a:pt x="4403" y="9407"/>
                      <a:pt x="4403" y="9440"/>
                    </a:cubicBezTo>
                    <a:lnTo>
                      <a:pt x="4403" y="9574"/>
                    </a:lnTo>
                    <a:lnTo>
                      <a:pt x="4537" y="9907"/>
                    </a:lnTo>
                    <a:lnTo>
                      <a:pt x="4570" y="10241"/>
                    </a:lnTo>
                    <a:lnTo>
                      <a:pt x="4670" y="10241"/>
                    </a:lnTo>
                    <a:lnTo>
                      <a:pt x="4837" y="10341"/>
                    </a:lnTo>
                    <a:lnTo>
                      <a:pt x="5004" y="10374"/>
                    </a:lnTo>
                    <a:lnTo>
                      <a:pt x="5037" y="10374"/>
                    </a:lnTo>
                    <a:lnTo>
                      <a:pt x="5204" y="10475"/>
                    </a:lnTo>
                    <a:lnTo>
                      <a:pt x="5304" y="10508"/>
                    </a:lnTo>
                    <a:lnTo>
                      <a:pt x="5571" y="10508"/>
                    </a:lnTo>
                    <a:cubicBezTo>
                      <a:pt x="5571" y="10508"/>
                      <a:pt x="5604" y="10541"/>
                      <a:pt x="5604" y="10541"/>
                    </a:cubicBezTo>
                    <a:lnTo>
                      <a:pt x="5771" y="10675"/>
                    </a:lnTo>
                    <a:lnTo>
                      <a:pt x="5904" y="10675"/>
                    </a:lnTo>
                    <a:lnTo>
                      <a:pt x="6105" y="10708"/>
                    </a:lnTo>
                    <a:lnTo>
                      <a:pt x="6138" y="10708"/>
                    </a:lnTo>
                    <a:cubicBezTo>
                      <a:pt x="6171" y="10708"/>
                      <a:pt x="6171" y="10708"/>
                      <a:pt x="6205" y="10741"/>
                    </a:cubicBezTo>
                    <a:lnTo>
                      <a:pt x="6271" y="10808"/>
                    </a:lnTo>
                    <a:cubicBezTo>
                      <a:pt x="6305" y="10841"/>
                      <a:pt x="6305" y="10841"/>
                      <a:pt x="6305" y="10841"/>
                    </a:cubicBezTo>
                    <a:lnTo>
                      <a:pt x="6305" y="10942"/>
                    </a:lnTo>
                    <a:lnTo>
                      <a:pt x="6305" y="11308"/>
                    </a:lnTo>
                    <a:lnTo>
                      <a:pt x="6371" y="11442"/>
                    </a:lnTo>
                    <a:lnTo>
                      <a:pt x="6471" y="11575"/>
                    </a:lnTo>
                    <a:lnTo>
                      <a:pt x="6538" y="11709"/>
                    </a:lnTo>
                    <a:lnTo>
                      <a:pt x="6572" y="11742"/>
                    </a:lnTo>
                    <a:cubicBezTo>
                      <a:pt x="6572" y="11742"/>
                      <a:pt x="6572" y="11742"/>
                      <a:pt x="6572" y="11775"/>
                    </a:cubicBezTo>
                    <a:lnTo>
                      <a:pt x="6572" y="11809"/>
                    </a:lnTo>
                    <a:lnTo>
                      <a:pt x="6672" y="12209"/>
                    </a:lnTo>
                    <a:lnTo>
                      <a:pt x="6672" y="12242"/>
                    </a:lnTo>
                    <a:lnTo>
                      <a:pt x="6672" y="12276"/>
                    </a:lnTo>
                    <a:lnTo>
                      <a:pt x="6772" y="12343"/>
                    </a:lnTo>
                    <a:lnTo>
                      <a:pt x="6838" y="12409"/>
                    </a:lnTo>
                    <a:cubicBezTo>
                      <a:pt x="6838" y="12409"/>
                      <a:pt x="6838" y="12409"/>
                      <a:pt x="6838" y="12443"/>
                    </a:cubicBezTo>
                    <a:lnTo>
                      <a:pt x="6838" y="12476"/>
                    </a:lnTo>
                    <a:lnTo>
                      <a:pt x="7139" y="12609"/>
                    </a:lnTo>
                    <a:lnTo>
                      <a:pt x="7205" y="12676"/>
                    </a:lnTo>
                    <a:cubicBezTo>
                      <a:pt x="7205" y="12676"/>
                      <a:pt x="7205" y="12709"/>
                      <a:pt x="7205" y="12743"/>
                    </a:cubicBezTo>
                    <a:lnTo>
                      <a:pt x="7205" y="13176"/>
                    </a:lnTo>
                    <a:lnTo>
                      <a:pt x="7239" y="13243"/>
                    </a:lnTo>
                    <a:lnTo>
                      <a:pt x="7439" y="13243"/>
                    </a:lnTo>
                    <a:lnTo>
                      <a:pt x="7672" y="13277"/>
                    </a:lnTo>
                    <a:lnTo>
                      <a:pt x="8039" y="13277"/>
                    </a:lnTo>
                    <a:lnTo>
                      <a:pt x="8306" y="13210"/>
                    </a:lnTo>
                    <a:lnTo>
                      <a:pt x="8540" y="13076"/>
                    </a:lnTo>
                    <a:lnTo>
                      <a:pt x="8907" y="13076"/>
                    </a:lnTo>
                    <a:lnTo>
                      <a:pt x="8973" y="13010"/>
                    </a:lnTo>
                    <a:lnTo>
                      <a:pt x="9007" y="12876"/>
                    </a:lnTo>
                    <a:lnTo>
                      <a:pt x="8973" y="12810"/>
                    </a:lnTo>
                    <a:lnTo>
                      <a:pt x="8940" y="12810"/>
                    </a:lnTo>
                    <a:lnTo>
                      <a:pt x="8873" y="12743"/>
                    </a:lnTo>
                    <a:cubicBezTo>
                      <a:pt x="8873" y="12743"/>
                      <a:pt x="8840" y="12709"/>
                      <a:pt x="8840" y="12709"/>
                    </a:cubicBezTo>
                    <a:lnTo>
                      <a:pt x="8806" y="12543"/>
                    </a:lnTo>
                    <a:cubicBezTo>
                      <a:pt x="8806" y="12543"/>
                      <a:pt x="8773" y="12509"/>
                      <a:pt x="8773" y="12509"/>
                    </a:cubicBezTo>
                    <a:lnTo>
                      <a:pt x="8740" y="12443"/>
                    </a:lnTo>
                    <a:cubicBezTo>
                      <a:pt x="8740" y="12443"/>
                      <a:pt x="8740" y="12409"/>
                      <a:pt x="8740" y="12409"/>
                    </a:cubicBezTo>
                    <a:lnTo>
                      <a:pt x="8740" y="12343"/>
                    </a:lnTo>
                    <a:lnTo>
                      <a:pt x="8740" y="12242"/>
                    </a:lnTo>
                    <a:cubicBezTo>
                      <a:pt x="8740" y="12209"/>
                      <a:pt x="8773" y="12176"/>
                      <a:pt x="8806" y="12176"/>
                    </a:cubicBezTo>
                    <a:lnTo>
                      <a:pt x="8873" y="12142"/>
                    </a:lnTo>
                    <a:lnTo>
                      <a:pt x="8873" y="12109"/>
                    </a:lnTo>
                    <a:lnTo>
                      <a:pt x="8907" y="12009"/>
                    </a:lnTo>
                    <a:lnTo>
                      <a:pt x="8907" y="11976"/>
                    </a:lnTo>
                    <a:lnTo>
                      <a:pt x="8840" y="11542"/>
                    </a:lnTo>
                    <a:lnTo>
                      <a:pt x="8840" y="11509"/>
                    </a:lnTo>
                    <a:lnTo>
                      <a:pt x="8873" y="11375"/>
                    </a:lnTo>
                    <a:lnTo>
                      <a:pt x="8907" y="11242"/>
                    </a:lnTo>
                    <a:cubicBezTo>
                      <a:pt x="8907" y="11208"/>
                      <a:pt x="8940" y="11208"/>
                      <a:pt x="8973" y="11208"/>
                    </a:cubicBezTo>
                    <a:lnTo>
                      <a:pt x="9307" y="11075"/>
                    </a:lnTo>
                    <a:lnTo>
                      <a:pt x="9307" y="11042"/>
                    </a:lnTo>
                    <a:lnTo>
                      <a:pt x="9307" y="11008"/>
                    </a:lnTo>
                    <a:lnTo>
                      <a:pt x="9540" y="10841"/>
                    </a:lnTo>
                    <a:lnTo>
                      <a:pt x="9574" y="10841"/>
                    </a:lnTo>
                    <a:lnTo>
                      <a:pt x="9841" y="10708"/>
                    </a:lnTo>
                    <a:lnTo>
                      <a:pt x="10141" y="10708"/>
                    </a:lnTo>
                    <a:lnTo>
                      <a:pt x="10441" y="10641"/>
                    </a:lnTo>
                    <a:lnTo>
                      <a:pt x="11108" y="10341"/>
                    </a:lnTo>
                    <a:lnTo>
                      <a:pt x="11475" y="10241"/>
                    </a:lnTo>
                    <a:lnTo>
                      <a:pt x="11675" y="10174"/>
                    </a:lnTo>
                    <a:lnTo>
                      <a:pt x="11775" y="10141"/>
                    </a:lnTo>
                    <a:lnTo>
                      <a:pt x="11809" y="10108"/>
                    </a:lnTo>
                    <a:lnTo>
                      <a:pt x="11875" y="10041"/>
                    </a:lnTo>
                    <a:lnTo>
                      <a:pt x="11942" y="9974"/>
                    </a:lnTo>
                    <a:lnTo>
                      <a:pt x="11975" y="9874"/>
                    </a:lnTo>
                    <a:lnTo>
                      <a:pt x="12009" y="9807"/>
                    </a:lnTo>
                    <a:lnTo>
                      <a:pt x="12075" y="9741"/>
                    </a:lnTo>
                    <a:lnTo>
                      <a:pt x="12142" y="9707"/>
                    </a:lnTo>
                    <a:lnTo>
                      <a:pt x="12142" y="9641"/>
                    </a:lnTo>
                    <a:cubicBezTo>
                      <a:pt x="12142" y="9607"/>
                      <a:pt x="12142" y="9574"/>
                      <a:pt x="12176" y="9541"/>
                    </a:cubicBezTo>
                    <a:lnTo>
                      <a:pt x="12242" y="9440"/>
                    </a:lnTo>
                    <a:lnTo>
                      <a:pt x="12242" y="9340"/>
                    </a:lnTo>
                    <a:cubicBezTo>
                      <a:pt x="12242" y="9307"/>
                      <a:pt x="12242" y="9274"/>
                      <a:pt x="12276" y="9274"/>
                    </a:cubicBezTo>
                    <a:lnTo>
                      <a:pt x="12309" y="9207"/>
                    </a:lnTo>
                    <a:lnTo>
                      <a:pt x="12342" y="9207"/>
                    </a:lnTo>
                    <a:lnTo>
                      <a:pt x="12442" y="9174"/>
                    </a:lnTo>
                    <a:lnTo>
                      <a:pt x="12476" y="9107"/>
                    </a:lnTo>
                    <a:cubicBezTo>
                      <a:pt x="12509" y="9107"/>
                      <a:pt x="12509" y="9074"/>
                      <a:pt x="12509" y="9074"/>
                    </a:cubicBezTo>
                    <a:lnTo>
                      <a:pt x="12776" y="9074"/>
                    </a:lnTo>
                    <a:lnTo>
                      <a:pt x="12843" y="9007"/>
                    </a:lnTo>
                    <a:lnTo>
                      <a:pt x="12876" y="8873"/>
                    </a:lnTo>
                    <a:lnTo>
                      <a:pt x="12876" y="8807"/>
                    </a:lnTo>
                    <a:cubicBezTo>
                      <a:pt x="12876" y="8773"/>
                      <a:pt x="12876" y="8773"/>
                      <a:pt x="12876" y="8740"/>
                    </a:cubicBezTo>
                    <a:lnTo>
                      <a:pt x="12876" y="8707"/>
                    </a:lnTo>
                    <a:cubicBezTo>
                      <a:pt x="12909" y="8707"/>
                      <a:pt x="12909" y="8673"/>
                      <a:pt x="12909" y="8673"/>
                    </a:cubicBezTo>
                    <a:lnTo>
                      <a:pt x="12909" y="8573"/>
                    </a:lnTo>
                    <a:cubicBezTo>
                      <a:pt x="12909" y="8573"/>
                      <a:pt x="12909" y="8540"/>
                      <a:pt x="12909" y="8540"/>
                    </a:cubicBezTo>
                    <a:lnTo>
                      <a:pt x="12909" y="8473"/>
                    </a:lnTo>
                    <a:lnTo>
                      <a:pt x="12909" y="8440"/>
                    </a:lnTo>
                    <a:lnTo>
                      <a:pt x="12943" y="8406"/>
                    </a:lnTo>
                    <a:cubicBezTo>
                      <a:pt x="12976" y="8373"/>
                      <a:pt x="13009" y="8373"/>
                      <a:pt x="13043" y="8373"/>
                    </a:cubicBezTo>
                    <a:lnTo>
                      <a:pt x="13143" y="8373"/>
                    </a:lnTo>
                    <a:lnTo>
                      <a:pt x="13176" y="8440"/>
                    </a:lnTo>
                    <a:cubicBezTo>
                      <a:pt x="13176" y="8440"/>
                      <a:pt x="13176" y="8440"/>
                      <a:pt x="13210" y="8473"/>
                    </a:cubicBezTo>
                    <a:lnTo>
                      <a:pt x="13243" y="8540"/>
                    </a:lnTo>
                    <a:lnTo>
                      <a:pt x="13410" y="8540"/>
                    </a:lnTo>
                    <a:cubicBezTo>
                      <a:pt x="13443" y="8540"/>
                      <a:pt x="13443" y="8573"/>
                      <a:pt x="13476" y="8573"/>
                    </a:cubicBezTo>
                    <a:lnTo>
                      <a:pt x="13510" y="8607"/>
                    </a:lnTo>
                    <a:lnTo>
                      <a:pt x="13610" y="8740"/>
                    </a:lnTo>
                    <a:lnTo>
                      <a:pt x="13743" y="8740"/>
                    </a:lnTo>
                    <a:lnTo>
                      <a:pt x="13877" y="8807"/>
                    </a:lnTo>
                    <a:lnTo>
                      <a:pt x="13910" y="8807"/>
                    </a:lnTo>
                    <a:lnTo>
                      <a:pt x="13943" y="8873"/>
                    </a:lnTo>
                    <a:cubicBezTo>
                      <a:pt x="13943" y="8873"/>
                      <a:pt x="13943" y="8873"/>
                      <a:pt x="13943" y="8907"/>
                    </a:cubicBezTo>
                    <a:lnTo>
                      <a:pt x="13977" y="9007"/>
                    </a:lnTo>
                    <a:lnTo>
                      <a:pt x="14044" y="9007"/>
                    </a:lnTo>
                    <a:lnTo>
                      <a:pt x="14077" y="9040"/>
                    </a:lnTo>
                    <a:lnTo>
                      <a:pt x="14210" y="9207"/>
                    </a:lnTo>
                    <a:lnTo>
                      <a:pt x="14244" y="9240"/>
                    </a:lnTo>
                    <a:lnTo>
                      <a:pt x="14244" y="9274"/>
                    </a:lnTo>
                    <a:lnTo>
                      <a:pt x="14244" y="9340"/>
                    </a:lnTo>
                    <a:lnTo>
                      <a:pt x="14310" y="9440"/>
                    </a:lnTo>
                    <a:cubicBezTo>
                      <a:pt x="14310" y="9440"/>
                      <a:pt x="14310" y="9474"/>
                      <a:pt x="14310" y="9474"/>
                    </a:cubicBezTo>
                    <a:lnTo>
                      <a:pt x="14310" y="9574"/>
                    </a:lnTo>
                    <a:cubicBezTo>
                      <a:pt x="14344" y="9574"/>
                      <a:pt x="14344" y="9574"/>
                      <a:pt x="14377" y="9607"/>
                    </a:cubicBezTo>
                    <a:lnTo>
                      <a:pt x="14444" y="9641"/>
                    </a:lnTo>
                    <a:cubicBezTo>
                      <a:pt x="14444" y="9674"/>
                      <a:pt x="14477" y="9707"/>
                      <a:pt x="14444" y="9707"/>
                    </a:cubicBezTo>
                    <a:lnTo>
                      <a:pt x="14444" y="9741"/>
                    </a:lnTo>
                    <a:cubicBezTo>
                      <a:pt x="14477" y="9774"/>
                      <a:pt x="14511" y="9774"/>
                      <a:pt x="14544" y="9774"/>
                    </a:cubicBezTo>
                    <a:lnTo>
                      <a:pt x="14611" y="9874"/>
                    </a:lnTo>
                    <a:lnTo>
                      <a:pt x="14644" y="9941"/>
                    </a:lnTo>
                    <a:lnTo>
                      <a:pt x="14711" y="9941"/>
                    </a:lnTo>
                    <a:lnTo>
                      <a:pt x="14777" y="9907"/>
                    </a:lnTo>
                    <a:lnTo>
                      <a:pt x="14944" y="9907"/>
                    </a:lnTo>
                    <a:lnTo>
                      <a:pt x="14978" y="9941"/>
                    </a:lnTo>
                    <a:lnTo>
                      <a:pt x="15078" y="9707"/>
                    </a:lnTo>
                    <a:lnTo>
                      <a:pt x="15078" y="9574"/>
                    </a:lnTo>
                    <a:lnTo>
                      <a:pt x="15111" y="9440"/>
                    </a:lnTo>
                    <a:cubicBezTo>
                      <a:pt x="15111" y="9407"/>
                      <a:pt x="15111" y="9407"/>
                      <a:pt x="15111" y="9407"/>
                    </a:cubicBezTo>
                    <a:lnTo>
                      <a:pt x="15378" y="9040"/>
                    </a:lnTo>
                    <a:lnTo>
                      <a:pt x="15445" y="8873"/>
                    </a:lnTo>
                    <a:lnTo>
                      <a:pt x="15445" y="8773"/>
                    </a:lnTo>
                    <a:lnTo>
                      <a:pt x="15378" y="8707"/>
                    </a:lnTo>
                    <a:lnTo>
                      <a:pt x="15078" y="8473"/>
                    </a:lnTo>
                    <a:lnTo>
                      <a:pt x="15044" y="8440"/>
                    </a:lnTo>
                    <a:lnTo>
                      <a:pt x="14944" y="8306"/>
                    </a:lnTo>
                    <a:cubicBezTo>
                      <a:pt x="14944" y="8306"/>
                      <a:pt x="14944" y="8273"/>
                      <a:pt x="14944" y="8273"/>
                    </a:cubicBezTo>
                    <a:lnTo>
                      <a:pt x="14911" y="8106"/>
                    </a:lnTo>
                    <a:cubicBezTo>
                      <a:pt x="14911" y="8073"/>
                      <a:pt x="14911" y="8073"/>
                      <a:pt x="14911" y="8039"/>
                    </a:cubicBezTo>
                    <a:lnTo>
                      <a:pt x="15178" y="7139"/>
                    </a:lnTo>
                    <a:lnTo>
                      <a:pt x="15244" y="6972"/>
                    </a:lnTo>
                    <a:lnTo>
                      <a:pt x="15378" y="6772"/>
                    </a:lnTo>
                    <a:lnTo>
                      <a:pt x="15511" y="6605"/>
                    </a:lnTo>
                    <a:lnTo>
                      <a:pt x="15678" y="6472"/>
                    </a:lnTo>
                    <a:lnTo>
                      <a:pt x="15945" y="6338"/>
                    </a:lnTo>
                    <a:lnTo>
                      <a:pt x="15978" y="6205"/>
                    </a:lnTo>
                    <a:lnTo>
                      <a:pt x="15878" y="6071"/>
                    </a:lnTo>
                    <a:lnTo>
                      <a:pt x="15878" y="6038"/>
                    </a:lnTo>
                    <a:lnTo>
                      <a:pt x="15878" y="5871"/>
                    </a:lnTo>
                    <a:lnTo>
                      <a:pt x="15878" y="5504"/>
                    </a:lnTo>
                    <a:lnTo>
                      <a:pt x="15845" y="5404"/>
                    </a:lnTo>
                    <a:lnTo>
                      <a:pt x="15811" y="5304"/>
                    </a:lnTo>
                    <a:lnTo>
                      <a:pt x="15778" y="5271"/>
                    </a:lnTo>
                    <a:lnTo>
                      <a:pt x="15678" y="5271"/>
                    </a:lnTo>
                    <a:lnTo>
                      <a:pt x="15611" y="5204"/>
                    </a:lnTo>
                    <a:lnTo>
                      <a:pt x="15578" y="5204"/>
                    </a:lnTo>
                    <a:lnTo>
                      <a:pt x="15478" y="5237"/>
                    </a:lnTo>
                    <a:lnTo>
                      <a:pt x="15411" y="5237"/>
                    </a:lnTo>
                    <a:lnTo>
                      <a:pt x="15244" y="5204"/>
                    </a:lnTo>
                    <a:lnTo>
                      <a:pt x="15211" y="5204"/>
                    </a:lnTo>
                    <a:lnTo>
                      <a:pt x="15078" y="5137"/>
                    </a:lnTo>
                    <a:lnTo>
                      <a:pt x="15044" y="5137"/>
                    </a:lnTo>
                    <a:lnTo>
                      <a:pt x="14911" y="5004"/>
                    </a:lnTo>
                    <a:lnTo>
                      <a:pt x="14877" y="4971"/>
                    </a:lnTo>
                    <a:lnTo>
                      <a:pt x="14811" y="4804"/>
                    </a:lnTo>
                    <a:cubicBezTo>
                      <a:pt x="14811" y="4804"/>
                      <a:pt x="14811" y="4804"/>
                      <a:pt x="14811" y="4770"/>
                    </a:cubicBezTo>
                    <a:lnTo>
                      <a:pt x="14811" y="4237"/>
                    </a:lnTo>
                    <a:lnTo>
                      <a:pt x="14744" y="4137"/>
                    </a:lnTo>
                    <a:lnTo>
                      <a:pt x="14544" y="4137"/>
                    </a:lnTo>
                    <a:lnTo>
                      <a:pt x="14477" y="4070"/>
                    </a:lnTo>
                    <a:lnTo>
                      <a:pt x="14344" y="4070"/>
                    </a:lnTo>
                    <a:lnTo>
                      <a:pt x="14277" y="4037"/>
                    </a:lnTo>
                    <a:lnTo>
                      <a:pt x="14177" y="3936"/>
                    </a:lnTo>
                    <a:lnTo>
                      <a:pt x="14077" y="3670"/>
                    </a:lnTo>
                    <a:cubicBezTo>
                      <a:pt x="14077" y="3670"/>
                      <a:pt x="14077" y="3670"/>
                      <a:pt x="14077" y="3636"/>
                    </a:cubicBezTo>
                    <a:lnTo>
                      <a:pt x="14077" y="3570"/>
                    </a:lnTo>
                    <a:lnTo>
                      <a:pt x="14077" y="3469"/>
                    </a:lnTo>
                    <a:cubicBezTo>
                      <a:pt x="14077" y="3469"/>
                      <a:pt x="14077" y="3436"/>
                      <a:pt x="14077" y="3436"/>
                    </a:cubicBezTo>
                    <a:lnTo>
                      <a:pt x="14077" y="3369"/>
                    </a:lnTo>
                    <a:lnTo>
                      <a:pt x="14144" y="3169"/>
                    </a:lnTo>
                    <a:lnTo>
                      <a:pt x="14144" y="3103"/>
                    </a:lnTo>
                    <a:lnTo>
                      <a:pt x="14144" y="3002"/>
                    </a:lnTo>
                    <a:lnTo>
                      <a:pt x="14077" y="3002"/>
                    </a:lnTo>
                    <a:lnTo>
                      <a:pt x="14010" y="3069"/>
                    </a:lnTo>
                    <a:cubicBezTo>
                      <a:pt x="14010" y="3069"/>
                      <a:pt x="14010" y="3069"/>
                      <a:pt x="13977" y="3103"/>
                    </a:cubicBezTo>
                    <a:lnTo>
                      <a:pt x="13943" y="3103"/>
                    </a:lnTo>
                    <a:cubicBezTo>
                      <a:pt x="13910" y="3103"/>
                      <a:pt x="13877" y="3103"/>
                      <a:pt x="13843" y="3069"/>
                    </a:cubicBezTo>
                    <a:lnTo>
                      <a:pt x="13777" y="3002"/>
                    </a:lnTo>
                    <a:cubicBezTo>
                      <a:pt x="13777" y="3002"/>
                      <a:pt x="13777" y="2969"/>
                      <a:pt x="13777" y="2969"/>
                    </a:cubicBezTo>
                    <a:lnTo>
                      <a:pt x="13577" y="2969"/>
                    </a:lnTo>
                    <a:lnTo>
                      <a:pt x="13210" y="2902"/>
                    </a:lnTo>
                    <a:lnTo>
                      <a:pt x="12876" y="2902"/>
                    </a:lnTo>
                    <a:lnTo>
                      <a:pt x="12709" y="2802"/>
                    </a:lnTo>
                    <a:lnTo>
                      <a:pt x="12509" y="2802"/>
                    </a:lnTo>
                    <a:lnTo>
                      <a:pt x="12276" y="2902"/>
                    </a:lnTo>
                    <a:lnTo>
                      <a:pt x="12042" y="2902"/>
                    </a:lnTo>
                    <a:lnTo>
                      <a:pt x="12009" y="2836"/>
                    </a:lnTo>
                    <a:lnTo>
                      <a:pt x="11775" y="2836"/>
                    </a:lnTo>
                    <a:lnTo>
                      <a:pt x="11709" y="2802"/>
                    </a:lnTo>
                    <a:lnTo>
                      <a:pt x="11608" y="2702"/>
                    </a:lnTo>
                    <a:lnTo>
                      <a:pt x="11508" y="2702"/>
                    </a:lnTo>
                    <a:lnTo>
                      <a:pt x="11442" y="2736"/>
                    </a:lnTo>
                    <a:cubicBezTo>
                      <a:pt x="11442" y="2769"/>
                      <a:pt x="11442" y="2802"/>
                      <a:pt x="11408" y="2836"/>
                    </a:cubicBezTo>
                    <a:lnTo>
                      <a:pt x="11308" y="2836"/>
                    </a:lnTo>
                    <a:lnTo>
                      <a:pt x="11208" y="2769"/>
                    </a:lnTo>
                    <a:cubicBezTo>
                      <a:pt x="11208" y="2736"/>
                      <a:pt x="11175" y="2702"/>
                      <a:pt x="11175" y="2702"/>
                    </a:cubicBezTo>
                    <a:lnTo>
                      <a:pt x="11175" y="2502"/>
                    </a:lnTo>
                    <a:lnTo>
                      <a:pt x="11175" y="2469"/>
                    </a:lnTo>
                    <a:lnTo>
                      <a:pt x="11141" y="2502"/>
                    </a:lnTo>
                    <a:lnTo>
                      <a:pt x="11108" y="2669"/>
                    </a:lnTo>
                    <a:cubicBezTo>
                      <a:pt x="11108" y="2669"/>
                      <a:pt x="11108" y="2669"/>
                      <a:pt x="11108" y="2702"/>
                    </a:cubicBezTo>
                    <a:lnTo>
                      <a:pt x="11041" y="2769"/>
                    </a:lnTo>
                    <a:lnTo>
                      <a:pt x="10908" y="2869"/>
                    </a:lnTo>
                    <a:lnTo>
                      <a:pt x="10875" y="2969"/>
                    </a:lnTo>
                    <a:lnTo>
                      <a:pt x="10875" y="3136"/>
                    </a:lnTo>
                    <a:cubicBezTo>
                      <a:pt x="10875" y="3136"/>
                      <a:pt x="10875" y="3169"/>
                      <a:pt x="10875" y="3169"/>
                    </a:cubicBezTo>
                    <a:lnTo>
                      <a:pt x="10775" y="3536"/>
                    </a:lnTo>
                    <a:lnTo>
                      <a:pt x="10674" y="3670"/>
                    </a:lnTo>
                    <a:cubicBezTo>
                      <a:pt x="10674" y="3670"/>
                      <a:pt x="10674" y="3703"/>
                      <a:pt x="10674" y="3703"/>
                    </a:cubicBezTo>
                    <a:lnTo>
                      <a:pt x="10541" y="3770"/>
                    </a:lnTo>
                    <a:lnTo>
                      <a:pt x="10241" y="3936"/>
                    </a:lnTo>
                    <a:lnTo>
                      <a:pt x="10074" y="4037"/>
                    </a:lnTo>
                    <a:lnTo>
                      <a:pt x="10074" y="4070"/>
                    </a:lnTo>
                    <a:lnTo>
                      <a:pt x="10074" y="4170"/>
                    </a:lnTo>
                    <a:lnTo>
                      <a:pt x="10041" y="4270"/>
                    </a:lnTo>
                    <a:lnTo>
                      <a:pt x="10041" y="4303"/>
                    </a:lnTo>
                    <a:lnTo>
                      <a:pt x="9907" y="4470"/>
                    </a:lnTo>
                    <a:lnTo>
                      <a:pt x="9774" y="4470"/>
                    </a:lnTo>
                    <a:cubicBezTo>
                      <a:pt x="9740" y="4437"/>
                      <a:pt x="9740" y="4403"/>
                      <a:pt x="9740" y="4370"/>
                    </a:cubicBezTo>
                    <a:lnTo>
                      <a:pt x="9740" y="4303"/>
                    </a:lnTo>
                    <a:cubicBezTo>
                      <a:pt x="9740" y="4303"/>
                      <a:pt x="9740" y="4270"/>
                      <a:pt x="9740" y="4237"/>
                    </a:cubicBezTo>
                    <a:lnTo>
                      <a:pt x="9740" y="4137"/>
                    </a:lnTo>
                    <a:cubicBezTo>
                      <a:pt x="9740" y="4137"/>
                      <a:pt x="9740" y="4137"/>
                      <a:pt x="9740" y="4103"/>
                    </a:cubicBezTo>
                    <a:lnTo>
                      <a:pt x="9774" y="3970"/>
                    </a:lnTo>
                    <a:cubicBezTo>
                      <a:pt x="9774" y="3936"/>
                      <a:pt x="9774" y="3936"/>
                      <a:pt x="9774" y="3936"/>
                    </a:cubicBezTo>
                    <a:lnTo>
                      <a:pt x="9874" y="3803"/>
                    </a:lnTo>
                    <a:lnTo>
                      <a:pt x="10007" y="3670"/>
                    </a:lnTo>
                    <a:lnTo>
                      <a:pt x="10207" y="3570"/>
                    </a:lnTo>
                    <a:lnTo>
                      <a:pt x="10341" y="3536"/>
                    </a:lnTo>
                    <a:lnTo>
                      <a:pt x="10408" y="3503"/>
                    </a:lnTo>
                    <a:lnTo>
                      <a:pt x="10408" y="3303"/>
                    </a:lnTo>
                    <a:cubicBezTo>
                      <a:pt x="10408" y="3269"/>
                      <a:pt x="10408" y="3269"/>
                      <a:pt x="10408" y="3269"/>
                    </a:cubicBezTo>
                    <a:lnTo>
                      <a:pt x="10474" y="3103"/>
                    </a:lnTo>
                    <a:lnTo>
                      <a:pt x="10474" y="3036"/>
                    </a:lnTo>
                    <a:lnTo>
                      <a:pt x="10474" y="2869"/>
                    </a:lnTo>
                    <a:lnTo>
                      <a:pt x="10408" y="2802"/>
                    </a:lnTo>
                    <a:lnTo>
                      <a:pt x="10341" y="2802"/>
                    </a:lnTo>
                    <a:lnTo>
                      <a:pt x="10074" y="2936"/>
                    </a:lnTo>
                    <a:cubicBezTo>
                      <a:pt x="10041" y="2936"/>
                      <a:pt x="9974" y="2936"/>
                      <a:pt x="9941" y="2869"/>
                    </a:cubicBezTo>
                    <a:cubicBezTo>
                      <a:pt x="9941" y="2836"/>
                      <a:pt x="9941" y="2802"/>
                      <a:pt x="9974" y="2769"/>
                    </a:cubicBezTo>
                    <a:lnTo>
                      <a:pt x="10207" y="2602"/>
                    </a:lnTo>
                    <a:lnTo>
                      <a:pt x="10241" y="2569"/>
                    </a:lnTo>
                    <a:cubicBezTo>
                      <a:pt x="10241" y="2535"/>
                      <a:pt x="10274" y="2535"/>
                      <a:pt x="10274" y="2535"/>
                    </a:cubicBezTo>
                    <a:lnTo>
                      <a:pt x="10341" y="2535"/>
                    </a:lnTo>
                    <a:lnTo>
                      <a:pt x="10574" y="2502"/>
                    </a:lnTo>
                    <a:lnTo>
                      <a:pt x="10608" y="2469"/>
                    </a:lnTo>
                    <a:lnTo>
                      <a:pt x="10875" y="2135"/>
                    </a:lnTo>
                    <a:lnTo>
                      <a:pt x="11008" y="1968"/>
                    </a:lnTo>
                    <a:lnTo>
                      <a:pt x="11075" y="1835"/>
                    </a:lnTo>
                    <a:lnTo>
                      <a:pt x="11075" y="1702"/>
                    </a:lnTo>
                    <a:lnTo>
                      <a:pt x="11041" y="1568"/>
                    </a:lnTo>
                    <a:lnTo>
                      <a:pt x="10941" y="1401"/>
                    </a:lnTo>
                    <a:lnTo>
                      <a:pt x="10841" y="1301"/>
                    </a:lnTo>
                    <a:lnTo>
                      <a:pt x="10708" y="1268"/>
                    </a:lnTo>
                    <a:lnTo>
                      <a:pt x="10574" y="1301"/>
                    </a:lnTo>
                    <a:lnTo>
                      <a:pt x="10541" y="1368"/>
                    </a:lnTo>
                    <a:cubicBezTo>
                      <a:pt x="10508" y="1401"/>
                      <a:pt x="10508" y="1401"/>
                      <a:pt x="10474" y="1401"/>
                    </a:cubicBezTo>
                    <a:cubicBezTo>
                      <a:pt x="10474" y="1435"/>
                      <a:pt x="10441" y="1435"/>
                      <a:pt x="10408" y="1468"/>
                    </a:cubicBezTo>
                    <a:lnTo>
                      <a:pt x="10374" y="1468"/>
                    </a:lnTo>
                    <a:cubicBezTo>
                      <a:pt x="10341" y="1468"/>
                      <a:pt x="10308" y="1435"/>
                      <a:pt x="10308" y="1435"/>
                    </a:cubicBezTo>
                    <a:lnTo>
                      <a:pt x="10241" y="1401"/>
                    </a:lnTo>
                    <a:cubicBezTo>
                      <a:pt x="10219" y="1379"/>
                      <a:pt x="10196" y="1357"/>
                      <a:pt x="10184" y="1335"/>
                    </a:cubicBezTo>
                    <a:lnTo>
                      <a:pt x="10243" y="1335"/>
                    </a:lnTo>
                    <a:cubicBezTo>
                      <a:pt x="10219" y="1319"/>
                      <a:pt x="10207" y="1288"/>
                      <a:pt x="10207" y="1268"/>
                    </a:cubicBezTo>
                    <a:lnTo>
                      <a:pt x="10207" y="1235"/>
                    </a:lnTo>
                    <a:cubicBezTo>
                      <a:pt x="10207" y="1201"/>
                      <a:pt x="10207" y="1168"/>
                      <a:pt x="10207" y="1168"/>
                    </a:cubicBezTo>
                    <a:lnTo>
                      <a:pt x="10274" y="1101"/>
                    </a:lnTo>
                    <a:lnTo>
                      <a:pt x="10308" y="1034"/>
                    </a:lnTo>
                    <a:lnTo>
                      <a:pt x="10374" y="868"/>
                    </a:lnTo>
                    <a:lnTo>
                      <a:pt x="10308" y="834"/>
                    </a:lnTo>
                    <a:lnTo>
                      <a:pt x="10274" y="834"/>
                    </a:lnTo>
                    <a:lnTo>
                      <a:pt x="10207" y="734"/>
                    </a:lnTo>
                    <a:lnTo>
                      <a:pt x="10141" y="667"/>
                    </a:lnTo>
                    <a:lnTo>
                      <a:pt x="10074" y="868"/>
                    </a:lnTo>
                    <a:cubicBezTo>
                      <a:pt x="10074" y="868"/>
                      <a:pt x="10074" y="901"/>
                      <a:pt x="10041" y="901"/>
                    </a:cubicBezTo>
                    <a:lnTo>
                      <a:pt x="9974" y="1001"/>
                    </a:lnTo>
                    <a:cubicBezTo>
                      <a:pt x="9952" y="1001"/>
                      <a:pt x="9929" y="1016"/>
                      <a:pt x="9907" y="1016"/>
                    </a:cubicBezTo>
                    <a:cubicBezTo>
                      <a:pt x="9896" y="1016"/>
                      <a:pt x="9885" y="1012"/>
                      <a:pt x="9874" y="1001"/>
                    </a:cubicBezTo>
                    <a:cubicBezTo>
                      <a:pt x="9841" y="1001"/>
                      <a:pt x="9841" y="968"/>
                      <a:pt x="9807" y="934"/>
                    </a:cubicBezTo>
                    <a:lnTo>
                      <a:pt x="9774" y="768"/>
                    </a:lnTo>
                    <a:lnTo>
                      <a:pt x="9774" y="734"/>
                    </a:lnTo>
                    <a:lnTo>
                      <a:pt x="9774" y="701"/>
                    </a:lnTo>
                    <a:cubicBezTo>
                      <a:pt x="9774" y="667"/>
                      <a:pt x="9774" y="667"/>
                      <a:pt x="9774" y="667"/>
                    </a:cubicBezTo>
                    <a:lnTo>
                      <a:pt x="9807" y="567"/>
                    </a:lnTo>
                    <a:lnTo>
                      <a:pt x="9907" y="401"/>
                    </a:lnTo>
                    <a:lnTo>
                      <a:pt x="9907" y="367"/>
                    </a:lnTo>
                    <a:lnTo>
                      <a:pt x="9974" y="200"/>
                    </a:lnTo>
                    <a:lnTo>
                      <a:pt x="9874" y="200"/>
                    </a:lnTo>
                    <a:cubicBezTo>
                      <a:pt x="9874" y="200"/>
                      <a:pt x="9841" y="200"/>
                      <a:pt x="9807" y="167"/>
                    </a:cubicBezTo>
                    <a:lnTo>
                      <a:pt x="9807" y="134"/>
                    </a:lnTo>
                    <a:lnTo>
                      <a:pt x="95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006140" y="2383641"/>
                <a:ext cx="98511" cy="9610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637" extrusionOk="0">
                    <a:moveTo>
                      <a:pt x="934" y="1"/>
                    </a:moveTo>
                    <a:lnTo>
                      <a:pt x="834" y="68"/>
                    </a:lnTo>
                    <a:lnTo>
                      <a:pt x="467" y="68"/>
                    </a:lnTo>
                    <a:lnTo>
                      <a:pt x="367" y="101"/>
                    </a:lnTo>
                    <a:lnTo>
                      <a:pt x="334" y="134"/>
                    </a:lnTo>
                    <a:lnTo>
                      <a:pt x="267" y="535"/>
                    </a:lnTo>
                    <a:lnTo>
                      <a:pt x="267" y="768"/>
                    </a:lnTo>
                    <a:cubicBezTo>
                      <a:pt x="267" y="801"/>
                      <a:pt x="267" y="801"/>
                      <a:pt x="267" y="835"/>
                    </a:cubicBezTo>
                    <a:lnTo>
                      <a:pt x="267" y="868"/>
                    </a:lnTo>
                    <a:lnTo>
                      <a:pt x="267" y="902"/>
                    </a:lnTo>
                    <a:lnTo>
                      <a:pt x="200" y="935"/>
                    </a:lnTo>
                    <a:lnTo>
                      <a:pt x="134" y="1002"/>
                    </a:lnTo>
                    <a:lnTo>
                      <a:pt x="167" y="1168"/>
                    </a:lnTo>
                    <a:lnTo>
                      <a:pt x="167" y="1202"/>
                    </a:lnTo>
                    <a:lnTo>
                      <a:pt x="67" y="1235"/>
                    </a:lnTo>
                    <a:cubicBezTo>
                      <a:pt x="33" y="1235"/>
                      <a:pt x="33" y="1268"/>
                      <a:pt x="0" y="1302"/>
                    </a:cubicBezTo>
                    <a:lnTo>
                      <a:pt x="33" y="1302"/>
                    </a:lnTo>
                    <a:cubicBezTo>
                      <a:pt x="67" y="1335"/>
                      <a:pt x="67" y="1369"/>
                      <a:pt x="67" y="1369"/>
                    </a:cubicBezTo>
                    <a:lnTo>
                      <a:pt x="67" y="1535"/>
                    </a:lnTo>
                    <a:cubicBezTo>
                      <a:pt x="67" y="1535"/>
                      <a:pt x="67" y="1569"/>
                      <a:pt x="67" y="1569"/>
                    </a:cubicBezTo>
                    <a:lnTo>
                      <a:pt x="67" y="1602"/>
                    </a:lnTo>
                    <a:lnTo>
                      <a:pt x="0" y="1735"/>
                    </a:lnTo>
                    <a:lnTo>
                      <a:pt x="33" y="1836"/>
                    </a:lnTo>
                    <a:lnTo>
                      <a:pt x="33" y="1869"/>
                    </a:lnTo>
                    <a:lnTo>
                      <a:pt x="33" y="2002"/>
                    </a:lnTo>
                    <a:lnTo>
                      <a:pt x="200" y="2102"/>
                    </a:lnTo>
                    <a:cubicBezTo>
                      <a:pt x="200" y="2136"/>
                      <a:pt x="234" y="2169"/>
                      <a:pt x="234" y="2203"/>
                    </a:cubicBezTo>
                    <a:lnTo>
                      <a:pt x="234" y="2269"/>
                    </a:lnTo>
                    <a:cubicBezTo>
                      <a:pt x="234" y="2269"/>
                      <a:pt x="234" y="2303"/>
                      <a:pt x="200" y="2336"/>
                    </a:cubicBezTo>
                    <a:lnTo>
                      <a:pt x="67" y="2469"/>
                    </a:lnTo>
                    <a:lnTo>
                      <a:pt x="67" y="2569"/>
                    </a:lnTo>
                    <a:lnTo>
                      <a:pt x="167" y="2569"/>
                    </a:lnTo>
                    <a:lnTo>
                      <a:pt x="234" y="2469"/>
                    </a:lnTo>
                    <a:cubicBezTo>
                      <a:pt x="257" y="2446"/>
                      <a:pt x="281" y="2422"/>
                      <a:pt x="304" y="2422"/>
                    </a:cubicBezTo>
                    <a:cubicBezTo>
                      <a:pt x="314" y="2422"/>
                      <a:pt x="324" y="2426"/>
                      <a:pt x="334" y="2436"/>
                    </a:cubicBezTo>
                    <a:lnTo>
                      <a:pt x="567" y="2436"/>
                    </a:lnTo>
                    <a:lnTo>
                      <a:pt x="801" y="2303"/>
                    </a:lnTo>
                    <a:lnTo>
                      <a:pt x="867" y="2269"/>
                    </a:lnTo>
                    <a:lnTo>
                      <a:pt x="867" y="2169"/>
                    </a:lnTo>
                    <a:lnTo>
                      <a:pt x="801" y="2069"/>
                    </a:lnTo>
                    <a:cubicBezTo>
                      <a:pt x="801" y="2036"/>
                      <a:pt x="801" y="2036"/>
                      <a:pt x="801" y="2036"/>
                    </a:cubicBezTo>
                    <a:lnTo>
                      <a:pt x="801" y="1969"/>
                    </a:lnTo>
                    <a:cubicBezTo>
                      <a:pt x="801" y="1902"/>
                      <a:pt x="834" y="1869"/>
                      <a:pt x="867" y="1869"/>
                    </a:cubicBezTo>
                    <a:lnTo>
                      <a:pt x="1068" y="1802"/>
                    </a:lnTo>
                    <a:cubicBezTo>
                      <a:pt x="1101" y="1802"/>
                      <a:pt x="1134" y="1802"/>
                      <a:pt x="1168" y="1836"/>
                    </a:cubicBezTo>
                    <a:lnTo>
                      <a:pt x="1234" y="1902"/>
                    </a:lnTo>
                    <a:cubicBezTo>
                      <a:pt x="1268" y="1936"/>
                      <a:pt x="1268" y="1969"/>
                      <a:pt x="1268" y="1969"/>
                    </a:cubicBezTo>
                    <a:lnTo>
                      <a:pt x="1268" y="2069"/>
                    </a:lnTo>
                    <a:lnTo>
                      <a:pt x="1535" y="2303"/>
                    </a:lnTo>
                    <a:cubicBezTo>
                      <a:pt x="1568" y="2303"/>
                      <a:pt x="1568" y="2303"/>
                      <a:pt x="1568" y="2336"/>
                    </a:cubicBezTo>
                    <a:lnTo>
                      <a:pt x="1601" y="2403"/>
                    </a:lnTo>
                    <a:lnTo>
                      <a:pt x="1601" y="2636"/>
                    </a:lnTo>
                    <a:lnTo>
                      <a:pt x="1668" y="2636"/>
                    </a:lnTo>
                    <a:lnTo>
                      <a:pt x="1768" y="2603"/>
                    </a:lnTo>
                    <a:lnTo>
                      <a:pt x="1835" y="2603"/>
                    </a:lnTo>
                    <a:lnTo>
                      <a:pt x="1835" y="2469"/>
                    </a:lnTo>
                    <a:lnTo>
                      <a:pt x="1868" y="2403"/>
                    </a:lnTo>
                    <a:cubicBezTo>
                      <a:pt x="1868" y="2369"/>
                      <a:pt x="1868" y="2336"/>
                      <a:pt x="1901" y="2336"/>
                    </a:cubicBezTo>
                    <a:lnTo>
                      <a:pt x="1968" y="2303"/>
                    </a:lnTo>
                    <a:lnTo>
                      <a:pt x="2235" y="2303"/>
                    </a:lnTo>
                    <a:lnTo>
                      <a:pt x="2335" y="2269"/>
                    </a:lnTo>
                    <a:cubicBezTo>
                      <a:pt x="2302" y="2236"/>
                      <a:pt x="2302" y="2236"/>
                      <a:pt x="2302" y="2203"/>
                    </a:cubicBezTo>
                    <a:lnTo>
                      <a:pt x="2302" y="2169"/>
                    </a:lnTo>
                    <a:cubicBezTo>
                      <a:pt x="2302" y="2136"/>
                      <a:pt x="2302" y="2136"/>
                      <a:pt x="2302" y="2102"/>
                    </a:cubicBezTo>
                    <a:lnTo>
                      <a:pt x="2335" y="2036"/>
                    </a:lnTo>
                    <a:cubicBezTo>
                      <a:pt x="2335" y="2036"/>
                      <a:pt x="2335" y="2036"/>
                      <a:pt x="2335" y="2002"/>
                    </a:cubicBezTo>
                    <a:lnTo>
                      <a:pt x="2368" y="1936"/>
                    </a:lnTo>
                    <a:lnTo>
                      <a:pt x="2335" y="1869"/>
                    </a:lnTo>
                    <a:lnTo>
                      <a:pt x="2335" y="1836"/>
                    </a:lnTo>
                    <a:lnTo>
                      <a:pt x="2335" y="1802"/>
                    </a:lnTo>
                    <a:cubicBezTo>
                      <a:pt x="2335" y="1769"/>
                      <a:pt x="2335" y="1769"/>
                      <a:pt x="2335" y="1769"/>
                    </a:cubicBezTo>
                    <a:lnTo>
                      <a:pt x="2402" y="1635"/>
                    </a:lnTo>
                    <a:lnTo>
                      <a:pt x="2569" y="1435"/>
                    </a:lnTo>
                    <a:lnTo>
                      <a:pt x="2602" y="1335"/>
                    </a:lnTo>
                    <a:cubicBezTo>
                      <a:pt x="2602" y="1302"/>
                      <a:pt x="2602" y="1302"/>
                      <a:pt x="2635" y="1268"/>
                    </a:cubicBezTo>
                    <a:lnTo>
                      <a:pt x="2702" y="1202"/>
                    </a:lnTo>
                    <a:lnTo>
                      <a:pt x="2702" y="1168"/>
                    </a:lnTo>
                    <a:lnTo>
                      <a:pt x="2702" y="1102"/>
                    </a:lnTo>
                    <a:lnTo>
                      <a:pt x="2635" y="968"/>
                    </a:lnTo>
                    <a:lnTo>
                      <a:pt x="2602" y="835"/>
                    </a:lnTo>
                    <a:lnTo>
                      <a:pt x="2368" y="535"/>
                    </a:lnTo>
                    <a:lnTo>
                      <a:pt x="2302" y="568"/>
                    </a:lnTo>
                    <a:lnTo>
                      <a:pt x="2202" y="568"/>
                    </a:lnTo>
                    <a:cubicBezTo>
                      <a:pt x="2202" y="568"/>
                      <a:pt x="2168" y="535"/>
                      <a:pt x="2168" y="501"/>
                    </a:cubicBezTo>
                    <a:lnTo>
                      <a:pt x="2168" y="435"/>
                    </a:lnTo>
                    <a:lnTo>
                      <a:pt x="2102" y="435"/>
                    </a:lnTo>
                    <a:cubicBezTo>
                      <a:pt x="2068" y="401"/>
                      <a:pt x="2068" y="401"/>
                      <a:pt x="2035" y="401"/>
                    </a:cubicBezTo>
                    <a:lnTo>
                      <a:pt x="2035" y="368"/>
                    </a:lnTo>
                    <a:lnTo>
                      <a:pt x="1968" y="301"/>
                    </a:lnTo>
                    <a:lnTo>
                      <a:pt x="1901" y="268"/>
                    </a:lnTo>
                    <a:lnTo>
                      <a:pt x="1868" y="368"/>
                    </a:lnTo>
                    <a:cubicBezTo>
                      <a:pt x="1868" y="401"/>
                      <a:pt x="1835" y="435"/>
                      <a:pt x="1768" y="435"/>
                    </a:cubicBezTo>
                    <a:cubicBezTo>
                      <a:pt x="1735" y="435"/>
                      <a:pt x="1701" y="401"/>
                      <a:pt x="1668" y="368"/>
                    </a:cubicBezTo>
                    <a:lnTo>
                      <a:pt x="1601" y="168"/>
                    </a:lnTo>
                    <a:lnTo>
                      <a:pt x="1535" y="134"/>
                    </a:lnTo>
                    <a:lnTo>
                      <a:pt x="1368" y="101"/>
                    </a:lnTo>
                    <a:lnTo>
                      <a:pt x="1134" y="101"/>
                    </a:lnTo>
                    <a:lnTo>
                      <a:pt x="1001" y="68"/>
                    </a:lnTo>
                    <a:cubicBezTo>
                      <a:pt x="967" y="34"/>
                      <a:pt x="967" y="34"/>
                      <a:pt x="9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2877268" y="2434702"/>
                <a:ext cx="18259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02" extrusionOk="0">
                    <a:moveTo>
                      <a:pt x="134" y="1"/>
                    </a:moveTo>
                    <a:lnTo>
                      <a:pt x="0" y="68"/>
                    </a:lnTo>
                    <a:lnTo>
                      <a:pt x="0" y="134"/>
                    </a:lnTo>
                    <a:lnTo>
                      <a:pt x="34" y="134"/>
                    </a:lnTo>
                    <a:lnTo>
                      <a:pt x="200" y="268"/>
                    </a:lnTo>
                    <a:lnTo>
                      <a:pt x="267" y="268"/>
                    </a:lnTo>
                    <a:lnTo>
                      <a:pt x="434" y="301"/>
                    </a:lnTo>
                    <a:cubicBezTo>
                      <a:pt x="434" y="301"/>
                      <a:pt x="434" y="268"/>
                      <a:pt x="434" y="268"/>
                    </a:cubicBezTo>
                    <a:lnTo>
                      <a:pt x="501" y="101"/>
                    </a:lnTo>
                    <a:lnTo>
                      <a:pt x="467" y="101"/>
                    </a:lnTo>
                    <a:lnTo>
                      <a:pt x="300" y="68"/>
                    </a:lnTo>
                    <a:lnTo>
                      <a:pt x="267" y="6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921039" y="2423768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33" y="1"/>
                    </a:moveTo>
                    <a:lnTo>
                      <a:pt x="0" y="134"/>
                    </a:lnTo>
                    <a:lnTo>
                      <a:pt x="67" y="134"/>
                    </a:lnTo>
                    <a:lnTo>
                      <a:pt x="67" y="6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635340" y="2225612"/>
                <a:ext cx="239517" cy="22978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305" extrusionOk="0">
                    <a:moveTo>
                      <a:pt x="3002" y="0"/>
                    </a:moveTo>
                    <a:lnTo>
                      <a:pt x="2836" y="101"/>
                    </a:lnTo>
                    <a:lnTo>
                      <a:pt x="2402" y="101"/>
                    </a:lnTo>
                    <a:cubicBezTo>
                      <a:pt x="2402" y="101"/>
                      <a:pt x="2402" y="134"/>
                      <a:pt x="2402" y="134"/>
                    </a:cubicBezTo>
                    <a:lnTo>
                      <a:pt x="2402" y="201"/>
                    </a:lnTo>
                    <a:lnTo>
                      <a:pt x="2435" y="334"/>
                    </a:lnTo>
                    <a:lnTo>
                      <a:pt x="2469" y="401"/>
                    </a:lnTo>
                    <a:cubicBezTo>
                      <a:pt x="2502" y="401"/>
                      <a:pt x="2502" y="401"/>
                      <a:pt x="2502" y="434"/>
                    </a:cubicBezTo>
                    <a:cubicBezTo>
                      <a:pt x="2535" y="434"/>
                      <a:pt x="2535" y="467"/>
                      <a:pt x="2535" y="501"/>
                    </a:cubicBezTo>
                    <a:lnTo>
                      <a:pt x="2502" y="668"/>
                    </a:lnTo>
                    <a:lnTo>
                      <a:pt x="2502" y="701"/>
                    </a:lnTo>
                    <a:lnTo>
                      <a:pt x="2535" y="768"/>
                    </a:lnTo>
                    <a:lnTo>
                      <a:pt x="2702" y="968"/>
                    </a:lnTo>
                    <a:lnTo>
                      <a:pt x="2735" y="1035"/>
                    </a:lnTo>
                    <a:cubicBezTo>
                      <a:pt x="2769" y="1068"/>
                      <a:pt x="2769" y="1101"/>
                      <a:pt x="2735" y="1135"/>
                    </a:cubicBezTo>
                    <a:cubicBezTo>
                      <a:pt x="2735" y="1168"/>
                      <a:pt x="2702" y="1168"/>
                      <a:pt x="2669" y="1201"/>
                    </a:cubicBezTo>
                    <a:lnTo>
                      <a:pt x="2402" y="1201"/>
                    </a:lnTo>
                    <a:cubicBezTo>
                      <a:pt x="2402" y="1201"/>
                      <a:pt x="2402" y="1168"/>
                      <a:pt x="2402" y="1168"/>
                    </a:cubicBezTo>
                    <a:lnTo>
                      <a:pt x="2268" y="1168"/>
                    </a:lnTo>
                    <a:lnTo>
                      <a:pt x="2135" y="1135"/>
                    </a:lnTo>
                    <a:cubicBezTo>
                      <a:pt x="2135" y="1135"/>
                      <a:pt x="2102" y="1135"/>
                      <a:pt x="2102" y="1101"/>
                    </a:cubicBezTo>
                    <a:lnTo>
                      <a:pt x="2035" y="1068"/>
                    </a:lnTo>
                    <a:lnTo>
                      <a:pt x="1968" y="1001"/>
                    </a:lnTo>
                    <a:lnTo>
                      <a:pt x="1935" y="968"/>
                    </a:lnTo>
                    <a:lnTo>
                      <a:pt x="1902" y="901"/>
                    </a:lnTo>
                    <a:cubicBezTo>
                      <a:pt x="1902" y="868"/>
                      <a:pt x="1902" y="868"/>
                      <a:pt x="1902" y="868"/>
                    </a:cubicBezTo>
                    <a:lnTo>
                      <a:pt x="1902" y="801"/>
                    </a:lnTo>
                    <a:cubicBezTo>
                      <a:pt x="1902" y="768"/>
                      <a:pt x="1935" y="734"/>
                      <a:pt x="1935" y="734"/>
                    </a:cubicBezTo>
                    <a:lnTo>
                      <a:pt x="2035" y="634"/>
                    </a:lnTo>
                    <a:lnTo>
                      <a:pt x="1935" y="568"/>
                    </a:lnTo>
                    <a:lnTo>
                      <a:pt x="1902" y="568"/>
                    </a:lnTo>
                    <a:lnTo>
                      <a:pt x="1835" y="501"/>
                    </a:lnTo>
                    <a:cubicBezTo>
                      <a:pt x="1835" y="501"/>
                      <a:pt x="1801" y="467"/>
                      <a:pt x="1801" y="467"/>
                    </a:cubicBezTo>
                    <a:lnTo>
                      <a:pt x="1768" y="367"/>
                    </a:lnTo>
                    <a:cubicBezTo>
                      <a:pt x="1768" y="334"/>
                      <a:pt x="1768" y="334"/>
                      <a:pt x="1768" y="334"/>
                    </a:cubicBezTo>
                    <a:lnTo>
                      <a:pt x="1768" y="134"/>
                    </a:lnTo>
                    <a:lnTo>
                      <a:pt x="1735" y="67"/>
                    </a:lnTo>
                    <a:lnTo>
                      <a:pt x="1701" y="67"/>
                    </a:lnTo>
                    <a:lnTo>
                      <a:pt x="1635" y="134"/>
                    </a:lnTo>
                    <a:lnTo>
                      <a:pt x="1601" y="167"/>
                    </a:lnTo>
                    <a:lnTo>
                      <a:pt x="1268" y="167"/>
                    </a:lnTo>
                    <a:lnTo>
                      <a:pt x="1134" y="301"/>
                    </a:lnTo>
                    <a:cubicBezTo>
                      <a:pt x="1101" y="334"/>
                      <a:pt x="1068" y="334"/>
                      <a:pt x="1068" y="334"/>
                    </a:cubicBezTo>
                    <a:lnTo>
                      <a:pt x="1034" y="334"/>
                    </a:lnTo>
                    <a:lnTo>
                      <a:pt x="1034" y="367"/>
                    </a:lnTo>
                    <a:cubicBezTo>
                      <a:pt x="1001" y="367"/>
                      <a:pt x="1001" y="401"/>
                      <a:pt x="1001" y="401"/>
                    </a:cubicBezTo>
                    <a:lnTo>
                      <a:pt x="968" y="401"/>
                    </a:lnTo>
                    <a:lnTo>
                      <a:pt x="901" y="434"/>
                    </a:lnTo>
                    <a:lnTo>
                      <a:pt x="901" y="534"/>
                    </a:lnTo>
                    <a:cubicBezTo>
                      <a:pt x="901" y="534"/>
                      <a:pt x="901" y="568"/>
                      <a:pt x="901" y="601"/>
                    </a:cubicBezTo>
                    <a:lnTo>
                      <a:pt x="1034" y="668"/>
                    </a:lnTo>
                    <a:cubicBezTo>
                      <a:pt x="1068" y="701"/>
                      <a:pt x="1068" y="701"/>
                      <a:pt x="1068" y="734"/>
                    </a:cubicBezTo>
                    <a:lnTo>
                      <a:pt x="1134" y="901"/>
                    </a:lnTo>
                    <a:cubicBezTo>
                      <a:pt x="1134" y="934"/>
                      <a:pt x="1134" y="968"/>
                      <a:pt x="1134" y="968"/>
                    </a:cubicBezTo>
                    <a:lnTo>
                      <a:pt x="1001" y="1135"/>
                    </a:lnTo>
                    <a:lnTo>
                      <a:pt x="968" y="1168"/>
                    </a:lnTo>
                    <a:lnTo>
                      <a:pt x="667" y="1368"/>
                    </a:lnTo>
                    <a:lnTo>
                      <a:pt x="634" y="1368"/>
                    </a:lnTo>
                    <a:lnTo>
                      <a:pt x="167" y="1535"/>
                    </a:lnTo>
                    <a:lnTo>
                      <a:pt x="100" y="1635"/>
                    </a:lnTo>
                    <a:lnTo>
                      <a:pt x="34" y="1702"/>
                    </a:lnTo>
                    <a:lnTo>
                      <a:pt x="0" y="1835"/>
                    </a:lnTo>
                    <a:lnTo>
                      <a:pt x="0" y="2102"/>
                    </a:lnTo>
                    <a:lnTo>
                      <a:pt x="34" y="2135"/>
                    </a:lnTo>
                    <a:lnTo>
                      <a:pt x="334" y="2135"/>
                    </a:lnTo>
                    <a:lnTo>
                      <a:pt x="534" y="2235"/>
                    </a:lnTo>
                    <a:cubicBezTo>
                      <a:pt x="567" y="2235"/>
                      <a:pt x="567" y="2269"/>
                      <a:pt x="567" y="2302"/>
                    </a:cubicBezTo>
                    <a:lnTo>
                      <a:pt x="667" y="2402"/>
                    </a:lnTo>
                    <a:lnTo>
                      <a:pt x="834" y="2369"/>
                    </a:lnTo>
                    <a:lnTo>
                      <a:pt x="1201" y="2369"/>
                    </a:lnTo>
                    <a:lnTo>
                      <a:pt x="1368" y="2269"/>
                    </a:lnTo>
                    <a:lnTo>
                      <a:pt x="1568" y="2202"/>
                    </a:lnTo>
                    <a:lnTo>
                      <a:pt x="1668" y="2135"/>
                    </a:lnTo>
                    <a:lnTo>
                      <a:pt x="1768" y="2135"/>
                    </a:lnTo>
                    <a:lnTo>
                      <a:pt x="1801" y="2169"/>
                    </a:lnTo>
                    <a:cubicBezTo>
                      <a:pt x="1835" y="2202"/>
                      <a:pt x="1835" y="2202"/>
                      <a:pt x="1835" y="2202"/>
                    </a:cubicBezTo>
                    <a:lnTo>
                      <a:pt x="1902" y="2302"/>
                    </a:lnTo>
                    <a:lnTo>
                      <a:pt x="1935" y="2335"/>
                    </a:lnTo>
                    <a:lnTo>
                      <a:pt x="2202" y="2335"/>
                    </a:lnTo>
                    <a:lnTo>
                      <a:pt x="2268" y="2369"/>
                    </a:lnTo>
                    <a:lnTo>
                      <a:pt x="2469" y="2402"/>
                    </a:lnTo>
                    <a:lnTo>
                      <a:pt x="2535" y="2436"/>
                    </a:lnTo>
                    <a:lnTo>
                      <a:pt x="2635" y="2469"/>
                    </a:lnTo>
                    <a:lnTo>
                      <a:pt x="2669" y="2469"/>
                    </a:lnTo>
                    <a:lnTo>
                      <a:pt x="2702" y="2502"/>
                    </a:lnTo>
                    <a:cubicBezTo>
                      <a:pt x="2702" y="2502"/>
                      <a:pt x="2702" y="2536"/>
                      <a:pt x="2735" y="2536"/>
                    </a:cubicBezTo>
                    <a:lnTo>
                      <a:pt x="2735" y="2602"/>
                    </a:lnTo>
                    <a:lnTo>
                      <a:pt x="2735" y="2736"/>
                    </a:lnTo>
                    <a:lnTo>
                      <a:pt x="2735" y="2903"/>
                    </a:lnTo>
                    <a:lnTo>
                      <a:pt x="2769" y="2969"/>
                    </a:lnTo>
                    <a:lnTo>
                      <a:pt x="2769" y="3003"/>
                    </a:lnTo>
                    <a:lnTo>
                      <a:pt x="2769" y="3036"/>
                    </a:lnTo>
                    <a:lnTo>
                      <a:pt x="2836" y="3136"/>
                    </a:lnTo>
                    <a:cubicBezTo>
                      <a:pt x="2836" y="3136"/>
                      <a:pt x="2836" y="3169"/>
                      <a:pt x="2836" y="3169"/>
                    </a:cubicBezTo>
                    <a:lnTo>
                      <a:pt x="2836" y="3236"/>
                    </a:lnTo>
                    <a:lnTo>
                      <a:pt x="2836" y="3269"/>
                    </a:lnTo>
                    <a:lnTo>
                      <a:pt x="2802" y="3370"/>
                    </a:lnTo>
                    <a:lnTo>
                      <a:pt x="2836" y="3503"/>
                    </a:lnTo>
                    <a:lnTo>
                      <a:pt x="2902" y="3570"/>
                    </a:lnTo>
                    <a:lnTo>
                      <a:pt x="3036" y="3636"/>
                    </a:lnTo>
                    <a:lnTo>
                      <a:pt x="3069" y="3636"/>
                    </a:lnTo>
                    <a:lnTo>
                      <a:pt x="3202" y="3703"/>
                    </a:lnTo>
                    <a:cubicBezTo>
                      <a:pt x="3236" y="3736"/>
                      <a:pt x="3236" y="3736"/>
                      <a:pt x="3236" y="3770"/>
                    </a:cubicBezTo>
                    <a:lnTo>
                      <a:pt x="3303" y="3937"/>
                    </a:lnTo>
                    <a:cubicBezTo>
                      <a:pt x="3336" y="3937"/>
                      <a:pt x="3336" y="3970"/>
                      <a:pt x="3303" y="4003"/>
                    </a:cubicBezTo>
                    <a:lnTo>
                      <a:pt x="3269" y="4170"/>
                    </a:lnTo>
                    <a:lnTo>
                      <a:pt x="3136" y="4504"/>
                    </a:lnTo>
                    <a:lnTo>
                      <a:pt x="3169" y="4670"/>
                    </a:lnTo>
                    <a:lnTo>
                      <a:pt x="3202" y="4804"/>
                    </a:lnTo>
                    <a:lnTo>
                      <a:pt x="3469" y="5238"/>
                    </a:lnTo>
                    <a:lnTo>
                      <a:pt x="3770" y="5238"/>
                    </a:lnTo>
                    <a:lnTo>
                      <a:pt x="3870" y="5271"/>
                    </a:lnTo>
                    <a:lnTo>
                      <a:pt x="4737" y="5571"/>
                    </a:lnTo>
                    <a:lnTo>
                      <a:pt x="4937" y="5771"/>
                    </a:lnTo>
                    <a:lnTo>
                      <a:pt x="5204" y="5771"/>
                    </a:lnTo>
                    <a:lnTo>
                      <a:pt x="5337" y="5838"/>
                    </a:lnTo>
                    <a:cubicBezTo>
                      <a:pt x="5371" y="5871"/>
                      <a:pt x="5371" y="5871"/>
                      <a:pt x="5371" y="5905"/>
                    </a:cubicBezTo>
                    <a:lnTo>
                      <a:pt x="5437" y="5971"/>
                    </a:lnTo>
                    <a:lnTo>
                      <a:pt x="5504" y="6038"/>
                    </a:lnTo>
                    <a:lnTo>
                      <a:pt x="5571" y="6071"/>
                    </a:lnTo>
                    <a:cubicBezTo>
                      <a:pt x="5571" y="6071"/>
                      <a:pt x="5571" y="6105"/>
                      <a:pt x="5571" y="6105"/>
                    </a:cubicBezTo>
                    <a:lnTo>
                      <a:pt x="5571" y="6172"/>
                    </a:lnTo>
                    <a:lnTo>
                      <a:pt x="5604" y="6305"/>
                    </a:lnTo>
                    <a:lnTo>
                      <a:pt x="5638" y="6272"/>
                    </a:lnTo>
                    <a:lnTo>
                      <a:pt x="5704" y="6272"/>
                    </a:lnTo>
                    <a:cubicBezTo>
                      <a:pt x="5704" y="6272"/>
                      <a:pt x="5738" y="6238"/>
                      <a:pt x="5738" y="6238"/>
                    </a:cubicBezTo>
                    <a:lnTo>
                      <a:pt x="5871" y="6205"/>
                    </a:lnTo>
                    <a:lnTo>
                      <a:pt x="5904" y="6205"/>
                    </a:lnTo>
                    <a:lnTo>
                      <a:pt x="6138" y="6238"/>
                    </a:lnTo>
                    <a:cubicBezTo>
                      <a:pt x="6171" y="6238"/>
                      <a:pt x="6171" y="6238"/>
                      <a:pt x="6205" y="6272"/>
                    </a:cubicBezTo>
                    <a:lnTo>
                      <a:pt x="6338" y="6272"/>
                    </a:lnTo>
                    <a:lnTo>
                      <a:pt x="6371" y="6238"/>
                    </a:lnTo>
                    <a:cubicBezTo>
                      <a:pt x="6371" y="6238"/>
                      <a:pt x="6371" y="6205"/>
                      <a:pt x="6371" y="6205"/>
                    </a:cubicBezTo>
                    <a:lnTo>
                      <a:pt x="6405" y="6071"/>
                    </a:lnTo>
                    <a:lnTo>
                      <a:pt x="6271" y="6071"/>
                    </a:lnTo>
                    <a:lnTo>
                      <a:pt x="6205" y="6005"/>
                    </a:lnTo>
                    <a:lnTo>
                      <a:pt x="6038" y="6005"/>
                    </a:lnTo>
                    <a:lnTo>
                      <a:pt x="5938" y="5905"/>
                    </a:lnTo>
                    <a:cubicBezTo>
                      <a:pt x="5904" y="5905"/>
                      <a:pt x="5904" y="5871"/>
                      <a:pt x="5871" y="5838"/>
                    </a:cubicBezTo>
                    <a:lnTo>
                      <a:pt x="5838" y="5705"/>
                    </a:lnTo>
                    <a:cubicBezTo>
                      <a:pt x="5838" y="5705"/>
                      <a:pt x="5838" y="5705"/>
                      <a:pt x="5838" y="5671"/>
                    </a:cubicBezTo>
                    <a:lnTo>
                      <a:pt x="5871" y="5538"/>
                    </a:lnTo>
                    <a:lnTo>
                      <a:pt x="6138" y="4837"/>
                    </a:lnTo>
                    <a:lnTo>
                      <a:pt x="6338" y="4504"/>
                    </a:lnTo>
                    <a:cubicBezTo>
                      <a:pt x="6338" y="4504"/>
                      <a:pt x="6338" y="4470"/>
                      <a:pt x="6338" y="4470"/>
                    </a:cubicBezTo>
                    <a:lnTo>
                      <a:pt x="6405" y="4404"/>
                    </a:lnTo>
                    <a:lnTo>
                      <a:pt x="6438" y="4404"/>
                    </a:lnTo>
                    <a:lnTo>
                      <a:pt x="6572" y="4370"/>
                    </a:lnTo>
                    <a:lnTo>
                      <a:pt x="6471" y="4370"/>
                    </a:lnTo>
                    <a:lnTo>
                      <a:pt x="6205" y="4270"/>
                    </a:lnTo>
                    <a:lnTo>
                      <a:pt x="5704" y="4170"/>
                    </a:lnTo>
                    <a:lnTo>
                      <a:pt x="5237" y="4037"/>
                    </a:lnTo>
                    <a:lnTo>
                      <a:pt x="5237" y="4070"/>
                    </a:lnTo>
                    <a:cubicBezTo>
                      <a:pt x="5215" y="4070"/>
                      <a:pt x="5193" y="4085"/>
                      <a:pt x="5171" y="4085"/>
                    </a:cubicBezTo>
                    <a:cubicBezTo>
                      <a:pt x="5159" y="4085"/>
                      <a:pt x="5148" y="4081"/>
                      <a:pt x="5137" y="4070"/>
                    </a:cubicBezTo>
                    <a:lnTo>
                      <a:pt x="5037" y="4070"/>
                    </a:lnTo>
                    <a:lnTo>
                      <a:pt x="4904" y="4037"/>
                    </a:lnTo>
                    <a:lnTo>
                      <a:pt x="4837" y="3970"/>
                    </a:lnTo>
                    <a:lnTo>
                      <a:pt x="4804" y="3970"/>
                    </a:lnTo>
                    <a:lnTo>
                      <a:pt x="4670" y="3837"/>
                    </a:lnTo>
                    <a:lnTo>
                      <a:pt x="4537" y="3703"/>
                    </a:lnTo>
                    <a:lnTo>
                      <a:pt x="4437" y="3503"/>
                    </a:lnTo>
                    <a:lnTo>
                      <a:pt x="4170" y="2769"/>
                    </a:lnTo>
                    <a:lnTo>
                      <a:pt x="4003" y="2069"/>
                    </a:lnTo>
                    <a:lnTo>
                      <a:pt x="4003" y="1802"/>
                    </a:lnTo>
                    <a:lnTo>
                      <a:pt x="4070" y="1502"/>
                    </a:lnTo>
                    <a:lnTo>
                      <a:pt x="3870" y="1268"/>
                    </a:lnTo>
                    <a:cubicBezTo>
                      <a:pt x="3836" y="1235"/>
                      <a:pt x="3836" y="1201"/>
                      <a:pt x="3836" y="1168"/>
                    </a:cubicBezTo>
                    <a:lnTo>
                      <a:pt x="3836" y="1135"/>
                    </a:lnTo>
                    <a:lnTo>
                      <a:pt x="3803" y="1101"/>
                    </a:lnTo>
                    <a:cubicBezTo>
                      <a:pt x="3770" y="1101"/>
                      <a:pt x="3770" y="1068"/>
                      <a:pt x="3736" y="1068"/>
                    </a:cubicBezTo>
                    <a:lnTo>
                      <a:pt x="3736" y="1035"/>
                    </a:lnTo>
                    <a:lnTo>
                      <a:pt x="3736" y="1001"/>
                    </a:lnTo>
                    <a:lnTo>
                      <a:pt x="3736" y="934"/>
                    </a:lnTo>
                    <a:lnTo>
                      <a:pt x="3703" y="901"/>
                    </a:lnTo>
                    <a:cubicBezTo>
                      <a:pt x="3669" y="901"/>
                      <a:pt x="3669" y="868"/>
                      <a:pt x="3669" y="834"/>
                    </a:cubicBezTo>
                    <a:lnTo>
                      <a:pt x="3636" y="768"/>
                    </a:lnTo>
                    <a:lnTo>
                      <a:pt x="3569" y="734"/>
                    </a:lnTo>
                    <a:cubicBezTo>
                      <a:pt x="3536" y="701"/>
                      <a:pt x="3503" y="668"/>
                      <a:pt x="3503" y="634"/>
                    </a:cubicBezTo>
                    <a:lnTo>
                      <a:pt x="3503" y="367"/>
                    </a:lnTo>
                    <a:cubicBezTo>
                      <a:pt x="3503" y="334"/>
                      <a:pt x="3536" y="301"/>
                      <a:pt x="3536" y="301"/>
                    </a:cubicBezTo>
                    <a:lnTo>
                      <a:pt x="3369" y="167"/>
                    </a:lnTo>
                    <a:lnTo>
                      <a:pt x="3202" y="167"/>
                    </a:lnTo>
                    <a:cubicBezTo>
                      <a:pt x="3169" y="167"/>
                      <a:pt x="3136" y="134"/>
                      <a:pt x="3136" y="134"/>
                    </a:cubicBez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2973303" y="2425007"/>
                <a:ext cx="12209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34" extrusionOk="0">
                    <a:moveTo>
                      <a:pt x="267" y="0"/>
                    </a:moveTo>
                    <a:lnTo>
                      <a:pt x="167" y="33"/>
                    </a:lnTo>
                    <a:lnTo>
                      <a:pt x="101" y="33"/>
                    </a:lnTo>
                    <a:lnTo>
                      <a:pt x="101" y="100"/>
                    </a:lnTo>
                    <a:cubicBezTo>
                      <a:pt x="67" y="100"/>
                      <a:pt x="67" y="133"/>
                      <a:pt x="34" y="133"/>
                    </a:cubicBezTo>
                    <a:lnTo>
                      <a:pt x="0" y="167"/>
                    </a:lnTo>
                    <a:lnTo>
                      <a:pt x="67" y="234"/>
                    </a:lnTo>
                    <a:cubicBezTo>
                      <a:pt x="67" y="234"/>
                      <a:pt x="101" y="234"/>
                      <a:pt x="101" y="200"/>
                    </a:cubicBezTo>
                    <a:lnTo>
                      <a:pt x="234" y="167"/>
                    </a:lnTo>
                    <a:lnTo>
                      <a:pt x="267" y="133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494294" y="1877918"/>
                <a:ext cx="7325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134"/>
                    </a:lnTo>
                    <a:lnTo>
                      <a:pt x="168" y="134"/>
                    </a:lnTo>
                    <a:lnTo>
                      <a:pt x="201" y="167"/>
                    </a:lnTo>
                    <a:lnTo>
                      <a:pt x="201" y="134"/>
                    </a:lnTo>
                    <a:cubicBezTo>
                      <a:pt x="168" y="100"/>
                      <a:pt x="168" y="100"/>
                      <a:pt x="201" y="100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489447" y="1865745"/>
                <a:ext cx="7325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5" extrusionOk="0">
                    <a:moveTo>
                      <a:pt x="0" y="1"/>
                    </a:moveTo>
                    <a:cubicBezTo>
                      <a:pt x="0" y="1"/>
                      <a:pt x="0" y="34"/>
                      <a:pt x="0" y="34"/>
                    </a:cubicBezTo>
                    <a:lnTo>
                      <a:pt x="0" y="134"/>
                    </a:lnTo>
                    <a:lnTo>
                      <a:pt x="200" y="34"/>
                    </a:lnTo>
                    <a:lnTo>
                      <a:pt x="134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2454168" y="1819568"/>
                <a:ext cx="26787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01" extrusionOk="0">
                    <a:moveTo>
                      <a:pt x="701" y="0"/>
                    </a:moveTo>
                    <a:lnTo>
                      <a:pt x="701" y="67"/>
                    </a:lnTo>
                    <a:cubicBezTo>
                      <a:pt x="701" y="67"/>
                      <a:pt x="701" y="67"/>
                      <a:pt x="701" y="100"/>
                    </a:cubicBezTo>
                    <a:lnTo>
                      <a:pt x="668" y="134"/>
                    </a:lnTo>
                    <a:cubicBezTo>
                      <a:pt x="668" y="167"/>
                      <a:pt x="635" y="200"/>
                      <a:pt x="601" y="200"/>
                    </a:cubicBezTo>
                    <a:cubicBezTo>
                      <a:pt x="568" y="200"/>
                      <a:pt x="535" y="200"/>
                      <a:pt x="501" y="167"/>
                    </a:cubicBezTo>
                    <a:lnTo>
                      <a:pt x="368" y="34"/>
                    </a:lnTo>
                    <a:lnTo>
                      <a:pt x="368" y="67"/>
                    </a:lnTo>
                    <a:cubicBezTo>
                      <a:pt x="368" y="100"/>
                      <a:pt x="368" y="100"/>
                      <a:pt x="335" y="134"/>
                    </a:cubicBezTo>
                    <a:lnTo>
                      <a:pt x="268" y="200"/>
                    </a:lnTo>
                    <a:lnTo>
                      <a:pt x="134" y="200"/>
                    </a:lnTo>
                    <a:lnTo>
                      <a:pt x="134" y="234"/>
                    </a:lnTo>
                    <a:cubicBezTo>
                      <a:pt x="134" y="234"/>
                      <a:pt x="134" y="234"/>
                      <a:pt x="134" y="267"/>
                    </a:cubicBezTo>
                    <a:lnTo>
                      <a:pt x="134" y="300"/>
                    </a:lnTo>
                    <a:cubicBezTo>
                      <a:pt x="134" y="334"/>
                      <a:pt x="101" y="334"/>
                      <a:pt x="101" y="367"/>
                    </a:cubicBezTo>
                    <a:lnTo>
                      <a:pt x="68" y="400"/>
                    </a:lnTo>
                    <a:cubicBezTo>
                      <a:pt x="34" y="434"/>
                      <a:pt x="1" y="434"/>
                      <a:pt x="1" y="434"/>
                    </a:cubicBezTo>
                    <a:lnTo>
                      <a:pt x="68" y="534"/>
                    </a:lnTo>
                    <a:lnTo>
                      <a:pt x="234" y="534"/>
                    </a:lnTo>
                    <a:lnTo>
                      <a:pt x="368" y="601"/>
                    </a:lnTo>
                    <a:lnTo>
                      <a:pt x="501" y="601"/>
                    </a:lnTo>
                    <a:cubicBezTo>
                      <a:pt x="501" y="601"/>
                      <a:pt x="501" y="601"/>
                      <a:pt x="501" y="567"/>
                    </a:cubicBezTo>
                    <a:lnTo>
                      <a:pt x="535" y="501"/>
                    </a:lnTo>
                    <a:cubicBezTo>
                      <a:pt x="535" y="501"/>
                      <a:pt x="535" y="467"/>
                      <a:pt x="535" y="467"/>
                    </a:cubicBezTo>
                    <a:lnTo>
                      <a:pt x="535" y="400"/>
                    </a:lnTo>
                    <a:cubicBezTo>
                      <a:pt x="535" y="367"/>
                      <a:pt x="568" y="334"/>
                      <a:pt x="601" y="334"/>
                    </a:cubicBezTo>
                    <a:cubicBezTo>
                      <a:pt x="618" y="317"/>
                      <a:pt x="635" y="309"/>
                      <a:pt x="651" y="309"/>
                    </a:cubicBezTo>
                    <a:cubicBezTo>
                      <a:pt x="668" y="309"/>
                      <a:pt x="685" y="317"/>
                      <a:pt x="701" y="334"/>
                    </a:cubicBezTo>
                    <a:lnTo>
                      <a:pt x="735" y="167"/>
                    </a:lnTo>
                    <a:lnTo>
                      <a:pt x="735" y="100"/>
                    </a:lnTo>
                    <a:lnTo>
                      <a:pt x="735" y="34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2479716" y="1857253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0" y="0"/>
                    </a:moveTo>
                    <a:lnTo>
                      <a:pt x="0" y="100"/>
                    </a:lnTo>
                    <a:lnTo>
                      <a:pt x="34" y="67"/>
                    </a:lnTo>
                    <a:lnTo>
                      <a:pt x="101" y="100"/>
                    </a:lnTo>
                    <a:lnTo>
                      <a:pt x="101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2445676" y="1846319"/>
                <a:ext cx="732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4" extrusionOk="0">
                    <a:moveTo>
                      <a:pt x="0" y="0"/>
                    </a:moveTo>
                    <a:lnTo>
                      <a:pt x="134" y="133"/>
                    </a:lnTo>
                    <a:lnTo>
                      <a:pt x="201" y="133"/>
                    </a:lnTo>
                    <a:lnTo>
                      <a:pt x="201" y="67"/>
                    </a:lnTo>
                    <a:lnTo>
                      <a:pt x="67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2501584" y="1817126"/>
                <a:ext cx="57182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302" extrusionOk="0">
                    <a:moveTo>
                      <a:pt x="1268" y="0"/>
                    </a:moveTo>
                    <a:lnTo>
                      <a:pt x="1068" y="101"/>
                    </a:lnTo>
                    <a:lnTo>
                      <a:pt x="868" y="101"/>
                    </a:lnTo>
                    <a:lnTo>
                      <a:pt x="701" y="67"/>
                    </a:lnTo>
                    <a:lnTo>
                      <a:pt x="668" y="67"/>
                    </a:lnTo>
                    <a:lnTo>
                      <a:pt x="601" y="34"/>
                    </a:lnTo>
                    <a:cubicBezTo>
                      <a:pt x="601" y="67"/>
                      <a:pt x="568" y="101"/>
                      <a:pt x="535" y="101"/>
                    </a:cubicBezTo>
                    <a:lnTo>
                      <a:pt x="401" y="101"/>
                    </a:lnTo>
                    <a:cubicBezTo>
                      <a:pt x="401" y="101"/>
                      <a:pt x="401" y="134"/>
                      <a:pt x="401" y="134"/>
                    </a:cubicBezTo>
                    <a:lnTo>
                      <a:pt x="301" y="267"/>
                    </a:lnTo>
                    <a:lnTo>
                      <a:pt x="234" y="267"/>
                    </a:lnTo>
                    <a:lnTo>
                      <a:pt x="34" y="334"/>
                    </a:lnTo>
                    <a:lnTo>
                      <a:pt x="1" y="367"/>
                    </a:lnTo>
                    <a:lnTo>
                      <a:pt x="34" y="434"/>
                    </a:lnTo>
                    <a:cubicBezTo>
                      <a:pt x="34" y="467"/>
                      <a:pt x="34" y="501"/>
                      <a:pt x="1" y="501"/>
                    </a:cubicBezTo>
                    <a:lnTo>
                      <a:pt x="1" y="601"/>
                    </a:lnTo>
                    <a:lnTo>
                      <a:pt x="201" y="601"/>
                    </a:lnTo>
                    <a:lnTo>
                      <a:pt x="234" y="568"/>
                    </a:lnTo>
                    <a:cubicBezTo>
                      <a:pt x="268" y="534"/>
                      <a:pt x="268" y="534"/>
                      <a:pt x="301" y="534"/>
                    </a:cubicBezTo>
                    <a:lnTo>
                      <a:pt x="334" y="534"/>
                    </a:lnTo>
                    <a:lnTo>
                      <a:pt x="468" y="501"/>
                    </a:lnTo>
                    <a:lnTo>
                      <a:pt x="668" y="401"/>
                    </a:lnTo>
                    <a:lnTo>
                      <a:pt x="768" y="401"/>
                    </a:lnTo>
                    <a:cubicBezTo>
                      <a:pt x="801" y="401"/>
                      <a:pt x="835" y="401"/>
                      <a:pt x="835" y="434"/>
                    </a:cubicBezTo>
                    <a:lnTo>
                      <a:pt x="902" y="501"/>
                    </a:lnTo>
                    <a:lnTo>
                      <a:pt x="935" y="501"/>
                    </a:lnTo>
                    <a:cubicBezTo>
                      <a:pt x="968" y="501"/>
                      <a:pt x="1002" y="534"/>
                      <a:pt x="1002" y="568"/>
                    </a:cubicBezTo>
                    <a:cubicBezTo>
                      <a:pt x="1002" y="601"/>
                      <a:pt x="1002" y="634"/>
                      <a:pt x="968" y="634"/>
                    </a:cubicBezTo>
                    <a:lnTo>
                      <a:pt x="902" y="734"/>
                    </a:lnTo>
                    <a:cubicBezTo>
                      <a:pt x="902" y="734"/>
                      <a:pt x="902" y="768"/>
                      <a:pt x="902" y="801"/>
                    </a:cubicBezTo>
                    <a:cubicBezTo>
                      <a:pt x="902" y="834"/>
                      <a:pt x="868" y="868"/>
                      <a:pt x="835" y="868"/>
                    </a:cubicBezTo>
                    <a:lnTo>
                      <a:pt x="935" y="868"/>
                    </a:lnTo>
                    <a:cubicBezTo>
                      <a:pt x="968" y="868"/>
                      <a:pt x="1002" y="868"/>
                      <a:pt x="1035" y="901"/>
                    </a:cubicBezTo>
                    <a:lnTo>
                      <a:pt x="1035" y="968"/>
                    </a:lnTo>
                    <a:cubicBezTo>
                      <a:pt x="1035" y="968"/>
                      <a:pt x="1035" y="1001"/>
                      <a:pt x="1035" y="1035"/>
                    </a:cubicBezTo>
                    <a:lnTo>
                      <a:pt x="1035" y="1068"/>
                    </a:lnTo>
                    <a:lnTo>
                      <a:pt x="1035" y="1101"/>
                    </a:lnTo>
                    <a:lnTo>
                      <a:pt x="1068" y="1168"/>
                    </a:lnTo>
                    <a:cubicBezTo>
                      <a:pt x="1068" y="1201"/>
                      <a:pt x="1068" y="1201"/>
                      <a:pt x="1068" y="1235"/>
                    </a:cubicBezTo>
                    <a:lnTo>
                      <a:pt x="1268" y="1301"/>
                    </a:lnTo>
                    <a:lnTo>
                      <a:pt x="1335" y="1301"/>
                    </a:lnTo>
                    <a:lnTo>
                      <a:pt x="1369" y="1101"/>
                    </a:lnTo>
                    <a:cubicBezTo>
                      <a:pt x="1369" y="1068"/>
                      <a:pt x="1402" y="1035"/>
                      <a:pt x="1435" y="1001"/>
                    </a:cubicBezTo>
                    <a:lnTo>
                      <a:pt x="1469" y="1001"/>
                    </a:lnTo>
                    <a:lnTo>
                      <a:pt x="1535" y="968"/>
                    </a:lnTo>
                    <a:lnTo>
                      <a:pt x="1502" y="768"/>
                    </a:lnTo>
                    <a:cubicBezTo>
                      <a:pt x="1502" y="768"/>
                      <a:pt x="1502" y="734"/>
                      <a:pt x="1502" y="701"/>
                    </a:cubicBezTo>
                    <a:lnTo>
                      <a:pt x="1569" y="601"/>
                    </a:lnTo>
                    <a:lnTo>
                      <a:pt x="1535" y="401"/>
                    </a:lnTo>
                    <a:lnTo>
                      <a:pt x="1335" y="301"/>
                    </a:lnTo>
                    <a:cubicBezTo>
                      <a:pt x="1335" y="301"/>
                      <a:pt x="1302" y="301"/>
                      <a:pt x="1302" y="267"/>
                    </a:cubicBezTo>
                    <a:lnTo>
                      <a:pt x="1268" y="201"/>
                    </a:lnTo>
                    <a:cubicBezTo>
                      <a:pt x="1268" y="167"/>
                      <a:pt x="1268" y="167"/>
                      <a:pt x="1268" y="134"/>
                    </a:cubicBezTo>
                    <a:lnTo>
                      <a:pt x="1268" y="101"/>
                    </a:lnTo>
                    <a:lnTo>
                      <a:pt x="12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2425011" y="1865745"/>
                <a:ext cx="8528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0" y="1"/>
                    </a:moveTo>
                    <a:lnTo>
                      <a:pt x="34" y="67"/>
                    </a:lnTo>
                    <a:lnTo>
                      <a:pt x="100" y="134"/>
                    </a:lnTo>
                    <a:lnTo>
                      <a:pt x="234" y="234"/>
                    </a:lnTo>
                    <a:lnTo>
                      <a:pt x="234" y="234"/>
                    </a:lnTo>
                    <a:lnTo>
                      <a:pt x="201" y="134"/>
                    </a:lnTo>
                    <a:lnTo>
                      <a:pt x="167" y="101"/>
                    </a:lnTo>
                    <a:lnTo>
                      <a:pt x="134" y="10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721644" y="1548447"/>
                <a:ext cx="12209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35" extrusionOk="0">
                    <a:moveTo>
                      <a:pt x="67" y="1"/>
                    </a:moveTo>
                    <a:lnTo>
                      <a:pt x="34" y="101"/>
                    </a:lnTo>
                    <a:lnTo>
                      <a:pt x="1" y="234"/>
                    </a:lnTo>
                    <a:lnTo>
                      <a:pt x="167" y="167"/>
                    </a:lnTo>
                    <a:lnTo>
                      <a:pt x="234" y="167"/>
                    </a:lnTo>
                    <a:cubicBezTo>
                      <a:pt x="234" y="151"/>
                      <a:pt x="242" y="142"/>
                      <a:pt x="255" y="142"/>
                    </a:cubicBezTo>
                    <a:cubicBezTo>
                      <a:pt x="267" y="142"/>
                      <a:pt x="284" y="151"/>
                      <a:pt x="301" y="167"/>
                    </a:cubicBezTo>
                    <a:lnTo>
                      <a:pt x="334" y="1"/>
                    </a:lnTo>
                    <a:lnTo>
                      <a:pt x="334" y="1"/>
                    </a:lnTo>
                    <a:cubicBezTo>
                      <a:pt x="301" y="34"/>
                      <a:pt x="301" y="34"/>
                      <a:pt x="267" y="34"/>
                    </a:cubicBezTo>
                    <a:lnTo>
                      <a:pt x="201" y="34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544152" y="1966664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797014" y="1511964"/>
                <a:ext cx="6123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02" extrusionOk="0">
                    <a:moveTo>
                      <a:pt x="1" y="1"/>
                    </a:moveTo>
                    <a:lnTo>
                      <a:pt x="67" y="168"/>
                    </a:lnTo>
                    <a:cubicBezTo>
                      <a:pt x="67" y="168"/>
                      <a:pt x="67" y="201"/>
                      <a:pt x="67" y="201"/>
                    </a:cubicBezTo>
                    <a:lnTo>
                      <a:pt x="67" y="234"/>
                    </a:lnTo>
                    <a:cubicBezTo>
                      <a:pt x="67" y="268"/>
                      <a:pt x="101" y="268"/>
                      <a:pt x="101" y="301"/>
                    </a:cubicBezTo>
                    <a:cubicBezTo>
                      <a:pt x="101" y="284"/>
                      <a:pt x="109" y="276"/>
                      <a:pt x="122" y="276"/>
                    </a:cubicBezTo>
                    <a:cubicBezTo>
                      <a:pt x="134" y="276"/>
                      <a:pt x="151" y="284"/>
                      <a:pt x="167" y="301"/>
                    </a:cubicBezTo>
                    <a:lnTo>
                      <a:pt x="167" y="134"/>
                    </a:lnTo>
                    <a:lnTo>
                      <a:pt x="167" y="68"/>
                    </a:lnTo>
                    <a:lnTo>
                      <a:pt x="101" y="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364219" y="1828060"/>
                <a:ext cx="856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68" extrusionOk="0">
                    <a:moveTo>
                      <a:pt x="67" y="1"/>
                    </a:moveTo>
                    <a:lnTo>
                      <a:pt x="1" y="101"/>
                    </a:lnTo>
                    <a:lnTo>
                      <a:pt x="1" y="134"/>
                    </a:lnTo>
                    <a:lnTo>
                      <a:pt x="101" y="301"/>
                    </a:lnTo>
                    <a:lnTo>
                      <a:pt x="67" y="334"/>
                    </a:lnTo>
                    <a:lnTo>
                      <a:pt x="134" y="334"/>
                    </a:lnTo>
                    <a:lnTo>
                      <a:pt x="234" y="368"/>
                    </a:lnTo>
                    <a:cubicBezTo>
                      <a:pt x="234" y="334"/>
                      <a:pt x="234" y="334"/>
                      <a:pt x="234" y="334"/>
                    </a:cubicBezTo>
                    <a:cubicBezTo>
                      <a:pt x="201" y="334"/>
                      <a:pt x="167" y="334"/>
                      <a:pt x="167" y="301"/>
                    </a:cubicBezTo>
                    <a:lnTo>
                      <a:pt x="167" y="268"/>
                    </a:lnTo>
                    <a:lnTo>
                      <a:pt x="67" y="67"/>
                    </a:lnTo>
                    <a:cubicBezTo>
                      <a:pt x="67" y="34"/>
                      <a:pt x="67" y="34"/>
                      <a:pt x="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580635" y="2018927"/>
                <a:ext cx="21903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02" extrusionOk="0">
                    <a:moveTo>
                      <a:pt x="234" y="1"/>
                    </a:moveTo>
                    <a:lnTo>
                      <a:pt x="234" y="67"/>
                    </a:lnTo>
                    <a:lnTo>
                      <a:pt x="234" y="101"/>
                    </a:lnTo>
                    <a:cubicBezTo>
                      <a:pt x="234" y="101"/>
                      <a:pt x="234" y="134"/>
                      <a:pt x="234" y="134"/>
                    </a:cubicBezTo>
                    <a:lnTo>
                      <a:pt x="234" y="168"/>
                    </a:lnTo>
                    <a:cubicBezTo>
                      <a:pt x="234" y="201"/>
                      <a:pt x="200" y="234"/>
                      <a:pt x="167" y="234"/>
                    </a:cubicBezTo>
                    <a:lnTo>
                      <a:pt x="0" y="234"/>
                    </a:lnTo>
                    <a:lnTo>
                      <a:pt x="67" y="334"/>
                    </a:lnTo>
                    <a:lnTo>
                      <a:pt x="267" y="401"/>
                    </a:lnTo>
                    <a:lnTo>
                      <a:pt x="300" y="401"/>
                    </a:lnTo>
                    <a:lnTo>
                      <a:pt x="367" y="468"/>
                    </a:lnTo>
                    <a:lnTo>
                      <a:pt x="500" y="501"/>
                    </a:lnTo>
                    <a:cubicBezTo>
                      <a:pt x="500" y="468"/>
                      <a:pt x="500" y="434"/>
                      <a:pt x="534" y="401"/>
                    </a:cubicBezTo>
                    <a:lnTo>
                      <a:pt x="601" y="368"/>
                    </a:lnTo>
                    <a:lnTo>
                      <a:pt x="567" y="368"/>
                    </a:lnTo>
                    <a:lnTo>
                      <a:pt x="367" y="6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366661" y="1864542"/>
                <a:ext cx="18259" cy="2678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735" extrusionOk="0">
                    <a:moveTo>
                      <a:pt x="67" y="0"/>
                    </a:moveTo>
                    <a:lnTo>
                      <a:pt x="34" y="100"/>
                    </a:lnTo>
                    <a:lnTo>
                      <a:pt x="0" y="167"/>
                    </a:lnTo>
                    <a:lnTo>
                      <a:pt x="0" y="301"/>
                    </a:lnTo>
                    <a:lnTo>
                      <a:pt x="0" y="334"/>
                    </a:lnTo>
                    <a:lnTo>
                      <a:pt x="167" y="601"/>
                    </a:lnTo>
                    <a:cubicBezTo>
                      <a:pt x="167" y="601"/>
                      <a:pt x="167" y="601"/>
                      <a:pt x="167" y="634"/>
                    </a:cubicBezTo>
                    <a:lnTo>
                      <a:pt x="234" y="734"/>
                    </a:lnTo>
                    <a:lnTo>
                      <a:pt x="300" y="734"/>
                    </a:lnTo>
                    <a:lnTo>
                      <a:pt x="401" y="701"/>
                    </a:lnTo>
                    <a:lnTo>
                      <a:pt x="501" y="501"/>
                    </a:lnTo>
                    <a:lnTo>
                      <a:pt x="501" y="467"/>
                    </a:lnTo>
                    <a:lnTo>
                      <a:pt x="434" y="434"/>
                    </a:lnTo>
                    <a:lnTo>
                      <a:pt x="334" y="267"/>
                    </a:lnTo>
                    <a:lnTo>
                      <a:pt x="234" y="201"/>
                    </a:lnTo>
                    <a:cubicBezTo>
                      <a:pt x="200" y="201"/>
                      <a:pt x="200" y="201"/>
                      <a:pt x="167" y="167"/>
                    </a:cubicBezTo>
                    <a:lnTo>
                      <a:pt x="134" y="1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528335" y="2039592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534421" y="1995820"/>
                <a:ext cx="38923" cy="3407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935" extrusionOk="0">
                    <a:moveTo>
                      <a:pt x="434" y="1"/>
                    </a:moveTo>
                    <a:cubicBezTo>
                      <a:pt x="434" y="34"/>
                      <a:pt x="401" y="34"/>
                      <a:pt x="401" y="34"/>
                    </a:cubicBezTo>
                    <a:cubicBezTo>
                      <a:pt x="384" y="51"/>
                      <a:pt x="367" y="59"/>
                      <a:pt x="351" y="59"/>
                    </a:cubicBezTo>
                    <a:cubicBezTo>
                      <a:pt x="334" y="59"/>
                      <a:pt x="317" y="51"/>
                      <a:pt x="301" y="34"/>
                    </a:cubicBezTo>
                    <a:lnTo>
                      <a:pt x="301" y="335"/>
                    </a:lnTo>
                    <a:cubicBezTo>
                      <a:pt x="301" y="368"/>
                      <a:pt x="301" y="368"/>
                      <a:pt x="301" y="368"/>
                    </a:cubicBezTo>
                    <a:lnTo>
                      <a:pt x="267" y="501"/>
                    </a:lnTo>
                    <a:lnTo>
                      <a:pt x="267" y="535"/>
                    </a:lnTo>
                    <a:lnTo>
                      <a:pt x="201" y="601"/>
                    </a:lnTo>
                    <a:lnTo>
                      <a:pt x="34" y="768"/>
                    </a:lnTo>
                    <a:lnTo>
                      <a:pt x="1" y="768"/>
                    </a:lnTo>
                    <a:lnTo>
                      <a:pt x="1" y="802"/>
                    </a:lnTo>
                    <a:lnTo>
                      <a:pt x="34" y="802"/>
                    </a:lnTo>
                    <a:lnTo>
                      <a:pt x="134" y="835"/>
                    </a:lnTo>
                    <a:lnTo>
                      <a:pt x="167" y="835"/>
                    </a:lnTo>
                    <a:lnTo>
                      <a:pt x="234" y="902"/>
                    </a:lnTo>
                    <a:cubicBezTo>
                      <a:pt x="234" y="902"/>
                      <a:pt x="234" y="935"/>
                      <a:pt x="267" y="935"/>
                    </a:cubicBezTo>
                    <a:lnTo>
                      <a:pt x="267" y="902"/>
                    </a:lnTo>
                    <a:lnTo>
                      <a:pt x="367" y="835"/>
                    </a:lnTo>
                    <a:lnTo>
                      <a:pt x="501" y="835"/>
                    </a:lnTo>
                    <a:lnTo>
                      <a:pt x="668" y="735"/>
                    </a:lnTo>
                    <a:lnTo>
                      <a:pt x="1001" y="735"/>
                    </a:lnTo>
                    <a:lnTo>
                      <a:pt x="1068" y="768"/>
                    </a:lnTo>
                    <a:lnTo>
                      <a:pt x="1035" y="735"/>
                    </a:lnTo>
                    <a:lnTo>
                      <a:pt x="968" y="568"/>
                    </a:lnTo>
                    <a:lnTo>
                      <a:pt x="868" y="468"/>
                    </a:lnTo>
                    <a:lnTo>
                      <a:pt x="834" y="468"/>
                    </a:lnTo>
                    <a:cubicBezTo>
                      <a:pt x="823" y="479"/>
                      <a:pt x="812" y="483"/>
                      <a:pt x="801" y="483"/>
                    </a:cubicBezTo>
                    <a:cubicBezTo>
                      <a:pt x="779" y="483"/>
                      <a:pt x="757" y="468"/>
                      <a:pt x="734" y="468"/>
                    </a:cubicBezTo>
                    <a:lnTo>
                      <a:pt x="668" y="368"/>
                    </a:lnTo>
                    <a:cubicBezTo>
                      <a:pt x="634" y="368"/>
                      <a:pt x="634" y="335"/>
                      <a:pt x="634" y="301"/>
                    </a:cubicBezTo>
                    <a:lnTo>
                      <a:pt x="634" y="268"/>
                    </a:lnTo>
                    <a:cubicBezTo>
                      <a:pt x="634" y="234"/>
                      <a:pt x="634" y="201"/>
                      <a:pt x="668" y="168"/>
                    </a:cubicBezTo>
                    <a:lnTo>
                      <a:pt x="568" y="68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528335" y="1978800"/>
                <a:ext cx="2478" cy="3717"/>
              </a:xfrm>
              <a:custGeom>
                <a:avLst/>
                <a:gdLst/>
                <a:ahLst/>
                <a:cxnLst/>
                <a:rect l="l" t="t" r="r" b="b"/>
                <a:pathLst>
                  <a:path w="68" h="102" extrusionOk="0">
                    <a:moveTo>
                      <a:pt x="1" y="1"/>
                    </a:moveTo>
                    <a:cubicBezTo>
                      <a:pt x="1" y="1"/>
                      <a:pt x="1" y="34"/>
                      <a:pt x="1" y="34"/>
                    </a:cubicBezTo>
                    <a:lnTo>
                      <a:pt x="67" y="10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505228" y="2049323"/>
                <a:ext cx="42604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35" extrusionOk="0">
                    <a:moveTo>
                      <a:pt x="768" y="1"/>
                    </a:moveTo>
                    <a:lnTo>
                      <a:pt x="601" y="167"/>
                    </a:lnTo>
                    <a:lnTo>
                      <a:pt x="568" y="167"/>
                    </a:lnTo>
                    <a:lnTo>
                      <a:pt x="435" y="234"/>
                    </a:lnTo>
                    <a:cubicBezTo>
                      <a:pt x="418" y="251"/>
                      <a:pt x="401" y="259"/>
                      <a:pt x="385" y="259"/>
                    </a:cubicBezTo>
                    <a:cubicBezTo>
                      <a:pt x="368" y="259"/>
                      <a:pt x="351" y="251"/>
                      <a:pt x="335" y="234"/>
                    </a:cubicBezTo>
                    <a:lnTo>
                      <a:pt x="335" y="301"/>
                    </a:lnTo>
                    <a:cubicBezTo>
                      <a:pt x="335" y="334"/>
                      <a:pt x="301" y="368"/>
                      <a:pt x="234" y="368"/>
                    </a:cubicBezTo>
                    <a:cubicBezTo>
                      <a:pt x="201" y="368"/>
                      <a:pt x="168" y="334"/>
                      <a:pt x="168" y="301"/>
                    </a:cubicBezTo>
                    <a:lnTo>
                      <a:pt x="168" y="201"/>
                    </a:lnTo>
                    <a:lnTo>
                      <a:pt x="101" y="234"/>
                    </a:lnTo>
                    <a:lnTo>
                      <a:pt x="68" y="268"/>
                    </a:lnTo>
                    <a:lnTo>
                      <a:pt x="1" y="434"/>
                    </a:lnTo>
                    <a:lnTo>
                      <a:pt x="168" y="601"/>
                    </a:lnTo>
                    <a:lnTo>
                      <a:pt x="201" y="601"/>
                    </a:lnTo>
                    <a:cubicBezTo>
                      <a:pt x="234" y="601"/>
                      <a:pt x="268" y="634"/>
                      <a:pt x="301" y="668"/>
                    </a:cubicBezTo>
                    <a:lnTo>
                      <a:pt x="335" y="701"/>
                    </a:lnTo>
                    <a:lnTo>
                      <a:pt x="335" y="735"/>
                    </a:lnTo>
                    <a:lnTo>
                      <a:pt x="368" y="901"/>
                    </a:lnTo>
                    <a:lnTo>
                      <a:pt x="401" y="1035"/>
                    </a:lnTo>
                    <a:cubicBezTo>
                      <a:pt x="401" y="1035"/>
                      <a:pt x="401" y="1001"/>
                      <a:pt x="401" y="1001"/>
                    </a:cubicBezTo>
                    <a:lnTo>
                      <a:pt x="501" y="835"/>
                    </a:lnTo>
                    <a:cubicBezTo>
                      <a:pt x="518" y="818"/>
                      <a:pt x="543" y="810"/>
                      <a:pt x="568" y="810"/>
                    </a:cubicBezTo>
                    <a:cubicBezTo>
                      <a:pt x="593" y="810"/>
                      <a:pt x="618" y="818"/>
                      <a:pt x="635" y="835"/>
                    </a:cubicBezTo>
                    <a:lnTo>
                      <a:pt x="735" y="901"/>
                    </a:lnTo>
                    <a:lnTo>
                      <a:pt x="835" y="968"/>
                    </a:lnTo>
                    <a:lnTo>
                      <a:pt x="902" y="968"/>
                    </a:lnTo>
                    <a:lnTo>
                      <a:pt x="902" y="801"/>
                    </a:lnTo>
                    <a:lnTo>
                      <a:pt x="902" y="701"/>
                    </a:lnTo>
                    <a:cubicBezTo>
                      <a:pt x="902" y="701"/>
                      <a:pt x="935" y="668"/>
                      <a:pt x="935" y="668"/>
                    </a:cubicBezTo>
                    <a:lnTo>
                      <a:pt x="1135" y="534"/>
                    </a:lnTo>
                    <a:lnTo>
                      <a:pt x="1168" y="501"/>
                    </a:lnTo>
                    <a:lnTo>
                      <a:pt x="1168" y="401"/>
                    </a:lnTo>
                    <a:lnTo>
                      <a:pt x="968" y="167"/>
                    </a:lnTo>
                    <a:lnTo>
                      <a:pt x="935" y="101"/>
                    </a:lnTo>
                    <a:lnTo>
                      <a:pt x="902" y="101"/>
                    </a:lnTo>
                    <a:lnTo>
                      <a:pt x="835" y="67"/>
                    </a:lnTo>
                    <a:lnTo>
                      <a:pt x="802" y="67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378797" y="1859658"/>
                <a:ext cx="127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5" h="1" extrusionOk="0">
                    <a:moveTo>
                      <a:pt x="1" y="1"/>
                    </a:move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032343" y="2113759"/>
                <a:ext cx="504545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8007" extrusionOk="0">
                    <a:moveTo>
                      <a:pt x="4228" y="5001"/>
                    </a:moveTo>
                    <a:cubicBezTo>
                      <a:pt x="4221" y="5001"/>
                      <a:pt x="4213" y="5002"/>
                      <a:pt x="4203" y="5004"/>
                    </a:cubicBezTo>
                    <a:lnTo>
                      <a:pt x="4236" y="5004"/>
                    </a:lnTo>
                    <a:cubicBezTo>
                      <a:pt x="4234" y="5003"/>
                      <a:pt x="4232" y="5002"/>
                      <a:pt x="4230" y="5001"/>
                    </a:cubicBezTo>
                    <a:lnTo>
                      <a:pt x="4230" y="5001"/>
                    </a:lnTo>
                    <a:cubicBezTo>
                      <a:pt x="4229" y="5001"/>
                      <a:pt x="4229" y="5001"/>
                      <a:pt x="4228" y="5001"/>
                    </a:cubicBezTo>
                    <a:close/>
                    <a:moveTo>
                      <a:pt x="4199" y="4995"/>
                    </a:moveTo>
                    <a:cubicBezTo>
                      <a:pt x="4209" y="4995"/>
                      <a:pt x="4219" y="4997"/>
                      <a:pt x="4230" y="5001"/>
                    </a:cubicBezTo>
                    <a:lnTo>
                      <a:pt x="4230" y="5001"/>
                    </a:lnTo>
                    <a:cubicBezTo>
                      <a:pt x="4309" y="5003"/>
                      <a:pt x="4201" y="5126"/>
                      <a:pt x="4140" y="5126"/>
                    </a:cubicBezTo>
                    <a:cubicBezTo>
                      <a:pt x="4119" y="5126"/>
                      <a:pt x="4103" y="5111"/>
                      <a:pt x="4103" y="5071"/>
                    </a:cubicBezTo>
                    <a:cubicBezTo>
                      <a:pt x="4103" y="5044"/>
                      <a:pt x="4147" y="4995"/>
                      <a:pt x="4199" y="4995"/>
                    </a:cubicBezTo>
                    <a:close/>
                    <a:moveTo>
                      <a:pt x="3815" y="5000"/>
                    </a:moveTo>
                    <a:cubicBezTo>
                      <a:pt x="3821" y="5000"/>
                      <a:pt x="3828" y="5002"/>
                      <a:pt x="3836" y="5004"/>
                    </a:cubicBezTo>
                    <a:cubicBezTo>
                      <a:pt x="3903" y="5004"/>
                      <a:pt x="3936" y="5038"/>
                      <a:pt x="3936" y="5071"/>
                    </a:cubicBezTo>
                    <a:cubicBezTo>
                      <a:pt x="3936" y="5138"/>
                      <a:pt x="3903" y="5171"/>
                      <a:pt x="3836" y="5171"/>
                    </a:cubicBezTo>
                    <a:cubicBezTo>
                      <a:pt x="3744" y="5171"/>
                      <a:pt x="3737" y="5000"/>
                      <a:pt x="3815" y="5000"/>
                    </a:cubicBezTo>
                    <a:close/>
                    <a:moveTo>
                      <a:pt x="9540" y="1"/>
                    </a:moveTo>
                    <a:lnTo>
                      <a:pt x="8173" y="101"/>
                    </a:lnTo>
                    <a:lnTo>
                      <a:pt x="7605" y="67"/>
                    </a:lnTo>
                    <a:lnTo>
                      <a:pt x="7439" y="67"/>
                    </a:lnTo>
                    <a:lnTo>
                      <a:pt x="7005" y="167"/>
                    </a:lnTo>
                    <a:lnTo>
                      <a:pt x="6872" y="267"/>
                    </a:lnTo>
                    <a:lnTo>
                      <a:pt x="6738" y="468"/>
                    </a:lnTo>
                    <a:lnTo>
                      <a:pt x="6671" y="468"/>
                    </a:lnTo>
                    <a:lnTo>
                      <a:pt x="6571" y="568"/>
                    </a:lnTo>
                    <a:lnTo>
                      <a:pt x="6505" y="634"/>
                    </a:lnTo>
                    <a:lnTo>
                      <a:pt x="6471" y="768"/>
                    </a:lnTo>
                    <a:lnTo>
                      <a:pt x="6471" y="801"/>
                    </a:lnTo>
                    <a:lnTo>
                      <a:pt x="6371" y="901"/>
                    </a:lnTo>
                    <a:lnTo>
                      <a:pt x="6271" y="968"/>
                    </a:lnTo>
                    <a:lnTo>
                      <a:pt x="6271" y="1001"/>
                    </a:lnTo>
                    <a:lnTo>
                      <a:pt x="6171" y="1168"/>
                    </a:lnTo>
                    <a:cubicBezTo>
                      <a:pt x="6171" y="1201"/>
                      <a:pt x="6171" y="1201"/>
                      <a:pt x="6171" y="1201"/>
                    </a:cubicBezTo>
                    <a:lnTo>
                      <a:pt x="6138" y="1302"/>
                    </a:lnTo>
                    <a:cubicBezTo>
                      <a:pt x="6104" y="1302"/>
                      <a:pt x="6104" y="1302"/>
                      <a:pt x="6071" y="1335"/>
                    </a:cubicBezTo>
                    <a:lnTo>
                      <a:pt x="5971" y="1335"/>
                    </a:lnTo>
                    <a:lnTo>
                      <a:pt x="5571" y="1268"/>
                    </a:lnTo>
                    <a:lnTo>
                      <a:pt x="5437" y="1201"/>
                    </a:lnTo>
                    <a:cubicBezTo>
                      <a:pt x="5404" y="1201"/>
                      <a:pt x="5371" y="1168"/>
                      <a:pt x="5371" y="1168"/>
                    </a:cubicBezTo>
                    <a:lnTo>
                      <a:pt x="5337" y="1101"/>
                    </a:lnTo>
                    <a:lnTo>
                      <a:pt x="5270" y="1035"/>
                    </a:lnTo>
                    <a:lnTo>
                      <a:pt x="5170" y="1001"/>
                    </a:lnTo>
                    <a:lnTo>
                      <a:pt x="5137" y="1001"/>
                    </a:lnTo>
                    <a:lnTo>
                      <a:pt x="5137" y="968"/>
                    </a:lnTo>
                    <a:lnTo>
                      <a:pt x="5070" y="868"/>
                    </a:lnTo>
                    <a:lnTo>
                      <a:pt x="4870" y="668"/>
                    </a:lnTo>
                    <a:cubicBezTo>
                      <a:pt x="4870" y="668"/>
                      <a:pt x="4870" y="668"/>
                      <a:pt x="4870" y="634"/>
                    </a:cubicBezTo>
                    <a:lnTo>
                      <a:pt x="4803" y="468"/>
                    </a:lnTo>
                    <a:lnTo>
                      <a:pt x="4770" y="468"/>
                    </a:lnTo>
                    <a:lnTo>
                      <a:pt x="4603" y="434"/>
                    </a:lnTo>
                    <a:lnTo>
                      <a:pt x="4503" y="434"/>
                    </a:lnTo>
                    <a:lnTo>
                      <a:pt x="4303" y="501"/>
                    </a:lnTo>
                    <a:lnTo>
                      <a:pt x="4103" y="534"/>
                    </a:lnTo>
                    <a:lnTo>
                      <a:pt x="3536" y="534"/>
                    </a:lnTo>
                    <a:lnTo>
                      <a:pt x="3402" y="601"/>
                    </a:lnTo>
                    <a:lnTo>
                      <a:pt x="3336" y="668"/>
                    </a:lnTo>
                    <a:lnTo>
                      <a:pt x="3302" y="734"/>
                    </a:lnTo>
                    <a:lnTo>
                      <a:pt x="3236" y="868"/>
                    </a:lnTo>
                    <a:cubicBezTo>
                      <a:pt x="3236" y="901"/>
                      <a:pt x="3202" y="901"/>
                      <a:pt x="3202" y="901"/>
                    </a:cubicBezTo>
                    <a:lnTo>
                      <a:pt x="3069" y="1001"/>
                    </a:lnTo>
                    <a:lnTo>
                      <a:pt x="2835" y="1068"/>
                    </a:lnTo>
                    <a:lnTo>
                      <a:pt x="2702" y="1135"/>
                    </a:lnTo>
                    <a:lnTo>
                      <a:pt x="2702" y="1168"/>
                    </a:lnTo>
                    <a:lnTo>
                      <a:pt x="2702" y="1268"/>
                    </a:lnTo>
                    <a:lnTo>
                      <a:pt x="2702" y="1368"/>
                    </a:lnTo>
                    <a:lnTo>
                      <a:pt x="2702" y="1402"/>
                    </a:lnTo>
                    <a:lnTo>
                      <a:pt x="2769" y="1435"/>
                    </a:lnTo>
                    <a:lnTo>
                      <a:pt x="2835" y="1435"/>
                    </a:lnTo>
                    <a:cubicBezTo>
                      <a:pt x="2902" y="1435"/>
                      <a:pt x="2935" y="1502"/>
                      <a:pt x="2935" y="1535"/>
                    </a:cubicBezTo>
                    <a:cubicBezTo>
                      <a:pt x="2935" y="1535"/>
                      <a:pt x="2935" y="1568"/>
                      <a:pt x="2935" y="1568"/>
                    </a:cubicBezTo>
                    <a:lnTo>
                      <a:pt x="2902" y="1668"/>
                    </a:lnTo>
                    <a:lnTo>
                      <a:pt x="2835" y="1769"/>
                    </a:lnTo>
                    <a:lnTo>
                      <a:pt x="2635" y="1969"/>
                    </a:lnTo>
                    <a:lnTo>
                      <a:pt x="2602" y="2002"/>
                    </a:lnTo>
                    <a:lnTo>
                      <a:pt x="2368" y="2069"/>
                    </a:lnTo>
                    <a:lnTo>
                      <a:pt x="2268" y="2069"/>
                    </a:lnTo>
                    <a:lnTo>
                      <a:pt x="2268" y="2202"/>
                    </a:lnTo>
                    <a:lnTo>
                      <a:pt x="2335" y="2402"/>
                    </a:lnTo>
                    <a:cubicBezTo>
                      <a:pt x="2335" y="2436"/>
                      <a:pt x="2335" y="2436"/>
                      <a:pt x="2335" y="2436"/>
                    </a:cubicBezTo>
                    <a:lnTo>
                      <a:pt x="2335" y="2502"/>
                    </a:lnTo>
                    <a:cubicBezTo>
                      <a:pt x="2335" y="2536"/>
                      <a:pt x="2335" y="2536"/>
                      <a:pt x="2335" y="2536"/>
                    </a:cubicBezTo>
                    <a:lnTo>
                      <a:pt x="2302" y="2602"/>
                    </a:lnTo>
                    <a:lnTo>
                      <a:pt x="2302" y="2669"/>
                    </a:lnTo>
                    <a:lnTo>
                      <a:pt x="2302" y="2703"/>
                    </a:lnTo>
                    <a:lnTo>
                      <a:pt x="2302" y="2803"/>
                    </a:lnTo>
                    <a:lnTo>
                      <a:pt x="2268" y="2936"/>
                    </a:lnTo>
                    <a:cubicBezTo>
                      <a:pt x="2268" y="2969"/>
                      <a:pt x="2268" y="2969"/>
                      <a:pt x="2268" y="2969"/>
                    </a:cubicBezTo>
                    <a:lnTo>
                      <a:pt x="2202" y="3069"/>
                    </a:lnTo>
                    <a:lnTo>
                      <a:pt x="2102" y="3170"/>
                    </a:lnTo>
                    <a:lnTo>
                      <a:pt x="1768" y="3436"/>
                    </a:lnTo>
                    <a:lnTo>
                      <a:pt x="1635" y="3570"/>
                    </a:lnTo>
                    <a:lnTo>
                      <a:pt x="1568" y="3670"/>
                    </a:lnTo>
                    <a:lnTo>
                      <a:pt x="1434" y="3803"/>
                    </a:lnTo>
                    <a:lnTo>
                      <a:pt x="1434" y="3837"/>
                    </a:lnTo>
                    <a:lnTo>
                      <a:pt x="1368" y="3870"/>
                    </a:lnTo>
                    <a:lnTo>
                      <a:pt x="1067" y="3870"/>
                    </a:lnTo>
                    <a:lnTo>
                      <a:pt x="367" y="3970"/>
                    </a:lnTo>
                    <a:lnTo>
                      <a:pt x="200" y="3970"/>
                    </a:lnTo>
                    <a:lnTo>
                      <a:pt x="100" y="3903"/>
                    </a:lnTo>
                    <a:lnTo>
                      <a:pt x="0" y="3903"/>
                    </a:lnTo>
                    <a:lnTo>
                      <a:pt x="0" y="4204"/>
                    </a:lnTo>
                    <a:lnTo>
                      <a:pt x="33" y="4437"/>
                    </a:lnTo>
                    <a:lnTo>
                      <a:pt x="100" y="4637"/>
                    </a:lnTo>
                    <a:lnTo>
                      <a:pt x="200" y="4871"/>
                    </a:lnTo>
                    <a:lnTo>
                      <a:pt x="300" y="5038"/>
                    </a:lnTo>
                    <a:lnTo>
                      <a:pt x="434" y="5104"/>
                    </a:lnTo>
                    <a:cubicBezTo>
                      <a:pt x="434" y="5104"/>
                      <a:pt x="467" y="5138"/>
                      <a:pt x="467" y="5138"/>
                    </a:cubicBezTo>
                    <a:lnTo>
                      <a:pt x="500" y="5204"/>
                    </a:lnTo>
                    <a:lnTo>
                      <a:pt x="567" y="5304"/>
                    </a:lnTo>
                    <a:lnTo>
                      <a:pt x="734" y="5705"/>
                    </a:lnTo>
                    <a:lnTo>
                      <a:pt x="867" y="6072"/>
                    </a:lnTo>
                    <a:lnTo>
                      <a:pt x="1101" y="5905"/>
                    </a:lnTo>
                    <a:cubicBezTo>
                      <a:pt x="1101" y="5871"/>
                      <a:pt x="1101" y="5871"/>
                      <a:pt x="1134" y="5871"/>
                    </a:cubicBezTo>
                    <a:lnTo>
                      <a:pt x="1201" y="5871"/>
                    </a:lnTo>
                    <a:cubicBezTo>
                      <a:pt x="1234" y="5871"/>
                      <a:pt x="1234" y="5905"/>
                      <a:pt x="1268" y="5905"/>
                    </a:cubicBezTo>
                    <a:lnTo>
                      <a:pt x="1434" y="6105"/>
                    </a:lnTo>
                    <a:lnTo>
                      <a:pt x="1568" y="6138"/>
                    </a:lnTo>
                    <a:cubicBezTo>
                      <a:pt x="1568" y="6138"/>
                      <a:pt x="1568" y="6172"/>
                      <a:pt x="1601" y="6172"/>
                    </a:cubicBezTo>
                    <a:lnTo>
                      <a:pt x="1601" y="6205"/>
                    </a:lnTo>
                    <a:lnTo>
                      <a:pt x="1601" y="6238"/>
                    </a:lnTo>
                    <a:lnTo>
                      <a:pt x="1601" y="6305"/>
                    </a:lnTo>
                    <a:lnTo>
                      <a:pt x="1668" y="6405"/>
                    </a:lnTo>
                    <a:lnTo>
                      <a:pt x="1668" y="6439"/>
                    </a:lnTo>
                    <a:lnTo>
                      <a:pt x="1768" y="6805"/>
                    </a:lnTo>
                    <a:lnTo>
                      <a:pt x="1768" y="6872"/>
                    </a:lnTo>
                    <a:lnTo>
                      <a:pt x="1801" y="6872"/>
                    </a:lnTo>
                    <a:lnTo>
                      <a:pt x="1935" y="6906"/>
                    </a:lnTo>
                    <a:lnTo>
                      <a:pt x="1968" y="6906"/>
                    </a:lnTo>
                    <a:lnTo>
                      <a:pt x="2068" y="7006"/>
                    </a:lnTo>
                    <a:cubicBezTo>
                      <a:pt x="2068" y="7039"/>
                      <a:pt x="2068" y="7039"/>
                      <a:pt x="2068" y="7072"/>
                    </a:cubicBezTo>
                    <a:lnTo>
                      <a:pt x="2068" y="7139"/>
                    </a:lnTo>
                    <a:lnTo>
                      <a:pt x="2202" y="7272"/>
                    </a:lnTo>
                    <a:lnTo>
                      <a:pt x="2302" y="7406"/>
                    </a:lnTo>
                    <a:lnTo>
                      <a:pt x="2435" y="7539"/>
                    </a:lnTo>
                    <a:lnTo>
                      <a:pt x="2569" y="7639"/>
                    </a:lnTo>
                    <a:lnTo>
                      <a:pt x="2935" y="7806"/>
                    </a:lnTo>
                    <a:lnTo>
                      <a:pt x="2969" y="7840"/>
                    </a:lnTo>
                    <a:lnTo>
                      <a:pt x="3036" y="7940"/>
                    </a:lnTo>
                    <a:lnTo>
                      <a:pt x="3136" y="7906"/>
                    </a:lnTo>
                    <a:lnTo>
                      <a:pt x="3436" y="7906"/>
                    </a:lnTo>
                    <a:lnTo>
                      <a:pt x="3569" y="7940"/>
                    </a:lnTo>
                    <a:lnTo>
                      <a:pt x="3669" y="8006"/>
                    </a:lnTo>
                    <a:lnTo>
                      <a:pt x="3803" y="8006"/>
                    </a:lnTo>
                    <a:lnTo>
                      <a:pt x="3903" y="7906"/>
                    </a:lnTo>
                    <a:lnTo>
                      <a:pt x="3970" y="7873"/>
                    </a:lnTo>
                    <a:lnTo>
                      <a:pt x="4003" y="7873"/>
                    </a:lnTo>
                    <a:lnTo>
                      <a:pt x="4203" y="7840"/>
                    </a:lnTo>
                    <a:lnTo>
                      <a:pt x="4403" y="7706"/>
                    </a:lnTo>
                    <a:lnTo>
                      <a:pt x="4503" y="7539"/>
                    </a:lnTo>
                    <a:cubicBezTo>
                      <a:pt x="4537" y="7506"/>
                      <a:pt x="4570" y="7506"/>
                      <a:pt x="4570" y="7506"/>
                    </a:cubicBezTo>
                    <a:cubicBezTo>
                      <a:pt x="4587" y="7489"/>
                      <a:pt x="4603" y="7481"/>
                      <a:pt x="4620" y="7481"/>
                    </a:cubicBezTo>
                    <a:cubicBezTo>
                      <a:pt x="4637" y="7481"/>
                      <a:pt x="4653" y="7489"/>
                      <a:pt x="4670" y="7506"/>
                    </a:cubicBezTo>
                    <a:lnTo>
                      <a:pt x="4803" y="7606"/>
                    </a:lnTo>
                    <a:lnTo>
                      <a:pt x="4970" y="7639"/>
                    </a:lnTo>
                    <a:lnTo>
                      <a:pt x="5004" y="7639"/>
                    </a:lnTo>
                    <a:lnTo>
                      <a:pt x="5204" y="7773"/>
                    </a:lnTo>
                    <a:lnTo>
                      <a:pt x="5371" y="7840"/>
                    </a:lnTo>
                    <a:lnTo>
                      <a:pt x="5504" y="7840"/>
                    </a:lnTo>
                    <a:lnTo>
                      <a:pt x="5604" y="7806"/>
                    </a:lnTo>
                    <a:lnTo>
                      <a:pt x="5938" y="7773"/>
                    </a:lnTo>
                    <a:lnTo>
                      <a:pt x="5971" y="7673"/>
                    </a:lnTo>
                    <a:cubicBezTo>
                      <a:pt x="5971" y="7639"/>
                      <a:pt x="5971" y="7639"/>
                      <a:pt x="6004" y="7639"/>
                    </a:cubicBezTo>
                    <a:lnTo>
                      <a:pt x="6071" y="7573"/>
                    </a:lnTo>
                    <a:lnTo>
                      <a:pt x="6338" y="7406"/>
                    </a:lnTo>
                    <a:lnTo>
                      <a:pt x="6405" y="7339"/>
                    </a:lnTo>
                    <a:cubicBezTo>
                      <a:pt x="6405" y="7306"/>
                      <a:pt x="6438" y="7306"/>
                      <a:pt x="6471" y="7306"/>
                    </a:cubicBezTo>
                    <a:cubicBezTo>
                      <a:pt x="6471" y="7306"/>
                      <a:pt x="6505" y="7306"/>
                      <a:pt x="6538" y="7339"/>
                    </a:cubicBezTo>
                    <a:lnTo>
                      <a:pt x="6571" y="7306"/>
                    </a:lnTo>
                    <a:lnTo>
                      <a:pt x="6671" y="7206"/>
                    </a:lnTo>
                    <a:lnTo>
                      <a:pt x="6972" y="6772"/>
                    </a:lnTo>
                    <a:lnTo>
                      <a:pt x="6972" y="6739"/>
                    </a:lnTo>
                    <a:lnTo>
                      <a:pt x="6905" y="6705"/>
                    </a:lnTo>
                    <a:lnTo>
                      <a:pt x="6905" y="6672"/>
                    </a:lnTo>
                    <a:lnTo>
                      <a:pt x="6872" y="6572"/>
                    </a:lnTo>
                    <a:cubicBezTo>
                      <a:pt x="6872" y="6539"/>
                      <a:pt x="6872" y="6539"/>
                      <a:pt x="6872" y="6505"/>
                    </a:cubicBezTo>
                    <a:lnTo>
                      <a:pt x="6872" y="6439"/>
                    </a:lnTo>
                    <a:cubicBezTo>
                      <a:pt x="6872" y="6439"/>
                      <a:pt x="6872" y="6439"/>
                      <a:pt x="6872" y="6405"/>
                    </a:cubicBezTo>
                    <a:lnTo>
                      <a:pt x="6938" y="6305"/>
                    </a:lnTo>
                    <a:cubicBezTo>
                      <a:pt x="6962" y="6282"/>
                      <a:pt x="6985" y="6258"/>
                      <a:pt x="7009" y="6258"/>
                    </a:cubicBezTo>
                    <a:cubicBezTo>
                      <a:pt x="7019" y="6258"/>
                      <a:pt x="7029" y="6262"/>
                      <a:pt x="7038" y="6272"/>
                    </a:cubicBezTo>
                    <a:lnTo>
                      <a:pt x="7172" y="6272"/>
                    </a:lnTo>
                    <a:lnTo>
                      <a:pt x="7305" y="6305"/>
                    </a:lnTo>
                    <a:lnTo>
                      <a:pt x="7405" y="6305"/>
                    </a:lnTo>
                    <a:lnTo>
                      <a:pt x="7572" y="6338"/>
                    </a:lnTo>
                    <a:lnTo>
                      <a:pt x="7639" y="6338"/>
                    </a:lnTo>
                    <a:lnTo>
                      <a:pt x="7739" y="6305"/>
                    </a:lnTo>
                    <a:cubicBezTo>
                      <a:pt x="7756" y="6288"/>
                      <a:pt x="7772" y="6280"/>
                      <a:pt x="7785" y="6280"/>
                    </a:cubicBezTo>
                    <a:cubicBezTo>
                      <a:pt x="7797" y="6280"/>
                      <a:pt x="7806" y="6288"/>
                      <a:pt x="7806" y="6305"/>
                    </a:cubicBezTo>
                    <a:lnTo>
                      <a:pt x="8106" y="6405"/>
                    </a:lnTo>
                    <a:lnTo>
                      <a:pt x="8339" y="6338"/>
                    </a:lnTo>
                    <a:lnTo>
                      <a:pt x="8339" y="6305"/>
                    </a:lnTo>
                    <a:lnTo>
                      <a:pt x="8339" y="6205"/>
                    </a:lnTo>
                    <a:lnTo>
                      <a:pt x="8273" y="6138"/>
                    </a:lnTo>
                    <a:lnTo>
                      <a:pt x="8239" y="6105"/>
                    </a:lnTo>
                    <a:cubicBezTo>
                      <a:pt x="8217" y="6105"/>
                      <a:pt x="8209" y="6090"/>
                      <a:pt x="8207" y="6070"/>
                    </a:cubicBezTo>
                    <a:lnTo>
                      <a:pt x="8207" y="6070"/>
                    </a:lnTo>
                    <a:lnTo>
                      <a:pt x="8406" y="5738"/>
                    </a:lnTo>
                    <a:cubicBezTo>
                      <a:pt x="8406" y="5705"/>
                      <a:pt x="8439" y="5705"/>
                      <a:pt x="8473" y="5671"/>
                    </a:cubicBezTo>
                    <a:lnTo>
                      <a:pt x="8640" y="5671"/>
                    </a:lnTo>
                    <a:cubicBezTo>
                      <a:pt x="8640" y="5671"/>
                      <a:pt x="8673" y="5671"/>
                      <a:pt x="8673" y="5705"/>
                    </a:cubicBezTo>
                    <a:lnTo>
                      <a:pt x="8773" y="5771"/>
                    </a:lnTo>
                    <a:cubicBezTo>
                      <a:pt x="8773" y="5805"/>
                      <a:pt x="8773" y="5805"/>
                      <a:pt x="8773" y="5805"/>
                    </a:cubicBezTo>
                    <a:lnTo>
                      <a:pt x="8840" y="5972"/>
                    </a:lnTo>
                    <a:lnTo>
                      <a:pt x="8840" y="6072"/>
                    </a:lnTo>
                    <a:lnTo>
                      <a:pt x="8873" y="6105"/>
                    </a:lnTo>
                    <a:lnTo>
                      <a:pt x="9340" y="6539"/>
                    </a:lnTo>
                    <a:lnTo>
                      <a:pt x="9340" y="6505"/>
                    </a:lnTo>
                    <a:lnTo>
                      <a:pt x="9340" y="6472"/>
                    </a:lnTo>
                    <a:lnTo>
                      <a:pt x="9340" y="6439"/>
                    </a:lnTo>
                    <a:lnTo>
                      <a:pt x="9307" y="6172"/>
                    </a:lnTo>
                    <a:lnTo>
                      <a:pt x="9307" y="6072"/>
                    </a:lnTo>
                    <a:lnTo>
                      <a:pt x="9307" y="6038"/>
                    </a:lnTo>
                    <a:lnTo>
                      <a:pt x="9340" y="5938"/>
                    </a:lnTo>
                    <a:cubicBezTo>
                      <a:pt x="9340" y="5905"/>
                      <a:pt x="9373" y="5905"/>
                      <a:pt x="9407" y="5871"/>
                    </a:cubicBezTo>
                    <a:lnTo>
                      <a:pt x="9473" y="5871"/>
                    </a:lnTo>
                    <a:lnTo>
                      <a:pt x="9707" y="5838"/>
                    </a:lnTo>
                    <a:cubicBezTo>
                      <a:pt x="9707" y="5838"/>
                      <a:pt x="9707" y="5838"/>
                      <a:pt x="9707" y="5805"/>
                    </a:cubicBezTo>
                    <a:lnTo>
                      <a:pt x="9640" y="5671"/>
                    </a:lnTo>
                    <a:lnTo>
                      <a:pt x="9640" y="5538"/>
                    </a:lnTo>
                    <a:lnTo>
                      <a:pt x="9674" y="5038"/>
                    </a:lnTo>
                    <a:lnTo>
                      <a:pt x="9640" y="4971"/>
                    </a:lnTo>
                    <a:cubicBezTo>
                      <a:pt x="9607" y="4937"/>
                      <a:pt x="9640" y="4904"/>
                      <a:pt x="9674" y="4871"/>
                    </a:cubicBezTo>
                    <a:lnTo>
                      <a:pt x="9740" y="4837"/>
                    </a:lnTo>
                    <a:lnTo>
                      <a:pt x="11208" y="4104"/>
                    </a:lnTo>
                    <a:lnTo>
                      <a:pt x="11575" y="4104"/>
                    </a:lnTo>
                    <a:lnTo>
                      <a:pt x="12275" y="4270"/>
                    </a:lnTo>
                    <a:lnTo>
                      <a:pt x="12442" y="4270"/>
                    </a:lnTo>
                    <a:lnTo>
                      <a:pt x="12676" y="4237"/>
                    </a:lnTo>
                    <a:lnTo>
                      <a:pt x="13009" y="4137"/>
                    </a:lnTo>
                    <a:lnTo>
                      <a:pt x="13076" y="4070"/>
                    </a:lnTo>
                    <a:lnTo>
                      <a:pt x="13209" y="3770"/>
                    </a:lnTo>
                    <a:cubicBezTo>
                      <a:pt x="13209" y="3770"/>
                      <a:pt x="13209" y="3737"/>
                      <a:pt x="13243" y="3737"/>
                    </a:cubicBezTo>
                    <a:lnTo>
                      <a:pt x="13410" y="3637"/>
                    </a:lnTo>
                    <a:cubicBezTo>
                      <a:pt x="13410" y="3620"/>
                      <a:pt x="13418" y="3612"/>
                      <a:pt x="13426" y="3612"/>
                    </a:cubicBezTo>
                    <a:cubicBezTo>
                      <a:pt x="13435" y="3612"/>
                      <a:pt x="13443" y="3620"/>
                      <a:pt x="13443" y="3637"/>
                    </a:cubicBezTo>
                    <a:lnTo>
                      <a:pt x="13610" y="3637"/>
                    </a:lnTo>
                    <a:lnTo>
                      <a:pt x="13743" y="3703"/>
                    </a:lnTo>
                    <a:lnTo>
                      <a:pt x="13843" y="3803"/>
                    </a:lnTo>
                    <a:lnTo>
                      <a:pt x="13843" y="3737"/>
                    </a:lnTo>
                    <a:lnTo>
                      <a:pt x="13676" y="3436"/>
                    </a:lnTo>
                    <a:lnTo>
                      <a:pt x="13610" y="3236"/>
                    </a:lnTo>
                    <a:lnTo>
                      <a:pt x="13576" y="3069"/>
                    </a:lnTo>
                    <a:lnTo>
                      <a:pt x="13576" y="2402"/>
                    </a:lnTo>
                    <a:lnTo>
                      <a:pt x="13543" y="2135"/>
                    </a:lnTo>
                    <a:lnTo>
                      <a:pt x="13410" y="2035"/>
                    </a:lnTo>
                    <a:cubicBezTo>
                      <a:pt x="13410" y="2002"/>
                      <a:pt x="13410" y="1969"/>
                      <a:pt x="13410" y="1969"/>
                    </a:cubicBezTo>
                    <a:lnTo>
                      <a:pt x="13343" y="1835"/>
                    </a:lnTo>
                    <a:cubicBezTo>
                      <a:pt x="13343" y="1835"/>
                      <a:pt x="13343" y="1802"/>
                      <a:pt x="13343" y="1802"/>
                    </a:cubicBezTo>
                    <a:lnTo>
                      <a:pt x="13343" y="1635"/>
                    </a:lnTo>
                    <a:lnTo>
                      <a:pt x="13376" y="1402"/>
                    </a:lnTo>
                    <a:lnTo>
                      <a:pt x="13276" y="1068"/>
                    </a:lnTo>
                    <a:lnTo>
                      <a:pt x="13143" y="1068"/>
                    </a:lnTo>
                    <a:lnTo>
                      <a:pt x="12876" y="1135"/>
                    </a:lnTo>
                    <a:lnTo>
                      <a:pt x="12709" y="1235"/>
                    </a:lnTo>
                    <a:lnTo>
                      <a:pt x="12509" y="1235"/>
                    </a:lnTo>
                    <a:lnTo>
                      <a:pt x="12309" y="1101"/>
                    </a:lnTo>
                    <a:lnTo>
                      <a:pt x="12242" y="1101"/>
                    </a:lnTo>
                    <a:lnTo>
                      <a:pt x="12042" y="1068"/>
                    </a:lnTo>
                    <a:lnTo>
                      <a:pt x="11909" y="1068"/>
                    </a:lnTo>
                    <a:lnTo>
                      <a:pt x="11842" y="1001"/>
                    </a:lnTo>
                    <a:lnTo>
                      <a:pt x="11608" y="901"/>
                    </a:lnTo>
                    <a:lnTo>
                      <a:pt x="11442" y="935"/>
                    </a:lnTo>
                    <a:lnTo>
                      <a:pt x="11341" y="968"/>
                    </a:lnTo>
                    <a:lnTo>
                      <a:pt x="11275" y="1035"/>
                    </a:lnTo>
                    <a:lnTo>
                      <a:pt x="11241" y="1068"/>
                    </a:lnTo>
                    <a:lnTo>
                      <a:pt x="11208" y="1235"/>
                    </a:lnTo>
                    <a:cubicBezTo>
                      <a:pt x="11175" y="1268"/>
                      <a:pt x="11175" y="1268"/>
                      <a:pt x="11141" y="1302"/>
                    </a:cubicBezTo>
                    <a:cubicBezTo>
                      <a:pt x="11108" y="1302"/>
                      <a:pt x="11075" y="1302"/>
                      <a:pt x="11041" y="1268"/>
                    </a:cubicBezTo>
                    <a:lnTo>
                      <a:pt x="11008" y="1235"/>
                    </a:lnTo>
                    <a:cubicBezTo>
                      <a:pt x="11008" y="1235"/>
                      <a:pt x="11008" y="1201"/>
                      <a:pt x="11008" y="1201"/>
                    </a:cubicBezTo>
                    <a:lnTo>
                      <a:pt x="10908" y="1001"/>
                    </a:lnTo>
                    <a:lnTo>
                      <a:pt x="10674" y="935"/>
                    </a:lnTo>
                    <a:lnTo>
                      <a:pt x="10641" y="935"/>
                    </a:lnTo>
                    <a:lnTo>
                      <a:pt x="10508" y="801"/>
                    </a:lnTo>
                    <a:lnTo>
                      <a:pt x="10374" y="801"/>
                    </a:lnTo>
                    <a:cubicBezTo>
                      <a:pt x="10341" y="801"/>
                      <a:pt x="10341" y="768"/>
                      <a:pt x="10307" y="768"/>
                    </a:cubicBezTo>
                    <a:lnTo>
                      <a:pt x="10307" y="734"/>
                    </a:lnTo>
                    <a:lnTo>
                      <a:pt x="10307" y="701"/>
                    </a:lnTo>
                    <a:lnTo>
                      <a:pt x="10241" y="668"/>
                    </a:lnTo>
                    <a:cubicBezTo>
                      <a:pt x="10241" y="668"/>
                      <a:pt x="10207" y="634"/>
                      <a:pt x="10207" y="634"/>
                    </a:cubicBezTo>
                    <a:lnTo>
                      <a:pt x="10207" y="601"/>
                    </a:lnTo>
                    <a:lnTo>
                      <a:pt x="10141" y="534"/>
                    </a:lnTo>
                    <a:cubicBezTo>
                      <a:pt x="10107" y="534"/>
                      <a:pt x="10074" y="534"/>
                      <a:pt x="10041" y="501"/>
                    </a:cubicBezTo>
                    <a:lnTo>
                      <a:pt x="10007" y="434"/>
                    </a:lnTo>
                    <a:lnTo>
                      <a:pt x="9974" y="434"/>
                    </a:lnTo>
                    <a:lnTo>
                      <a:pt x="9907" y="267"/>
                    </a:lnTo>
                    <a:lnTo>
                      <a:pt x="9840" y="234"/>
                    </a:lnTo>
                    <a:lnTo>
                      <a:pt x="9807" y="234"/>
                    </a:lnTo>
                    <a:lnTo>
                      <a:pt x="9640" y="301"/>
                    </a:lnTo>
                    <a:cubicBezTo>
                      <a:pt x="9607" y="301"/>
                      <a:pt x="9540" y="267"/>
                      <a:pt x="9540" y="267"/>
                    </a:cubicBezTo>
                    <a:cubicBezTo>
                      <a:pt x="9507" y="234"/>
                      <a:pt x="9507" y="201"/>
                      <a:pt x="9540" y="167"/>
                    </a:cubicBezTo>
                    <a:lnTo>
                      <a:pt x="9540" y="101"/>
                    </a:lnTo>
                    <a:cubicBezTo>
                      <a:pt x="9540" y="101"/>
                      <a:pt x="9540" y="67"/>
                      <a:pt x="9540" y="67"/>
                    </a:cubicBezTo>
                    <a:lnTo>
                      <a:pt x="96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611685" y="2039592"/>
                <a:ext cx="20701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035" extrusionOk="0">
                    <a:moveTo>
                      <a:pt x="367" y="1"/>
                    </a:moveTo>
                    <a:cubicBezTo>
                      <a:pt x="367" y="34"/>
                      <a:pt x="367" y="34"/>
                      <a:pt x="334" y="68"/>
                    </a:cubicBezTo>
                    <a:lnTo>
                      <a:pt x="301" y="68"/>
                    </a:lnTo>
                    <a:lnTo>
                      <a:pt x="234" y="101"/>
                    </a:lnTo>
                    <a:lnTo>
                      <a:pt x="201" y="134"/>
                    </a:lnTo>
                    <a:lnTo>
                      <a:pt x="134" y="268"/>
                    </a:lnTo>
                    <a:lnTo>
                      <a:pt x="134" y="334"/>
                    </a:lnTo>
                    <a:lnTo>
                      <a:pt x="134" y="568"/>
                    </a:lnTo>
                    <a:cubicBezTo>
                      <a:pt x="134" y="568"/>
                      <a:pt x="134" y="568"/>
                      <a:pt x="134" y="601"/>
                    </a:cubicBezTo>
                    <a:lnTo>
                      <a:pt x="0" y="901"/>
                    </a:lnTo>
                    <a:lnTo>
                      <a:pt x="0" y="935"/>
                    </a:lnTo>
                    <a:lnTo>
                      <a:pt x="167" y="1035"/>
                    </a:lnTo>
                    <a:lnTo>
                      <a:pt x="201" y="968"/>
                    </a:lnTo>
                    <a:cubicBezTo>
                      <a:pt x="201" y="968"/>
                      <a:pt x="201" y="935"/>
                      <a:pt x="201" y="935"/>
                    </a:cubicBezTo>
                    <a:lnTo>
                      <a:pt x="234" y="901"/>
                    </a:lnTo>
                    <a:cubicBezTo>
                      <a:pt x="234" y="868"/>
                      <a:pt x="234" y="868"/>
                      <a:pt x="267" y="868"/>
                    </a:cubicBezTo>
                    <a:lnTo>
                      <a:pt x="334" y="835"/>
                    </a:lnTo>
                    <a:cubicBezTo>
                      <a:pt x="351" y="818"/>
                      <a:pt x="367" y="810"/>
                      <a:pt x="380" y="810"/>
                    </a:cubicBezTo>
                    <a:cubicBezTo>
                      <a:pt x="392" y="810"/>
                      <a:pt x="401" y="818"/>
                      <a:pt x="401" y="835"/>
                    </a:cubicBezTo>
                    <a:lnTo>
                      <a:pt x="434" y="835"/>
                    </a:lnTo>
                    <a:lnTo>
                      <a:pt x="434" y="801"/>
                    </a:lnTo>
                    <a:lnTo>
                      <a:pt x="501" y="701"/>
                    </a:lnTo>
                    <a:lnTo>
                      <a:pt x="501" y="668"/>
                    </a:lnTo>
                    <a:lnTo>
                      <a:pt x="501" y="635"/>
                    </a:lnTo>
                    <a:lnTo>
                      <a:pt x="534" y="501"/>
                    </a:lnTo>
                    <a:lnTo>
                      <a:pt x="568" y="468"/>
                    </a:lnTo>
                    <a:lnTo>
                      <a:pt x="534" y="401"/>
                    </a:lnTo>
                    <a:cubicBezTo>
                      <a:pt x="501" y="368"/>
                      <a:pt x="501" y="368"/>
                      <a:pt x="534" y="334"/>
                    </a:cubicBezTo>
                    <a:lnTo>
                      <a:pt x="534" y="268"/>
                    </a:lnTo>
                    <a:lnTo>
                      <a:pt x="467" y="168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436635" y="1773354"/>
                <a:ext cx="108205" cy="13619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737" extrusionOk="0">
                    <a:moveTo>
                      <a:pt x="801" y="1"/>
                    </a:moveTo>
                    <a:cubicBezTo>
                      <a:pt x="801" y="34"/>
                      <a:pt x="801" y="34"/>
                      <a:pt x="801" y="34"/>
                    </a:cubicBezTo>
                    <a:lnTo>
                      <a:pt x="801" y="101"/>
                    </a:lnTo>
                    <a:lnTo>
                      <a:pt x="801" y="134"/>
                    </a:lnTo>
                    <a:lnTo>
                      <a:pt x="767" y="167"/>
                    </a:lnTo>
                    <a:lnTo>
                      <a:pt x="600" y="334"/>
                    </a:lnTo>
                    <a:lnTo>
                      <a:pt x="467" y="401"/>
                    </a:lnTo>
                    <a:lnTo>
                      <a:pt x="434" y="401"/>
                    </a:lnTo>
                    <a:lnTo>
                      <a:pt x="367" y="434"/>
                    </a:lnTo>
                    <a:lnTo>
                      <a:pt x="133" y="434"/>
                    </a:lnTo>
                    <a:cubicBezTo>
                      <a:pt x="100" y="434"/>
                      <a:pt x="67" y="468"/>
                      <a:pt x="33" y="468"/>
                    </a:cubicBezTo>
                    <a:lnTo>
                      <a:pt x="0" y="468"/>
                    </a:lnTo>
                    <a:lnTo>
                      <a:pt x="133" y="568"/>
                    </a:lnTo>
                    <a:lnTo>
                      <a:pt x="167" y="634"/>
                    </a:lnTo>
                    <a:lnTo>
                      <a:pt x="234" y="768"/>
                    </a:lnTo>
                    <a:lnTo>
                      <a:pt x="334" y="801"/>
                    </a:lnTo>
                    <a:lnTo>
                      <a:pt x="434" y="868"/>
                    </a:lnTo>
                    <a:cubicBezTo>
                      <a:pt x="467" y="901"/>
                      <a:pt x="467" y="901"/>
                      <a:pt x="467" y="935"/>
                    </a:cubicBezTo>
                    <a:lnTo>
                      <a:pt x="467" y="1001"/>
                    </a:lnTo>
                    <a:lnTo>
                      <a:pt x="500" y="1068"/>
                    </a:lnTo>
                    <a:lnTo>
                      <a:pt x="534" y="1135"/>
                    </a:lnTo>
                    <a:lnTo>
                      <a:pt x="634" y="1235"/>
                    </a:lnTo>
                    <a:cubicBezTo>
                      <a:pt x="634" y="1235"/>
                      <a:pt x="634" y="1268"/>
                      <a:pt x="634" y="1268"/>
                    </a:cubicBezTo>
                    <a:lnTo>
                      <a:pt x="701" y="1402"/>
                    </a:lnTo>
                    <a:lnTo>
                      <a:pt x="901" y="1735"/>
                    </a:lnTo>
                    <a:lnTo>
                      <a:pt x="1001" y="1902"/>
                    </a:lnTo>
                    <a:cubicBezTo>
                      <a:pt x="1001" y="1935"/>
                      <a:pt x="1001" y="1935"/>
                      <a:pt x="1001" y="1969"/>
                    </a:cubicBezTo>
                    <a:lnTo>
                      <a:pt x="1001" y="2169"/>
                    </a:lnTo>
                    <a:lnTo>
                      <a:pt x="1301" y="2169"/>
                    </a:lnTo>
                    <a:cubicBezTo>
                      <a:pt x="1301" y="2169"/>
                      <a:pt x="1334" y="2202"/>
                      <a:pt x="1334" y="2202"/>
                    </a:cubicBezTo>
                    <a:lnTo>
                      <a:pt x="1401" y="2236"/>
                    </a:lnTo>
                    <a:cubicBezTo>
                      <a:pt x="1401" y="2269"/>
                      <a:pt x="1401" y="2302"/>
                      <a:pt x="1401" y="2336"/>
                    </a:cubicBezTo>
                    <a:lnTo>
                      <a:pt x="1701" y="2536"/>
                    </a:lnTo>
                    <a:lnTo>
                      <a:pt x="1901" y="2703"/>
                    </a:lnTo>
                    <a:cubicBezTo>
                      <a:pt x="1901" y="2703"/>
                      <a:pt x="1901" y="2703"/>
                      <a:pt x="1935" y="2736"/>
                    </a:cubicBezTo>
                    <a:lnTo>
                      <a:pt x="2001" y="2969"/>
                    </a:lnTo>
                    <a:lnTo>
                      <a:pt x="2035" y="3069"/>
                    </a:lnTo>
                    <a:lnTo>
                      <a:pt x="2068" y="3103"/>
                    </a:lnTo>
                    <a:cubicBezTo>
                      <a:pt x="2068" y="3103"/>
                      <a:pt x="2102" y="3103"/>
                      <a:pt x="2102" y="3136"/>
                    </a:cubicBezTo>
                    <a:lnTo>
                      <a:pt x="2102" y="3170"/>
                    </a:lnTo>
                    <a:cubicBezTo>
                      <a:pt x="2102" y="3203"/>
                      <a:pt x="2102" y="3203"/>
                      <a:pt x="2102" y="3236"/>
                    </a:cubicBezTo>
                    <a:lnTo>
                      <a:pt x="2102" y="3336"/>
                    </a:lnTo>
                    <a:lnTo>
                      <a:pt x="2135" y="3403"/>
                    </a:lnTo>
                    <a:lnTo>
                      <a:pt x="2168" y="3436"/>
                    </a:lnTo>
                    <a:lnTo>
                      <a:pt x="2168" y="3470"/>
                    </a:lnTo>
                    <a:lnTo>
                      <a:pt x="2202" y="3536"/>
                    </a:lnTo>
                    <a:cubicBezTo>
                      <a:pt x="2235" y="3570"/>
                      <a:pt x="2235" y="3603"/>
                      <a:pt x="2202" y="3637"/>
                    </a:cubicBezTo>
                    <a:lnTo>
                      <a:pt x="2202" y="3670"/>
                    </a:lnTo>
                    <a:cubicBezTo>
                      <a:pt x="2218" y="3653"/>
                      <a:pt x="2235" y="3645"/>
                      <a:pt x="2252" y="3645"/>
                    </a:cubicBezTo>
                    <a:cubicBezTo>
                      <a:pt x="2268" y="3645"/>
                      <a:pt x="2285" y="3653"/>
                      <a:pt x="2302" y="3670"/>
                    </a:cubicBezTo>
                    <a:lnTo>
                      <a:pt x="2368" y="3703"/>
                    </a:lnTo>
                    <a:cubicBezTo>
                      <a:pt x="2368" y="3670"/>
                      <a:pt x="2402" y="3670"/>
                      <a:pt x="2435" y="3670"/>
                    </a:cubicBezTo>
                    <a:lnTo>
                      <a:pt x="2502" y="3670"/>
                    </a:lnTo>
                    <a:lnTo>
                      <a:pt x="2569" y="3737"/>
                    </a:lnTo>
                    <a:lnTo>
                      <a:pt x="2735" y="3536"/>
                    </a:lnTo>
                    <a:lnTo>
                      <a:pt x="2769" y="3470"/>
                    </a:lnTo>
                    <a:lnTo>
                      <a:pt x="2802" y="2936"/>
                    </a:lnTo>
                    <a:cubicBezTo>
                      <a:pt x="2802" y="2903"/>
                      <a:pt x="2802" y="2903"/>
                      <a:pt x="2802" y="2903"/>
                    </a:cubicBezTo>
                    <a:lnTo>
                      <a:pt x="2835" y="2769"/>
                    </a:lnTo>
                    <a:lnTo>
                      <a:pt x="2835" y="2536"/>
                    </a:lnTo>
                    <a:lnTo>
                      <a:pt x="2835" y="2402"/>
                    </a:lnTo>
                    <a:cubicBezTo>
                      <a:pt x="2835" y="2369"/>
                      <a:pt x="2835" y="2369"/>
                      <a:pt x="2835" y="2336"/>
                    </a:cubicBezTo>
                    <a:lnTo>
                      <a:pt x="2935" y="2169"/>
                    </a:lnTo>
                    <a:lnTo>
                      <a:pt x="2969" y="2035"/>
                    </a:lnTo>
                    <a:lnTo>
                      <a:pt x="2869" y="1835"/>
                    </a:lnTo>
                    <a:lnTo>
                      <a:pt x="2869" y="1802"/>
                    </a:lnTo>
                    <a:lnTo>
                      <a:pt x="2669" y="1802"/>
                    </a:lnTo>
                    <a:cubicBezTo>
                      <a:pt x="2635" y="1802"/>
                      <a:pt x="2602" y="1769"/>
                      <a:pt x="2602" y="1735"/>
                    </a:cubicBezTo>
                    <a:lnTo>
                      <a:pt x="2569" y="1635"/>
                    </a:lnTo>
                    <a:lnTo>
                      <a:pt x="2468" y="1502"/>
                    </a:lnTo>
                    <a:lnTo>
                      <a:pt x="2435" y="1468"/>
                    </a:lnTo>
                    <a:lnTo>
                      <a:pt x="2368" y="1435"/>
                    </a:lnTo>
                    <a:lnTo>
                      <a:pt x="2335" y="1402"/>
                    </a:lnTo>
                    <a:lnTo>
                      <a:pt x="2135" y="1368"/>
                    </a:lnTo>
                    <a:lnTo>
                      <a:pt x="2102" y="1368"/>
                    </a:lnTo>
                    <a:lnTo>
                      <a:pt x="2035" y="1302"/>
                    </a:lnTo>
                    <a:lnTo>
                      <a:pt x="1701" y="935"/>
                    </a:lnTo>
                    <a:cubicBezTo>
                      <a:pt x="1701" y="901"/>
                      <a:pt x="1701" y="901"/>
                      <a:pt x="1701" y="868"/>
                    </a:cubicBezTo>
                    <a:lnTo>
                      <a:pt x="1668" y="734"/>
                    </a:lnTo>
                    <a:lnTo>
                      <a:pt x="1635" y="668"/>
                    </a:lnTo>
                    <a:lnTo>
                      <a:pt x="1401" y="434"/>
                    </a:lnTo>
                    <a:cubicBezTo>
                      <a:pt x="1368" y="434"/>
                      <a:pt x="1368" y="401"/>
                      <a:pt x="1368" y="368"/>
                    </a:cubicBezTo>
                    <a:lnTo>
                      <a:pt x="1368" y="301"/>
                    </a:lnTo>
                    <a:lnTo>
                      <a:pt x="1234" y="201"/>
                    </a:lnTo>
                    <a:cubicBezTo>
                      <a:pt x="1234" y="201"/>
                      <a:pt x="1234" y="167"/>
                      <a:pt x="1234" y="167"/>
                    </a:cubicBezTo>
                    <a:lnTo>
                      <a:pt x="1234" y="134"/>
                    </a:lnTo>
                    <a:lnTo>
                      <a:pt x="1067" y="134"/>
                    </a:lnTo>
                    <a:cubicBezTo>
                      <a:pt x="1034" y="134"/>
                      <a:pt x="1034" y="101"/>
                      <a:pt x="1034" y="67"/>
                    </a:cubicBezTo>
                    <a:lnTo>
                      <a:pt x="1034" y="34"/>
                    </a:lnTo>
                    <a:lnTo>
                      <a:pt x="901" y="34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428107" y="1783085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" y="0"/>
                    </a:move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27502" y="1740517"/>
                <a:ext cx="3681" cy="371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2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33" y="68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67" y="68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642080" y="1971511"/>
                <a:ext cx="41365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35" extrusionOk="0">
                    <a:moveTo>
                      <a:pt x="167" y="1"/>
                    </a:moveTo>
                    <a:lnTo>
                      <a:pt x="34" y="68"/>
                    </a:lnTo>
                    <a:lnTo>
                      <a:pt x="0" y="68"/>
                    </a:lnTo>
                    <a:lnTo>
                      <a:pt x="0" y="134"/>
                    </a:lnTo>
                    <a:lnTo>
                      <a:pt x="267" y="134"/>
                    </a:lnTo>
                    <a:lnTo>
                      <a:pt x="534" y="234"/>
                    </a:lnTo>
                    <a:lnTo>
                      <a:pt x="668" y="234"/>
                    </a:lnTo>
                    <a:lnTo>
                      <a:pt x="801" y="168"/>
                    </a:lnTo>
                    <a:lnTo>
                      <a:pt x="1135" y="168"/>
                    </a:lnTo>
                    <a:lnTo>
                      <a:pt x="1068" y="101"/>
                    </a:lnTo>
                    <a:lnTo>
                      <a:pt x="1001" y="34"/>
                    </a:lnTo>
                    <a:lnTo>
                      <a:pt x="768" y="34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1642080" y="1745400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1611685" y="1997059"/>
                <a:ext cx="26787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135" extrusionOk="0">
                    <a:moveTo>
                      <a:pt x="0" y="0"/>
                    </a:moveTo>
                    <a:lnTo>
                      <a:pt x="34" y="34"/>
                    </a:lnTo>
                    <a:lnTo>
                      <a:pt x="134" y="167"/>
                    </a:lnTo>
                    <a:lnTo>
                      <a:pt x="234" y="434"/>
                    </a:lnTo>
                    <a:lnTo>
                      <a:pt x="301" y="534"/>
                    </a:lnTo>
                    <a:lnTo>
                      <a:pt x="734" y="1134"/>
                    </a:lnTo>
                    <a:lnTo>
                      <a:pt x="734" y="1068"/>
                    </a:lnTo>
                    <a:lnTo>
                      <a:pt x="501" y="768"/>
                    </a:lnTo>
                    <a:lnTo>
                      <a:pt x="501" y="768"/>
                    </a:lnTo>
                    <a:lnTo>
                      <a:pt x="534" y="801"/>
                    </a:lnTo>
                    <a:lnTo>
                      <a:pt x="434" y="634"/>
                    </a:lnTo>
                    <a:cubicBezTo>
                      <a:pt x="434" y="601"/>
                      <a:pt x="434" y="601"/>
                      <a:pt x="434" y="601"/>
                    </a:cubicBezTo>
                    <a:lnTo>
                      <a:pt x="401" y="401"/>
                    </a:lnTo>
                    <a:lnTo>
                      <a:pt x="301" y="200"/>
                    </a:lnTo>
                    <a:lnTo>
                      <a:pt x="167" y="6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2072433" y="1679761"/>
                <a:ext cx="49893" cy="5474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02" extrusionOk="0">
                    <a:moveTo>
                      <a:pt x="901" y="0"/>
                    </a:moveTo>
                    <a:lnTo>
                      <a:pt x="701" y="167"/>
                    </a:lnTo>
                    <a:lnTo>
                      <a:pt x="635" y="234"/>
                    </a:lnTo>
                    <a:lnTo>
                      <a:pt x="434" y="234"/>
                    </a:lnTo>
                    <a:lnTo>
                      <a:pt x="268" y="167"/>
                    </a:lnTo>
                    <a:lnTo>
                      <a:pt x="168" y="167"/>
                    </a:lnTo>
                    <a:lnTo>
                      <a:pt x="101" y="234"/>
                    </a:lnTo>
                    <a:lnTo>
                      <a:pt x="68" y="334"/>
                    </a:lnTo>
                    <a:lnTo>
                      <a:pt x="1" y="634"/>
                    </a:lnTo>
                    <a:lnTo>
                      <a:pt x="1" y="701"/>
                    </a:lnTo>
                    <a:lnTo>
                      <a:pt x="101" y="834"/>
                    </a:lnTo>
                    <a:cubicBezTo>
                      <a:pt x="101" y="834"/>
                      <a:pt x="101" y="834"/>
                      <a:pt x="101" y="867"/>
                    </a:cubicBezTo>
                    <a:lnTo>
                      <a:pt x="134" y="967"/>
                    </a:lnTo>
                    <a:lnTo>
                      <a:pt x="168" y="1134"/>
                    </a:lnTo>
                    <a:lnTo>
                      <a:pt x="234" y="1268"/>
                    </a:lnTo>
                    <a:lnTo>
                      <a:pt x="368" y="1368"/>
                    </a:lnTo>
                    <a:lnTo>
                      <a:pt x="501" y="1468"/>
                    </a:lnTo>
                    <a:lnTo>
                      <a:pt x="701" y="1501"/>
                    </a:lnTo>
                    <a:lnTo>
                      <a:pt x="868" y="1501"/>
                    </a:lnTo>
                    <a:lnTo>
                      <a:pt x="901" y="1468"/>
                    </a:lnTo>
                    <a:lnTo>
                      <a:pt x="935" y="1434"/>
                    </a:lnTo>
                    <a:lnTo>
                      <a:pt x="1002" y="1368"/>
                    </a:lnTo>
                    <a:lnTo>
                      <a:pt x="1168" y="1234"/>
                    </a:lnTo>
                    <a:lnTo>
                      <a:pt x="1202" y="1168"/>
                    </a:lnTo>
                    <a:lnTo>
                      <a:pt x="1202" y="1134"/>
                    </a:lnTo>
                    <a:lnTo>
                      <a:pt x="1202" y="967"/>
                    </a:lnTo>
                    <a:cubicBezTo>
                      <a:pt x="1202" y="934"/>
                      <a:pt x="1202" y="934"/>
                      <a:pt x="1202" y="934"/>
                    </a:cubicBezTo>
                    <a:lnTo>
                      <a:pt x="1235" y="834"/>
                    </a:lnTo>
                    <a:cubicBezTo>
                      <a:pt x="1235" y="801"/>
                      <a:pt x="1235" y="801"/>
                      <a:pt x="1235" y="801"/>
                    </a:cubicBezTo>
                    <a:lnTo>
                      <a:pt x="1368" y="667"/>
                    </a:lnTo>
                    <a:lnTo>
                      <a:pt x="1368" y="601"/>
                    </a:lnTo>
                    <a:lnTo>
                      <a:pt x="1368" y="467"/>
                    </a:lnTo>
                    <a:lnTo>
                      <a:pt x="1335" y="400"/>
                    </a:lnTo>
                    <a:lnTo>
                      <a:pt x="1202" y="200"/>
                    </a:lnTo>
                    <a:lnTo>
                      <a:pt x="1135" y="134"/>
                    </a:lnTo>
                    <a:lnTo>
                      <a:pt x="1035" y="33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260895" y="1824415"/>
                <a:ext cx="72963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135" extrusionOk="0">
                    <a:moveTo>
                      <a:pt x="34" y="334"/>
                    </a:moveTo>
                    <a:lnTo>
                      <a:pt x="0" y="401"/>
                    </a:lnTo>
                    <a:lnTo>
                      <a:pt x="134" y="368"/>
                    </a:lnTo>
                    <a:lnTo>
                      <a:pt x="156" y="334"/>
                    </a:lnTo>
                    <a:close/>
                    <a:moveTo>
                      <a:pt x="400" y="1"/>
                    </a:moveTo>
                    <a:lnTo>
                      <a:pt x="267" y="67"/>
                    </a:lnTo>
                    <a:lnTo>
                      <a:pt x="234" y="101"/>
                    </a:lnTo>
                    <a:lnTo>
                      <a:pt x="200" y="267"/>
                    </a:lnTo>
                    <a:lnTo>
                      <a:pt x="156" y="334"/>
                    </a:lnTo>
                    <a:lnTo>
                      <a:pt x="534" y="334"/>
                    </a:lnTo>
                    <a:cubicBezTo>
                      <a:pt x="567" y="368"/>
                      <a:pt x="567" y="368"/>
                      <a:pt x="601" y="368"/>
                    </a:cubicBezTo>
                    <a:lnTo>
                      <a:pt x="634" y="401"/>
                    </a:lnTo>
                    <a:lnTo>
                      <a:pt x="701" y="501"/>
                    </a:lnTo>
                    <a:lnTo>
                      <a:pt x="834" y="501"/>
                    </a:lnTo>
                    <a:lnTo>
                      <a:pt x="968" y="568"/>
                    </a:lnTo>
                    <a:lnTo>
                      <a:pt x="1034" y="601"/>
                    </a:lnTo>
                    <a:lnTo>
                      <a:pt x="1234" y="768"/>
                    </a:lnTo>
                    <a:cubicBezTo>
                      <a:pt x="1268" y="768"/>
                      <a:pt x="1268" y="801"/>
                      <a:pt x="1268" y="801"/>
                    </a:cubicBezTo>
                    <a:lnTo>
                      <a:pt x="1768" y="1101"/>
                    </a:lnTo>
                    <a:lnTo>
                      <a:pt x="1902" y="1135"/>
                    </a:lnTo>
                    <a:lnTo>
                      <a:pt x="2002" y="1068"/>
                    </a:lnTo>
                    <a:lnTo>
                      <a:pt x="1868" y="935"/>
                    </a:lnTo>
                    <a:lnTo>
                      <a:pt x="1635" y="634"/>
                    </a:lnTo>
                    <a:lnTo>
                      <a:pt x="1501" y="501"/>
                    </a:lnTo>
                    <a:lnTo>
                      <a:pt x="1201" y="301"/>
                    </a:lnTo>
                    <a:lnTo>
                      <a:pt x="901" y="134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383681" y="2032303"/>
                <a:ext cx="38923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468" extrusionOk="0">
                    <a:moveTo>
                      <a:pt x="334" y="1"/>
                    </a:moveTo>
                    <a:lnTo>
                      <a:pt x="234" y="67"/>
                    </a:lnTo>
                    <a:lnTo>
                      <a:pt x="100" y="201"/>
                    </a:lnTo>
                    <a:lnTo>
                      <a:pt x="0" y="368"/>
                    </a:lnTo>
                    <a:lnTo>
                      <a:pt x="67" y="368"/>
                    </a:lnTo>
                    <a:lnTo>
                      <a:pt x="267" y="434"/>
                    </a:lnTo>
                    <a:lnTo>
                      <a:pt x="367" y="401"/>
                    </a:lnTo>
                    <a:lnTo>
                      <a:pt x="434" y="401"/>
                    </a:lnTo>
                    <a:lnTo>
                      <a:pt x="534" y="468"/>
                    </a:lnTo>
                    <a:lnTo>
                      <a:pt x="634" y="401"/>
                    </a:lnTo>
                    <a:lnTo>
                      <a:pt x="734" y="401"/>
                    </a:lnTo>
                    <a:lnTo>
                      <a:pt x="901" y="334"/>
                    </a:lnTo>
                    <a:lnTo>
                      <a:pt x="1068" y="334"/>
                    </a:lnTo>
                    <a:lnTo>
                      <a:pt x="1034" y="268"/>
                    </a:lnTo>
                    <a:lnTo>
                      <a:pt x="968" y="234"/>
                    </a:lnTo>
                    <a:lnTo>
                      <a:pt x="901" y="201"/>
                    </a:lnTo>
                    <a:lnTo>
                      <a:pt x="734" y="167"/>
                    </a:lnTo>
                    <a:lnTo>
                      <a:pt x="634" y="134"/>
                    </a:lnTo>
                    <a:cubicBezTo>
                      <a:pt x="634" y="134"/>
                      <a:pt x="601" y="101"/>
                      <a:pt x="601" y="101"/>
                    </a:cubicBezTo>
                    <a:lnTo>
                      <a:pt x="567" y="34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335026" y="1891293"/>
                <a:ext cx="18295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01" extrusionOk="0">
                    <a:moveTo>
                      <a:pt x="234" y="0"/>
                    </a:moveTo>
                    <a:lnTo>
                      <a:pt x="168" y="34"/>
                    </a:lnTo>
                    <a:lnTo>
                      <a:pt x="101" y="134"/>
                    </a:lnTo>
                    <a:lnTo>
                      <a:pt x="1" y="467"/>
                    </a:lnTo>
                    <a:lnTo>
                      <a:pt x="1" y="534"/>
                    </a:lnTo>
                    <a:lnTo>
                      <a:pt x="34" y="601"/>
                    </a:lnTo>
                    <a:lnTo>
                      <a:pt x="134" y="601"/>
                    </a:lnTo>
                    <a:lnTo>
                      <a:pt x="468" y="501"/>
                    </a:lnTo>
                    <a:lnTo>
                      <a:pt x="501" y="434"/>
                    </a:lnTo>
                    <a:lnTo>
                      <a:pt x="501" y="334"/>
                    </a:lnTo>
                    <a:lnTo>
                      <a:pt x="468" y="267"/>
                    </a:lnTo>
                    <a:lnTo>
                      <a:pt x="401" y="134"/>
                    </a:lnTo>
                    <a:lnTo>
                      <a:pt x="335" y="34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166063" y="1755131"/>
                <a:ext cx="66877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202" extrusionOk="0">
                    <a:moveTo>
                      <a:pt x="100" y="0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67" y="167"/>
                    </a:lnTo>
                    <a:lnTo>
                      <a:pt x="200" y="334"/>
                    </a:lnTo>
                    <a:lnTo>
                      <a:pt x="301" y="401"/>
                    </a:lnTo>
                    <a:lnTo>
                      <a:pt x="434" y="467"/>
                    </a:lnTo>
                    <a:lnTo>
                      <a:pt x="1034" y="567"/>
                    </a:lnTo>
                    <a:lnTo>
                      <a:pt x="1068" y="567"/>
                    </a:lnTo>
                    <a:lnTo>
                      <a:pt x="1134" y="601"/>
                    </a:lnTo>
                    <a:cubicBezTo>
                      <a:pt x="1151" y="584"/>
                      <a:pt x="1159" y="576"/>
                      <a:pt x="1168" y="576"/>
                    </a:cubicBezTo>
                    <a:cubicBezTo>
                      <a:pt x="1176" y="576"/>
                      <a:pt x="1184" y="584"/>
                      <a:pt x="1201" y="601"/>
                    </a:cubicBezTo>
                    <a:lnTo>
                      <a:pt x="1268" y="634"/>
                    </a:lnTo>
                    <a:cubicBezTo>
                      <a:pt x="1268" y="634"/>
                      <a:pt x="1301" y="634"/>
                      <a:pt x="1301" y="667"/>
                    </a:cubicBezTo>
                    <a:lnTo>
                      <a:pt x="1468" y="868"/>
                    </a:lnTo>
                    <a:lnTo>
                      <a:pt x="1702" y="1101"/>
                    </a:lnTo>
                    <a:lnTo>
                      <a:pt x="1835" y="1201"/>
                    </a:lnTo>
                    <a:lnTo>
                      <a:pt x="1802" y="968"/>
                    </a:lnTo>
                    <a:lnTo>
                      <a:pt x="1802" y="601"/>
                    </a:lnTo>
                    <a:lnTo>
                      <a:pt x="1802" y="434"/>
                    </a:lnTo>
                    <a:lnTo>
                      <a:pt x="1735" y="401"/>
                    </a:lnTo>
                    <a:lnTo>
                      <a:pt x="1401" y="300"/>
                    </a:lnTo>
                    <a:lnTo>
                      <a:pt x="1368" y="300"/>
                    </a:lnTo>
                    <a:lnTo>
                      <a:pt x="1268" y="234"/>
                    </a:lnTo>
                    <a:lnTo>
                      <a:pt x="1101" y="234"/>
                    </a:lnTo>
                    <a:lnTo>
                      <a:pt x="868" y="200"/>
                    </a:lnTo>
                    <a:lnTo>
                      <a:pt x="601" y="167"/>
                    </a:lnTo>
                    <a:lnTo>
                      <a:pt x="467" y="167"/>
                    </a:lnTo>
                    <a:lnTo>
                      <a:pt x="301" y="6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225615" y="1826857"/>
                <a:ext cx="88780" cy="5838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602" extrusionOk="0">
                    <a:moveTo>
                      <a:pt x="368" y="0"/>
                    </a:moveTo>
                    <a:lnTo>
                      <a:pt x="268" y="34"/>
                    </a:lnTo>
                    <a:lnTo>
                      <a:pt x="201" y="100"/>
                    </a:lnTo>
                    <a:lnTo>
                      <a:pt x="201" y="200"/>
                    </a:lnTo>
                    <a:lnTo>
                      <a:pt x="334" y="567"/>
                    </a:lnTo>
                    <a:cubicBezTo>
                      <a:pt x="368" y="567"/>
                      <a:pt x="368" y="567"/>
                      <a:pt x="401" y="601"/>
                    </a:cubicBezTo>
                    <a:lnTo>
                      <a:pt x="401" y="667"/>
                    </a:lnTo>
                    <a:cubicBezTo>
                      <a:pt x="401" y="667"/>
                      <a:pt x="368" y="701"/>
                      <a:pt x="368" y="734"/>
                    </a:cubicBezTo>
                    <a:lnTo>
                      <a:pt x="301" y="768"/>
                    </a:lnTo>
                    <a:cubicBezTo>
                      <a:pt x="301" y="801"/>
                      <a:pt x="268" y="801"/>
                      <a:pt x="268" y="801"/>
                    </a:cubicBezTo>
                    <a:lnTo>
                      <a:pt x="101" y="834"/>
                    </a:lnTo>
                    <a:lnTo>
                      <a:pt x="34" y="868"/>
                    </a:lnTo>
                    <a:lnTo>
                      <a:pt x="1" y="934"/>
                    </a:lnTo>
                    <a:lnTo>
                      <a:pt x="201" y="1068"/>
                    </a:lnTo>
                    <a:lnTo>
                      <a:pt x="368" y="1235"/>
                    </a:lnTo>
                    <a:lnTo>
                      <a:pt x="501" y="1268"/>
                    </a:lnTo>
                    <a:lnTo>
                      <a:pt x="1002" y="1168"/>
                    </a:lnTo>
                    <a:lnTo>
                      <a:pt x="1135" y="1168"/>
                    </a:lnTo>
                    <a:lnTo>
                      <a:pt x="1302" y="1201"/>
                    </a:lnTo>
                    <a:lnTo>
                      <a:pt x="1969" y="1201"/>
                    </a:lnTo>
                    <a:lnTo>
                      <a:pt x="2136" y="1301"/>
                    </a:lnTo>
                    <a:lnTo>
                      <a:pt x="2369" y="1501"/>
                    </a:lnTo>
                    <a:lnTo>
                      <a:pt x="2436" y="1601"/>
                    </a:lnTo>
                    <a:lnTo>
                      <a:pt x="2436" y="1568"/>
                    </a:lnTo>
                    <a:lnTo>
                      <a:pt x="2436" y="1401"/>
                    </a:lnTo>
                    <a:lnTo>
                      <a:pt x="2369" y="1201"/>
                    </a:lnTo>
                    <a:lnTo>
                      <a:pt x="2336" y="1168"/>
                    </a:lnTo>
                    <a:lnTo>
                      <a:pt x="1869" y="834"/>
                    </a:lnTo>
                    <a:lnTo>
                      <a:pt x="1569" y="701"/>
                    </a:lnTo>
                    <a:lnTo>
                      <a:pt x="1368" y="534"/>
                    </a:lnTo>
                    <a:lnTo>
                      <a:pt x="1302" y="501"/>
                    </a:lnTo>
                    <a:lnTo>
                      <a:pt x="1135" y="501"/>
                    </a:lnTo>
                    <a:lnTo>
                      <a:pt x="1035" y="567"/>
                    </a:lnTo>
                    <a:lnTo>
                      <a:pt x="968" y="567"/>
                    </a:lnTo>
                    <a:cubicBezTo>
                      <a:pt x="951" y="584"/>
                      <a:pt x="935" y="592"/>
                      <a:pt x="922" y="592"/>
                    </a:cubicBezTo>
                    <a:cubicBezTo>
                      <a:pt x="910" y="592"/>
                      <a:pt x="901" y="584"/>
                      <a:pt x="901" y="567"/>
                    </a:cubicBezTo>
                    <a:lnTo>
                      <a:pt x="735" y="534"/>
                    </a:lnTo>
                    <a:lnTo>
                      <a:pt x="701" y="534"/>
                    </a:lnTo>
                    <a:lnTo>
                      <a:pt x="635" y="501"/>
                    </a:lnTo>
                    <a:cubicBezTo>
                      <a:pt x="601" y="501"/>
                      <a:pt x="601" y="467"/>
                      <a:pt x="601" y="434"/>
                    </a:cubicBezTo>
                    <a:lnTo>
                      <a:pt x="601" y="367"/>
                    </a:lnTo>
                    <a:cubicBezTo>
                      <a:pt x="601" y="367"/>
                      <a:pt x="601" y="334"/>
                      <a:pt x="601" y="334"/>
                    </a:cubicBezTo>
                    <a:lnTo>
                      <a:pt x="635" y="267"/>
                    </a:lnTo>
                    <a:lnTo>
                      <a:pt x="434" y="3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2195220" y="1786730"/>
                <a:ext cx="32873" cy="6447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769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201"/>
                    </a:lnTo>
                    <a:cubicBezTo>
                      <a:pt x="34" y="201"/>
                      <a:pt x="34" y="234"/>
                      <a:pt x="34" y="267"/>
                    </a:cubicBezTo>
                    <a:lnTo>
                      <a:pt x="1" y="367"/>
                    </a:lnTo>
                    <a:lnTo>
                      <a:pt x="1" y="434"/>
                    </a:lnTo>
                    <a:lnTo>
                      <a:pt x="34" y="568"/>
                    </a:lnTo>
                    <a:lnTo>
                      <a:pt x="134" y="601"/>
                    </a:lnTo>
                    <a:cubicBezTo>
                      <a:pt x="168" y="634"/>
                      <a:pt x="168" y="668"/>
                      <a:pt x="168" y="701"/>
                    </a:cubicBezTo>
                    <a:lnTo>
                      <a:pt x="168" y="901"/>
                    </a:lnTo>
                    <a:lnTo>
                      <a:pt x="134" y="1101"/>
                    </a:lnTo>
                    <a:lnTo>
                      <a:pt x="134" y="1201"/>
                    </a:lnTo>
                    <a:lnTo>
                      <a:pt x="168" y="1268"/>
                    </a:lnTo>
                    <a:lnTo>
                      <a:pt x="201" y="1268"/>
                    </a:lnTo>
                    <a:lnTo>
                      <a:pt x="234" y="1368"/>
                    </a:lnTo>
                    <a:lnTo>
                      <a:pt x="501" y="1668"/>
                    </a:lnTo>
                    <a:lnTo>
                      <a:pt x="635" y="1768"/>
                    </a:lnTo>
                    <a:lnTo>
                      <a:pt x="701" y="1768"/>
                    </a:lnTo>
                    <a:lnTo>
                      <a:pt x="801" y="1668"/>
                    </a:lnTo>
                    <a:lnTo>
                      <a:pt x="868" y="1668"/>
                    </a:lnTo>
                    <a:lnTo>
                      <a:pt x="868" y="1635"/>
                    </a:lnTo>
                    <a:lnTo>
                      <a:pt x="801" y="1435"/>
                    </a:lnTo>
                    <a:cubicBezTo>
                      <a:pt x="801" y="1402"/>
                      <a:pt x="801" y="1402"/>
                      <a:pt x="801" y="1402"/>
                    </a:cubicBezTo>
                    <a:lnTo>
                      <a:pt x="801" y="1201"/>
                    </a:lnTo>
                    <a:cubicBezTo>
                      <a:pt x="801" y="1168"/>
                      <a:pt x="801" y="1168"/>
                      <a:pt x="801" y="1168"/>
                    </a:cubicBezTo>
                    <a:lnTo>
                      <a:pt x="902" y="768"/>
                    </a:lnTo>
                    <a:lnTo>
                      <a:pt x="902" y="701"/>
                    </a:lnTo>
                    <a:lnTo>
                      <a:pt x="902" y="634"/>
                    </a:lnTo>
                    <a:lnTo>
                      <a:pt x="535" y="367"/>
                    </a:lnTo>
                    <a:lnTo>
                      <a:pt x="301" y="101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921693" y="2484560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1916846" y="2477271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0" y="0"/>
                    </a:moveTo>
                    <a:lnTo>
                      <a:pt x="14" y="29"/>
                    </a:lnTo>
                    <a:lnTo>
                      <a:pt x="14" y="29"/>
                    </a:lnTo>
                    <a:cubicBezTo>
                      <a:pt x="16" y="22"/>
                      <a:pt x="14" y="14"/>
                      <a:pt x="0" y="0"/>
                    </a:cubicBezTo>
                    <a:close/>
                    <a:moveTo>
                      <a:pt x="14" y="29"/>
                    </a:moveTo>
                    <a:cubicBezTo>
                      <a:pt x="12" y="39"/>
                      <a:pt x="0" y="47"/>
                      <a:pt x="0" y="67"/>
                    </a:cubicBezTo>
                    <a:lnTo>
                      <a:pt x="33" y="6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1891297" y="2418921"/>
                <a:ext cx="36518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2" extrusionOk="0">
                    <a:moveTo>
                      <a:pt x="134" y="0"/>
                    </a:moveTo>
                    <a:lnTo>
                      <a:pt x="1" y="34"/>
                    </a:lnTo>
                    <a:lnTo>
                      <a:pt x="1" y="67"/>
                    </a:lnTo>
                    <a:lnTo>
                      <a:pt x="101" y="367"/>
                    </a:lnTo>
                    <a:lnTo>
                      <a:pt x="101" y="501"/>
                    </a:lnTo>
                    <a:cubicBezTo>
                      <a:pt x="101" y="534"/>
                      <a:pt x="67" y="567"/>
                      <a:pt x="67" y="567"/>
                    </a:cubicBezTo>
                    <a:lnTo>
                      <a:pt x="34" y="601"/>
                    </a:lnTo>
                    <a:lnTo>
                      <a:pt x="67" y="634"/>
                    </a:lnTo>
                    <a:cubicBezTo>
                      <a:pt x="67" y="667"/>
                      <a:pt x="67" y="667"/>
                      <a:pt x="67" y="701"/>
                    </a:cubicBezTo>
                    <a:lnTo>
                      <a:pt x="101" y="767"/>
                    </a:lnTo>
                    <a:lnTo>
                      <a:pt x="267" y="968"/>
                    </a:lnTo>
                    <a:cubicBezTo>
                      <a:pt x="267" y="968"/>
                      <a:pt x="301" y="1001"/>
                      <a:pt x="301" y="1001"/>
                    </a:cubicBezTo>
                    <a:lnTo>
                      <a:pt x="401" y="1001"/>
                    </a:lnTo>
                    <a:lnTo>
                      <a:pt x="634" y="1201"/>
                    </a:lnTo>
                    <a:cubicBezTo>
                      <a:pt x="668" y="1235"/>
                      <a:pt x="668" y="1268"/>
                      <a:pt x="668" y="1301"/>
                    </a:cubicBezTo>
                    <a:lnTo>
                      <a:pt x="734" y="1235"/>
                    </a:lnTo>
                    <a:cubicBezTo>
                      <a:pt x="751" y="1218"/>
                      <a:pt x="768" y="1209"/>
                      <a:pt x="784" y="1209"/>
                    </a:cubicBezTo>
                    <a:cubicBezTo>
                      <a:pt x="801" y="1209"/>
                      <a:pt x="818" y="1218"/>
                      <a:pt x="835" y="1235"/>
                    </a:cubicBezTo>
                    <a:lnTo>
                      <a:pt x="1001" y="1235"/>
                    </a:lnTo>
                    <a:lnTo>
                      <a:pt x="1001" y="1168"/>
                    </a:lnTo>
                    <a:lnTo>
                      <a:pt x="968" y="1134"/>
                    </a:lnTo>
                    <a:cubicBezTo>
                      <a:pt x="935" y="1101"/>
                      <a:pt x="935" y="1068"/>
                      <a:pt x="968" y="1034"/>
                    </a:cubicBezTo>
                    <a:lnTo>
                      <a:pt x="968" y="968"/>
                    </a:lnTo>
                    <a:lnTo>
                      <a:pt x="968" y="901"/>
                    </a:lnTo>
                    <a:lnTo>
                      <a:pt x="968" y="868"/>
                    </a:lnTo>
                    <a:lnTo>
                      <a:pt x="768" y="701"/>
                    </a:lnTo>
                    <a:lnTo>
                      <a:pt x="668" y="501"/>
                    </a:lnTo>
                    <a:lnTo>
                      <a:pt x="568" y="434"/>
                    </a:lnTo>
                    <a:lnTo>
                      <a:pt x="301" y="167"/>
                    </a:lnTo>
                    <a:lnTo>
                      <a:pt x="234" y="10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1795263" y="2304627"/>
                <a:ext cx="36518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135" extrusionOk="0">
                    <a:moveTo>
                      <a:pt x="167" y="1"/>
                    </a:moveTo>
                    <a:lnTo>
                      <a:pt x="100" y="34"/>
                    </a:lnTo>
                    <a:lnTo>
                      <a:pt x="67" y="101"/>
                    </a:lnTo>
                    <a:lnTo>
                      <a:pt x="67" y="234"/>
                    </a:lnTo>
                    <a:lnTo>
                      <a:pt x="100" y="268"/>
                    </a:lnTo>
                    <a:cubicBezTo>
                      <a:pt x="100" y="301"/>
                      <a:pt x="100" y="301"/>
                      <a:pt x="100" y="334"/>
                    </a:cubicBezTo>
                    <a:lnTo>
                      <a:pt x="100" y="368"/>
                    </a:lnTo>
                    <a:cubicBezTo>
                      <a:pt x="100" y="401"/>
                      <a:pt x="67" y="434"/>
                      <a:pt x="34" y="468"/>
                    </a:cubicBezTo>
                    <a:lnTo>
                      <a:pt x="0" y="468"/>
                    </a:lnTo>
                    <a:lnTo>
                      <a:pt x="34" y="501"/>
                    </a:lnTo>
                    <a:lnTo>
                      <a:pt x="67" y="568"/>
                    </a:lnTo>
                    <a:lnTo>
                      <a:pt x="100" y="568"/>
                    </a:lnTo>
                    <a:cubicBezTo>
                      <a:pt x="134" y="568"/>
                      <a:pt x="167" y="568"/>
                      <a:pt x="201" y="634"/>
                    </a:cubicBezTo>
                    <a:lnTo>
                      <a:pt x="267" y="668"/>
                    </a:lnTo>
                    <a:cubicBezTo>
                      <a:pt x="301" y="668"/>
                      <a:pt x="301" y="735"/>
                      <a:pt x="301" y="768"/>
                    </a:cubicBezTo>
                    <a:lnTo>
                      <a:pt x="367" y="768"/>
                    </a:lnTo>
                    <a:lnTo>
                      <a:pt x="434" y="801"/>
                    </a:lnTo>
                    <a:cubicBezTo>
                      <a:pt x="467" y="801"/>
                      <a:pt x="501" y="801"/>
                      <a:pt x="501" y="835"/>
                    </a:cubicBezTo>
                    <a:lnTo>
                      <a:pt x="567" y="901"/>
                    </a:lnTo>
                    <a:lnTo>
                      <a:pt x="634" y="1001"/>
                    </a:lnTo>
                    <a:lnTo>
                      <a:pt x="801" y="1001"/>
                    </a:lnTo>
                    <a:cubicBezTo>
                      <a:pt x="834" y="1001"/>
                      <a:pt x="834" y="1035"/>
                      <a:pt x="868" y="1035"/>
                    </a:cubicBezTo>
                    <a:lnTo>
                      <a:pt x="901" y="1068"/>
                    </a:lnTo>
                    <a:lnTo>
                      <a:pt x="968" y="1135"/>
                    </a:lnTo>
                    <a:lnTo>
                      <a:pt x="1001" y="1101"/>
                    </a:lnTo>
                    <a:lnTo>
                      <a:pt x="934" y="1001"/>
                    </a:lnTo>
                    <a:lnTo>
                      <a:pt x="834" y="935"/>
                    </a:lnTo>
                    <a:lnTo>
                      <a:pt x="801" y="901"/>
                    </a:lnTo>
                    <a:cubicBezTo>
                      <a:pt x="768" y="868"/>
                      <a:pt x="768" y="835"/>
                      <a:pt x="768" y="835"/>
                    </a:cubicBezTo>
                    <a:lnTo>
                      <a:pt x="768" y="768"/>
                    </a:lnTo>
                    <a:lnTo>
                      <a:pt x="567" y="501"/>
                    </a:lnTo>
                    <a:lnTo>
                      <a:pt x="501" y="368"/>
                    </a:lnTo>
                    <a:lnTo>
                      <a:pt x="501" y="334"/>
                    </a:lnTo>
                    <a:lnTo>
                      <a:pt x="501" y="201"/>
                    </a:lnTo>
                    <a:lnTo>
                      <a:pt x="467" y="134"/>
                    </a:lnTo>
                    <a:lnTo>
                      <a:pt x="401" y="134"/>
                    </a:lnTo>
                    <a:lnTo>
                      <a:pt x="334" y="67"/>
                    </a:lnTo>
                    <a:lnTo>
                      <a:pt x="301" y="67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1656659" y="2139308"/>
                <a:ext cx="91222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436" extrusionOk="0">
                    <a:moveTo>
                      <a:pt x="1001" y="0"/>
                    </a:moveTo>
                    <a:lnTo>
                      <a:pt x="868" y="33"/>
                    </a:lnTo>
                    <a:lnTo>
                      <a:pt x="801" y="100"/>
                    </a:lnTo>
                    <a:lnTo>
                      <a:pt x="735" y="167"/>
                    </a:lnTo>
                    <a:lnTo>
                      <a:pt x="568" y="167"/>
                    </a:lnTo>
                    <a:lnTo>
                      <a:pt x="434" y="100"/>
                    </a:lnTo>
                    <a:lnTo>
                      <a:pt x="301" y="100"/>
                    </a:lnTo>
                    <a:lnTo>
                      <a:pt x="201" y="134"/>
                    </a:lnTo>
                    <a:lnTo>
                      <a:pt x="201" y="200"/>
                    </a:lnTo>
                    <a:lnTo>
                      <a:pt x="201" y="534"/>
                    </a:lnTo>
                    <a:cubicBezTo>
                      <a:pt x="234" y="567"/>
                      <a:pt x="234" y="567"/>
                      <a:pt x="201" y="567"/>
                    </a:cubicBezTo>
                    <a:lnTo>
                      <a:pt x="101" y="834"/>
                    </a:lnTo>
                    <a:lnTo>
                      <a:pt x="1" y="1001"/>
                    </a:lnTo>
                    <a:lnTo>
                      <a:pt x="1" y="1034"/>
                    </a:lnTo>
                    <a:lnTo>
                      <a:pt x="1" y="1101"/>
                    </a:lnTo>
                    <a:lnTo>
                      <a:pt x="34" y="1134"/>
                    </a:lnTo>
                    <a:lnTo>
                      <a:pt x="101" y="1301"/>
                    </a:lnTo>
                    <a:cubicBezTo>
                      <a:pt x="134" y="1334"/>
                      <a:pt x="134" y="1334"/>
                      <a:pt x="101" y="1368"/>
                    </a:cubicBezTo>
                    <a:lnTo>
                      <a:pt x="167" y="1401"/>
                    </a:lnTo>
                    <a:lnTo>
                      <a:pt x="167" y="1434"/>
                    </a:lnTo>
                    <a:lnTo>
                      <a:pt x="835" y="2368"/>
                    </a:lnTo>
                    <a:lnTo>
                      <a:pt x="935" y="2569"/>
                    </a:lnTo>
                    <a:cubicBezTo>
                      <a:pt x="935" y="2569"/>
                      <a:pt x="935" y="2602"/>
                      <a:pt x="935" y="2635"/>
                    </a:cubicBezTo>
                    <a:lnTo>
                      <a:pt x="935" y="2702"/>
                    </a:lnTo>
                    <a:lnTo>
                      <a:pt x="968" y="2702"/>
                    </a:lnTo>
                    <a:lnTo>
                      <a:pt x="1001" y="2735"/>
                    </a:lnTo>
                    <a:lnTo>
                      <a:pt x="1168" y="2969"/>
                    </a:lnTo>
                    <a:lnTo>
                      <a:pt x="1202" y="3002"/>
                    </a:lnTo>
                    <a:lnTo>
                      <a:pt x="1435" y="3102"/>
                    </a:lnTo>
                    <a:lnTo>
                      <a:pt x="1468" y="3102"/>
                    </a:lnTo>
                    <a:lnTo>
                      <a:pt x="1568" y="3202"/>
                    </a:lnTo>
                    <a:lnTo>
                      <a:pt x="2035" y="3436"/>
                    </a:lnTo>
                    <a:lnTo>
                      <a:pt x="2169" y="3336"/>
                    </a:lnTo>
                    <a:lnTo>
                      <a:pt x="2502" y="3336"/>
                    </a:lnTo>
                    <a:lnTo>
                      <a:pt x="2469" y="3202"/>
                    </a:lnTo>
                    <a:lnTo>
                      <a:pt x="2236" y="2869"/>
                    </a:lnTo>
                    <a:lnTo>
                      <a:pt x="2202" y="2835"/>
                    </a:lnTo>
                    <a:cubicBezTo>
                      <a:pt x="2169" y="2802"/>
                      <a:pt x="2169" y="2769"/>
                      <a:pt x="2169" y="2735"/>
                    </a:cubicBezTo>
                    <a:cubicBezTo>
                      <a:pt x="2169" y="2702"/>
                      <a:pt x="2202" y="2669"/>
                      <a:pt x="2236" y="2669"/>
                    </a:cubicBezTo>
                    <a:lnTo>
                      <a:pt x="2302" y="2635"/>
                    </a:lnTo>
                    <a:lnTo>
                      <a:pt x="2269" y="2635"/>
                    </a:lnTo>
                    <a:cubicBezTo>
                      <a:pt x="2236" y="2602"/>
                      <a:pt x="2202" y="2569"/>
                      <a:pt x="2202" y="2535"/>
                    </a:cubicBezTo>
                    <a:lnTo>
                      <a:pt x="2202" y="2368"/>
                    </a:lnTo>
                    <a:lnTo>
                      <a:pt x="2169" y="2335"/>
                    </a:lnTo>
                    <a:lnTo>
                      <a:pt x="2136" y="2335"/>
                    </a:lnTo>
                    <a:lnTo>
                      <a:pt x="1969" y="2202"/>
                    </a:lnTo>
                    <a:lnTo>
                      <a:pt x="1902" y="2102"/>
                    </a:lnTo>
                    <a:cubicBezTo>
                      <a:pt x="1902" y="2102"/>
                      <a:pt x="1902" y="2068"/>
                      <a:pt x="1902" y="2068"/>
                    </a:cubicBezTo>
                    <a:lnTo>
                      <a:pt x="1902" y="1968"/>
                    </a:lnTo>
                    <a:cubicBezTo>
                      <a:pt x="1902" y="1935"/>
                      <a:pt x="1902" y="1901"/>
                      <a:pt x="1902" y="1901"/>
                    </a:cubicBezTo>
                    <a:cubicBezTo>
                      <a:pt x="1935" y="1868"/>
                      <a:pt x="1935" y="1868"/>
                      <a:pt x="1969" y="1868"/>
                    </a:cubicBezTo>
                    <a:lnTo>
                      <a:pt x="1869" y="1768"/>
                    </a:lnTo>
                    <a:lnTo>
                      <a:pt x="1869" y="1735"/>
                    </a:lnTo>
                    <a:lnTo>
                      <a:pt x="1802" y="1601"/>
                    </a:lnTo>
                    <a:lnTo>
                      <a:pt x="1769" y="1434"/>
                    </a:lnTo>
                    <a:lnTo>
                      <a:pt x="1669" y="1434"/>
                    </a:lnTo>
                    <a:lnTo>
                      <a:pt x="1635" y="1368"/>
                    </a:lnTo>
                    <a:cubicBezTo>
                      <a:pt x="1602" y="1334"/>
                      <a:pt x="1602" y="1301"/>
                      <a:pt x="1635" y="1268"/>
                    </a:cubicBezTo>
                    <a:lnTo>
                      <a:pt x="1635" y="1234"/>
                    </a:lnTo>
                    <a:cubicBezTo>
                      <a:pt x="1635" y="1234"/>
                      <a:pt x="1635" y="1201"/>
                      <a:pt x="1669" y="1201"/>
                    </a:cubicBezTo>
                    <a:lnTo>
                      <a:pt x="1568" y="1134"/>
                    </a:lnTo>
                    <a:cubicBezTo>
                      <a:pt x="1568" y="1101"/>
                      <a:pt x="1535" y="1101"/>
                      <a:pt x="1535" y="1068"/>
                    </a:cubicBezTo>
                    <a:lnTo>
                      <a:pt x="1535" y="1001"/>
                    </a:lnTo>
                    <a:lnTo>
                      <a:pt x="1468" y="934"/>
                    </a:lnTo>
                    <a:lnTo>
                      <a:pt x="1435" y="867"/>
                    </a:lnTo>
                    <a:lnTo>
                      <a:pt x="1368" y="734"/>
                    </a:lnTo>
                    <a:lnTo>
                      <a:pt x="1335" y="634"/>
                    </a:lnTo>
                    <a:lnTo>
                      <a:pt x="1235" y="634"/>
                    </a:lnTo>
                    <a:lnTo>
                      <a:pt x="1168" y="567"/>
                    </a:lnTo>
                    <a:lnTo>
                      <a:pt x="1168" y="534"/>
                    </a:lnTo>
                    <a:lnTo>
                      <a:pt x="1101" y="367"/>
                    </a:lnTo>
                    <a:lnTo>
                      <a:pt x="1101" y="334"/>
                    </a:lnTo>
                    <a:cubicBezTo>
                      <a:pt x="1101" y="334"/>
                      <a:pt x="1101" y="300"/>
                      <a:pt x="1101" y="300"/>
                    </a:cubicBezTo>
                    <a:lnTo>
                      <a:pt x="1035" y="234"/>
                    </a:lnTo>
                    <a:cubicBezTo>
                      <a:pt x="1035" y="167"/>
                      <a:pt x="1068" y="100"/>
                      <a:pt x="1135" y="100"/>
                    </a:cubicBezTo>
                    <a:lnTo>
                      <a:pt x="1168" y="100"/>
                    </a:lnTo>
                    <a:lnTo>
                      <a:pt x="1135" y="67"/>
                    </a:lnTo>
                    <a:lnTo>
                      <a:pt x="1068" y="67"/>
                    </a:lnTo>
                    <a:cubicBezTo>
                      <a:pt x="1035" y="67"/>
                      <a:pt x="1001" y="33"/>
                      <a:pt x="1001" y="33"/>
                    </a:cubicBezTo>
                    <a:cubicBezTo>
                      <a:pt x="1001" y="0"/>
                      <a:pt x="1001" y="0"/>
                      <a:pt x="1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1859699" y="2373947"/>
                <a:ext cx="29192" cy="4377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201" extrusionOk="0">
                    <a:moveTo>
                      <a:pt x="34" y="0"/>
                    </a:moveTo>
                    <a:lnTo>
                      <a:pt x="0" y="167"/>
                    </a:lnTo>
                    <a:lnTo>
                      <a:pt x="34" y="234"/>
                    </a:lnTo>
                    <a:lnTo>
                      <a:pt x="67" y="300"/>
                    </a:lnTo>
                    <a:cubicBezTo>
                      <a:pt x="67" y="300"/>
                      <a:pt x="67" y="334"/>
                      <a:pt x="67" y="334"/>
                    </a:cubicBezTo>
                    <a:lnTo>
                      <a:pt x="67" y="367"/>
                    </a:lnTo>
                    <a:lnTo>
                      <a:pt x="67" y="400"/>
                    </a:lnTo>
                    <a:lnTo>
                      <a:pt x="100" y="467"/>
                    </a:lnTo>
                    <a:lnTo>
                      <a:pt x="100" y="500"/>
                    </a:lnTo>
                    <a:lnTo>
                      <a:pt x="100" y="600"/>
                    </a:lnTo>
                    <a:lnTo>
                      <a:pt x="100" y="734"/>
                    </a:lnTo>
                    <a:lnTo>
                      <a:pt x="34" y="967"/>
                    </a:lnTo>
                    <a:cubicBezTo>
                      <a:pt x="67" y="967"/>
                      <a:pt x="100" y="1001"/>
                      <a:pt x="100" y="1034"/>
                    </a:cubicBezTo>
                    <a:lnTo>
                      <a:pt x="134" y="1168"/>
                    </a:lnTo>
                    <a:cubicBezTo>
                      <a:pt x="134" y="1168"/>
                      <a:pt x="167" y="1134"/>
                      <a:pt x="167" y="1134"/>
                    </a:cubicBezTo>
                    <a:lnTo>
                      <a:pt x="267" y="1134"/>
                    </a:lnTo>
                    <a:lnTo>
                      <a:pt x="301" y="1168"/>
                    </a:lnTo>
                    <a:lnTo>
                      <a:pt x="401" y="1201"/>
                    </a:lnTo>
                    <a:lnTo>
                      <a:pt x="467" y="1201"/>
                    </a:lnTo>
                    <a:lnTo>
                      <a:pt x="501" y="1168"/>
                    </a:lnTo>
                    <a:lnTo>
                      <a:pt x="567" y="1034"/>
                    </a:lnTo>
                    <a:cubicBezTo>
                      <a:pt x="567" y="1001"/>
                      <a:pt x="567" y="1001"/>
                      <a:pt x="601" y="967"/>
                    </a:cubicBezTo>
                    <a:lnTo>
                      <a:pt x="667" y="934"/>
                    </a:lnTo>
                    <a:lnTo>
                      <a:pt x="801" y="934"/>
                    </a:lnTo>
                    <a:lnTo>
                      <a:pt x="801" y="867"/>
                    </a:lnTo>
                    <a:lnTo>
                      <a:pt x="768" y="834"/>
                    </a:lnTo>
                    <a:cubicBezTo>
                      <a:pt x="768" y="801"/>
                      <a:pt x="768" y="801"/>
                      <a:pt x="768" y="767"/>
                    </a:cubicBezTo>
                    <a:lnTo>
                      <a:pt x="768" y="734"/>
                    </a:lnTo>
                    <a:lnTo>
                      <a:pt x="701" y="634"/>
                    </a:lnTo>
                    <a:cubicBezTo>
                      <a:pt x="667" y="634"/>
                      <a:pt x="667" y="634"/>
                      <a:pt x="667" y="600"/>
                    </a:cubicBezTo>
                    <a:lnTo>
                      <a:pt x="667" y="567"/>
                    </a:lnTo>
                    <a:lnTo>
                      <a:pt x="667" y="534"/>
                    </a:lnTo>
                    <a:lnTo>
                      <a:pt x="534" y="500"/>
                    </a:lnTo>
                    <a:cubicBezTo>
                      <a:pt x="501" y="500"/>
                      <a:pt x="501" y="467"/>
                      <a:pt x="467" y="467"/>
                    </a:cubicBezTo>
                    <a:lnTo>
                      <a:pt x="434" y="434"/>
                    </a:lnTo>
                    <a:lnTo>
                      <a:pt x="367" y="334"/>
                    </a:lnTo>
                    <a:lnTo>
                      <a:pt x="100" y="10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1915607" y="2473626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lnTo>
                      <a:pt x="34" y="34"/>
                    </a:lnTo>
                    <a:cubicBezTo>
                      <a:pt x="34" y="34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1742999" y="1869389"/>
                <a:ext cx="390253" cy="489967"/>
              </a:xfrm>
              <a:custGeom>
                <a:avLst/>
                <a:gdLst/>
                <a:ahLst/>
                <a:cxnLst/>
                <a:rect l="l" t="t" r="r" b="b"/>
                <a:pathLst>
                  <a:path w="10708" h="13444" extrusionOk="0">
                    <a:moveTo>
                      <a:pt x="148" y="2484"/>
                    </a:moveTo>
                    <a:lnTo>
                      <a:pt x="100" y="2503"/>
                    </a:lnTo>
                    <a:lnTo>
                      <a:pt x="167" y="2503"/>
                    </a:lnTo>
                    <a:lnTo>
                      <a:pt x="148" y="2484"/>
                    </a:lnTo>
                    <a:close/>
                    <a:moveTo>
                      <a:pt x="2669" y="1"/>
                    </a:moveTo>
                    <a:lnTo>
                      <a:pt x="2602" y="34"/>
                    </a:lnTo>
                    <a:lnTo>
                      <a:pt x="2535" y="68"/>
                    </a:lnTo>
                    <a:lnTo>
                      <a:pt x="2402" y="68"/>
                    </a:lnTo>
                    <a:lnTo>
                      <a:pt x="2302" y="34"/>
                    </a:lnTo>
                    <a:lnTo>
                      <a:pt x="2368" y="101"/>
                    </a:lnTo>
                    <a:lnTo>
                      <a:pt x="2468" y="134"/>
                    </a:lnTo>
                    <a:lnTo>
                      <a:pt x="2535" y="201"/>
                    </a:lnTo>
                    <a:cubicBezTo>
                      <a:pt x="2569" y="234"/>
                      <a:pt x="2569" y="234"/>
                      <a:pt x="2569" y="234"/>
                    </a:cubicBezTo>
                    <a:lnTo>
                      <a:pt x="2569" y="301"/>
                    </a:lnTo>
                    <a:lnTo>
                      <a:pt x="2635" y="501"/>
                    </a:lnTo>
                    <a:lnTo>
                      <a:pt x="2802" y="668"/>
                    </a:lnTo>
                    <a:cubicBezTo>
                      <a:pt x="2802" y="668"/>
                      <a:pt x="2802" y="701"/>
                      <a:pt x="2802" y="701"/>
                    </a:cubicBezTo>
                    <a:lnTo>
                      <a:pt x="2869" y="801"/>
                    </a:lnTo>
                    <a:lnTo>
                      <a:pt x="2902" y="868"/>
                    </a:lnTo>
                    <a:lnTo>
                      <a:pt x="3002" y="1068"/>
                    </a:lnTo>
                    <a:cubicBezTo>
                      <a:pt x="3002" y="1102"/>
                      <a:pt x="3036" y="1102"/>
                      <a:pt x="3036" y="1135"/>
                    </a:cubicBezTo>
                    <a:lnTo>
                      <a:pt x="3036" y="1302"/>
                    </a:lnTo>
                    <a:cubicBezTo>
                      <a:pt x="3036" y="1302"/>
                      <a:pt x="3036" y="1302"/>
                      <a:pt x="3036" y="1335"/>
                    </a:cubicBezTo>
                    <a:lnTo>
                      <a:pt x="3002" y="1402"/>
                    </a:lnTo>
                    <a:cubicBezTo>
                      <a:pt x="3002" y="1435"/>
                      <a:pt x="3002" y="1435"/>
                      <a:pt x="3002" y="1435"/>
                    </a:cubicBezTo>
                    <a:lnTo>
                      <a:pt x="2969" y="1502"/>
                    </a:lnTo>
                    <a:lnTo>
                      <a:pt x="2902" y="1502"/>
                    </a:lnTo>
                    <a:lnTo>
                      <a:pt x="2635" y="1602"/>
                    </a:lnTo>
                    <a:lnTo>
                      <a:pt x="2502" y="1602"/>
                    </a:lnTo>
                    <a:lnTo>
                      <a:pt x="2402" y="1569"/>
                    </a:lnTo>
                    <a:lnTo>
                      <a:pt x="2335" y="1535"/>
                    </a:lnTo>
                    <a:lnTo>
                      <a:pt x="2068" y="1535"/>
                    </a:lnTo>
                    <a:lnTo>
                      <a:pt x="2001" y="1502"/>
                    </a:lnTo>
                    <a:lnTo>
                      <a:pt x="1968" y="1502"/>
                    </a:lnTo>
                    <a:lnTo>
                      <a:pt x="1935" y="1435"/>
                    </a:lnTo>
                    <a:lnTo>
                      <a:pt x="1868" y="1368"/>
                    </a:lnTo>
                    <a:lnTo>
                      <a:pt x="1768" y="1368"/>
                    </a:lnTo>
                    <a:lnTo>
                      <a:pt x="1601" y="1268"/>
                    </a:lnTo>
                    <a:lnTo>
                      <a:pt x="1534" y="1268"/>
                    </a:lnTo>
                    <a:lnTo>
                      <a:pt x="1468" y="1302"/>
                    </a:lnTo>
                    <a:lnTo>
                      <a:pt x="1067" y="1502"/>
                    </a:lnTo>
                    <a:lnTo>
                      <a:pt x="834" y="1502"/>
                    </a:lnTo>
                    <a:lnTo>
                      <a:pt x="701" y="1569"/>
                    </a:lnTo>
                    <a:lnTo>
                      <a:pt x="667" y="1569"/>
                    </a:lnTo>
                    <a:lnTo>
                      <a:pt x="367" y="1969"/>
                    </a:lnTo>
                    <a:lnTo>
                      <a:pt x="0" y="2403"/>
                    </a:lnTo>
                    <a:lnTo>
                      <a:pt x="67" y="2403"/>
                    </a:lnTo>
                    <a:lnTo>
                      <a:pt x="148" y="2484"/>
                    </a:lnTo>
                    <a:lnTo>
                      <a:pt x="148" y="2484"/>
                    </a:lnTo>
                    <a:lnTo>
                      <a:pt x="267" y="2436"/>
                    </a:lnTo>
                    <a:lnTo>
                      <a:pt x="467" y="2436"/>
                    </a:lnTo>
                    <a:cubicBezTo>
                      <a:pt x="500" y="2436"/>
                      <a:pt x="534" y="2436"/>
                      <a:pt x="534" y="2469"/>
                    </a:cubicBezTo>
                    <a:lnTo>
                      <a:pt x="600" y="2503"/>
                    </a:lnTo>
                    <a:lnTo>
                      <a:pt x="701" y="2703"/>
                    </a:lnTo>
                    <a:lnTo>
                      <a:pt x="801" y="2736"/>
                    </a:lnTo>
                    <a:lnTo>
                      <a:pt x="1101" y="2736"/>
                    </a:lnTo>
                    <a:lnTo>
                      <a:pt x="1268" y="2803"/>
                    </a:lnTo>
                    <a:lnTo>
                      <a:pt x="1701" y="3036"/>
                    </a:lnTo>
                    <a:lnTo>
                      <a:pt x="1935" y="3303"/>
                    </a:lnTo>
                    <a:lnTo>
                      <a:pt x="2168" y="3503"/>
                    </a:lnTo>
                    <a:lnTo>
                      <a:pt x="2235" y="3570"/>
                    </a:lnTo>
                    <a:cubicBezTo>
                      <a:pt x="2235" y="3603"/>
                      <a:pt x="2235" y="3603"/>
                      <a:pt x="2235" y="3637"/>
                    </a:cubicBezTo>
                    <a:lnTo>
                      <a:pt x="2235" y="3703"/>
                    </a:lnTo>
                    <a:lnTo>
                      <a:pt x="2235" y="3837"/>
                    </a:lnTo>
                    <a:cubicBezTo>
                      <a:pt x="2235" y="3837"/>
                      <a:pt x="2235" y="3870"/>
                      <a:pt x="2235" y="3870"/>
                    </a:cubicBezTo>
                    <a:lnTo>
                      <a:pt x="2202" y="3937"/>
                    </a:lnTo>
                    <a:lnTo>
                      <a:pt x="2202" y="4070"/>
                    </a:lnTo>
                    <a:lnTo>
                      <a:pt x="2235" y="4137"/>
                    </a:lnTo>
                    <a:lnTo>
                      <a:pt x="2268" y="4204"/>
                    </a:lnTo>
                    <a:lnTo>
                      <a:pt x="2302" y="4237"/>
                    </a:lnTo>
                    <a:lnTo>
                      <a:pt x="2335" y="4271"/>
                    </a:lnTo>
                    <a:lnTo>
                      <a:pt x="2368" y="4271"/>
                    </a:lnTo>
                    <a:lnTo>
                      <a:pt x="2402" y="4337"/>
                    </a:lnTo>
                    <a:cubicBezTo>
                      <a:pt x="2402" y="4337"/>
                      <a:pt x="2402" y="4371"/>
                      <a:pt x="2402" y="4371"/>
                    </a:cubicBezTo>
                    <a:lnTo>
                      <a:pt x="2402" y="4437"/>
                    </a:lnTo>
                    <a:cubicBezTo>
                      <a:pt x="2402" y="4437"/>
                      <a:pt x="2402" y="4471"/>
                      <a:pt x="2402" y="4471"/>
                    </a:cubicBezTo>
                    <a:lnTo>
                      <a:pt x="2402" y="4637"/>
                    </a:lnTo>
                    <a:lnTo>
                      <a:pt x="2435" y="4671"/>
                    </a:lnTo>
                    <a:lnTo>
                      <a:pt x="2502" y="4738"/>
                    </a:lnTo>
                    <a:lnTo>
                      <a:pt x="2669" y="4838"/>
                    </a:lnTo>
                    <a:lnTo>
                      <a:pt x="2769" y="4904"/>
                    </a:lnTo>
                    <a:lnTo>
                      <a:pt x="2769" y="4938"/>
                    </a:lnTo>
                    <a:lnTo>
                      <a:pt x="2802" y="5004"/>
                    </a:lnTo>
                    <a:lnTo>
                      <a:pt x="2835" y="5038"/>
                    </a:lnTo>
                    <a:lnTo>
                      <a:pt x="3102" y="5238"/>
                    </a:lnTo>
                    <a:lnTo>
                      <a:pt x="3269" y="5371"/>
                    </a:lnTo>
                    <a:lnTo>
                      <a:pt x="3503" y="5672"/>
                    </a:lnTo>
                    <a:lnTo>
                      <a:pt x="3669" y="5972"/>
                    </a:lnTo>
                    <a:lnTo>
                      <a:pt x="3769" y="6105"/>
                    </a:lnTo>
                    <a:lnTo>
                      <a:pt x="4336" y="6706"/>
                    </a:lnTo>
                    <a:lnTo>
                      <a:pt x="4470" y="6906"/>
                    </a:lnTo>
                    <a:lnTo>
                      <a:pt x="4537" y="7106"/>
                    </a:lnTo>
                    <a:lnTo>
                      <a:pt x="4537" y="7139"/>
                    </a:lnTo>
                    <a:lnTo>
                      <a:pt x="4570" y="7406"/>
                    </a:lnTo>
                    <a:lnTo>
                      <a:pt x="4670" y="7606"/>
                    </a:lnTo>
                    <a:lnTo>
                      <a:pt x="4703" y="7606"/>
                    </a:lnTo>
                    <a:cubicBezTo>
                      <a:pt x="4737" y="7606"/>
                      <a:pt x="4770" y="7606"/>
                      <a:pt x="4803" y="7640"/>
                    </a:cubicBezTo>
                    <a:lnTo>
                      <a:pt x="4837" y="7706"/>
                    </a:lnTo>
                    <a:cubicBezTo>
                      <a:pt x="4837" y="7740"/>
                      <a:pt x="4837" y="7773"/>
                      <a:pt x="4837" y="7773"/>
                    </a:cubicBezTo>
                    <a:lnTo>
                      <a:pt x="4803" y="7873"/>
                    </a:lnTo>
                    <a:cubicBezTo>
                      <a:pt x="4770" y="7873"/>
                      <a:pt x="4770" y="7906"/>
                      <a:pt x="4737" y="7906"/>
                    </a:cubicBezTo>
                    <a:lnTo>
                      <a:pt x="4670" y="7906"/>
                    </a:lnTo>
                    <a:lnTo>
                      <a:pt x="4670" y="7973"/>
                    </a:lnTo>
                    <a:cubicBezTo>
                      <a:pt x="4703" y="7973"/>
                      <a:pt x="4670" y="8007"/>
                      <a:pt x="4670" y="8040"/>
                    </a:cubicBezTo>
                    <a:lnTo>
                      <a:pt x="4637" y="8073"/>
                    </a:lnTo>
                    <a:lnTo>
                      <a:pt x="4803" y="8207"/>
                    </a:lnTo>
                    <a:cubicBezTo>
                      <a:pt x="4837" y="8240"/>
                      <a:pt x="4837" y="8240"/>
                      <a:pt x="4837" y="8240"/>
                    </a:cubicBezTo>
                    <a:lnTo>
                      <a:pt x="4837" y="8307"/>
                    </a:lnTo>
                    <a:cubicBezTo>
                      <a:pt x="4870" y="8340"/>
                      <a:pt x="4870" y="8340"/>
                      <a:pt x="4837" y="8340"/>
                    </a:cubicBezTo>
                    <a:lnTo>
                      <a:pt x="4837" y="8440"/>
                    </a:lnTo>
                    <a:cubicBezTo>
                      <a:pt x="4870" y="8474"/>
                      <a:pt x="4870" y="8474"/>
                      <a:pt x="4837" y="8507"/>
                    </a:cubicBezTo>
                    <a:cubicBezTo>
                      <a:pt x="4853" y="8490"/>
                      <a:pt x="4870" y="8482"/>
                      <a:pt x="4883" y="8482"/>
                    </a:cubicBezTo>
                    <a:cubicBezTo>
                      <a:pt x="4895" y="8482"/>
                      <a:pt x="4904" y="8490"/>
                      <a:pt x="4904" y="8507"/>
                    </a:cubicBezTo>
                    <a:lnTo>
                      <a:pt x="4970" y="8507"/>
                    </a:lnTo>
                    <a:lnTo>
                      <a:pt x="5004" y="8540"/>
                    </a:lnTo>
                    <a:lnTo>
                      <a:pt x="5104" y="8540"/>
                    </a:lnTo>
                    <a:lnTo>
                      <a:pt x="5270" y="8640"/>
                    </a:lnTo>
                    <a:lnTo>
                      <a:pt x="5304" y="8640"/>
                    </a:lnTo>
                    <a:cubicBezTo>
                      <a:pt x="5337" y="8674"/>
                      <a:pt x="5337" y="8674"/>
                      <a:pt x="5371" y="8674"/>
                    </a:cubicBezTo>
                    <a:lnTo>
                      <a:pt x="5404" y="8707"/>
                    </a:lnTo>
                    <a:cubicBezTo>
                      <a:pt x="5404" y="8740"/>
                      <a:pt x="5404" y="8740"/>
                      <a:pt x="5437" y="8740"/>
                    </a:cubicBezTo>
                    <a:lnTo>
                      <a:pt x="5471" y="8874"/>
                    </a:lnTo>
                    <a:lnTo>
                      <a:pt x="5504" y="9041"/>
                    </a:lnTo>
                    <a:cubicBezTo>
                      <a:pt x="5504" y="9041"/>
                      <a:pt x="5504" y="9074"/>
                      <a:pt x="5504" y="9107"/>
                    </a:cubicBezTo>
                    <a:cubicBezTo>
                      <a:pt x="5504" y="9107"/>
                      <a:pt x="5504" y="9141"/>
                      <a:pt x="5504" y="9141"/>
                    </a:cubicBezTo>
                    <a:lnTo>
                      <a:pt x="5504" y="9207"/>
                    </a:lnTo>
                    <a:cubicBezTo>
                      <a:pt x="5504" y="9207"/>
                      <a:pt x="5504" y="9241"/>
                      <a:pt x="5504" y="9241"/>
                    </a:cubicBezTo>
                    <a:lnTo>
                      <a:pt x="5637" y="9374"/>
                    </a:lnTo>
                    <a:lnTo>
                      <a:pt x="5704" y="9474"/>
                    </a:lnTo>
                    <a:cubicBezTo>
                      <a:pt x="5704" y="9474"/>
                      <a:pt x="5704" y="9474"/>
                      <a:pt x="5704" y="9508"/>
                    </a:cubicBezTo>
                    <a:lnTo>
                      <a:pt x="5704" y="9674"/>
                    </a:lnTo>
                    <a:lnTo>
                      <a:pt x="5737" y="9841"/>
                    </a:lnTo>
                    <a:lnTo>
                      <a:pt x="5771" y="9908"/>
                    </a:lnTo>
                    <a:lnTo>
                      <a:pt x="5804" y="10008"/>
                    </a:lnTo>
                    <a:lnTo>
                      <a:pt x="6004" y="10241"/>
                    </a:lnTo>
                    <a:lnTo>
                      <a:pt x="6204" y="10542"/>
                    </a:lnTo>
                    <a:lnTo>
                      <a:pt x="6204" y="10575"/>
                    </a:lnTo>
                    <a:lnTo>
                      <a:pt x="6204" y="10675"/>
                    </a:lnTo>
                    <a:lnTo>
                      <a:pt x="6471" y="10942"/>
                    </a:lnTo>
                    <a:lnTo>
                      <a:pt x="6538" y="11042"/>
                    </a:lnTo>
                    <a:lnTo>
                      <a:pt x="6571" y="11109"/>
                    </a:lnTo>
                    <a:cubicBezTo>
                      <a:pt x="6571" y="11109"/>
                      <a:pt x="6571" y="11142"/>
                      <a:pt x="6571" y="11142"/>
                    </a:cubicBezTo>
                    <a:lnTo>
                      <a:pt x="6571" y="11309"/>
                    </a:lnTo>
                    <a:lnTo>
                      <a:pt x="6638" y="11476"/>
                    </a:lnTo>
                    <a:lnTo>
                      <a:pt x="6638" y="11676"/>
                    </a:lnTo>
                    <a:lnTo>
                      <a:pt x="6638" y="11843"/>
                    </a:lnTo>
                    <a:cubicBezTo>
                      <a:pt x="6605" y="11876"/>
                      <a:pt x="6605" y="11876"/>
                      <a:pt x="6605" y="11909"/>
                    </a:cubicBezTo>
                    <a:lnTo>
                      <a:pt x="6438" y="12043"/>
                    </a:lnTo>
                    <a:lnTo>
                      <a:pt x="6438" y="12109"/>
                    </a:lnTo>
                    <a:lnTo>
                      <a:pt x="6772" y="12843"/>
                    </a:lnTo>
                    <a:lnTo>
                      <a:pt x="7138" y="13344"/>
                    </a:lnTo>
                    <a:lnTo>
                      <a:pt x="7605" y="13444"/>
                    </a:lnTo>
                    <a:lnTo>
                      <a:pt x="7972" y="13144"/>
                    </a:lnTo>
                    <a:lnTo>
                      <a:pt x="8006" y="13144"/>
                    </a:lnTo>
                    <a:lnTo>
                      <a:pt x="8306" y="13077"/>
                    </a:lnTo>
                    <a:lnTo>
                      <a:pt x="8373" y="13043"/>
                    </a:lnTo>
                    <a:lnTo>
                      <a:pt x="8539" y="12910"/>
                    </a:lnTo>
                    <a:lnTo>
                      <a:pt x="8606" y="12910"/>
                    </a:lnTo>
                    <a:lnTo>
                      <a:pt x="8473" y="12510"/>
                    </a:lnTo>
                    <a:lnTo>
                      <a:pt x="8306" y="12109"/>
                    </a:lnTo>
                    <a:lnTo>
                      <a:pt x="8239" y="11976"/>
                    </a:lnTo>
                    <a:lnTo>
                      <a:pt x="8106" y="11909"/>
                    </a:lnTo>
                    <a:lnTo>
                      <a:pt x="8106" y="11876"/>
                    </a:lnTo>
                    <a:lnTo>
                      <a:pt x="7972" y="11676"/>
                    </a:lnTo>
                    <a:lnTo>
                      <a:pt x="7872" y="11442"/>
                    </a:lnTo>
                    <a:lnTo>
                      <a:pt x="7806" y="11209"/>
                    </a:lnTo>
                    <a:lnTo>
                      <a:pt x="7772" y="10975"/>
                    </a:lnTo>
                    <a:lnTo>
                      <a:pt x="7772" y="10542"/>
                    </a:lnTo>
                    <a:cubicBezTo>
                      <a:pt x="7772" y="10508"/>
                      <a:pt x="7772" y="10475"/>
                      <a:pt x="7806" y="10442"/>
                    </a:cubicBezTo>
                    <a:lnTo>
                      <a:pt x="7872" y="10442"/>
                    </a:lnTo>
                    <a:lnTo>
                      <a:pt x="8006" y="10475"/>
                    </a:lnTo>
                    <a:lnTo>
                      <a:pt x="8139" y="10475"/>
                    </a:lnTo>
                    <a:lnTo>
                      <a:pt x="8239" y="10542"/>
                    </a:lnTo>
                    <a:lnTo>
                      <a:pt x="8306" y="10542"/>
                    </a:lnTo>
                    <a:lnTo>
                      <a:pt x="9040" y="10442"/>
                    </a:lnTo>
                    <a:cubicBezTo>
                      <a:pt x="9040" y="10425"/>
                      <a:pt x="9048" y="10417"/>
                      <a:pt x="9061" y="10417"/>
                    </a:cubicBezTo>
                    <a:cubicBezTo>
                      <a:pt x="9073" y="10417"/>
                      <a:pt x="9090" y="10425"/>
                      <a:pt x="9107" y="10442"/>
                    </a:cubicBezTo>
                    <a:lnTo>
                      <a:pt x="9273" y="10442"/>
                    </a:lnTo>
                    <a:lnTo>
                      <a:pt x="9440" y="10175"/>
                    </a:lnTo>
                    <a:lnTo>
                      <a:pt x="9607" y="10041"/>
                    </a:lnTo>
                    <a:lnTo>
                      <a:pt x="9940" y="9774"/>
                    </a:lnTo>
                    <a:lnTo>
                      <a:pt x="10074" y="9641"/>
                    </a:lnTo>
                    <a:lnTo>
                      <a:pt x="10074" y="9508"/>
                    </a:lnTo>
                    <a:lnTo>
                      <a:pt x="10041" y="9408"/>
                    </a:lnTo>
                    <a:cubicBezTo>
                      <a:pt x="10007" y="9374"/>
                      <a:pt x="10007" y="9341"/>
                      <a:pt x="10041" y="9341"/>
                    </a:cubicBezTo>
                    <a:lnTo>
                      <a:pt x="10074" y="9207"/>
                    </a:lnTo>
                    <a:lnTo>
                      <a:pt x="10007" y="8974"/>
                    </a:lnTo>
                    <a:cubicBezTo>
                      <a:pt x="10007" y="8974"/>
                      <a:pt x="10007" y="8941"/>
                      <a:pt x="10007" y="8941"/>
                    </a:cubicBezTo>
                    <a:lnTo>
                      <a:pt x="10041" y="8740"/>
                    </a:lnTo>
                    <a:cubicBezTo>
                      <a:pt x="10041" y="8707"/>
                      <a:pt x="10041" y="8707"/>
                      <a:pt x="10074" y="8707"/>
                    </a:cubicBezTo>
                    <a:lnTo>
                      <a:pt x="10107" y="8640"/>
                    </a:lnTo>
                    <a:lnTo>
                      <a:pt x="10274" y="8640"/>
                    </a:lnTo>
                    <a:lnTo>
                      <a:pt x="10474" y="8574"/>
                    </a:lnTo>
                    <a:lnTo>
                      <a:pt x="10641" y="8407"/>
                    </a:lnTo>
                    <a:lnTo>
                      <a:pt x="10708" y="8307"/>
                    </a:lnTo>
                    <a:lnTo>
                      <a:pt x="10674" y="8307"/>
                    </a:lnTo>
                    <a:lnTo>
                      <a:pt x="10508" y="8240"/>
                    </a:lnTo>
                    <a:cubicBezTo>
                      <a:pt x="10474" y="8207"/>
                      <a:pt x="10474" y="8173"/>
                      <a:pt x="10474" y="8140"/>
                    </a:cubicBezTo>
                    <a:lnTo>
                      <a:pt x="10508" y="8040"/>
                    </a:lnTo>
                    <a:lnTo>
                      <a:pt x="10508" y="7940"/>
                    </a:lnTo>
                    <a:lnTo>
                      <a:pt x="10508" y="7906"/>
                    </a:lnTo>
                    <a:lnTo>
                      <a:pt x="10441" y="7806"/>
                    </a:lnTo>
                    <a:lnTo>
                      <a:pt x="10407" y="7740"/>
                    </a:lnTo>
                    <a:lnTo>
                      <a:pt x="10307" y="7640"/>
                    </a:lnTo>
                    <a:lnTo>
                      <a:pt x="10107" y="7540"/>
                    </a:lnTo>
                    <a:lnTo>
                      <a:pt x="9740" y="7473"/>
                    </a:lnTo>
                    <a:lnTo>
                      <a:pt x="9507" y="7406"/>
                    </a:lnTo>
                    <a:lnTo>
                      <a:pt x="9340" y="7306"/>
                    </a:lnTo>
                    <a:lnTo>
                      <a:pt x="9307" y="7306"/>
                    </a:lnTo>
                    <a:lnTo>
                      <a:pt x="9073" y="7073"/>
                    </a:lnTo>
                    <a:lnTo>
                      <a:pt x="8673" y="6806"/>
                    </a:lnTo>
                    <a:lnTo>
                      <a:pt x="8239" y="6472"/>
                    </a:lnTo>
                    <a:lnTo>
                      <a:pt x="7439" y="5505"/>
                    </a:lnTo>
                    <a:lnTo>
                      <a:pt x="7272" y="5238"/>
                    </a:lnTo>
                    <a:lnTo>
                      <a:pt x="7239" y="5238"/>
                    </a:lnTo>
                    <a:lnTo>
                      <a:pt x="7072" y="5171"/>
                    </a:lnTo>
                    <a:lnTo>
                      <a:pt x="7038" y="5171"/>
                    </a:lnTo>
                    <a:lnTo>
                      <a:pt x="6705" y="4904"/>
                    </a:lnTo>
                    <a:lnTo>
                      <a:pt x="6671" y="4871"/>
                    </a:lnTo>
                    <a:lnTo>
                      <a:pt x="6438" y="4537"/>
                    </a:lnTo>
                    <a:lnTo>
                      <a:pt x="6438" y="4504"/>
                    </a:lnTo>
                    <a:lnTo>
                      <a:pt x="6438" y="4471"/>
                    </a:lnTo>
                    <a:lnTo>
                      <a:pt x="6405" y="4404"/>
                    </a:lnTo>
                    <a:cubicBezTo>
                      <a:pt x="6405" y="4404"/>
                      <a:pt x="6405" y="4371"/>
                      <a:pt x="6405" y="4371"/>
                    </a:cubicBezTo>
                    <a:lnTo>
                      <a:pt x="6405" y="4204"/>
                    </a:lnTo>
                    <a:lnTo>
                      <a:pt x="6405" y="4170"/>
                    </a:lnTo>
                    <a:lnTo>
                      <a:pt x="6305" y="4004"/>
                    </a:lnTo>
                    <a:lnTo>
                      <a:pt x="6305" y="3970"/>
                    </a:lnTo>
                    <a:lnTo>
                      <a:pt x="6305" y="3770"/>
                    </a:lnTo>
                    <a:cubicBezTo>
                      <a:pt x="6305" y="3737"/>
                      <a:pt x="6305" y="3703"/>
                      <a:pt x="6338" y="3703"/>
                    </a:cubicBezTo>
                    <a:lnTo>
                      <a:pt x="6405" y="3670"/>
                    </a:lnTo>
                    <a:cubicBezTo>
                      <a:pt x="6421" y="3653"/>
                      <a:pt x="6430" y="3645"/>
                      <a:pt x="6438" y="3645"/>
                    </a:cubicBezTo>
                    <a:cubicBezTo>
                      <a:pt x="6446" y="3645"/>
                      <a:pt x="6455" y="3653"/>
                      <a:pt x="6471" y="3670"/>
                    </a:cubicBezTo>
                    <a:lnTo>
                      <a:pt x="6505" y="3670"/>
                    </a:lnTo>
                    <a:lnTo>
                      <a:pt x="6705" y="3637"/>
                    </a:lnTo>
                    <a:lnTo>
                      <a:pt x="6671" y="3303"/>
                    </a:lnTo>
                    <a:lnTo>
                      <a:pt x="6738" y="2903"/>
                    </a:lnTo>
                    <a:lnTo>
                      <a:pt x="6738" y="2803"/>
                    </a:lnTo>
                    <a:lnTo>
                      <a:pt x="6671" y="2703"/>
                    </a:lnTo>
                    <a:lnTo>
                      <a:pt x="6571" y="2603"/>
                    </a:lnTo>
                    <a:lnTo>
                      <a:pt x="6538" y="2536"/>
                    </a:lnTo>
                    <a:lnTo>
                      <a:pt x="6471" y="2536"/>
                    </a:lnTo>
                    <a:cubicBezTo>
                      <a:pt x="6471" y="2553"/>
                      <a:pt x="6455" y="2561"/>
                      <a:pt x="6434" y="2561"/>
                    </a:cubicBezTo>
                    <a:cubicBezTo>
                      <a:pt x="6413" y="2561"/>
                      <a:pt x="6388" y="2553"/>
                      <a:pt x="6371" y="2536"/>
                    </a:cubicBezTo>
                    <a:lnTo>
                      <a:pt x="6171" y="2336"/>
                    </a:lnTo>
                    <a:lnTo>
                      <a:pt x="6104" y="2269"/>
                    </a:lnTo>
                    <a:lnTo>
                      <a:pt x="5938" y="2169"/>
                    </a:lnTo>
                    <a:lnTo>
                      <a:pt x="5637" y="2036"/>
                    </a:lnTo>
                    <a:lnTo>
                      <a:pt x="5604" y="2036"/>
                    </a:lnTo>
                    <a:lnTo>
                      <a:pt x="5437" y="1835"/>
                    </a:lnTo>
                    <a:lnTo>
                      <a:pt x="5404" y="1769"/>
                    </a:lnTo>
                    <a:lnTo>
                      <a:pt x="5270" y="1769"/>
                    </a:lnTo>
                    <a:lnTo>
                      <a:pt x="5137" y="1802"/>
                    </a:lnTo>
                    <a:lnTo>
                      <a:pt x="5070" y="1869"/>
                    </a:lnTo>
                    <a:cubicBezTo>
                      <a:pt x="5037" y="1902"/>
                      <a:pt x="5004" y="1936"/>
                      <a:pt x="4970" y="1936"/>
                    </a:cubicBezTo>
                    <a:lnTo>
                      <a:pt x="4803" y="1936"/>
                    </a:lnTo>
                    <a:lnTo>
                      <a:pt x="4403" y="1769"/>
                    </a:lnTo>
                    <a:cubicBezTo>
                      <a:pt x="4370" y="1735"/>
                      <a:pt x="4370" y="1735"/>
                      <a:pt x="4336" y="1702"/>
                    </a:cubicBezTo>
                    <a:lnTo>
                      <a:pt x="4203" y="1402"/>
                    </a:lnTo>
                    <a:lnTo>
                      <a:pt x="4170" y="1402"/>
                    </a:lnTo>
                    <a:lnTo>
                      <a:pt x="4036" y="1235"/>
                    </a:lnTo>
                    <a:lnTo>
                      <a:pt x="3936" y="901"/>
                    </a:lnTo>
                    <a:cubicBezTo>
                      <a:pt x="3936" y="901"/>
                      <a:pt x="3936" y="868"/>
                      <a:pt x="3936" y="868"/>
                    </a:cubicBezTo>
                    <a:lnTo>
                      <a:pt x="3936" y="735"/>
                    </a:lnTo>
                    <a:cubicBezTo>
                      <a:pt x="3936" y="735"/>
                      <a:pt x="3936" y="701"/>
                      <a:pt x="3936" y="701"/>
                    </a:cubicBezTo>
                    <a:lnTo>
                      <a:pt x="3936" y="668"/>
                    </a:lnTo>
                    <a:lnTo>
                      <a:pt x="3936" y="635"/>
                    </a:lnTo>
                    <a:lnTo>
                      <a:pt x="4070" y="501"/>
                    </a:lnTo>
                    <a:lnTo>
                      <a:pt x="4070" y="468"/>
                    </a:lnTo>
                    <a:lnTo>
                      <a:pt x="4070" y="434"/>
                    </a:lnTo>
                    <a:lnTo>
                      <a:pt x="3803" y="434"/>
                    </a:lnTo>
                    <a:lnTo>
                      <a:pt x="3736" y="401"/>
                    </a:lnTo>
                    <a:lnTo>
                      <a:pt x="3669" y="368"/>
                    </a:lnTo>
                    <a:lnTo>
                      <a:pt x="3636" y="368"/>
                    </a:lnTo>
                    <a:lnTo>
                      <a:pt x="3569" y="268"/>
                    </a:lnTo>
                    <a:lnTo>
                      <a:pt x="3503" y="268"/>
                    </a:lnTo>
                    <a:lnTo>
                      <a:pt x="3336" y="201"/>
                    </a:lnTo>
                    <a:lnTo>
                      <a:pt x="3202" y="168"/>
                    </a:lnTo>
                    <a:lnTo>
                      <a:pt x="3069" y="101"/>
                    </a:lnTo>
                    <a:lnTo>
                      <a:pt x="2902" y="101"/>
                    </a:lnTo>
                    <a:lnTo>
                      <a:pt x="2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1529183" y="1350413"/>
                <a:ext cx="396367" cy="596974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16379" extrusionOk="0">
                    <a:moveTo>
                      <a:pt x="1535" y="0"/>
                    </a:moveTo>
                    <a:lnTo>
                      <a:pt x="1401" y="34"/>
                    </a:lnTo>
                    <a:lnTo>
                      <a:pt x="1334" y="134"/>
                    </a:lnTo>
                    <a:lnTo>
                      <a:pt x="1168" y="134"/>
                    </a:lnTo>
                    <a:cubicBezTo>
                      <a:pt x="1168" y="167"/>
                      <a:pt x="1168" y="167"/>
                      <a:pt x="1168" y="200"/>
                    </a:cubicBezTo>
                    <a:lnTo>
                      <a:pt x="1168" y="234"/>
                    </a:lnTo>
                    <a:cubicBezTo>
                      <a:pt x="1168" y="234"/>
                      <a:pt x="1168" y="234"/>
                      <a:pt x="1168" y="267"/>
                    </a:cubicBezTo>
                    <a:lnTo>
                      <a:pt x="1101" y="401"/>
                    </a:lnTo>
                    <a:lnTo>
                      <a:pt x="1001" y="701"/>
                    </a:lnTo>
                    <a:lnTo>
                      <a:pt x="968" y="1001"/>
                    </a:lnTo>
                    <a:cubicBezTo>
                      <a:pt x="968" y="1001"/>
                      <a:pt x="968" y="1034"/>
                      <a:pt x="968" y="1034"/>
                    </a:cubicBezTo>
                    <a:lnTo>
                      <a:pt x="934" y="1068"/>
                    </a:lnTo>
                    <a:lnTo>
                      <a:pt x="901" y="1201"/>
                    </a:lnTo>
                    <a:cubicBezTo>
                      <a:pt x="901" y="1235"/>
                      <a:pt x="867" y="1235"/>
                      <a:pt x="867" y="1268"/>
                    </a:cubicBezTo>
                    <a:lnTo>
                      <a:pt x="801" y="1301"/>
                    </a:lnTo>
                    <a:lnTo>
                      <a:pt x="667" y="1401"/>
                    </a:lnTo>
                    <a:lnTo>
                      <a:pt x="634" y="1468"/>
                    </a:lnTo>
                    <a:cubicBezTo>
                      <a:pt x="634" y="1501"/>
                      <a:pt x="634" y="1501"/>
                      <a:pt x="634" y="1535"/>
                    </a:cubicBezTo>
                    <a:lnTo>
                      <a:pt x="634" y="1568"/>
                    </a:lnTo>
                    <a:cubicBezTo>
                      <a:pt x="601" y="1601"/>
                      <a:pt x="567" y="1601"/>
                      <a:pt x="534" y="1601"/>
                    </a:cubicBezTo>
                    <a:lnTo>
                      <a:pt x="434" y="1601"/>
                    </a:lnTo>
                    <a:lnTo>
                      <a:pt x="434" y="1668"/>
                    </a:lnTo>
                    <a:lnTo>
                      <a:pt x="434" y="1735"/>
                    </a:lnTo>
                    <a:cubicBezTo>
                      <a:pt x="467" y="1735"/>
                      <a:pt x="467" y="1768"/>
                      <a:pt x="434" y="1802"/>
                    </a:cubicBezTo>
                    <a:lnTo>
                      <a:pt x="400" y="1902"/>
                    </a:lnTo>
                    <a:lnTo>
                      <a:pt x="0" y="2235"/>
                    </a:lnTo>
                    <a:lnTo>
                      <a:pt x="167" y="2502"/>
                    </a:lnTo>
                    <a:cubicBezTo>
                      <a:pt x="167" y="2502"/>
                      <a:pt x="167" y="2502"/>
                      <a:pt x="167" y="2535"/>
                    </a:cubicBezTo>
                    <a:lnTo>
                      <a:pt x="234" y="2736"/>
                    </a:lnTo>
                    <a:lnTo>
                      <a:pt x="267" y="2802"/>
                    </a:lnTo>
                    <a:lnTo>
                      <a:pt x="334" y="2836"/>
                    </a:lnTo>
                    <a:lnTo>
                      <a:pt x="367" y="2869"/>
                    </a:lnTo>
                    <a:cubicBezTo>
                      <a:pt x="367" y="2869"/>
                      <a:pt x="367" y="2902"/>
                      <a:pt x="367" y="2902"/>
                    </a:cubicBezTo>
                    <a:lnTo>
                      <a:pt x="367" y="2936"/>
                    </a:lnTo>
                    <a:lnTo>
                      <a:pt x="367" y="2969"/>
                    </a:lnTo>
                    <a:lnTo>
                      <a:pt x="367" y="3036"/>
                    </a:lnTo>
                    <a:lnTo>
                      <a:pt x="400" y="3069"/>
                    </a:lnTo>
                    <a:lnTo>
                      <a:pt x="434" y="3136"/>
                    </a:lnTo>
                    <a:lnTo>
                      <a:pt x="434" y="3203"/>
                    </a:lnTo>
                    <a:cubicBezTo>
                      <a:pt x="467" y="3203"/>
                      <a:pt x="467" y="3236"/>
                      <a:pt x="434" y="3269"/>
                    </a:cubicBezTo>
                    <a:lnTo>
                      <a:pt x="434" y="3303"/>
                    </a:lnTo>
                    <a:lnTo>
                      <a:pt x="434" y="3403"/>
                    </a:lnTo>
                    <a:lnTo>
                      <a:pt x="434" y="3436"/>
                    </a:lnTo>
                    <a:lnTo>
                      <a:pt x="434" y="3469"/>
                    </a:lnTo>
                    <a:lnTo>
                      <a:pt x="434" y="3503"/>
                    </a:lnTo>
                    <a:lnTo>
                      <a:pt x="434" y="3536"/>
                    </a:lnTo>
                    <a:lnTo>
                      <a:pt x="601" y="3636"/>
                    </a:lnTo>
                    <a:cubicBezTo>
                      <a:pt x="634" y="3636"/>
                      <a:pt x="634" y="3636"/>
                      <a:pt x="634" y="3670"/>
                    </a:cubicBezTo>
                    <a:lnTo>
                      <a:pt x="701" y="3803"/>
                    </a:lnTo>
                    <a:cubicBezTo>
                      <a:pt x="734" y="3836"/>
                      <a:pt x="734" y="3870"/>
                      <a:pt x="701" y="3903"/>
                    </a:cubicBezTo>
                    <a:lnTo>
                      <a:pt x="667" y="4037"/>
                    </a:lnTo>
                    <a:cubicBezTo>
                      <a:pt x="667" y="4037"/>
                      <a:pt x="634" y="4070"/>
                      <a:pt x="634" y="4070"/>
                    </a:cubicBezTo>
                    <a:lnTo>
                      <a:pt x="534" y="4137"/>
                    </a:lnTo>
                    <a:lnTo>
                      <a:pt x="501" y="4137"/>
                    </a:lnTo>
                    <a:lnTo>
                      <a:pt x="267" y="4170"/>
                    </a:lnTo>
                    <a:lnTo>
                      <a:pt x="300" y="4237"/>
                    </a:lnTo>
                    <a:lnTo>
                      <a:pt x="300" y="4270"/>
                    </a:lnTo>
                    <a:lnTo>
                      <a:pt x="367" y="4337"/>
                    </a:lnTo>
                    <a:cubicBezTo>
                      <a:pt x="367" y="4337"/>
                      <a:pt x="367" y="4370"/>
                      <a:pt x="367" y="4370"/>
                    </a:cubicBezTo>
                    <a:lnTo>
                      <a:pt x="367" y="4437"/>
                    </a:lnTo>
                    <a:lnTo>
                      <a:pt x="467" y="4604"/>
                    </a:lnTo>
                    <a:lnTo>
                      <a:pt x="501" y="4637"/>
                    </a:lnTo>
                    <a:cubicBezTo>
                      <a:pt x="501" y="4637"/>
                      <a:pt x="501" y="4670"/>
                      <a:pt x="501" y="4670"/>
                    </a:cubicBezTo>
                    <a:lnTo>
                      <a:pt x="501" y="4737"/>
                    </a:lnTo>
                    <a:lnTo>
                      <a:pt x="501" y="4870"/>
                    </a:lnTo>
                    <a:cubicBezTo>
                      <a:pt x="501" y="4870"/>
                      <a:pt x="467" y="4904"/>
                      <a:pt x="467" y="4937"/>
                    </a:cubicBezTo>
                    <a:lnTo>
                      <a:pt x="434" y="4971"/>
                    </a:lnTo>
                    <a:cubicBezTo>
                      <a:pt x="400" y="4971"/>
                      <a:pt x="400" y="4971"/>
                      <a:pt x="367" y="5004"/>
                    </a:cubicBezTo>
                    <a:lnTo>
                      <a:pt x="334" y="5004"/>
                    </a:lnTo>
                    <a:lnTo>
                      <a:pt x="400" y="5304"/>
                    </a:lnTo>
                    <a:lnTo>
                      <a:pt x="400" y="5404"/>
                    </a:lnTo>
                    <a:lnTo>
                      <a:pt x="367" y="5571"/>
                    </a:lnTo>
                    <a:lnTo>
                      <a:pt x="467" y="5604"/>
                    </a:lnTo>
                    <a:lnTo>
                      <a:pt x="534" y="5604"/>
                    </a:lnTo>
                    <a:cubicBezTo>
                      <a:pt x="534" y="5604"/>
                      <a:pt x="567" y="5604"/>
                      <a:pt x="567" y="5638"/>
                    </a:cubicBezTo>
                    <a:lnTo>
                      <a:pt x="734" y="5838"/>
                    </a:lnTo>
                    <a:lnTo>
                      <a:pt x="867" y="5838"/>
                    </a:lnTo>
                    <a:lnTo>
                      <a:pt x="901" y="5871"/>
                    </a:lnTo>
                    <a:lnTo>
                      <a:pt x="968" y="5938"/>
                    </a:lnTo>
                    <a:lnTo>
                      <a:pt x="968" y="6005"/>
                    </a:lnTo>
                    <a:cubicBezTo>
                      <a:pt x="968" y="6038"/>
                      <a:pt x="968" y="6071"/>
                      <a:pt x="968" y="6105"/>
                    </a:cubicBezTo>
                    <a:lnTo>
                      <a:pt x="901" y="6138"/>
                    </a:lnTo>
                    <a:lnTo>
                      <a:pt x="901" y="6205"/>
                    </a:lnTo>
                    <a:lnTo>
                      <a:pt x="968" y="6338"/>
                    </a:lnTo>
                    <a:lnTo>
                      <a:pt x="1001" y="6405"/>
                    </a:lnTo>
                    <a:cubicBezTo>
                      <a:pt x="1001" y="6438"/>
                      <a:pt x="1001" y="6438"/>
                      <a:pt x="1001" y="6472"/>
                    </a:cubicBezTo>
                    <a:lnTo>
                      <a:pt x="1001" y="6538"/>
                    </a:lnTo>
                    <a:cubicBezTo>
                      <a:pt x="1001" y="6538"/>
                      <a:pt x="1001" y="6572"/>
                      <a:pt x="968" y="6605"/>
                    </a:cubicBezTo>
                    <a:lnTo>
                      <a:pt x="867" y="6672"/>
                    </a:lnTo>
                    <a:lnTo>
                      <a:pt x="867" y="6738"/>
                    </a:lnTo>
                    <a:cubicBezTo>
                      <a:pt x="867" y="6738"/>
                      <a:pt x="867" y="6772"/>
                      <a:pt x="867" y="6772"/>
                    </a:cubicBezTo>
                    <a:lnTo>
                      <a:pt x="867" y="6805"/>
                    </a:lnTo>
                    <a:lnTo>
                      <a:pt x="834" y="6939"/>
                    </a:lnTo>
                    <a:lnTo>
                      <a:pt x="867" y="7139"/>
                    </a:lnTo>
                    <a:lnTo>
                      <a:pt x="968" y="7406"/>
                    </a:lnTo>
                    <a:lnTo>
                      <a:pt x="1068" y="7406"/>
                    </a:lnTo>
                    <a:lnTo>
                      <a:pt x="1101" y="7472"/>
                    </a:lnTo>
                    <a:cubicBezTo>
                      <a:pt x="1134" y="7472"/>
                      <a:pt x="1134" y="7506"/>
                      <a:pt x="1134" y="7506"/>
                    </a:cubicBezTo>
                    <a:lnTo>
                      <a:pt x="1134" y="7606"/>
                    </a:lnTo>
                    <a:lnTo>
                      <a:pt x="1201" y="7739"/>
                    </a:lnTo>
                    <a:cubicBezTo>
                      <a:pt x="1201" y="7739"/>
                      <a:pt x="1201" y="7739"/>
                      <a:pt x="1201" y="7773"/>
                    </a:cubicBezTo>
                    <a:lnTo>
                      <a:pt x="1201" y="7906"/>
                    </a:lnTo>
                    <a:lnTo>
                      <a:pt x="1201" y="8006"/>
                    </a:lnTo>
                    <a:lnTo>
                      <a:pt x="1134" y="8473"/>
                    </a:lnTo>
                    <a:lnTo>
                      <a:pt x="1268" y="8540"/>
                    </a:lnTo>
                    <a:lnTo>
                      <a:pt x="1501" y="8740"/>
                    </a:lnTo>
                    <a:lnTo>
                      <a:pt x="1635" y="8807"/>
                    </a:lnTo>
                    <a:cubicBezTo>
                      <a:pt x="1635" y="8840"/>
                      <a:pt x="1668" y="8840"/>
                      <a:pt x="1668" y="8873"/>
                    </a:cubicBezTo>
                    <a:lnTo>
                      <a:pt x="1701" y="8940"/>
                    </a:lnTo>
                    <a:cubicBezTo>
                      <a:pt x="1701" y="8940"/>
                      <a:pt x="1701" y="8940"/>
                      <a:pt x="1701" y="8973"/>
                    </a:cubicBezTo>
                    <a:lnTo>
                      <a:pt x="1701" y="9007"/>
                    </a:lnTo>
                    <a:lnTo>
                      <a:pt x="2235" y="9007"/>
                    </a:lnTo>
                    <a:lnTo>
                      <a:pt x="2302" y="9073"/>
                    </a:lnTo>
                    <a:cubicBezTo>
                      <a:pt x="2335" y="9073"/>
                      <a:pt x="2369" y="9107"/>
                      <a:pt x="2369" y="9140"/>
                    </a:cubicBezTo>
                    <a:lnTo>
                      <a:pt x="2535" y="9140"/>
                    </a:lnTo>
                    <a:lnTo>
                      <a:pt x="2669" y="9174"/>
                    </a:lnTo>
                    <a:lnTo>
                      <a:pt x="2702" y="9174"/>
                    </a:lnTo>
                    <a:lnTo>
                      <a:pt x="3102" y="9407"/>
                    </a:lnTo>
                    <a:lnTo>
                      <a:pt x="3303" y="9607"/>
                    </a:lnTo>
                    <a:lnTo>
                      <a:pt x="3636" y="10141"/>
                    </a:lnTo>
                    <a:lnTo>
                      <a:pt x="3669" y="10174"/>
                    </a:lnTo>
                    <a:lnTo>
                      <a:pt x="3669" y="10141"/>
                    </a:lnTo>
                    <a:cubicBezTo>
                      <a:pt x="3669" y="10108"/>
                      <a:pt x="3669" y="10108"/>
                      <a:pt x="3669" y="10108"/>
                    </a:cubicBezTo>
                    <a:lnTo>
                      <a:pt x="3703" y="10041"/>
                    </a:lnTo>
                    <a:cubicBezTo>
                      <a:pt x="3703" y="10041"/>
                      <a:pt x="3703" y="10007"/>
                      <a:pt x="3736" y="10007"/>
                    </a:cubicBezTo>
                    <a:lnTo>
                      <a:pt x="3870" y="10007"/>
                    </a:lnTo>
                    <a:lnTo>
                      <a:pt x="4036" y="10108"/>
                    </a:lnTo>
                    <a:lnTo>
                      <a:pt x="4103" y="10174"/>
                    </a:lnTo>
                    <a:lnTo>
                      <a:pt x="4103" y="10208"/>
                    </a:lnTo>
                    <a:lnTo>
                      <a:pt x="4136" y="10274"/>
                    </a:lnTo>
                    <a:cubicBezTo>
                      <a:pt x="4136" y="10308"/>
                      <a:pt x="4136" y="10308"/>
                      <a:pt x="4136" y="10341"/>
                    </a:cubicBezTo>
                    <a:lnTo>
                      <a:pt x="4136" y="10408"/>
                    </a:lnTo>
                    <a:cubicBezTo>
                      <a:pt x="4136" y="10408"/>
                      <a:pt x="4170" y="10408"/>
                      <a:pt x="4203" y="10441"/>
                    </a:cubicBezTo>
                    <a:lnTo>
                      <a:pt x="4237" y="10474"/>
                    </a:lnTo>
                    <a:cubicBezTo>
                      <a:pt x="4237" y="10474"/>
                      <a:pt x="4237" y="10508"/>
                      <a:pt x="4270" y="10508"/>
                    </a:cubicBezTo>
                    <a:lnTo>
                      <a:pt x="4270" y="10575"/>
                    </a:lnTo>
                    <a:lnTo>
                      <a:pt x="4270" y="10608"/>
                    </a:lnTo>
                    <a:lnTo>
                      <a:pt x="4270" y="10741"/>
                    </a:lnTo>
                    <a:cubicBezTo>
                      <a:pt x="4270" y="10775"/>
                      <a:pt x="4270" y="10775"/>
                      <a:pt x="4270" y="10808"/>
                    </a:cubicBezTo>
                    <a:lnTo>
                      <a:pt x="4270" y="10841"/>
                    </a:lnTo>
                    <a:lnTo>
                      <a:pt x="4136" y="10975"/>
                    </a:lnTo>
                    <a:lnTo>
                      <a:pt x="4070" y="11108"/>
                    </a:lnTo>
                    <a:cubicBezTo>
                      <a:pt x="4036" y="11142"/>
                      <a:pt x="4036" y="11142"/>
                      <a:pt x="4036" y="11142"/>
                    </a:cubicBezTo>
                    <a:lnTo>
                      <a:pt x="4003" y="11142"/>
                    </a:lnTo>
                    <a:cubicBezTo>
                      <a:pt x="4036" y="11175"/>
                      <a:pt x="4070" y="11208"/>
                      <a:pt x="4070" y="11242"/>
                    </a:cubicBezTo>
                    <a:lnTo>
                      <a:pt x="4070" y="11275"/>
                    </a:lnTo>
                    <a:lnTo>
                      <a:pt x="4103" y="11442"/>
                    </a:lnTo>
                    <a:lnTo>
                      <a:pt x="4136" y="11575"/>
                    </a:lnTo>
                    <a:lnTo>
                      <a:pt x="4170" y="11609"/>
                    </a:lnTo>
                    <a:lnTo>
                      <a:pt x="4337" y="11775"/>
                    </a:lnTo>
                    <a:cubicBezTo>
                      <a:pt x="4337" y="11775"/>
                      <a:pt x="4337" y="11775"/>
                      <a:pt x="4370" y="11809"/>
                    </a:cubicBezTo>
                    <a:lnTo>
                      <a:pt x="4370" y="11842"/>
                    </a:lnTo>
                    <a:lnTo>
                      <a:pt x="4370" y="11875"/>
                    </a:lnTo>
                    <a:lnTo>
                      <a:pt x="4370" y="11942"/>
                    </a:lnTo>
                    <a:cubicBezTo>
                      <a:pt x="4370" y="11942"/>
                      <a:pt x="4370" y="11942"/>
                      <a:pt x="4370" y="11976"/>
                    </a:cubicBezTo>
                    <a:lnTo>
                      <a:pt x="4370" y="12009"/>
                    </a:lnTo>
                    <a:lnTo>
                      <a:pt x="4403" y="12142"/>
                    </a:lnTo>
                    <a:lnTo>
                      <a:pt x="4704" y="13010"/>
                    </a:lnTo>
                    <a:lnTo>
                      <a:pt x="4937" y="13844"/>
                    </a:lnTo>
                    <a:lnTo>
                      <a:pt x="4937" y="14010"/>
                    </a:lnTo>
                    <a:lnTo>
                      <a:pt x="4937" y="14177"/>
                    </a:lnTo>
                    <a:lnTo>
                      <a:pt x="5004" y="14210"/>
                    </a:lnTo>
                    <a:lnTo>
                      <a:pt x="5037" y="14244"/>
                    </a:lnTo>
                    <a:lnTo>
                      <a:pt x="5171" y="14411"/>
                    </a:lnTo>
                    <a:cubicBezTo>
                      <a:pt x="5204" y="14411"/>
                      <a:pt x="5204" y="14444"/>
                      <a:pt x="5204" y="14444"/>
                    </a:cubicBezTo>
                    <a:lnTo>
                      <a:pt x="5204" y="14611"/>
                    </a:lnTo>
                    <a:lnTo>
                      <a:pt x="5204" y="14644"/>
                    </a:lnTo>
                    <a:lnTo>
                      <a:pt x="5171" y="14978"/>
                    </a:lnTo>
                    <a:lnTo>
                      <a:pt x="5271" y="14978"/>
                    </a:lnTo>
                    <a:lnTo>
                      <a:pt x="5337" y="15044"/>
                    </a:lnTo>
                    <a:lnTo>
                      <a:pt x="5371" y="15044"/>
                    </a:lnTo>
                    <a:lnTo>
                      <a:pt x="5404" y="15144"/>
                    </a:lnTo>
                    <a:cubicBezTo>
                      <a:pt x="5437" y="15144"/>
                      <a:pt x="5437" y="15178"/>
                      <a:pt x="5404" y="15178"/>
                    </a:cubicBezTo>
                    <a:lnTo>
                      <a:pt x="5404" y="15278"/>
                    </a:lnTo>
                    <a:lnTo>
                      <a:pt x="5404" y="15411"/>
                    </a:lnTo>
                    <a:cubicBezTo>
                      <a:pt x="5437" y="15445"/>
                      <a:pt x="5437" y="15445"/>
                      <a:pt x="5437" y="15445"/>
                    </a:cubicBezTo>
                    <a:lnTo>
                      <a:pt x="5504" y="15511"/>
                    </a:lnTo>
                    <a:cubicBezTo>
                      <a:pt x="5504" y="15511"/>
                      <a:pt x="5504" y="15545"/>
                      <a:pt x="5504" y="15545"/>
                    </a:cubicBezTo>
                    <a:lnTo>
                      <a:pt x="5504" y="15678"/>
                    </a:lnTo>
                    <a:lnTo>
                      <a:pt x="5504" y="16045"/>
                    </a:lnTo>
                    <a:cubicBezTo>
                      <a:pt x="5504" y="16078"/>
                      <a:pt x="5504" y="16078"/>
                      <a:pt x="5504" y="16112"/>
                    </a:cubicBezTo>
                    <a:lnTo>
                      <a:pt x="5471" y="16179"/>
                    </a:lnTo>
                    <a:lnTo>
                      <a:pt x="5537" y="16212"/>
                    </a:lnTo>
                    <a:cubicBezTo>
                      <a:pt x="5571" y="16212"/>
                      <a:pt x="5571" y="16245"/>
                      <a:pt x="5571" y="16245"/>
                    </a:cubicBezTo>
                    <a:lnTo>
                      <a:pt x="5604" y="16312"/>
                    </a:lnTo>
                    <a:cubicBezTo>
                      <a:pt x="5634" y="16312"/>
                      <a:pt x="5637" y="16339"/>
                      <a:pt x="5613" y="16368"/>
                    </a:cubicBezTo>
                    <a:lnTo>
                      <a:pt x="5613" y="16368"/>
                    </a:lnTo>
                    <a:lnTo>
                      <a:pt x="5904" y="16045"/>
                    </a:lnTo>
                    <a:lnTo>
                      <a:pt x="6205" y="15645"/>
                    </a:lnTo>
                    <a:lnTo>
                      <a:pt x="6238" y="15645"/>
                    </a:lnTo>
                    <a:lnTo>
                      <a:pt x="6338" y="15578"/>
                    </a:lnTo>
                    <a:lnTo>
                      <a:pt x="6471" y="15545"/>
                    </a:lnTo>
                    <a:lnTo>
                      <a:pt x="6672" y="15545"/>
                    </a:lnTo>
                    <a:lnTo>
                      <a:pt x="6738" y="15511"/>
                    </a:lnTo>
                    <a:lnTo>
                      <a:pt x="7172" y="15311"/>
                    </a:lnTo>
                    <a:lnTo>
                      <a:pt x="7372" y="15311"/>
                    </a:lnTo>
                    <a:lnTo>
                      <a:pt x="7539" y="15378"/>
                    </a:lnTo>
                    <a:lnTo>
                      <a:pt x="7572" y="15378"/>
                    </a:lnTo>
                    <a:cubicBezTo>
                      <a:pt x="7606" y="15378"/>
                      <a:pt x="7639" y="15378"/>
                      <a:pt x="7639" y="15411"/>
                    </a:cubicBezTo>
                    <a:lnTo>
                      <a:pt x="7739" y="15511"/>
                    </a:lnTo>
                    <a:lnTo>
                      <a:pt x="7806" y="15545"/>
                    </a:lnTo>
                    <a:lnTo>
                      <a:pt x="8073" y="15545"/>
                    </a:lnTo>
                    <a:lnTo>
                      <a:pt x="8239" y="15645"/>
                    </a:lnTo>
                    <a:lnTo>
                      <a:pt x="8273" y="15645"/>
                    </a:lnTo>
                    <a:lnTo>
                      <a:pt x="8540" y="15545"/>
                    </a:lnTo>
                    <a:lnTo>
                      <a:pt x="8540" y="15478"/>
                    </a:lnTo>
                    <a:lnTo>
                      <a:pt x="8540" y="15411"/>
                    </a:lnTo>
                    <a:lnTo>
                      <a:pt x="8473" y="15211"/>
                    </a:lnTo>
                    <a:lnTo>
                      <a:pt x="8406" y="15144"/>
                    </a:lnTo>
                    <a:lnTo>
                      <a:pt x="8440" y="14978"/>
                    </a:lnTo>
                    <a:lnTo>
                      <a:pt x="8273" y="14811"/>
                    </a:lnTo>
                    <a:cubicBezTo>
                      <a:pt x="8239" y="14778"/>
                      <a:pt x="8239" y="14778"/>
                      <a:pt x="8239" y="14778"/>
                    </a:cubicBezTo>
                    <a:lnTo>
                      <a:pt x="8239" y="14711"/>
                    </a:lnTo>
                    <a:lnTo>
                      <a:pt x="8173" y="14544"/>
                    </a:lnTo>
                    <a:lnTo>
                      <a:pt x="8039" y="14477"/>
                    </a:lnTo>
                    <a:cubicBezTo>
                      <a:pt x="8039" y="14477"/>
                      <a:pt x="8006" y="14477"/>
                      <a:pt x="7973" y="14444"/>
                    </a:cubicBezTo>
                    <a:lnTo>
                      <a:pt x="7939" y="14377"/>
                    </a:lnTo>
                    <a:lnTo>
                      <a:pt x="7839" y="14277"/>
                    </a:lnTo>
                    <a:lnTo>
                      <a:pt x="7839" y="14244"/>
                    </a:lnTo>
                    <a:lnTo>
                      <a:pt x="7806" y="14144"/>
                    </a:lnTo>
                    <a:cubicBezTo>
                      <a:pt x="7806" y="14144"/>
                      <a:pt x="7806" y="14144"/>
                      <a:pt x="7806" y="14110"/>
                    </a:cubicBezTo>
                    <a:lnTo>
                      <a:pt x="7806" y="14077"/>
                    </a:lnTo>
                    <a:cubicBezTo>
                      <a:pt x="7806" y="14077"/>
                      <a:pt x="7806" y="14044"/>
                      <a:pt x="7806" y="14044"/>
                    </a:cubicBezTo>
                    <a:lnTo>
                      <a:pt x="7806" y="14010"/>
                    </a:lnTo>
                    <a:cubicBezTo>
                      <a:pt x="7839" y="13977"/>
                      <a:pt x="7839" y="13977"/>
                      <a:pt x="7872" y="13977"/>
                    </a:cubicBezTo>
                    <a:lnTo>
                      <a:pt x="7973" y="13977"/>
                    </a:lnTo>
                    <a:lnTo>
                      <a:pt x="8173" y="14077"/>
                    </a:lnTo>
                    <a:lnTo>
                      <a:pt x="8273" y="14077"/>
                    </a:lnTo>
                    <a:cubicBezTo>
                      <a:pt x="8306" y="14044"/>
                      <a:pt x="8339" y="14044"/>
                      <a:pt x="8373" y="14044"/>
                    </a:cubicBezTo>
                    <a:lnTo>
                      <a:pt x="8506" y="14044"/>
                    </a:lnTo>
                    <a:lnTo>
                      <a:pt x="8673" y="14144"/>
                    </a:lnTo>
                    <a:lnTo>
                      <a:pt x="8873" y="14144"/>
                    </a:lnTo>
                    <a:lnTo>
                      <a:pt x="8940" y="14177"/>
                    </a:lnTo>
                    <a:lnTo>
                      <a:pt x="9007" y="14210"/>
                    </a:lnTo>
                    <a:lnTo>
                      <a:pt x="9107" y="14210"/>
                    </a:lnTo>
                    <a:lnTo>
                      <a:pt x="9340" y="14277"/>
                    </a:lnTo>
                    <a:cubicBezTo>
                      <a:pt x="9374" y="14277"/>
                      <a:pt x="9374" y="14311"/>
                      <a:pt x="9374" y="14311"/>
                    </a:cubicBezTo>
                    <a:lnTo>
                      <a:pt x="9474" y="14411"/>
                    </a:lnTo>
                    <a:lnTo>
                      <a:pt x="9607" y="14477"/>
                    </a:lnTo>
                    <a:lnTo>
                      <a:pt x="9674" y="14477"/>
                    </a:lnTo>
                    <a:lnTo>
                      <a:pt x="9707" y="14444"/>
                    </a:lnTo>
                    <a:lnTo>
                      <a:pt x="9707" y="14344"/>
                    </a:lnTo>
                    <a:cubicBezTo>
                      <a:pt x="9674" y="14344"/>
                      <a:pt x="9674" y="14344"/>
                      <a:pt x="9707" y="14311"/>
                    </a:cubicBezTo>
                    <a:lnTo>
                      <a:pt x="9707" y="14277"/>
                    </a:lnTo>
                    <a:lnTo>
                      <a:pt x="9740" y="14144"/>
                    </a:lnTo>
                    <a:lnTo>
                      <a:pt x="9740" y="14110"/>
                    </a:lnTo>
                    <a:lnTo>
                      <a:pt x="9807" y="14044"/>
                    </a:lnTo>
                    <a:lnTo>
                      <a:pt x="9807" y="13844"/>
                    </a:lnTo>
                    <a:lnTo>
                      <a:pt x="9807" y="13577"/>
                    </a:lnTo>
                    <a:lnTo>
                      <a:pt x="9807" y="13443"/>
                    </a:lnTo>
                    <a:lnTo>
                      <a:pt x="9774" y="13377"/>
                    </a:lnTo>
                    <a:cubicBezTo>
                      <a:pt x="9774" y="13343"/>
                      <a:pt x="9774" y="13343"/>
                      <a:pt x="9774" y="13310"/>
                    </a:cubicBezTo>
                    <a:lnTo>
                      <a:pt x="9774" y="13276"/>
                    </a:lnTo>
                    <a:cubicBezTo>
                      <a:pt x="9774" y="13243"/>
                      <a:pt x="9774" y="13243"/>
                      <a:pt x="9774" y="13210"/>
                    </a:cubicBezTo>
                    <a:lnTo>
                      <a:pt x="9841" y="12943"/>
                    </a:lnTo>
                    <a:lnTo>
                      <a:pt x="9807" y="12843"/>
                    </a:lnTo>
                    <a:lnTo>
                      <a:pt x="9774" y="12809"/>
                    </a:lnTo>
                    <a:lnTo>
                      <a:pt x="9574" y="12709"/>
                    </a:lnTo>
                    <a:lnTo>
                      <a:pt x="9540" y="12676"/>
                    </a:lnTo>
                    <a:lnTo>
                      <a:pt x="9540" y="12643"/>
                    </a:lnTo>
                    <a:lnTo>
                      <a:pt x="9540" y="12609"/>
                    </a:lnTo>
                    <a:cubicBezTo>
                      <a:pt x="9507" y="12576"/>
                      <a:pt x="9507" y="12576"/>
                      <a:pt x="9540" y="12576"/>
                    </a:cubicBezTo>
                    <a:lnTo>
                      <a:pt x="9540" y="12376"/>
                    </a:lnTo>
                    <a:lnTo>
                      <a:pt x="9540" y="12342"/>
                    </a:lnTo>
                    <a:lnTo>
                      <a:pt x="9340" y="12176"/>
                    </a:lnTo>
                    <a:cubicBezTo>
                      <a:pt x="9340" y="12176"/>
                      <a:pt x="9307" y="12142"/>
                      <a:pt x="9307" y="12142"/>
                    </a:cubicBezTo>
                    <a:lnTo>
                      <a:pt x="9307" y="12076"/>
                    </a:lnTo>
                    <a:cubicBezTo>
                      <a:pt x="9307" y="12076"/>
                      <a:pt x="9307" y="12042"/>
                      <a:pt x="9307" y="12042"/>
                    </a:cubicBezTo>
                    <a:lnTo>
                      <a:pt x="9307" y="12009"/>
                    </a:lnTo>
                    <a:cubicBezTo>
                      <a:pt x="9307" y="11976"/>
                      <a:pt x="9340" y="11942"/>
                      <a:pt x="9340" y="11942"/>
                    </a:cubicBezTo>
                    <a:lnTo>
                      <a:pt x="9440" y="11842"/>
                    </a:lnTo>
                    <a:lnTo>
                      <a:pt x="9474" y="11842"/>
                    </a:lnTo>
                    <a:lnTo>
                      <a:pt x="9540" y="11809"/>
                    </a:lnTo>
                    <a:lnTo>
                      <a:pt x="10541" y="11342"/>
                    </a:lnTo>
                    <a:lnTo>
                      <a:pt x="10808" y="11208"/>
                    </a:lnTo>
                    <a:lnTo>
                      <a:pt x="10841" y="11175"/>
                    </a:lnTo>
                    <a:lnTo>
                      <a:pt x="10875" y="11108"/>
                    </a:lnTo>
                    <a:lnTo>
                      <a:pt x="10875" y="10975"/>
                    </a:lnTo>
                    <a:lnTo>
                      <a:pt x="10775" y="10808"/>
                    </a:lnTo>
                    <a:lnTo>
                      <a:pt x="10608" y="10474"/>
                    </a:lnTo>
                    <a:lnTo>
                      <a:pt x="10508" y="10141"/>
                    </a:lnTo>
                    <a:lnTo>
                      <a:pt x="10474" y="10108"/>
                    </a:lnTo>
                    <a:lnTo>
                      <a:pt x="10274" y="9941"/>
                    </a:lnTo>
                    <a:lnTo>
                      <a:pt x="10207" y="9874"/>
                    </a:lnTo>
                    <a:cubicBezTo>
                      <a:pt x="10207" y="9874"/>
                      <a:pt x="10207" y="9841"/>
                      <a:pt x="10207" y="9841"/>
                    </a:cubicBezTo>
                    <a:lnTo>
                      <a:pt x="10207" y="9741"/>
                    </a:lnTo>
                    <a:lnTo>
                      <a:pt x="10207" y="9707"/>
                    </a:lnTo>
                    <a:lnTo>
                      <a:pt x="10207" y="9540"/>
                    </a:lnTo>
                    <a:lnTo>
                      <a:pt x="10241" y="9374"/>
                    </a:lnTo>
                    <a:lnTo>
                      <a:pt x="10308" y="9207"/>
                    </a:lnTo>
                    <a:lnTo>
                      <a:pt x="10308" y="9073"/>
                    </a:lnTo>
                    <a:lnTo>
                      <a:pt x="10274" y="8673"/>
                    </a:lnTo>
                    <a:lnTo>
                      <a:pt x="10207" y="8406"/>
                    </a:lnTo>
                    <a:lnTo>
                      <a:pt x="10174" y="8273"/>
                    </a:lnTo>
                    <a:lnTo>
                      <a:pt x="10174" y="8240"/>
                    </a:lnTo>
                    <a:cubicBezTo>
                      <a:pt x="10174" y="8240"/>
                      <a:pt x="10174" y="8206"/>
                      <a:pt x="10174" y="8206"/>
                    </a:cubicBezTo>
                    <a:lnTo>
                      <a:pt x="10174" y="8073"/>
                    </a:lnTo>
                    <a:lnTo>
                      <a:pt x="10174" y="7939"/>
                    </a:lnTo>
                    <a:lnTo>
                      <a:pt x="10174" y="7906"/>
                    </a:lnTo>
                    <a:lnTo>
                      <a:pt x="10241" y="7339"/>
                    </a:lnTo>
                    <a:lnTo>
                      <a:pt x="10308" y="7105"/>
                    </a:lnTo>
                    <a:lnTo>
                      <a:pt x="10207" y="7039"/>
                    </a:lnTo>
                    <a:cubicBezTo>
                      <a:pt x="10174" y="7005"/>
                      <a:pt x="10174" y="7005"/>
                      <a:pt x="10174" y="6972"/>
                    </a:cubicBezTo>
                    <a:lnTo>
                      <a:pt x="10074" y="6839"/>
                    </a:lnTo>
                    <a:lnTo>
                      <a:pt x="10074" y="6805"/>
                    </a:lnTo>
                    <a:lnTo>
                      <a:pt x="10074" y="6705"/>
                    </a:lnTo>
                    <a:lnTo>
                      <a:pt x="10007" y="6672"/>
                    </a:lnTo>
                    <a:cubicBezTo>
                      <a:pt x="9974" y="6672"/>
                      <a:pt x="9974" y="6638"/>
                      <a:pt x="9941" y="6638"/>
                    </a:cubicBezTo>
                    <a:lnTo>
                      <a:pt x="9941" y="6572"/>
                    </a:lnTo>
                    <a:lnTo>
                      <a:pt x="9807" y="6572"/>
                    </a:lnTo>
                    <a:lnTo>
                      <a:pt x="9707" y="6638"/>
                    </a:lnTo>
                    <a:lnTo>
                      <a:pt x="9674" y="6705"/>
                    </a:lnTo>
                    <a:lnTo>
                      <a:pt x="9674" y="6738"/>
                    </a:lnTo>
                    <a:lnTo>
                      <a:pt x="9674" y="6905"/>
                    </a:lnTo>
                    <a:lnTo>
                      <a:pt x="9674" y="6939"/>
                    </a:lnTo>
                    <a:lnTo>
                      <a:pt x="9740" y="7105"/>
                    </a:lnTo>
                    <a:cubicBezTo>
                      <a:pt x="9740" y="7105"/>
                      <a:pt x="9740" y="7105"/>
                      <a:pt x="9740" y="7139"/>
                    </a:cubicBezTo>
                    <a:lnTo>
                      <a:pt x="9740" y="7205"/>
                    </a:lnTo>
                    <a:cubicBezTo>
                      <a:pt x="9740" y="7239"/>
                      <a:pt x="9707" y="7272"/>
                      <a:pt x="9674" y="7272"/>
                    </a:cubicBezTo>
                    <a:lnTo>
                      <a:pt x="9607" y="7272"/>
                    </a:lnTo>
                    <a:cubicBezTo>
                      <a:pt x="9590" y="7289"/>
                      <a:pt x="9574" y="7297"/>
                      <a:pt x="9557" y="7297"/>
                    </a:cubicBezTo>
                    <a:cubicBezTo>
                      <a:pt x="9540" y="7297"/>
                      <a:pt x="9524" y="7289"/>
                      <a:pt x="9507" y="7272"/>
                    </a:cubicBezTo>
                    <a:lnTo>
                      <a:pt x="9474" y="7239"/>
                    </a:lnTo>
                    <a:lnTo>
                      <a:pt x="9407" y="7139"/>
                    </a:lnTo>
                    <a:lnTo>
                      <a:pt x="9340" y="7005"/>
                    </a:lnTo>
                    <a:cubicBezTo>
                      <a:pt x="9340" y="7005"/>
                      <a:pt x="9340" y="7005"/>
                      <a:pt x="9340" y="6972"/>
                    </a:cubicBezTo>
                    <a:lnTo>
                      <a:pt x="9307" y="6772"/>
                    </a:lnTo>
                    <a:cubicBezTo>
                      <a:pt x="9307" y="6772"/>
                      <a:pt x="9307" y="6738"/>
                      <a:pt x="9307" y="6738"/>
                    </a:cubicBezTo>
                    <a:lnTo>
                      <a:pt x="9307" y="6638"/>
                    </a:lnTo>
                    <a:lnTo>
                      <a:pt x="9240" y="6505"/>
                    </a:lnTo>
                    <a:lnTo>
                      <a:pt x="9107" y="6505"/>
                    </a:lnTo>
                    <a:lnTo>
                      <a:pt x="9173" y="6538"/>
                    </a:lnTo>
                    <a:cubicBezTo>
                      <a:pt x="9207" y="6572"/>
                      <a:pt x="9207" y="6605"/>
                      <a:pt x="9207" y="6638"/>
                    </a:cubicBezTo>
                    <a:lnTo>
                      <a:pt x="9207" y="6772"/>
                    </a:lnTo>
                    <a:lnTo>
                      <a:pt x="9207" y="6805"/>
                    </a:lnTo>
                    <a:cubicBezTo>
                      <a:pt x="9240" y="6839"/>
                      <a:pt x="9240" y="6872"/>
                      <a:pt x="9240" y="6905"/>
                    </a:cubicBezTo>
                    <a:lnTo>
                      <a:pt x="9207" y="6939"/>
                    </a:lnTo>
                    <a:cubicBezTo>
                      <a:pt x="9207" y="6939"/>
                      <a:pt x="9207" y="6972"/>
                      <a:pt x="9207" y="6972"/>
                    </a:cubicBezTo>
                    <a:lnTo>
                      <a:pt x="9173" y="7005"/>
                    </a:lnTo>
                    <a:cubicBezTo>
                      <a:pt x="9173" y="7039"/>
                      <a:pt x="9140" y="7039"/>
                      <a:pt x="9107" y="7039"/>
                    </a:cubicBezTo>
                    <a:cubicBezTo>
                      <a:pt x="9073" y="7039"/>
                      <a:pt x="9040" y="7005"/>
                      <a:pt x="9040" y="6972"/>
                    </a:cubicBezTo>
                    <a:lnTo>
                      <a:pt x="9040" y="6939"/>
                    </a:lnTo>
                    <a:cubicBezTo>
                      <a:pt x="9007" y="6905"/>
                      <a:pt x="9007" y="6905"/>
                      <a:pt x="9040" y="6872"/>
                    </a:cubicBezTo>
                    <a:lnTo>
                      <a:pt x="8973" y="6772"/>
                    </a:lnTo>
                    <a:cubicBezTo>
                      <a:pt x="8973" y="6738"/>
                      <a:pt x="8973" y="6738"/>
                      <a:pt x="8973" y="6705"/>
                    </a:cubicBezTo>
                    <a:lnTo>
                      <a:pt x="8973" y="6672"/>
                    </a:lnTo>
                    <a:lnTo>
                      <a:pt x="8907" y="6672"/>
                    </a:lnTo>
                    <a:cubicBezTo>
                      <a:pt x="8907" y="6672"/>
                      <a:pt x="8873" y="6638"/>
                      <a:pt x="8840" y="6638"/>
                    </a:cubicBezTo>
                    <a:lnTo>
                      <a:pt x="8840" y="6605"/>
                    </a:lnTo>
                    <a:cubicBezTo>
                      <a:pt x="8840" y="6572"/>
                      <a:pt x="8840" y="6572"/>
                      <a:pt x="8840" y="6538"/>
                    </a:cubicBezTo>
                    <a:cubicBezTo>
                      <a:pt x="8840" y="6538"/>
                      <a:pt x="8840" y="6505"/>
                      <a:pt x="8840" y="6505"/>
                    </a:cubicBezTo>
                    <a:lnTo>
                      <a:pt x="8873" y="6438"/>
                    </a:lnTo>
                    <a:lnTo>
                      <a:pt x="8873" y="6338"/>
                    </a:lnTo>
                    <a:cubicBezTo>
                      <a:pt x="8873" y="6338"/>
                      <a:pt x="8873" y="6305"/>
                      <a:pt x="8873" y="6305"/>
                    </a:cubicBezTo>
                    <a:lnTo>
                      <a:pt x="8940" y="6238"/>
                    </a:lnTo>
                    <a:lnTo>
                      <a:pt x="8973" y="6171"/>
                    </a:lnTo>
                    <a:lnTo>
                      <a:pt x="8973" y="6138"/>
                    </a:lnTo>
                    <a:lnTo>
                      <a:pt x="8973" y="5704"/>
                    </a:lnTo>
                    <a:lnTo>
                      <a:pt x="8940" y="5571"/>
                    </a:lnTo>
                    <a:lnTo>
                      <a:pt x="8873" y="5538"/>
                    </a:lnTo>
                    <a:lnTo>
                      <a:pt x="8773" y="5504"/>
                    </a:lnTo>
                    <a:cubicBezTo>
                      <a:pt x="8773" y="5471"/>
                      <a:pt x="8740" y="5471"/>
                      <a:pt x="8740" y="5471"/>
                    </a:cubicBezTo>
                    <a:lnTo>
                      <a:pt x="8673" y="5371"/>
                    </a:lnTo>
                    <a:lnTo>
                      <a:pt x="8640" y="5337"/>
                    </a:lnTo>
                    <a:lnTo>
                      <a:pt x="8540" y="5371"/>
                    </a:lnTo>
                    <a:lnTo>
                      <a:pt x="8473" y="5371"/>
                    </a:lnTo>
                    <a:cubicBezTo>
                      <a:pt x="8440" y="5337"/>
                      <a:pt x="8406" y="5337"/>
                      <a:pt x="8406" y="5304"/>
                    </a:cubicBezTo>
                    <a:lnTo>
                      <a:pt x="8406" y="5171"/>
                    </a:lnTo>
                    <a:lnTo>
                      <a:pt x="8373" y="5071"/>
                    </a:lnTo>
                    <a:lnTo>
                      <a:pt x="8139" y="4904"/>
                    </a:lnTo>
                    <a:lnTo>
                      <a:pt x="8106" y="4870"/>
                    </a:lnTo>
                    <a:lnTo>
                      <a:pt x="8006" y="4637"/>
                    </a:lnTo>
                    <a:lnTo>
                      <a:pt x="7439" y="4504"/>
                    </a:lnTo>
                    <a:lnTo>
                      <a:pt x="7405" y="4504"/>
                    </a:lnTo>
                    <a:lnTo>
                      <a:pt x="7272" y="4437"/>
                    </a:lnTo>
                    <a:lnTo>
                      <a:pt x="7105" y="4303"/>
                    </a:lnTo>
                    <a:lnTo>
                      <a:pt x="7005" y="4137"/>
                    </a:lnTo>
                    <a:lnTo>
                      <a:pt x="7005" y="4103"/>
                    </a:lnTo>
                    <a:lnTo>
                      <a:pt x="6938" y="4003"/>
                    </a:lnTo>
                    <a:lnTo>
                      <a:pt x="6838" y="3936"/>
                    </a:lnTo>
                    <a:lnTo>
                      <a:pt x="6805" y="3936"/>
                    </a:lnTo>
                    <a:lnTo>
                      <a:pt x="6738" y="3836"/>
                    </a:lnTo>
                    <a:lnTo>
                      <a:pt x="6705" y="3836"/>
                    </a:lnTo>
                    <a:lnTo>
                      <a:pt x="6572" y="3803"/>
                    </a:lnTo>
                    <a:lnTo>
                      <a:pt x="6538" y="3803"/>
                    </a:lnTo>
                    <a:lnTo>
                      <a:pt x="6505" y="3736"/>
                    </a:lnTo>
                    <a:lnTo>
                      <a:pt x="5704" y="3169"/>
                    </a:lnTo>
                    <a:lnTo>
                      <a:pt x="5404" y="3036"/>
                    </a:lnTo>
                    <a:lnTo>
                      <a:pt x="5304" y="2936"/>
                    </a:lnTo>
                    <a:lnTo>
                      <a:pt x="5204" y="2902"/>
                    </a:lnTo>
                    <a:lnTo>
                      <a:pt x="5070" y="2836"/>
                    </a:lnTo>
                    <a:lnTo>
                      <a:pt x="5037" y="2836"/>
                    </a:lnTo>
                    <a:lnTo>
                      <a:pt x="4837" y="2702"/>
                    </a:lnTo>
                    <a:lnTo>
                      <a:pt x="4603" y="2669"/>
                    </a:lnTo>
                    <a:lnTo>
                      <a:pt x="4570" y="2669"/>
                    </a:lnTo>
                    <a:lnTo>
                      <a:pt x="4136" y="2469"/>
                    </a:lnTo>
                    <a:lnTo>
                      <a:pt x="3770" y="2169"/>
                    </a:lnTo>
                    <a:cubicBezTo>
                      <a:pt x="3770" y="2135"/>
                      <a:pt x="3736" y="2135"/>
                      <a:pt x="3736" y="2102"/>
                    </a:cubicBezTo>
                    <a:lnTo>
                      <a:pt x="3703" y="2002"/>
                    </a:lnTo>
                    <a:cubicBezTo>
                      <a:pt x="3703" y="2002"/>
                      <a:pt x="3703" y="1968"/>
                      <a:pt x="3703" y="1968"/>
                    </a:cubicBezTo>
                    <a:lnTo>
                      <a:pt x="3703" y="1835"/>
                    </a:lnTo>
                    <a:lnTo>
                      <a:pt x="3636" y="1702"/>
                    </a:lnTo>
                    <a:lnTo>
                      <a:pt x="3336" y="1601"/>
                    </a:lnTo>
                    <a:lnTo>
                      <a:pt x="3236" y="1568"/>
                    </a:lnTo>
                    <a:cubicBezTo>
                      <a:pt x="3236" y="1568"/>
                      <a:pt x="3202" y="1535"/>
                      <a:pt x="3202" y="1535"/>
                    </a:cubicBezTo>
                    <a:lnTo>
                      <a:pt x="3169" y="1468"/>
                    </a:lnTo>
                    <a:lnTo>
                      <a:pt x="3169" y="1435"/>
                    </a:lnTo>
                    <a:lnTo>
                      <a:pt x="3169" y="1335"/>
                    </a:lnTo>
                    <a:lnTo>
                      <a:pt x="3036" y="1235"/>
                    </a:lnTo>
                    <a:lnTo>
                      <a:pt x="2902" y="1235"/>
                    </a:lnTo>
                    <a:cubicBezTo>
                      <a:pt x="2869" y="1201"/>
                      <a:pt x="2869" y="1201"/>
                      <a:pt x="2869" y="1201"/>
                    </a:cubicBezTo>
                    <a:lnTo>
                      <a:pt x="2802" y="1168"/>
                    </a:lnTo>
                    <a:lnTo>
                      <a:pt x="2735" y="1034"/>
                    </a:lnTo>
                    <a:lnTo>
                      <a:pt x="2635" y="1001"/>
                    </a:lnTo>
                    <a:lnTo>
                      <a:pt x="2602" y="1001"/>
                    </a:lnTo>
                    <a:lnTo>
                      <a:pt x="2469" y="934"/>
                    </a:lnTo>
                    <a:lnTo>
                      <a:pt x="2302" y="901"/>
                    </a:lnTo>
                    <a:lnTo>
                      <a:pt x="2102" y="934"/>
                    </a:lnTo>
                    <a:cubicBezTo>
                      <a:pt x="2068" y="934"/>
                      <a:pt x="2002" y="901"/>
                      <a:pt x="2002" y="868"/>
                    </a:cubicBezTo>
                    <a:lnTo>
                      <a:pt x="2002" y="834"/>
                    </a:lnTo>
                    <a:lnTo>
                      <a:pt x="1902" y="601"/>
                    </a:lnTo>
                    <a:cubicBezTo>
                      <a:pt x="1868" y="601"/>
                      <a:pt x="1868" y="634"/>
                      <a:pt x="1835" y="634"/>
                    </a:cubicBezTo>
                    <a:lnTo>
                      <a:pt x="1801" y="634"/>
                    </a:lnTo>
                    <a:lnTo>
                      <a:pt x="1735" y="667"/>
                    </a:lnTo>
                    <a:lnTo>
                      <a:pt x="1635" y="768"/>
                    </a:lnTo>
                    <a:lnTo>
                      <a:pt x="1535" y="768"/>
                    </a:lnTo>
                    <a:cubicBezTo>
                      <a:pt x="1501" y="734"/>
                      <a:pt x="1501" y="701"/>
                      <a:pt x="1501" y="667"/>
                    </a:cubicBezTo>
                    <a:lnTo>
                      <a:pt x="1501" y="534"/>
                    </a:lnTo>
                    <a:lnTo>
                      <a:pt x="1501" y="434"/>
                    </a:lnTo>
                    <a:lnTo>
                      <a:pt x="1501" y="401"/>
                    </a:lnTo>
                    <a:lnTo>
                      <a:pt x="1501" y="367"/>
                    </a:lnTo>
                    <a:lnTo>
                      <a:pt x="1535" y="334"/>
                    </a:lnTo>
                    <a:lnTo>
                      <a:pt x="1568" y="334"/>
                    </a:lnTo>
                    <a:lnTo>
                      <a:pt x="1735" y="267"/>
                    </a:lnTo>
                    <a:lnTo>
                      <a:pt x="1768" y="234"/>
                    </a:lnTo>
                    <a:lnTo>
                      <a:pt x="1768" y="34"/>
                    </a:lnTo>
                    <a:lnTo>
                      <a:pt x="1568" y="0"/>
                    </a:lnTo>
                    <a:close/>
                    <a:moveTo>
                      <a:pt x="5613" y="16368"/>
                    </a:moveTo>
                    <a:lnTo>
                      <a:pt x="5604" y="16379"/>
                    </a:lnTo>
                    <a:cubicBezTo>
                      <a:pt x="5608" y="16375"/>
                      <a:pt x="5611" y="16372"/>
                      <a:pt x="5613" y="163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1873252" y="1621513"/>
                <a:ext cx="551997" cy="532571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14612" extrusionOk="0">
                    <a:moveTo>
                      <a:pt x="934" y="1"/>
                    </a:moveTo>
                    <a:lnTo>
                      <a:pt x="868" y="501"/>
                    </a:lnTo>
                    <a:lnTo>
                      <a:pt x="868" y="635"/>
                    </a:lnTo>
                    <a:lnTo>
                      <a:pt x="868" y="768"/>
                    </a:lnTo>
                    <a:lnTo>
                      <a:pt x="934" y="935"/>
                    </a:lnTo>
                    <a:lnTo>
                      <a:pt x="1001" y="1235"/>
                    </a:lnTo>
                    <a:lnTo>
                      <a:pt x="1034" y="1635"/>
                    </a:lnTo>
                    <a:lnTo>
                      <a:pt x="1034" y="1669"/>
                    </a:lnTo>
                    <a:lnTo>
                      <a:pt x="1034" y="1802"/>
                    </a:lnTo>
                    <a:lnTo>
                      <a:pt x="934" y="2136"/>
                    </a:lnTo>
                    <a:lnTo>
                      <a:pt x="934" y="2303"/>
                    </a:lnTo>
                    <a:lnTo>
                      <a:pt x="934" y="2336"/>
                    </a:lnTo>
                    <a:lnTo>
                      <a:pt x="1001" y="2403"/>
                    </a:lnTo>
                    <a:lnTo>
                      <a:pt x="1201" y="2603"/>
                    </a:lnTo>
                    <a:lnTo>
                      <a:pt x="1234" y="2703"/>
                    </a:lnTo>
                    <a:lnTo>
                      <a:pt x="1335" y="2970"/>
                    </a:lnTo>
                    <a:lnTo>
                      <a:pt x="1468" y="3303"/>
                    </a:lnTo>
                    <a:lnTo>
                      <a:pt x="1535" y="3437"/>
                    </a:lnTo>
                    <a:lnTo>
                      <a:pt x="1535" y="3470"/>
                    </a:lnTo>
                    <a:lnTo>
                      <a:pt x="1535" y="3637"/>
                    </a:lnTo>
                    <a:cubicBezTo>
                      <a:pt x="1535" y="3637"/>
                      <a:pt x="1535" y="3670"/>
                      <a:pt x="1535" y="3670"/>
                    </a:cubicBezTo>
                    <a:lnTo>
                      <a:pt x="1435" y="3804"/>
                    </a:lnTo>
                    <a:lnTo>
                      <a:pt x="1401" y="3837"/>
                    </a:lnTo>
                    <a:lnTo>
                      <a:pt x="1134" y="4004"/>
                    </a:lnTo>
                    <a:lnTo>
                      <a:pt x="67" y="4471"/>
                    </a:lnTo>
                    <a:lnTo>
                      <a:pt x="0" y="4538"/>
                    </a:lnTo>
                    <a:lnTo>
                      <a:pt x="234" y="4738"/>
                    </a:lnTo>
                    <a:cubicBezTo>
                      <a:pt x="234" y="4738"/>
                      <a:pt x="234" y="4738"/>
                      <a:pt x="234" y="4771"/>
                    </a:cubicBezTo>
                    <a:lnTo>
                      <a:pt x="267" y="4838"/>
                    </a:lnTo>
                    <a:cubicBezTo>
                      <a:pt x="267" y="4838"/>
                      <a:pt x="267" y="4871"/>
                      <a:pt x="267" y="4871"/>
                    </a:cubicBezTo>
                    <a:lnTo>
                      <a:pt x="267" y="5071"/>
                    </a:lnTo>
                    <a:lnTo>
                      <a:pt x="501" y="5171"/>
                    </a:lnTo>
                    <a:lnTo>
                      <a:pt x="567" y="5238"/>
                    </a:lnTo>
                    <a:lnTo>
                      <a:pt x="567" y="5271"/>
                    </a:lnTo>
                    <a:lnTo>
                      <a:pt x="601" y="5438"/>
                    </a:lnTo>
                    <a:cubicBezTo>
                      <a:pt x="634" y="5438"/>
                      <a:pt x="634" y="5472"/>
                      <a:pt x="601" y="5472"/>
                    </a:cubicBezTo>
                    <a:lnTo>
                      <a:pt x="567" y="5772"/>
                    </a:lnTo>
                    <a:lnTo>
                      <a:pt x="567" y="5805"/>
                    </a:lnTo>
                    <a:lnTo>
                      <a:pt x="601" y="5905"/>
                    </a:lnTo>
                    <a:cubicBezTo>
                      <a:pt x="601" y="5905"/>
                      <a:pt x="601" y="5905"/>
                      <a:pt x="601" y="5939"/>
                    </a:cubicBezTo>
                    <a:lnTo>
                      <a:pt x="601" y="6072"/>
                    </a:lnTo>
                    <a:lnTo>
                      <a:pt x="601" y="6372"/>
                    </a:lnTo>
                    <a:lnTo>
                      <a:pt x="601" y="6572"/>
                    </a:lnTo>
                    <a:cubicBezTo>
                      <a:pt x="601" y="6606"/>
                      <a:pt x="601" y="6606"/>
                      <a:pt x="601" y="6606"/>
                    </a:cubicBezTo>
                    <a:lnTo>
                      <a:pt x="601" y="6672"/>
                    </a:lnTo>
                    <a:lnTo>
                      <a:pt x="567" y="6672"/>
                    </a:lnTo>
                    <a:lnTo>
                      <a:pt x="501" y="6772"/>
                    </a:lnTo>
                    <a:lnTo>
                      <a:pt x="434" y="6873"/>
                    </a:lnTo>
                    <a:lnTo>
                      <a:pt x="434" y="6939"/>
                    </a:lnTo>
                    <a:lnTo>
                      <a:pt x="434" y="7006"/>
                    </a:lnTo>
                    <a:lnTo>
                      <a:pt x="501" y="7073"/>
                    </a:lnTo>
                    <a:lnTo>
                      <a:pt x="534" y="7073"/>
                    </a:lnTo>
                    <a:lnTo>
                      <a:pt x="567" y="7173"/>
                    </a:lnTo>
                    <a:cubicBezTo>
                      <a:pt x="601" y="7173"/>
                      <a:pt x="601" y="7206"/>
                      <a:pt x="567" y="7206"/>
                    </a:cubicBezTo>
                    <a:lnTo>
                      <a:pt x="567" y="7273"/>
                    </a:lnTo>
                    <a:cubicBezTo>
                      <a:pt x="601" y="7273"/>
                      <a:pt x="567" y="7306"/>
                      <a:pt x="567" y="7340"/>
                    </a:cubicBezTo>
                    <a:lnTo>
                      <a:pt x="401" y="7506"/>
                    </a:lnTo>
                    <a:lnTo>
                      <a:pt x="501" y="7807"/>
                    </a:lnTo>
                    <a:lnTo>
                      <a:pt x="534" y="7840"/>
                    </a:lnTo>
                    <a:lnTo>
                      <a:pt x="634" y="7973"/>
                    </a:lnTo>
                    <a:lnTo>
                      <a:pt x="767" y="8240"/>
                    </a:lnTo>
                    <a:lnTo>
                      <a:pt x="1168" y="8407"/>
                    </a:lnTo>
                    <a:lnTo>
                      <a:pt x="1201" y="8407"/>
                    </a:lnTo>
                    <a:lnTo>
                      <a:pt x="1268" y="8340"/>
                    </a:lnTo>
                    <a:cubicBezTo>
                      <a:pt x="1268" y="8307"/>
                      <a:pt x="1301" y="8307"/>
                      <a:pt x="1301" y="8307"/>
                    </a:cubicBezTo>
                    <a:lnTo>
                      <a:pt x="1401" y="8274"/>
                    </a:lnTo>
                    <a:lnTo>
                      <a:pt x="1568" y="8240"/>
                    </a:lnTo>
                    <a:lnTo>
                      <a:pt x="1601" y="8240"/>
                    </a:lnTo>
                    <a:lnTo>
                      <a:pt x="1735" y="8274"/>
                    </a:lnTo>
                    <a:lnTo>
                      <a:pt x="1768" y="8274"/>
                    </a:lnTo>
                    <a:lnTo>
                      <a:pt x="1868" y="8340"/>
                    </a:lnTo>
                    <a:lnTo>
                      <a:pt x="2002" y="8507"/>
                    </a:lnTo>
                    <a:lnTo>
                      <a:pt x="2302" y="8640"/>
                    </a:lnTo>
                    <a:lnTo>
                      <a:pt x="2469" y="8774"/>
                    </a:lnTo>
                    <a:lnTo>
                      <a:pt x="2602" y="8841"/>
                    </a:lnTo>
                    <a:lnTo>
                      <a:pt x="2736" y="9007"/>
                    </a:lnTo>
                    <a:lnTo>
                      <a:pt x="2902" y="9007"/>
                    </a:lnTo>
                    <a:lnTo>
                      <a:pt x="2969" y="9107"/>
                    </a:lnTo>
                    <a:lnTo>
                      <a:pt x="3069" y="9208"/>
                    </a:lnTo>
                    <a:lnTo>
                      <a:pt x="3136" y="9341"/>
                    </a:lnTo>
                    <a:lnTo>
                      <a:pt x="3136" y="9408"/>
                    </a:lnTo>
                    <a:lnTo>
                      <a:pt x="3136" y="9441"/>
                    </a:lnTo>
                    <a:lnTo>
                      <a:pt x="3136" y="9541"/>
                    </a:lnTo>
                    <a:lnTo>
                      <a:pt x="3102" y="9941"/>
                    </a:lnTo>
                    <a:lnTo>
                      <a:pt x="3102" y="10008"/>
                    </a:lnTo>
                    <a:lnTo>
                      <a:pt x="3102" y="10308"/>
                    </a:lnTo>
                    <a:cubicBezTo>
                      <a:pt x="3102" y="10308"/>
                      <a:pt x="3102" y="10342"/>
                      <a:pt x="3102" y="10342"/>
                    </a:cubicBezTo>
                    <a:lnTo>
                      <a:pt x="3102" y="10375"/>
                    </a:lnTo>
                    <a:cubicBezTo>
                      <a:pt x="3069" y="10408"/>
                      <a:pt x="3069" y="10408"/>
                      <a:pt x="3036" y="10408"/>
                    </a:cubicBezTo>
                    <a:lnTo>
                      <a:pt x="3002" y="10408"/>
                    </a:lnTo>
                    <a:cubicBezTo>
                      <a:pt x="3002" y="10425"/>
                      <a:pt x="2994" y="10433"/>
                      <a:pt x="2986" y="10433"/>
                    </a:cubicBezTo>
                    <a:cubicBezTo>
                      <a:pt x="2977" y="10433"/>
                      <a:pt x="2969" y="10425"/>
                      <a:pt x="2969" y="10408"/>
                    </a:cubicBezTo>
                    <a:lnTo>
                      <a:pt x="2802" y="10408"/>
                    </a:lnTo>
                    <a:lnTo>
                      <a:pt x="2802" y="10442"/>
                    </a:lnTo>
                    <a:lnTo>
                      <a:pt x="2802" y="10508"/>
                    </a:lnTo>
                    <a:lnTo>
                      <a:pt x="2936" y="10709"/>
                    </a:lnTo>
                    <a:lnTo>
                      <a:pt x="2936" y="10775"/>
                    </a:lnTo>
                    <a:lnTo>
                      <a:pt x="2936" y="10909"/>
                    </a:lnTo>
                    <a:lnTo>
                      <a:pt x="2969" y="10975"/>
                    </a:lnTo>
                    <a:lnTo>
                      <a:pt x="2969" y="11042"/>
                    </a:lnTo>
                    <a:lnTo>
                      <a:pt x="3036" y="11142"/>
                    </a:lnTo>
                    <a:lnTo>
                      <a:pt x="3203" y="11376"/>
                    </a:lnTo>
                    <a:lnTo>
                      <a:pt x="3503" y="11609"/>
                    </a:lnTo>
                    <a:lnTo>
                      <a:pt x="3636" y="11643"/>
                    </a:lnTo>
                    <a:lnTo>
                      <a:pt x="3736" y="11643"/>
                    </a:lnTo>
                    <a:cubicBezTo>
                      <a:pt x="3736" y="11643"/>
                      <a:pt x="3770" y="11676"/>
                      <a:pt x="3803" y="11709"/>
                    </a:cubicBezTo>
                    <a:lnTo>
                      <a:pt x="3970" y="12010"/>
                    </a:lnTo>
                    <a:lnTo>
                      <a:pt x="4737" y="12944"/>
                    </a:lnTo>
                    <a:lnTo>
                      <a:pt x="5137" y="13277"/>
                    </a:lnTo>
                    <a:lnTo>
                      <a:pt x="5571" y="13511"/>
                    </a:lnTo>
                    <a:lnTo>
                      <a:pt x="5804" y="13777"/>
                    </a:lnTo>
                    <a:lnTo>
                      <a:pt x="5904" y="13844"/>
                    </a:lnTo>
                    <a:lnTo>
                      <a:pt x="6138" y="13911"/>
                    </a:lnTo>
                    <a:lnTo>
                      <a:pt x="6505" y="13978"/>
                    </a:lnTo>
                    <a:lnTo>
                      <a:pt x="6772" y="14078"/>
                    </a:lnTo>
                    <a:lnTo>
                      <a:pt x="6872" y="14178"/>
                    </a:lnTo>
                    <a:cubicBezTo>
                      <a:pt x="6872" y="14211"/>
                      <a:pt x="6872" y="14211"/>
                      <a:pt x="6872" y="14211"/>
                    </a:cubicBezTo>
                    <a:lnTo>
                      <a:pt x="7406" y="14278"/>
                    </a:lnTo>
                    <a:lnTo>
                      <a:pt x="7439" y="14244"/>
                    </a:lnTo>
                    <a:lnTo>
                      <a:pt x="7472" y="14111"/>
                    </a:lnTo>
                    <a:lnTo>
                      <a:pt x="7539" y="14011"/>
                    </a:lnTo>
                    <a:lnTo>
                      <a:pt x="7606" y="13944"/>
                    </a:lnTo>
                    <a:lnTo>
                      <a:pt x="7639" y="13944"/>
                    </a:lnTo>
                    <a:lnTo>
                      <a:pt x="7806" y="13844"/>
                    </a:lnTo>
                    <a:lnTo>
                      <a:pt x="7906" y="13811"/>
                    </a:lnTo>
                    <a:lnTo>
                      <a:pt x="8139" y="13811"/>
                    </a:lnTo>
                    <a:lnTo>
                      <a:pt x="8406" y="13777"/>
                    </a:lnTo>
                    <a:lnTo>
                      <a:pt x="8506" y="13711"/>
                    </a:lnTo>
                    <a:lnTo>
                      <a:pt x="8740" y="13711"/>
                    </a:lnTo>
                    <a:lnTo>
                      <a:pt x="9007" y="13811"/>
                    </a:lnTo>
                    <a:cubicBezTo>
                      <a:pt x="9040" y="13811"/>
                      <a:pt x="9040" y="13811"/>
                      <a:pt x="9073" y="13844"/>
                    </a:cubicBezTo>
                    <a:lnTo>
                      <a:pt x="9107" y="14011"/>
                    </a:lnTo>
                    <a:lnTo>
                      <a:pt x="9307" y="14178"/>
                    </a:lnTo>
                    <a:lnTo>
                      <a:pt x="9407" y="14311"/>
                    </a:lnTo>
                    <a:lnTo>
                      <a:pt x="9540" y="14378"/>
                    </a:lnTo>
                    <a:lnTo>
                      <a:pt x="9607" y="14445"/>
                    </a:lnTo>
                    <a:cubicBezTo>
                      <a:pt x="9640" y="14445"/>
                      <a:pt x="9640" y="14445"/>
                      <a:pt x="9640" y="14478"/>
                    </a:cubicBezTo>
                    <a:lnTo>
                      <a:pt x="9674" y="14511"/>
                    </a:lnTo>
                    <a:lnTo>
                      <a:pt x="9774" y="14545"/>
                    </a:lnTo>
                    <a:lnTo>
                      <a:pt x="10107" y="14611"/>
                    </a:lnTo>
                    <a:lnTo>
                      <a:pt x="10141" y="14611"/>
                    </a:lnTo>
                    <a:lnTo>
                      <a:pt x="10174" y="14578"/>
                    </a:lnTo>
                    <a:lnTo>
                      <a:pt x="10241" y="14378"/>
                    </a:lnTo>
                    <a:lnTo>
                      <a:pt x="10274" y="14311"/>
                    </a:lnTo>
                    <a:cubicBezTo>
                      <a:pt x="10274" y="14311"/>
                      <a:pt x="10274" y="14278"/>
                      <a:pt x="10308" y="14278"/>
                    </a:cubicBezTo>
                    <a:lnTo>
                      <a:pt x="10408" y="14211"/>
                    </a:lnTo>
                    <a:lnTo>
                      <a:pt x="10474" y="14144"/>
                    </a:lnTo>
                    <a:lnTo>
                      <a:pt x="10541" y="14011"/>
                    </a:lnTo>
                    <a:lnTo>
                      <a:pt x="10608" y="13911"/>
                    </a:lnTo>
                    <a:cubicBezTo>
                      <a:pt x="10608" y="13911"/>
                      <a:pt x="10608" y="13878"/>
                      <a:pt x="10641" y="13878"/>
                    </a:cubicBezTo>
                    <a:lnTo>
                      <a:pt x="10675" y="13878"/>
                    </a:lnTo>
                    <a:lnTo>
                      <a:pt x="10775" y="13777"/>
                    </a:lnTo>
                    <a:lnTo>
                      <a:pt x="10908" y="13611"/>
                    </a:lnTo>
                    <a:lnTo>
                      <a:pt x="11075" y="13477"/>
                    </a:lnTo>
                    <a:lnTo>
                      <a:pt x="11108" y="13477"/>
                    </a:lnTo>
                    <a:lnTo>
                      <a:pt x="11575" y="13377"/>
                    </a:lnTo>
                    <a:lnTo>
                      <a:pt x="11742" y="13344"/>
                    </a:lnTo>
                    <a:lnTo>
                      <a:pt x="12342" y="13411"/>
                    </a:lnTo>
                    <a:lnTo>
                      <a:pt x="13343" y="13344"/>
                    </a:lnTo>
                    <a:lnTo>
                      <a:pt x="13276" y="13244"/>
                    </a:lnTo>
                    <a:cubicBezTo>
                      <a:pt x="13276" y="13210"/>
                      <a:pt x="13276" y="13177"/>
                      <a:pt x="13276" y="13144"/>
                    </a:cubicBezTo>
                    <a:cubicBezTo>
                      <a:pt x="13310" y="13110"/>
                      <a:pt x="13343" y="13110"/>
                      <a:pt x="13376" y="13110"/>
                    </a:cubicBezTo>
                    <a:lnTo>
                      <a:pt x="13443" y="13110"/>
                    </a:lnTo>
                    <a:cubicBezTo>
                      <a:pt x="13410" y="13077"/>
                      <a:pt x="13376" y="13044"/>
                      <a:pt x="13376" y="13010"/>
                    </a:cubicBezTo>
                    <a:cubicBezTo>
                      <a:pt x="13376" y="12977"/>
                      <a:pt x="13410" y="12944"/>
                      <a:pt x="13410" y="12944"/>
                    </a:cubicBezTo>
                    <a:lnTo>
                      <a:pt x="13510" y="12877"/>
                    </a:lnTo>
                    <a:lnTo>
                      <a:pt x="13543" y="12777"/>
                    </a:lnTo>
                    <a:lnTo>
                      <a:pt x="13577" y="12710"/>
                    </a:lnTo>
                    <a:lnTo>
                      <a:pt x="13577" y="12643"/>
                    </a:lnTo>
                    <a:lnTo>
                      <a:pt x="13577" y="12610"/>
                    </a:lnTo>
                    <a:lnTo>
                      <a:pt x="13510" y="12577"/>
                    </a:lnTo>
                    <a:cubicBezTo>
                      <a:pt x="13510" y="12543"/>
                      <a:pt x="13477" y="12543"/>
                      <a:pt x="13477" y="12543"/>
                    </a:cubicBezTo>
                    <a:lnTo>
                      <a:pt x="13477" y="12510"/>
                    </a:lnTo>
                    <a:cubicBezTo>
                      <a:pt x="13477" y="12477"/>
                      <a:pt x="13477" y="12477"/>
                      <a:pt x="13477" y="12477"/>
                    </a:cubicBezTo>
                    <a:lnTo>
                      <a:pt x="13443" y="12210"/>
                    </a:lnTo>
                    <a:cubicBezTo>
                      <a:pt x="13423" y="12129"/>
                      <a:pt x="13488" y="12085"/>
                      <a:pt x="13551" y="12085"/>
                    </a:cubicBezTo>
                    <a:cubicBezTo>
                      <a:pt x="13591" y="12085"/>
                      <a:pt x="13630" y="12104"/>
                      <a:pt x="13643" y="12143"/>
                    </a:cubicBezTo>
                    <a:lnTo>
                      <a:pt x="13710" y="12343"/>
                    </a:lnTo>
                    <a:lnTo>
                      <a:pt x="14077" y="12310"/>
                    </a:lnTo>
                    <a:lnTo>
                      <a:pt x="14310" y="12210"/>
                    </a:lnTo>
                    <a:lnTo>
                      <a:pt x="14344" y="12143"/>
                    </a:lnTo>
                    <a:lnTo>
                      <a:pt x="14244" y="12076"/>
                    </a:lnTo>
                    <a:lnTo>
                      <a:pt x="14110" y="12076"/>
                    </a:lnTo>
                    <a:lnTo>
                      <a:pt x="14077" y="12043"/>
                    </a:lnTo>
                    <a:lnTo>
                      <a:pt x="14010" y="12010"/>
                    </a:lnTo>
                    <a:lnTo>
                      <a:pt x="13743" y="12010"/>
                    </a:lnTo>
                    <a:lnTo>
                      <a:pt x="13677" y="12043"/>
                    </a:lnTo>
                    <a:lnTo>
                      <a:pt x="13543" y="12043"/>
                    </a:lnTo>
                    <a:lnTo>
                      <a:pt x="13376" y="11976"/>
                    </a:lnTo>
                    <a:cubicBezTo>
                      <a:pt x="13343" y="11976"/>
                      <a:pt x="13310" y="11943"/>
                      <a:pt x="13310" y="11909"/>
                    </a:cubicBezTo>
                    <a:lnTo>
                      <a:pt x="13310" y="11709"/>
                    </a:lnTo>
                    <a:cubicBezTo>
                      <a:pt x="13310" y="11676"/>
                      <a:pt x="13343" y="11609"/>
                      <a:pt x="13410" y="11609"/>
                    </a:cubicBezTo>
                    <a:lnTo>
                      <a:pt x="13643" y="11576"/>
                    </a:lnTo>
                    <a:lnTo>
                      <a:pt x="13710" y="11543"/>
                    </a:lnTo>
                    <a:lnTo>
                      <a:pt x="13743" y="11509"/>
                    </a:lnTo>
                    <a:lnTo>
                      <a:pt x="13777" y="11376"/>
                    </a:lnTo>
                    <a:cubicBezTo>
                      <a:pt x="13777" y="11376"/>
                      <a:pt x="13777" y="11376"/>
                      <a:pt x="13810" y="11342"/>
                    </a:cubicBezTo>
                    <a:lnTo>
                      <a:pt x="13944" y="11209"/>
                    </a:lnTo>
                    <a:lnTo>
                      <a:pt x="13910" y="11209"/>
                    </a:lnTo>
                    <a:lnTo>
                      <a:pt x="13777" y="11276"/>
                    </a:lnTo>
                    <a:lnTo>
                      <a:pt x="13577" y="11342"/>
                    </a:lnTo>
                    <a:lnTo>
                      <a:pt x="13477" y="11409"/>
                    </a:lnTo>
                    <a:lnTo>
                      <a:pt x="13276" y="11409"/>
                    </a:lnTo>
                    <a:lnTo>
                      <a:pt x="13176" y="11376"/>
                    </a:lnTo>
                    <a:lnTo>
                      <a:pt x="13110" y="11376"/>
                    </a:lnTo>
                    <a:cubicBezTo>
                      <a:pt x="13043" y="11376"/>
                      <a:pt x="13010" y="11342"/>
                      <a:pt x="13010" y="11309"/>
                    </a:cubicBezTo>
                    <a:cubicBezTo>
                      <a:pt x="13010" y="11276"/>
                      <a:pt x="13010" y="11242"/>
                      <a:pt x="13043" y="11209"/>
                    </a:cubicBezTo>
                    <a:lnTo>
                      <a:pt x="13176" y="11142"/>
                    </a:lnTo>
                    <a:lnTo>
                      <a:pt x="13210" y="11142"/>
                    </a:lnTo>
                    <a:lnTo>
                      <a:pt x="13643" y="11042"/>
                    </a:lnTo>
                    <a:lnTo>
                      <a:pt x="13777" y="10975"/>
                    </a:lnTo>
                    <a:lnTo>
                      <a:pt x="13843" y="10942"/>
                    </a:lnTo>
                    <a:lnTo>
                      <a:pt x="13877" y="10875"/>
                    </a:lnTo>
                    <a:lnTo>
                      <a:pt x="13877" y="10742"/>
                    </a:lnTo>
                    <a:cubicBezTo>
                      <a:pt x="13877" y="10742"/>
                      <a:pt x="13910" y="10709"/>
                      <a:pt x="13910" y="10709"/>
                    </a:cubicBezTo>
                    <a:lnTo>
                      <a:pt x="13944" y="10675"/>
                    </a:lnTo>
                    <a:lnTo>
                      <a:pt x="13977" y="10642"/>
                    </a:lnTo>
                    <a:lnTo>
                      <a:pt x="14177" y="10642"/>
                    </a:lnTo>
                    <a:lnTo>
                      <a:pt x="14277" y="10609"/>
                    </a:lnTo>
                    <a:cubicBezTo>
                      <a:pt x="14277" y="10609"/>
                      <a:pt x="14277" y="10575"/>
                      <a:pt x="14277" y="10575"/>
                    </a:cubicBezTo>
                    <a:lnTo>
                      <a:pt x="14277" y="10508"/>
                    </a:lnTo>
                    <a:cubicBezTo>
                      <a:pt x="14244" y="10508"/>
                      <a:pt x="14210" y="10475"/>
                      <a:pt x="14210" y="10442"/>
                    </a:cubicBezTo>
                    <a:lnTo>
                      <a:pt x="14210" y="10375"/>
                    </a:lnTo>
                    <a:cubicBezTo>
                      <a:pt x="14210" y="10342"/>
                      <a:pt x="14210" y="10342"/>
                      <a:pt x="14244" y="10308"/>
                    </a:cubicBezTo>
                    <a:lnTo>
                      <a:pt x="14277" y="10275"/>
                    </a:lnTo>
                    <a:cubicBezTo>
                      <a:pt x="14277" y="10242"/>
                      <a:pt x="14310" y="10242"/>
                      <a:pt x="14310" y="10242"/>
                    </a:cubicBezTo>
                    <a:lnTo>
                      <a:pt x="14411" y="10242"/>
                    </a:lnTo>
                    <a:cubicBezTo>
                      <a:pt x="14444" y="10242"/>
                      <a:pt x="14477" y="10242"/>
                      <a:pt x="14477" y="10275"/>
                    </a:cubicBezTo>
                    <a:lnTo>
                      <a:pt x="14511" y="10308"/>
                    </a:lnTo>
                    <a:lnTo>
                      <a:pt x="14511" y="10342"/>
                    </a:lnTo>
                    <a:lnTo>
                      <a:pt x="14577" y="10408"/>
                    </a:lnTo>
                    <a:cubicBezTo>
                      <a:pt x="14577" y="10375"/>
                      <a:pt x="14577" y="10342"/>
                      <a:pt x="14611" y="10308"/>
                    </a:cubicBezTo>
                    <a:lnTo>
                      <a:pt x="14677" y="10308"/>
                    </a:lnTo>
                    <a:lnTo>
                      <a:pt x="15044" y="10275"/>
                    </a:lnTo>
                    <a:lnTo>
                      <a:pt x="15144" y="10275"/>
                    </a:lnTo>
                    <a:cubicBezTo>
                      <a:pt x="15144" y="10275"/>
                      <a:pt x="15144" y="10242"/>
                      <a:pt x="15144" y="10242"/>
                    </a:cubicBezTo>
                    <a:lnTo>
                      <a:pt x="14944" y="9408"/>
                    </a:lnTo>
                    <a:lnTo>
                      <a:pt x="14911" y="9274"/>
                    </a:lnTo>
                    <a:lnTo>
                      <a:pt x="14878" y="9208"/>
                    </a:lnTo>
                    <a:lnTo>
                      <a:pt x="14811" y="9141"/>
                    </a:lnTo>
                    <a:lnTo>
                      <a:pt x="14711" y="9107"/>
                    </a:lnTo>
                    <a:lnTo>
                      <a:pt x="14577" y="9041"/>
                    </a:lnTo>
                    <a:lnTo>
                      <a:pt x="14544" y="9107"/>
                    </a:lnTo>
                    <a:cubicBezTo>
                      <a:pt x="14511" y="9141"/>
                      <a:pt x="14477" y="9174"/>
                      <a:pt x="14444" y="9174"/>
                    </a:cubicBezTo>
                    <a:cubicBezTo>
                      <a:pt x="14411" y="9174"/>
                      <a:pt x="14377" y="9141"/>
                      <a:pt x="14344" y="9107"/>
                    </a:cubicBezTo>
                    <a:lnTo>
                      <a:pt x="14277" y="8841"/>
                    </a:lnTo>
                    <a:lnTo>
                      <a:pt x="14110" y="8640"/>
                    </a:lnTo>
                    <a:lnTo>
                      <a:pt x="13877" y="8440"/>
                    </a:lnTo>
                    <a:lnTo>
                      <a:pt x="13643" y="8307"/>
                    </a:lnTo>
                    <a:lnTo>
                      <a:pt x="13510" y="8274"/>
                    </a:lnTo>
                    <a:lnTo>
                      <a:pt x="13343" y="8274"/>
                    </a:lnTo>
                    <a:lnTo>
                      <a:pt x="13243" y="8307"/>
                    </a:lnTo>
                    <a:lnTo>
                      <a:pt x="13143" y="8374"/>
                    </a:lnTo>
                    <a:lnTo>
                      <a:pt x="13110" y="8374"/>
                    </a:lnTo>
                    <a:lnTo>
                      <a:pt x="12909" y="8407"/>
                    </a:lnTo>
                    <a:lnTo>
                      <a:pt x="12843" y="8474"/>
                    </a:lnTo>
                    <a:lnTo>
                      <a:pt x="12776" y="8607"/>
                    </a:lnTo>
                    <a:lnTo>
                      <a:pt x="12776" y="8640"/>
                    </a:lnTo>
                    <a:lnTo>
                      <a:pt x="12709" y="8707"/>
                    </a:lnTo>
                    <a:lnTo>
                      <a:pt x="12676" y="8707"/>
                    </a:lnTo>
                    <a:lnTo>
                      <a:pt x="12576" y="8774"/>
                    </a:lnTo>
                    <a:lnTo>
                      <a:pt x="12376" y="8807"/>
                    </a:lnTo>
                    <a:lnTo>
                      <a:pt x="12342" y="8807"/>
                    </a:lnTo>
                    <a:lnTo>
                      <a:pt x="12142" y="9007"/>
                    </a:lnTo>
                    <a:lnTo>
                      <a:pt x="12109" y="9007"/>
                    </a:lnTo>
                    <a:lnTo>
                      <a:pt x="12042" y="9041"/>
                    </a:lnTo>
                    <a:lnTo>
                      <a:pt x="11975" y="9041"/>
                    </a:lnTo>
                    <a:lnTo>
                      <a:pt x="11709" y="9208"/>
                    </a:lnTo>
                    <a:lnTo>
                      <a:pt x="11575" y="9208"/>
                    </a:lnTo>
                    <a:lnTo>
                      <a:pt x="11308" y="9241"/>
                    </a:lnTo>
                    <a:lnTo>
                      <a:pt x="11108" y="9341"/>
                    </a:lnTo>
                    <a:lnTo>
                      <a:pt x="11008" y="9374"/>
                    </a:lnTo>
                    <a:lnTo>
                      <a:pt x="10775" y="9374"/>
                    </a:lnTo>
                    <a:lnTo>
                      <a:pt x="10708" y="9408"/>
                    </a:lnTo>
                    <a:lnTo>
                      <a:pt x="10608" y="9474"/>
                    </a:lnTo>
                    <a:lnTo>
                      <a:pt x="10508" y="9574"/>
                    </a:lnTo>
                    <a:lnTo>
                      <a:pt x="10374" y="9641"/>
                    </a:lnTo>
                    <a:cubicBezTo>
                      <a:pt x="10358" y="9658"/>
                      <a:pt x="10341" y="9666"/>
                      <a:pt x="10328" y="9666"/>
                    </a:cubicBezTo>
                    <a:cubicBezTo>
                      <a:pt x="10316" y="9666"/>
                      <a:pt x="10308" y="9658"/>
                      <a:pt x="10308" y="9641"/>
                    </a:cubicBezTo>
                    <a:lnTo>
                      <a:pt x="10174" y="9574"/>
                    </a:lnTo>
                    <a:lnTo>
                      <a:pt x="10141" y="9574"/>
                    </a:lnTo>
                    <a:lnTo>
                      <a:pt x="10007" y="9508"/>
                    </a:lnTo>
                    <a:lnTo>
                      <a:pt x="9907" y="9408"/>
                    </a:lnTo>
                    <a:lnTo>
                      <a:pt x="9874" y="9341"/>
                    </a:lnTo>
                    <a:lnTo>
                      <a:pt x="9707" y="9341"/>
                    </a:lnTo>
                    <a:lnTo>
                      <a:pt x="9640" y="9308"/>
                    </a:lnTo>
                    <a:cubicBezTo>
                      <a:pt x="9574" y="9274"/>
                      <a:pt x="9574" y="9208"/>
                      <a:pt x="9607" y="9141"/>
                    </a:cubicBezTo>
                    <a:cubicBezTo>
                      <a:pt x="9640" y="9107"/>
                      <a:pt x="9674" y="9107"/>
                      <a:pt x="9674" y="9107"/>
                    </a:cubicBezTo>
                    <a:lnTo>
                      <a:pt x="9774" y="9107"/>
                    </a:lnTo>
                    <a:lnTo>
                      <a:pt x="9907" y="9141"/>
                    </a:lnTo>
                    <a:cubicBezTo>
                      <a:pt x="9907" y="9124"/>
                      <a:pt x="9916" y="9116"/>
                      <a:pt x="9924" y="9116"/>
                    </a:cubicBezTo>
                    <a:cubicBezTo>
                      <a:pt x="9932" y="9116"/>
                      <a:pt x="9941" y="9124"/>
                      <a:pt x="9941" y="9141"/>
                    </a:cubicBezTo>
                    <a:lnTo>
                      <a:pt x="10007" y="9174"/>
                    </a:lnTo>
                    <a:lnTo>
                      <a:pt x="10208" y="9374"/>
                    </a:lnTo>
                    <a:lnTo>
                      <a:pt x="10274" y="9374"/>
                    </a:lnTo>
                    <a:lnTo>
                      <a:pt x="10308" y="9241"/>
                    </a:lnTo>
                    <a:lnTo>
                      <a:pt x="10374" y="9174"/>
                    </a:lnTo>
                    <a:lnTo>
                      <a:pt x="10408" y="9174"/>
                    </a:lnTo>
                    <a:lnTo>
                      <a:pt x="10474" y="9141"/>
                    </a:lnTo>
                    <a:lnTo>
                      <a:pt x="10508" y="9141"/>
                    </a:lnTo>
                    <a:lnTo>
                      <a:pt x="10775" y="9074"/>
                    </a:lnTo>
                    <a:lnTo>
                      <a:pt x="11375" y="8774"/>
                    </a:lnTo>
                    <a:lnTo>
                      <a:pt x="11508" y="8707"/>
                    </a:lnTo>
                    <a:lnTo>
                      <a:pt x="11609" y="8674"/>
                    </a:lnTo>
                    <a:lnTo>
                      <a:pt x="11775" y="8574"/>
                    </a:lnTo>
                    <a:lnTo>
                      <a:pt x="12076" y="8407"/>
                    </a:lnTo>
                    <a:lnTo>
                      <a:pt x="12209" y="8340"/>
                    </a:lnTo>
                    <a:lnTo>
                      <a:pt x="12242" y="8274"/>
                    </a:lnTo>
                    <a:lnTo>
                      <a:pt x="12209" y="8140"/>
                    </a:lnTo>
                    <a:lnTo>
                      <a:pt x="12109" y="7973"/>
                    </a:lnTo>
                    <a:lnTo>
                      <a:pt x="11709" y="7506"/>
                    </a:lnTo>
                    <a:lnTo>
                      <a:pt x="11575" y="7373"/>
                    </a:lnTo>
                    <a:lnTo>
                      <a:pt x="11442" y="7340"/>
                    </a:lnTo>
                    <a:lnTo>
                      <a:pt x="11075" y="7306"/>
                    </a:lnTo>
                    <a:lnTo>
                      <a:pt x="10675" y="7239"/>
                    </a:lnTo>
                    <a:lnTo>
                      <a:pt x="10508" y="7306"/>
                    </a:lnTo>
                    <a:lnTo>
                      <a:pt x="10174" y="7306"/>
                    </a:lnTo>
                    <a:lnTo>
                      <a:pt x="10107" y="7273"/>
                    </a:lnTo>
                    <a:lnTo>
                      <a:pt x="9974" y="7239"/>
                    </a:lnTo>
                    <a:lnTo>
                      <a:pt x="9774" y="7139"/>
                    </a:lnTo>
                    <a:lnTo>
                      <a:pt x="9607" y="6973"/>
                    </a:lnTo>
                    <a:lnTo>
                      <a:pt x="9173" y="6506"/>
                    </a:lnTo>
                    <a:lnTo>
                      <a:pt x="8873" y="6272"/>
                    </a:lnTo>
                    <a:lnTo>
                      <a:pt x="8740" y="6105"/>
                    </a:lnTo>
                    <a:cubicBezTo>
                      <a:pt x="8740" y="6072"/>
                      <a:pt x="8740" y="6072"/>
                      <a:pt x="8740" y="6072"/>
                    </a:cubicBezTo>
                    <a:lnTo>
                      <a:pt x="8606" y="5872"/>
                    </a:lnTo>
                    <a:cubicBezTo>
                      <a:pt x="8573" y="5872"/>
                      <a:pt x="8573" y="5838"/>
                      <a:pt x="8606" y="5838"/>
                    </a:cubicBezTo>
                    <a:lnTo>
                      <a:pt x="8606" y="5705"/>
                    </a:lnTo>
                    <a:lnTo>
                      <a:pt x="8640" y="5371"/>
                    </a:lnTo>
                    <a:lnTo>
                      <a:pt x="8640" y="5338"/>
                    </a:lnTo>
                    <a:lnTo>
                      <a:pt x="8606" y="5305"/>
                    </a:lnTo>
                    <a:lnTo>
                      <a:pt x="8573" y="5271"/>
                    </a:lnTo>
                    <a:lnTo>
                      <a:pt x="8506" y="5238"/>
                    </a:lnTo>
                    <a:lnTo>
                      <a:pt x="8473" y="5238"/>
                    </a:lnTo>
                    <a:lnTo>
                      <a:pt x="8440" y="5205"/>
                    </a:lnTo>
                    <a:cubicBezTo>
                      <a:pt x="8406" y="5171"/>
                      <a:pt x="8406" y="5138"/>
                      <a:pt x="8406" y="5105"/>
                    </a:cubicBezTo>
                    <a:lnTo>
                      <a:pt x="8406" y="5005"/>
                    </a:lnTo>
                    <a:lnTo>
                      <a:pt x="8406" y="4871"/>
                    </a:lnTo>
                    <a:lnTo>
                      <a:pt x="8373" y="4704"/>
                    </a:lnTo>
                    <a:lnTo>
                      <a:pt x="8306" y="4638"/>
                    </a:lnTo>
                    <a:lnTo>
                      <a:pt x="7939" y="4437"/>
                    </a:lnTo>
                    <a:lnTo>
                      <a:pt x="6939" y="3604"/>
                    </a:lnTo>
                    <a:lnTo>
                      <a:pt x="6838" y="3537"/>
                    </a:lnTo>
                    <a:lnTo>
                      <a:pt x="6705" y="3503"/>
                    </a:lnTo>
                    <a:lnTo>
                      <a:pt x="6572" y="3503"/>
                    </a:lnTo>
                    <a:lnTo>
                      <a:pt x="6238" y="3570"/>
                    </a:lnTo>
                    <a:lnTo>
                      <a:pt x="6105" y="3570"/>
                    </a:lnTo>
                    <a:lnTo>
                      <a:pt x="5938" y="3503"/>
                    </a:lnTo>
                    <a:lnTo>
                      <a:pt x="5771" y="3470"/>
                    </a:lnTo>
                    <a:lnTo>
                      <a:pt x="5504" y="3337"/>
                    </a:lnTo>
                    <a:lnTo>
                      <a:pt x="5471" y="3337"/>
                    </a:lnTo>
                    <a:lnTo>
                      <a:pt x="5337" y="3237"/>
                    </a:lnTo>
                    <a:cubicBezTo>
                      <a:pt x="5337" y="3237"/>
                      <a:pt x="5337" y="3203"/>
                      <a:pt x="5337" y="3203"/>
                    </a:cubicBezTo>
                    <a:lnTo>
                      <a:pt x="5271" y="2970"/>
                    </a:lnTo>
                    <a:lnTo>
                      <a:pt x="5137" y="2569"/>
                    </a:lnTo>
                    <a:lnTo>
                      <a:pt x="5037" y="2369"/>
                    </a:lnTo>
                    <a:lnTo>
                      <a:pt x="5004" y="2236"/>
                    </a:lnTo>
                    <a:cubicBezTo>
                      <a:pt x="5004" y="2236"/>
                      <a:pt x="5004" y="2236"/>
                      <a:pt x="5004" y="2203"/>
                    </a:cubicBezTo>
                    <a:lnTo>
                      <a:pt x="5004" y="2036"/>
                    </a:lnTo>
                    <a:lnTo>
                      <a:pt x="5004" y="1969"/>
                    </a:lnTo>
                    <a:lnTo>
                      <a:pt x="5004" y="1902"/>
                    </a:lnTo>
                    <a:lnTo>
                      <a:pt x="4937" y="1836"/>
                    </a:lnTo>
                    <a:lnTo>
                      <a:pt x="4437" y="1435"/>
                    </a:lnTo>
                    <a:lnTo>
                      <a:pt x="4003" y="1168"/>
                    </a:lnTo>
                    <a:lnTo>
                      <a:pt x="3970" y="1135"/>
                    </a:lnTo>
                    <a:lnTo>
                      <a:pt x="3903" y="1035"/>
                    </a:lnTo>
                    <a:cubicBezTo>
                      <a:pt x="3903" y="1002"/>
                      <a:pt x="3903" y="968"/>
                      <a:pt x="3903" y="968"/>
                    </a:cubicBezTo>
                    <a:lnTo>
                      <a:pt x="3903" y="868"/>
                    </a:lnTo>
                    <a:lnTo>
                      <a:pt x="3403" y="835"/>
                    </a:lnTo>
                    <a:lnTo>
                      <a:pt x="3303" y="835"/>
                    </a:lnTo>
                    <a:lnTo>
                      <a:pt x="3169" y="868"/>
                    </a:lnTo>
                    <a:lnTo>
                      <a:pt x="3069" y="968"/>
                    </a:lnTo>
                    <a:lnTo>
                      <a:pt x="3036" y="1102"/>
                    </a:lnTo>
                    <a:lnTo>
                      <a:pt x="3036" y="1302"/>
                    </a:lnTo>
                    <a:lnTo>
                      <a:pt x="3136" y="1469"/>
                    </a:lnTo>
                    <a:lnTo>
                      <a:pt x="3369" y="1802"/>
                    </a:lnTo>
                    <a:lnTo>
                      <a:pt x="3469" y="2002"/>
                    </a:lnTo>
                    <a:lnTo>
                      <a:pt x="3536" y="2269"/>
                    </a:lnTo>
                    <a:lnTo>
                      <a:pt x="3569" y="2303"/>
                    </a:lnTo>
                    <a:lnTo>
                      <a:pt x="3636" y="2436"/>
                    </a:lnTo>
                    <a:cubicBezTo>
                      <a:pt x="3636" y="2436"/>
                      <a:pt x="3636" y="2469"/>
                      <a:pt x="3636" y="2503"/>
                    </a:cubicBezTo>
                    <a:lnTo>
                      <a:pt x="3603" y="2636"/>
                    </a:lnTo>
                    <a:cubicBezTo>
                      <a:pt x="3636" y="2670"/>
                      <a:pt x="3636" y="2736"/>
                      <a:pt x="3603" y="2770"/>
                    </a:cubicBezTo>
                    <a:cubicBezTo>
                      <a:pt x="3569" y="2803"/>
                      <a:pt x="3536" y="2803"/>
                      <a:pt x="3503" y="2803"/>
                    </a:cubicBezTo>
                    <a:lnTo>
                      <a:pt x="3369" y="2736"/>
                    </a:lnTo>
                    <a:cubicBezTo>
                      <a:pt x="3369" y="2736"/>
                      <a:pt x="3336" y="2736"/>
                      <a:pt x="3336" y="2703"/>
                    </a:cubicBezTo>
                    <a:lnTo>
                      <a:pt x="3269" y="2636"/>
                    </a:lnTo>
                    <a:lnTo>
                      <a:pt x="3236" y="2503"/>
                    </a:lnTo>
                    <a:cubicBezTo>
                      <a:pt x="3203" y="2503"/>
                      <a:pt x="3203" y="2469"/>
                      <a:pt x="3236" y="2469"/>
                    </a:cubicBezTo>
                    <a:lnTo>
                      <a:pt x="3236" y="2369"/>
                    </a:lnTo>
                    <a:lnTo>
                      <a:pt x="3203" y="2269"/>
                    </a:lnTo>
                    <a:lnTo>
                      <a:pt x="3102" y="2069"/>
                    </a:lnTo>
                    <a:lnTo>
                      <a:pt x="3002" y="2002"/>
                    </a:lnTo>
                    <a:lnTo>
                      <a:pt x="2936" y="1936"/>
                    </a:lnTo>
                    <a:lnTo>
                      <a:pt x="2836" y="1902"/>
                    </a:lnTo>
                    <a:lnTo>
                      <a:pt x="2335" y="1502"/>
                    </a:lnTo>
                    <a:lnTo>
                      <a:pt x="2168" y="1502"/>
                    </a:lnTo>
                    <a:cubicBezTo>
                      <a:pt x="2168" y="1519"/>
                      <a:pt x="2160" y="1527"/>
                      <a:pt x="2152" y="1527"/>
                    </a:cubicBezTo>
                    <a:cubicBezTo>
                      <a:pt x="2143" y="1527"/>
                      <a:pt x="2135" y="1519"/>
                      <a:pt x="2135" y="1502"/>
                    </a:cubicBezTo>
                    <a:lnTo>
                      <a:pt x="1902" y="1402"/>
                    </a:lnTo>
                    <a:lnTo>
                      <a:pt x="1668" y="1235"/>
                    </a:lnTo>
                    <a:lnTo>
                      <a:pt x="1335" y="902"/>
                    </a:lnTo>
                    <a:lnTo>
                      <a:pt x="1234" y="735"/>
                    </a:lnTo>
                    <a:lnTo>
                      <a:pt x="1101" y="535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>
              <a:off x="2584279" y="2861447"/>
              <a:ext cx="3642364" cy="782966"/>
              <a:chOff x="2584279" y="2861447"/>
              <a:chExt cx="3642364" cy="782966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2584279" y="2866295"/>
                <a:ext cx="2442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67" h="35" extrusionOk="0">
                    <a:moveTo>
                      <a:pt x="0" y="1"/>
                    </a:moveTo>
                    <a:lnTo>
                      <a:pt x="67" y="34"/>
                    </a:lnTo>
                    <a:lnTo>
                      <a:pt x="67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757436" y="2861447"/>
                <a:ext cx="17056" cy="12173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34" extrusionOk="0">
                    <a:moveTo>
                      <a:pt x="334" y="0"/>
                    </a:moveTo>
                    <a:lnTo>
                      <a:pt x="234" y="34"/>
                    </a:lnTo>
                    <a:cubicBezTo>
                      <a:pt x="234" y="50"/>
                      <a:pt x="226" y="59"/>
                      <a:pt x="213" y="59"/>
                    </a:cubicBezTo>
                    <a:cubicBezTo>
                      <a:pt x="201" y="59"/>
                      <a:pt x="184" y="50"/>
                      <a:pt x="168" y="34"/>
                    </a:cubicBezTo>
                    <a:lnTo>
                      <a:pt x="134" y="100"/>
                    </a:lnTo>
                    <a:cubicBezTo>
                      <a:pt x="134" y="100"/>
                      <a:pt x="134" y="134"/>
                      <a:pt x="101" y="134"/>
                    </a:cubicBezTo>
                    <a:lnTo>
                      <a:pt x="1" y="234"/>
                    </a:lnTo>
                    <a:lnTo>
                      <a:pt x="34" y="334"/>
                    </a:lnTo>
                    <a:lnTo>
                      <a:pt x="68" y="334"/>
                    </a:lnTo>
                    <a:lnTo>
                      <a:pt x="134" y="301"/>
                    </a:lnTo>
                    <a:cubicBezTo>
                      <a:pt x="134" y="267"/>
                      <a:pt x="168" y="267"/>
                      <a:pt x="201" y="267"/>
                    </a:cubicBezTo>
                    <a:cubicBezTo>
                      <a:pt x="234" y="267"/>
                      <a:pt x="268" y="301"/>
                      <a:pt x="268" y="334"/>
                    </a:cubicBezTo>
                    <a:lnTo>
                      <a:pt x="368" y="334"/>
                    </a:lnTo>
                    <a:lnTo>
                      <a:pt x="401" y="301"/>
                    </a:lnTo>
                    <a:lnTo>
                      <a:pt x="434" y="267"/>
                    </a:lnTo>
                    <a:lnTo>
                      <a:pt x="468" y="234"/>
                    </a:lnTo>
                    <a:lnTo>
                      <a:pt x="468" y="167"/>
                    </a:lnTo>
                    <a:lnTo>
                      <a:pt x="468" y="100"/>
                    </a:lnTo>
                    <a:lnTo>
                      <a:pt x="401" y="67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121;p15"/>
              <p:cNvGrpSpPr/>
              <p:nvPr/>
            </p:nvGrpSpPr>
            <p:grpSpPr>
              <a:xfrm>
                <a:off x="2642629" y="2888199"/>
                <a:ext cx="3584014" cy="756215"/>
                <a:chOff x="2642629" y="2888199"/>
                <a:chExt cx="3584014" cy="756215"/>
              </a:xfrm>
            </p:grpSpPr>
            <p:sp>
              <p:nvSpPr>
                <p:cNvPr id="122" name="Google Shape;122;p15"/>
                <p:cNvSpPr/>
                <p:nvPr/>
              </p:nvSpPr>
              <p:spPr>
                <a:xfrm>
                  <a:off x="4180536" y="3042584"/>
                  <a:ext cx="15817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01" extrusionOk="0">
                      <a:moveTo>
                        <a:pt x="67" y="1"/>
                      </a:moveTo>
                      <a:cubicBezTo>
                        <a:pt x="67" y="34"/>
                        <a:pt x="0" y="34"/>
                        <a:pt x="0" y="34"/>
                      </a:cubicBezTo>
                      <a:lnTo>
                        <a:pt x="33" y="67"/>
                      </a:lnTo>
                      <a:lnTo>
                        <a:pt x="234" y="67"/>
                      </a:lnTo>
                      <a:cubicBezTo>
                        <a:pt x="267" y="101"/>
                        <a:pt x="300" y="134"/>
                        <a:pt x="300" y="167"/>
                      </a:cubicBezTo>
                      <a:lnTo>
                        <a:pt x="300" y="201"/>
                      </a:lnTo>
                      <a:cubicBezTo>
                        <a:pt x="334" y="167"/>
                        <a:pt x="334" y="134"/>
                        <a:pt x="367" y="134"/>
                      </a:cubicBezTo>
                      <a:lnTo>
                        <a:pt x="434" y="101"/>
                      </a:lnTo>
                      <a:lnTo>
                        <a:pt x="367" y="101"/>
                      </a:lnTo>
                      <a:lnTo>
                        <a:pt x="367" y="67"/>
                      </a:lnTo>
                      <a:lnTo>
                        <a:pt x="267" y="34"/>
                      </a:lnTo>
                      <a:lnTo>
                        <a:pt x="167" y="34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3768406" y="3077827"/>
                  <a:ext cx="7325" cy="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2" extrusionOk="0">
                      <a:moveTo>
                        <a:pt x="133" y="1"/>
                      </a:moveTo>
                      <a:cubicBezTo>
                        <a:pt x="133" y="34"/>
                        <a:pt x="133" y="34"/>
                        <a:pt x="133" y="68"/>
                      </a:cubicBezTo>
                      <a:lnTo>
                        <a:pt x="133" y="134"/>
                      </a:lnTo>
                      <a:cubicBezTo>
                        <a:pt x="133" y="134"/>
                        <a:pt x="100" y="168"/>
                        <a:pt x="100" y="168"/>
                      </a:cubicBezTo>
                      <a:lnTo>
                        <a:pt x="0" y="201"/>
                      </a:lnTo>
                      <a:lnTo>
                        <a:pt x="100" y="201"/>
                      </a:lnTo>
                      <a:lnTo>
                        <a:pt x="200" y="68"/>
                      </a:lnTo>
                      <a:cubicBezTo>
                        <a:pt x="167" y="34"/>
                        <a:pt x="133" y="34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3189718" y="3148350"/>
                  <a:ext cx="4884" cy="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5" extrusionOk="0">
                      <a:moveTo>
                        <a:pt x="100" y="1"/>
                      </a:moveTo>
                      <a:lnTo>
                        <a:pt x="33" y="34"/>
                      </a:lnTo>
                      <a:lnTo>
                        <a:pt x="0" y="101"/>
                      </a:lnTo>
                      <a:lnTo>
                        <a:pt x="133" y="134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3762319" y="3060807"/>
                  <a:ext cx="7325" cy="1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302" extrusionOk="0">
                      <a:moveTo>
                        <a:pt x="134" y="1"/>
                      </a:moveTo>
                      <a:lnTo>
                        <a:pt x="0" y="101"/>
                      </a:lnTo>
                      <a:lnTo>
                        <a:pt x="0" y="134"/>
                      </a:lnTo>
                      <a:lnTo>
                        <a:pt x="67" y="201"/>
                      </a:lnTo>
                      <a:lnTo>
                        <a:pt x="134" y="201"/>
                      </a:lnTo>
                      <a:lnTo>
                        <a:pt x="200" y="301"/>
                      </a:lnTo>
                      <a:lnTo>
                        <a:pt x="200" y="201"/>
                      </a:lnTo>
                      <a:cubicBezTo>
                        <a:pt x="200" y="168"/>
                        <a:pt x="167" y="168"/>
                        <a:pt x="167" y="168"/>
                      </a:cubicBezTo>
                      <a:lnTo>
                        <a:pt x="134" y="68"/>
                      </a:lnTo>
                      <a:cubicBezTo>
                        <a:pt x="134" y="34"/>
                        <a:pt x="134" y="34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2823765" y="2894249"/>
                  <a:ext cx="368386" cy="27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7473" extrusionOk="0">
                      <a:moveTo>
                        <a:pt x="2736" y="1"/>
                      </a:moveTo>
                      <a:lnTo>
                        <a:pt x="2736" y="68"/>
                      </a:lnTo>
                      <a:cubicBezTo>
                        <a:pt x="2736" y="101"/>
                        <a:pt x="2736" y="134"/>
                        <a:pt x="2736" y="134"/>
                      </a:cubicBezTo>
                      <a:lnTo>
                        <a:pt x="2636" y="268"/>
                      </a:lnTo>
                      <a:lnTo>
                        <a:pt x="2669" y="335"/>
                      </a:lnTo>
                      <a:cubicBezTo>
                        <a:pt x="2702" y="335"/>
                        <a:pt x="2702" y="368"/>
                        <a:pt x="2669" y="368"/>
                      </a:cubicBezTo>
                      <a:lnTo>
                        <a:pt x="2669" y="435"/>
                      </a:lnTo>
                      <a:cubicBezTo>
                        <a:pt x="2702" y="435"/>
                        <a:pt x="2702" y="468"/>
                        <a:pt x="2669" y="468"/>
                      </a:cubicBezTo>
                      <a:lnTo>
                        <a:pt x="2669" y="501"/>
                      </a:lnTo>
                      <a:lnTo>
                        <a:pt x="2669" y="568"/>
                      </a:lnTo>
                      <a:cubicBezTo>
                        <a:pt x="2669" y="601"/>
                        <a:pt x="2669" y="601"/>
                        <a:pt x="2636" y="635"/>
                      </a:cubicBezTo>
                      <a:lnTo>
                        <a:pt x="2536" y="568"/>
                      </a:lnTo>
                      <a:lnTo>
                        <a:pt x="2536" y="768"/>
                      </a:lnTo>
                      <a:lnTo>
                        <a:pt x="2502" y="1002"/>
                      </a:lnTo>
                      <a:lnTo>
                        <a:pt x="2502" y="1202"/>
                      </a:lnTo>
                      <a:cubicBezTo>
                        <a:pt x="2502" y="1202"/>
                        <a:pt x="2502" y="1202"/>
                        <a:pt x="2502" y="1235"/>
                      </a:cubicBezTo>
                      <a:lnTo>
                        <a:pt x="2502" y="1269"/>
                      </a:lnTo>
                      <a:cubicBezTo>
                        <a:pt x="2502" y="1269"/>
                        <a:pt x="2502" y="1302"/>
                        <a:pt x="2502" y="1302"/>
                      </a:cubicBezTo>
                      <a:lnTo>
                        <a:pt x="2469" y="1335"/>
                      </a:lnTo>
                      <a:lnTo>
                        <a:pt x="2369" y="1736"/>
                      </a:lnTo>
                      <a:cubicBezTo>
                        <a:pt x="2336" y="1769"/>
                        <a:pt x="2336" y="1769"/>
                        <a:pt x="2302" y="1802"/>
                      </a:cubicBezTo>
                      <a:lnTo>
                        <a:pt x="2235" y="1836"/>
                      </a:lnTo>
                      <a:lnTo>
                        <a:pt x="2202" y="1836"/>
                      </a:lnTo>
                      <a:cubicBezTo>
                        <a:pt x="2169" y="1836"/>
                        <a:pt x="2135" y="1836"/>
                        <a:pt x="2102" y="1802"/>
                      </a:cubicBezTo>
                      <a:lnTo>
                        <a:pt x="1969" y="1669"/>
                      </a:lnTo>
                      <a:lnTo>
                        <a:pt x="1902" y="1635"/>
                      </a:lnTo>
                      <a:lnTo>
                        <a:pt x="1869" y="1669"/>
                      </a:lnTo>
                      <a:lnTo>
                        <a:pt x="1702" y="1669"/>
                      </a:lnTo>
                      <a:cubicBezTo>
                        <a:pt x="1668" y="1669"/>
                        <a:pt x="1635" y="1669"/>
                        <a:pt x="1635" y="1635"/>
                      </a:cubicBezTo>
                      <a:lnTo>
                        <a:pt x="1568" y="1602"/>
                      </a:lnTo>
                      <a:lnTo>
                        <a:pt x="1568" y="1669"/>
                      </a:lnTo>
                      <a:cubicBezTo>
                        <a:pt x="1568" y="1702"/>
                        <a:pt x="1568" y="1736"/>
                        <a:pt x="1535" y="1769"/>
                      </a:cubicBezTo>
                      <a:lnTo>
                        <a:pt x="1402" y="1802"/>
                      </a:lnTo>
                      <a:lnTo>
                        <a:pt x="901" y="1802"/>
                      </a:lnTo>
                      <a:lnTo>
                        <a:pt x="768" y="1769"/>
                      </a:lnTo>
                      <a:lnTo>
                        <a:pt x="734" y="1769"/>
                      </a:lnTo>
                      <a:lnTo>
                        <a:pt x="668" y="1736"/>
                      </a:lnTo>
                      <a:lnTo>
                        <a:pt x="601" y="1702"/>
                      </a:lnTo>
                      <a:lnTo>
                        <a:pt x="501" y="1702"/>
                      </a:lnTo>
                      <a:lnTo>
                        <a:pt x="501" y="1736"/>
                      </a:lnTo>
                      <a:cubicBezTo>
                        <a:pt x="468" y="1736"/>
                        <a:pt x="468" y="1769"/>
                        <a:pt x="434" y="1769"/>
                      </a:cubicBezTo>
                      <a:lnTo>
                        <a:pt x="267" y="1769"/>
                      </a:lnTo>
                      <a:cubicBezTo>
                        <a:pt x="267" y="1769"/>
                        <a:pt x="267" y="1736"/>
                        <a:pt x="234" y="1736"/>
                      </a:cubicBezTo>
                      <a:lnTo>
                        <a:pt x="201" y="1669"/>
                      </a:lnTo>
                      <a:lnTo>
                        <a:pt x="201" y="1702"/>
                      </a:lnTo>
                      <a:lnTo>
                        <a:pt x="234" y="1969"/>
                      </a:lnTo>
                      <a:cubicBezTo>
                        <a:pt x="267" y="1969"/>
                        <a:pt x="267" y="2002"/>
                        <a:pt x="234" y="2002"/>
                      </a:cubicBezTo>
                      <a:lnTo>
                        <a:pt x="201" y="2102"/>
                      </a:lnTo>
                      <a:lnTo>
                        <a:pt x="167" y="2203"/>
                      </a:lnTo>
                      <a:lnTo>
                        <a:pt x="167" y="2303"/>
                      </a:lnTo>
                      <a:lnTo>
                        <a:pt x="234" y="3003"/>
                      </a:lnTo>
                      <a:lnTo>
                        <a:pt x="267" y="3103"/>
                      </a:lnTo>
                      <a:lnTo>
                        <a:pt x="367" y="3137"/>
                      </a:lnTo>
                      <a:lnTo>
                        <a:pt x="401" y="3137"/>
                      </a:lnTo>
                      <a:lnTo>
                        <a:pt x="468" y="3170"/>
                      </a:lnTo>
                      <a:lnTo>
                        <a:pt x="534" y="3237"/>
                      </a:lnTo>
                      <a:cubicBezTo>
                        <a:pt x="568" y="3270"/>
                        <a:pt x="568" y="3303"/>
                        <a:pt x="568" y="3337"/>
                      </a:cubicBezTo>
                      <a:lnTo>
                        <a:pt x="534" y="3403"/>
                      </a:lnTo>
                      <a:cubicBezTo>
                        <a:pt x="534" y="3403"/>
                        <a:pt x="534" y="3437"/>
                        <a:pt x="501" y="3437"/>
                      </a:cubicBezTo>
                      <a:lnTo>
                        <a:pt x="301" y="3637"/>
                      </a:lnTo>
                      <a:lnTo>
                        <a:pt x="167" y="3904"/>
                      </a:lnTo>
                      <a:lnTo>
                        <a:pt x="134" y="4004"/>
                      </a:lnTo>
                      <a:lnTo>
                        <a:pt x="201" y="3970"/>
                      </a:lnTo>
                      <a:lnTo>
                        <a:pt x="301" y="3970"/>
                      </a:lnTo>
                      <a:lnTo>
                        <a:pt x="367" y="4037"/>
                      </a:lnTo>
                      <a:lnTo>
                        <a:pt x="534" y="4037"/>
                      </a:lnTo>
                      <a:lnTo>
                        <a:pt x="634" y="4137"/>
                      </a:lnTo>
                      <a:cubicBezTo>
                        <a:pt x="668" y="4171"/>
                        <a:pt x="668" y="4171"/>
                        <a:pt x="668" y="4204"/>
                      </a:cubicBezTo>
                      <a:lnTo>
                        <a:pt x="668" y="4337"/>
                      </a:lnTo>
                      <a:lnTo>
                        <a:pt x="668" y="4504"/>
                      </a:lnTo>
                      <a:cubicBezTo>
                        <a:pt x="668" y="4538"/>
                        <a:pt x="668" y="4538"/>
                        <a:pt x="668" y="4571"/>
                      </a:cubicBezTo>
                      <a:lnTo>
                        <a:pt x="534" y="4671"/>
                      </a:lnTo>
                      <a:lnTo>
                        <a:pt x="367" y="4904"/>
                      </a:lnTo>
                      <a:lnTo>
                        <a:pt x="367" y="4938"/>
                      </a:lnTo>
                      <a:cubicBezTo>
                        <a:pt x="367" y="4971"/>
                        <a:pt x="367" y="5005"/>
                        <a:pt x="367" y="5005"/>
                      </a:cubicBezTo>
                      <a:lnTo>
                        <a:pt x="367" y="5071"/>
                      </a:lnTo>
                      <a:cubicBezTo>
                        <a:pt x="334" y="5071"/>
                        <a:pt x="334" y="5105"/>
                        <a:pt x="301" y="5105"/>
                      </a:cubicBezTo>
                      <a:lnTo>
                        <a:pt x="134" y="5105"/>
                      </a:lnTo>
                      <a:lnTo>
                        <a:pt x="67" y="5205"/>
                      </a:lnTo>
                      <a:lnTo>
                        <a:pt x="1" y="5271"/>
                      </a:lnTo>
                      <a:lnTo>
                        <a:pt x="1" y="5371"/>
                      </a:lnTo>
                      <a:cubicBezTo>
                        <a:pt x="34" y="5371"/>
                        <a:pt x="34" y="5371"/>
                        <a:pt x="1" y="5405"/>
                      </a:cubicBezTo>
                      <a:lnTo>
                        <a:pt x="1" y="5538"/>
                      </a:lnTo>
                      <a:lnTo>
                        <a:pt x="34" y="5605"/>
                      </a:lnTo>
                      <a:cubicBezTo>
                        <a:pt x="67" y="5605"/>
                        <a:pt x="67" y="5638"/>
                        <a:pt x="67" y="5672"/>
                      </a:cubicBezTo>
                      <a:lnTo>
                        <a:pt x="67" y="5705"/>
                      </a:lnTo>
                      <a:lnTo>
                        <a:pt x="267" y="5705"/>
                      </a:lnTo>
                      <a:lnTo>
                        <a:pt x="367" y="5738"/>
                      </a:lnTo>
                      <a:lnTo>
                        <a:pt x="534" y="5872"/>
                      </a:lnTo>
                      <a:lnTo>
                        <a:pt x="1602" y="5972"/>
                      </a:lnTo>
                      <a:lnTo>
                        <a:pt x="1935" y="5972"/>
                      </a:lnTo>
                      <a:lnTo>
                        <a:pt x="2903" y="6072"/>
                      </a:lnTo>
                      <a:lnTo>
                        <a:pt x="2936" y="6072"/>
                      </a:lnTo>
                      <a:lnTo>
                        <a:pt x="3069" y="6105"/>
                      </a:lnTo>
                      <a:lnTo>
                        <a:pt x="3236" y="6105"/>
                      </a:lnTo>
                      <a:lnTo>
                        <a:pt x="3370" y="6172"/>
                      </a:lnTo>
                      <a:lnTo>
                        <a:pt x="3937" y="6239"/>
                      </a:lnTo>
                      <a:lnTo>
                        <a:pt x="4137" y="6205"/>
                      </a:lnTo>
                      <a:cubicBezTo>
                        <a:pt x="4170" y="6205"/>
                        <a:pt x="4204" y="6205"/>
                        <a:pt x="4237" y="6239"/>
                      </a:cubicBezTo>
                      <a:lnTo>
                        <a:pt x="4270" y="6239"/>
                      </a:lnTo>
                      <a:lnTo>
                        <a:pt x="4337" y="6272"/>
                      </a:lnTo>
                      <a:lnTo>
                        <a:pt x="4404" y="6272"/>
                      </a:lnTo>
                      <a:cubicBezTo>
                        <a:pt x="4437" y="6272"/>
                        <a:pt x="4470" y="6272"/>
                        <a:pt x="4504" y="6339"/>
                      </a:cubicBezTo>
                      <a:lnTo>
                        <a:pt x="4504" y="6372"/>
                      </a:lnTo>
                      <a:lnTo>
                        <a:pt x="4904" y="6506"/>
                      </a:lnTo>
                      <a:lnTo>
                        <a:pt x="4937" y="6506"/>
                      </a:lnTo>
                      <a:lnTo>
                        <a:pt x="5104" y="6606"/>
                      </a:lnTo>
                      <a:lnTo>
                        <a:pt x="5204" y="6672"/>
                      </a:lnTo>
                      <a:lnTo>
                        <a:pt x="5238" y="6672"/>
                      </a:lnTo>
                      <a:lnTo>
                        <a:pt x="5304" y="6772"/>
                      </a:lnTo>
                      <a:lnTo>
                        <a:pt x="5304" y="6806"/>
                      </a:lnTo>
                      <a:lnTo>
                        <a:pt x="5338" y="6839"/>
                      </a:lnTo>
                      <a:lnTo>
                        <a:pt x="5404" y="6873"/>
                      </a:lnTo>
                      <a:lnTo>
                        <a:pt x="5671" y="6906"/>
                      </a:lnTo>
                      <a:lnTo>
                        <a:pt x="5805" y="6939"/>
                      </a:lnTo>
                      <a:lnTo>
                        <a:pt x="5871" y="7006"/>
                      </a:lnTo>
                      <a:cubicBezTo>
                        <a:pt x="5905" y="7039"/>
                        <a:pt x="5938" y="7073"/>
                        <a:pt x="5938" y="7106"/>
                      </a:cubicBezTo>
                      <a:lnTo>
                        <a:pt x="5938" y="7139"/>
                      </a:lnTo>
                      <a:lnTo>
                        <a:pt x="5971" y="7173"/>
                      </a:lnTo>
                      <a:lnTo>
                        <a:pt x="6372" y="7173"/>
                      </a:lnTo>
                      <a:lnTo>
                        <a:pt x="7139" y="7373"/>
                      </a:lnTo>
                      <a:lnTo>
                        <a:pt x="7906" y="7473"/>
                      </a:lnTo>
                      <a:lnTo>
                        <a:pt x="8373" y="7473"/>
                      </a:lnTo>
                      <a:lnTo>
                        <a:pt x="8507" y="7406"/>
                      </a:lnTo>
                      <a:lnTo>
                        <a:pt x="8507" y="7340"/>
                      </a:lnTo>
                      <a:lnTo>
                        <a:pt x="8507" y="7139"/>
                      </a:lnTo>
                      <a:cubicBezTo>
                        <a:pt x="8507" y="7139"/>
                        <a:pt x="8540" y="7106"/>
                        <a:pt x="8540" y="7106"/>
                      </a:cubicBezTo>
                      <a:lnTo>
                        <a:pt x="8673" y="6973"/>
                      </a:lnTo>
                      <a:lnTo>
                        <a:pt x="9240" y="6973"/>
                      </a:lnTo>
                      <a:lnTo>
                        <a:pt x="9307" y="6906"/>
                      </a:lnTo>
                      <a:lnTo>
                        <a:pt x="9374" y="6873"/>
                      </a:lnTo>
                      <a:lnTo>
                        <a:pt x="9507" y="6873"/>
                      </a:lnTo>
                      <a:lnTo>
                        <a:pt x="9641" y="6939"/>
                      </a:lnTo>
                      <a:lnTo>
                        <a:pt x="9507" y="6839"/>
                      </a:lnTo>
                      <a:lnTo>
                        <a:pt x="9474" y="6772"/>
                      </a:lnTo>
                      <a:cubicBezTo>
                        <a:pt x="9474" y="6739"/>
                        <a:pt x="9474" y="6739"/>
                        <a:pt x="9474" y="6706"/>
                      </a:cubicBezTo>
                      <a:lnTo>
                        <a:pt x="9474" y="6672"/>
                      </a:lnTo>
                      <a:cubicBezTo>
                        <a:pt x="9474" y="6639"/>
                        <a:pt x="9474" y="6639"/>
                        <a:pt x="9474" y="6639"/>
                      </a:cubicBezTo>
                      <a:lnTo>
                        <a:pt x="9507" y="6539"/>
                      </a:lnTo>
                      <a:lnTo>
                        <a:pt x="9507" y="6439"/>
                      </a:lnTo>
                      <a:lnTo>
                        <a:pt x="9407" y="6172"/>
                      </a:lnTo>
                      <a:lnTo>
                        <a:pt x="9374" y="5905"/>
                      </a:lnTo>
                      <a:lnTo>
                        <a:pt x="9274" y="5872"/>
                      </a:lnTo>
                      <a:cubicBezTo>
                        <a:pt x="9240" y="5838"/>
                        <a:pt x="9207" y="5805"/>
                        <a:pt x="9207" y="5772"/>
                      </a:cubicBezTo>
                      <a:lnTo>
                        <a:pt x="9207" y="5738"/>
                      </a:lnTo>
                      <a:lnTo>
                        <a:pt x="9074" y="5738"/>
                      </a:lnTo>
                      <a:lnTo>
                        <a:pt x="9040" y="5705"/>
                      </a:lnTo>
                      <a:cubicBezTo>
                        <a:pt x="9007" y="5705"/>
                        <a:pt x="9007" y="5672"/>
                        <a:pt x="9040" y="5672"/>
                      </a:cubicBezTo>
                      <a:lnTo>
                        <a:pt x="8874" y="5638"/>
                      </a:lnTo>
                      <a:cubicBezTo>
                        <a:pt x="8840" y="5638"/>
                        <a:pt x="8807" y="5605"/>
                        <a:pt x="8807" y="5572"/>
                      </a:cubicBezTo>
                      <a:lnTo>
                        <a:pt x="8807" y="5438"/>
                      </a:lnTo>
                      <a:cubicBezTo>
                        <a:pt x="8773" y="5405"/>
                        <a:pt x="8773" y="5405"/>
                        <a:pt x="8807" y="5371"/>
                      </a:cubicBezTo>
                      <a:lnTo>
                        <a:pt x="8840" y="5238"/>
                      </a:lnTo>
                      <a:lnTo>
                        <a:pt x="8874" y="5071"/>
                      </a:lnTo>
                      <a:lnTo>
                        <a:pt x="8874" y="5005"/>
                      </a:lnTo>
                      <a:lnTo>
                        <a:pt x="8874" y="4971"/>
                      </a:lnTo>
                      <a:lnTo>
                        <a:pt x="8874" y="4904"/>
                      </a:lnTo>
                      <a:lnTo>
                        <a:pt x="8874" y="4871"/>
                      </a:lnTo>
                      <a:lnTo>
                        <a:pt x="8940" y="4838"/>
                      </a:lnTo>
                      <a:lnTo>
                        <a:pt x="8940" y="4804"/>
                      </a:lnTo>
                      <a:lnTo>
                        <a:pt x="8974" y="4771"/>
                      </a:lnTo>
                      <a:cubicBezTo>
                        <a:pt x="8974" y="4771"/>
                        <a:pt x="9007" y="4771"/>
                        <a:pt x="9007" y="4738"/>
                      </a:cubicBezTo>
                      <a:lnTo>
                        <a:pt x="9441" y="4738"/>
                      </a:lnTo>
                      <a:lnTo>
                        <a:pt x="9507" y="4704"/>
                      </a:lnTo>
                      <a:lnTo>
                        <a:pt x="9707" y="4538"/>
                      </a:lnTo>
                      <a:lnTo>
                        <a:pt x="9707" y="4504"/>
                      </a:lnTo>
                      <a:lnTo>
                        <a:pt x="9774" y="4437"/>
                      </a:lnTo>
                      <a:lnTo>
                        <a:pt x="9774" y="4404"/>
                      </a:lnTo>
                      <a:lnTo>
                        <a:pt x="9774" y="4304"/>
                      </a:lnTo>
                      <a:lnTo>
                        <a:pt x="9808" y="4071"/>
                      </a:lnTo>
                      <a:lnTo>
                        <a:pt x="9808" y="4037"/>
                      </a:lnTo>
                      <a:lnTo>
                        <a:pt x="9808" y="4004"/>
                      </a:lnTo>
                      <a:lnTo>
                        <a:pt x="9908" y="3804"/>
                      </a:lnTo>
                      <a:lnTo>
                        <a:pt x="10108" y="3604"/>
                      </a:lnTo>
                      <a:lnTo>
                        <a:pt x="10008" y="3570"/>
                      </a:lnTo>
                      <a:lnTo>
                        <a:pt x="10041" y="3537"/>
                      </a:lnTo>
                      <a:lnTo>
                        <a:pt x="9908" y="3604"/>
                      </a:lnTo>
                      <a:lnTo>
                        <a:pt x="9641" y="3604"/>
                      </a:lnTo>
                      <a:lnTo>
                        <a:pt x="9474" y="3537"/>
                      </a:lnTo>
                      <a:lnTo>
                        <a:pt x="9441" y="3537"/>
                      </a:lnTo>
                      <a:lnTo>
                        <a:pt x="9307" y="3437"/>
                      </a:lnTo>
                      <a:lnTo>
                        <a:pt x="9074" y="3437"/>
                      </a:lnTo>
                      <a:cubicBezTo>
                        <a:pt x="9040" y="3437"/>
                        <a:pt x="9007" y="3403"/>
                        <a:pt x="9007" y="3370"/>
                      </a:cubicBezTo>
                      <a:lnTo>
                        <a:pt x="8874" y="2970"/>
                      </a:lnTo>
                      <a:lnTo>
                        <a:pt x="8740" y="2269"/>
                      </a:lnTo>
                      <a:lnTo>
                        <a:pt x="8573" y="2136"/>
                      </a:lnTo>
                      <a:lnTo>
                        <a:pt x="8507" y="2136"/>
                      </a:lnTo>
                      <a:lnTo>
                        <a:pt x="8440" y="2102"/>
                      </a:lnTo>
                      <a:cubicBezTo>
                        <a:pt x="8407" y="2102"/>
                        <a:pt x="8407" y="2102"/>
                        <a:pt x="8407" y="2069"/>
                      </a:cubicBezTo>
                      <a:lnTo>
                        <a:pt x="8073" y="1669"/>
                      </a:lnTo>
                      <a:cubicBezTo>
                        <a:pt x="8073" y="1635"/>
                        <a:pt x="8073" y="1635"/>
                        <a:pt x="8073" y="1602"/>
                      </a:cubicBezTo>
                      <a:lnTo>
                        <a:pt x="8040" y="1369"/>
                      </a:lnTo>
                      <a:lnTo>
                        <a:pt x="7940" y="1369"/>
                      </a:lnTo>
                      <a:lnTo>
                        <a:pt x="7873" y="1302"/>
                      </a:lnTo>
                      <a:lnTo>
                        <a:pt x="7573" y="1302"/>
                      </a:lnTo>
                      <a:lnTo>
                        <a:pt x="7573" y="1369"/>
                      </a:lnTo>
                      <a:cubicBezTo>
                        <a:pt x="7573" y="1402"/>
                        <a:pt x="7573" y="1402"/>
                        <a:pt x="7539" y="1402"/>
                      </a:cubicBezTo>
                      <a:lnTo>
                        <a:pt x="7506" y="1435"/>
                      </a:lnTo>
                      <a:lnTo>
                        <a:pt x="7473" y="1502"/>
                      </a:lnTo>
                      <a:cubicBezTo>
                        <a:pt x="7473" y="1502"/>
                        <a:pt x="7473" y="1502"/>
                        <a:pt x="7439" y="1535"/>
                      </a:cubicBezTo>
                      <a:lnTo>
                        <a:pt x="7272" y="1602"/>
                      </a:lnTo>
                      <a:lnTo>
                        <a:pt x="6972" y="1602"/>
                      </a:lnTo>
                      <a:lnTo>
                        <a:pt x="6572" y="1435"/>
                      </a:lnTo>
                      <a:lnTo>
                        <a:pt x="6372" y="1335"/>
                      </a:lnTo>
                      <a:lnTo>
                        <a:pt x="6138" y="1202"/>
                      </a:lnTo>
                      <a:cubicBezTo>
                        <a:pt x="6138" y="1202"/>
                        <a:pt x="6105" y="1168"/>
                        <a:pt x="6105" y="1135"/>
                      </a:cubicBezTo>
                      <a:lnTo>
                        <a:pt x="6005" y="1135"/>
                      </a:lnTo>
                      <a:cubicBezTo>
                        <a:pt x="5971" y="1135"/>
                        <a:pt x="5971" y="1102"/>
                        <a:pt x="5938" y="1102"/>
                      </a:cubicBezTo>
                      <a:cubicBezTo>
                        <a:pt x="5938" y="1135"/>
                        <a:pt x="5905" y="1135"/>
                        <a:pt x="5871" y="1135"/>
                      </a:cubicBezTo>
                      <a:lnTo>
                        <a:pt x="5738" y="1135"/>
                      </a:lnTo>
                      <a:lnTo>
                        <a:pt x="5638" y="1202"/>
                      </a:lnTo>
                      <a:lnTo>
                        <a:pt x="5605" y="1202"/>
                      </a:lnTo>
                      <a:cubicBezTo>
                        <a:pt x="5605" y="1235"/>
                        <a:pt x="5571" y="1235"/>
                        <a:pt x="5571" y="1235"/>
                      </a:cubicBezTo>
                      <a:lnTo>
                        <a:pt x="5471" y="1269"/>
                      </a:lnTo>
                      <a:lnTo>
                        <a:pt x="5404" y="1269"/>
                      </a:lnTo>
                      <a:lnTo>
                        <a:pt x="5371" y="1302"/>
                      </a:lnTo>
                      <a:lnTo>
                        <a:pt x="5271" y="1302"/>
                      </a:lnTo>
                      <a:lnTo>
                        <a:pt x="5171" y="1235"/>
                      </a:lnTo>
                      <a:lnTo>
                        <a:pt x="5071" y="1102"/>
                      </a:lnTo>
                      <a:lnTo>
                        <a:pt x="4837" y="1102"/>
                      </a:lnTo>
                      <a:lnTo>
                        <a:pt x="4637" y="1035"/>
                      </a:lnTo>
                      <a:lnTo>
                        <a:pt x="4437" y="935"/>
                      </a:lnTo>
                      <a:cubicBezTo>
                        <a:pt x="4437" y="935"/>
                        <a:pt x="4404" y="902"/>
                        <a:pt x="4404" y="902"/>
                      </a:cubicBezTo>
                      <a:lnTo>
                        <a:pt x="4304" y="735"/>
                      </a:lnTo>
                      <a:lnTo>
                        <a:pt x="4170" y="568"/>
                      </a:lnTo>
                      <a:lnTo>
                        <a:pt x="3937" y="201"/>
                      </a:lnTo>
                      <a:lnTo>
                        <a:pt x="3837" y="168"/>
                      </a:lnTo>
                      <a:lnTo>
                        <a:pt x="3703" y="168"/>
                      </a:lnTo>
                      <a:lnTo>
                        <a:pt x="3403" y="268"/>
                      </a:lnTo>
                      <a:lnTo>
                        <a:pt x="3236" y="268"/>
                      </a:lnTo>
                      <a:lnTo>
                        <a:pt x="3136" y="234"/>
                      </a:lnTo>
                      <a:cubicBezTo>
                        <a:pt x="3103" y="234"/>
                        <a:pt x="3103" y="234"/>
                        <a:pt x="3069" y="201"/>
                      </a:cubicBezTo>
                      <a:lnTo>
                        <a:pt x="3003" y="134"/>
                      </a:lnTo>
                      <a:lnTo>
                        <a:pt x="2969" y="68"/>
                      </a:lnTo>
                      <a:lnTo>
                        <a:pt x="2836" y="34"/>
                      </a:lnTo>
                      <a:lnTo>
                        <a:pt x="27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3187276" y="3158081"/>
                  <a:ext cx="3681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68" extrusionOk="0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100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3156880" y="2966011"/>
                  <a:ext cx="448638" cy="2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7239" extrusionOk="0">
                      <a:moveTo>
                        <a:pt x="4237" y="2669"/>
                      </a:moveTo>
                      <a:cubicBezTo>
                        <a:pt x="4370" y="2669"/>
                        <a:pt x="4370" y="2869"/>
                        <a:pt x="4237" y="2869"/>
                      </a:cubicBezTo>
                      <a:cubicBezTo>
                        <a:pt x="4137" y="2869"/>
                        <a:pt x="4137" y="2669"/>
                        <a:pt x="4237" y="2669"/>
                      </a:cubicBezTo>
                      <a:close/>
                      <a:moveTo>
                        <a:pt x="9507" y="0"/>
                      </a:moveTo>
                      <a:lnTo>
                        <a:pt x="9274" y="67"/>
                      </a:lnTo>
                      <a:lnTo>
                        <a:pt x="9174" y="100"/>
                      </a:lnTo>
                      <a:lnTo>
                        <a:pt x="9040" y="100"/>
                      </a:lnTo>
                      <a:lnTo>
                        <a:pt x="8807" y="200"/>
                      </a:lnTo>
                      <a:lnTo>
                        <a:pt x="8707" y="334"/>
                      </a:lnTo>
                      <a:cubicBezTo>
                        <a:pt x="8707" y="334"/>
                        <a:pt x="8707" y="367"/>
                        <a:pt x="8707" y="400"/>
                      </a:cubicBezTo>
                      <a:lnTo>
                        <a:pt x="8640" y="500"/>
                      </a:lnTo>
                      <a:lnTo>
                        <a:pt x="8640" y="534"/>
                      </a:lnTo>
                      <a:lnTo>
                        <a:pt x="8640" y="701"/>
                      </a:lnTo>
                      <a:lnTo>
                        <a:pt x="8607" y="867"/>
                      </a:lnTo>
                      <a:lnTo>
                        <a:pt x="8573" y="1067"/>
                      </a:lnTo>
                      <a:lnTo>
                        <a:pt x="8240" y="1701"/>
                      </a:lnTo>
                      <a:lnTo>
                        <a:pt x="8073" y="1968"/>
                      </a:lnTo>
                      <a:lnTo>
                        <a:pt x="7906" y="2135"/>
                      </a:lnTo>
                      <a:lnTo>
                        <a:pt x="7839" y="2202"/>
                      </a:lnTo>
                      <a:lnTo>
                        <a:pt x="7539" y="2202"/>
                      </a:lnTo>
                      <a:lnTo>
                        <a:pt x="7439" y="2268"/>
                      </a:lnTo>
                      <a:lnTo>
                        <a:pt x="7239" y="2268"/>
                      </a:lnTo>
                      <a:lnTo>
                        <a:pt x="7172" y="2202"/>
                      </a:lnTo>
                      <a:lnTo>
                        <a:pt x="7005" y="2102"/>
                      </a:lnTo>
                      <a:lnTo>
                        <a:pt x="6872" y="2068"/>
                      </a:lnTo>
                      <a:lnTo>
                        <a:pt x="6605" y="1901"/>
                      </a:lnTo>
                      <a:cubicBezTo>
                        <a:pt x="6605" y="1901"/>
                        <a:pt x="6572" y="1901"/>
                        <a:pt x="6572" y="1868"/>
                      </a:cubicBezTo>
                      <a:cubicBezTo>
                        <a:pt x="6572" y="1868"/>
                        <a:pt x="6572" y="1901"/>
                        <a:pt x="6538" y="1901"/>
                      </a:cubicBezTo>
                      <a:lnTo>
                        <a:pt x="6472" y="1968"/>
                      </a:lnTo>
                      <a:lnTo>
                        <a:pt x="6338" y="1968"/>
                      </a:lnTo>
                      <a:lnTo>
                        <a:pt x="5604" y="2035"/>
                      </a:lnTo>
                      <a:lnTo>
                        <a:pt x="5571" y="2035"/>
                      </a:lnTo>
                      <a:lnTo>
                        <a:pt x="5404" y="2001"/>
                      </a:lnTo>
                      <a:lnTo>
                        <a:pt x="4670" y="1768"/>
                      </a:lnTo>
                      <a:lnTo>
                        <a:pt x="3903" y="1668"/>
                      </a:lnTo>
                      <a:cubicBezTo>
                        <a:pt x="3870" y="1668"/>
                        <a:pt x="3870" y="1668"/>
                        <a:pt x="3836" y="1635"/>
                      </a:cubicBezTo>
                      <a:lnTo>
                        <a:pt x="3770" y="1568"/>
                      </a:lnTo>
                      <a:lnTo>
                        <a:pt x="3603" y="1768"/>
                      </a:lnTo>
                      <a:lnTo>
                        <a:pt x="3536" y="1768"/>
                      </a:lnTo>
                      <a:lnTo>
                        <a:pt x="3203" y="1835"/>
                      </a:lnTo>
                      <a:lnTo>
                        <a:pt x="3169" y="1835"/>
                      </a:lnTo>
                      <a:lnTo>
                        <a:pt x="2435" y="1768"/>
                      </a:lnTo>
                      <a:lnTo>
                        <a:pt x="2269" y="1768"/>
                      </a:lnTo>
                      <a:lnTo>
                        <a:pt x="2169" y="1701"/>
                      </a:lnTo>
                      <a:lnTo>
                        <a:pt x="2069" y="1668"/>
                      </a:lnTo>
                      <a:lnTo>
                        <a:pt x="2035" y="1668"/>
                      </a:lnTo>
                      <a:lnTo>
                        <a:pt x="1902" y="1568"/>
                      </a:lnTo>
                      <a:lnTo>
                        <a:pt x="1768" y="1501"/>
                      </a:lnTo>
                      <a:lnTo>
                        <a:pt x="1768" y="1601"/>
                      </a:lnTo>
                      <a:cubicBezTo>
                        <a:pt x="1802" y="1601"/>
                        <a:pt x="1802" y="1635"/>
                        <a:pt x="1768" y="1635"/>
                      </a:cubicBezTo>
                      <a:lnTo>
                        <a:pt x="1735" y="1701"/>
                      </a:lnTo>
                      <a:cubicBezTo>
                        <a:pt x="1735" y="1701"/>
                        <a:pt x="1702" y="1735"/>
                        <a:pt x="1702" y="1735"/>
                      </a:cubicBezTo>
                      <a:lnTo>
                        <a:pt x="1635" y="1768"/>
                      </a:lnTo>
                      <a:lnTo>
                        <a:pt x="1501" y="1768"/>
                      </a:lnTo>
                      <a:lnTo>
                        <a:pt x="1401" y="1735"/>
                      </a:lnTo>
                      <a:cubicBezTo>
                        <a:pt x="1368" y="1735"/>
                        <a:pt x="1368" y="1701"/>
                        <a:pt x="1368" y="1701"/>
                      </a:cubicBezTo>
                      <a:lnTo>
                        <a:pt x="1301" y="1668"/>
                      </a:lnTo>
                      <a:lnTo>
                        <a:pt x="1101" y="1901"/>
                      </a:lnTo>
                      <a:lnTo>
                        <a:pt x="1001" y="2102"/>
                      </a:lnTo>
                      <a:lnTo>
                        <a:pt x="968" y="2302"/>
                      </a:lnTo>
                      <a:lnTo>
                        <a:pt x="968" y="2402"/>
                      </a:lnTo>
                      <a:lnTo>
                        <a:pt x="968" y="2468"/>
                      </a:lnTo>
                      <a:cubicBezTo>
                        <a:pt x="968" y="2502"/>
                        <a:pt x="968" y="2502"/>
                        <a:pt x="968" y="2535"/>
                      </a:cubicBezTo>
                      <a:lnTo>
                        <a:pt x="934" y="2569"/>
                      </a:lnTo>
                      <a:cubicBezTo>
                        <a:pt x="934" y="2602"/>
                        <a:pt x="934" y="2602"/>
                        <a:pt x="934" y="2602"/>
                      </a:cubicBezTo>
                      <a:lnTo>
                        <a:pt x="901" y="2669"/>
                      </a:lnTo>
                      <a:lnTo>
                        <a:pt x="868" y="2702"/>
                      </a:lnTo>
                      <a:lnTo>
                        <a:pt x="734" y="2835"/>
                      </a:lnTo>
                      <a:lnTo>
                        <a:pt x="634" y="2902"/>
                      </a:lnTo>
                      <a:lnTo>
                        <a:pt x="534" y="2935"/>
                      </a:lnTo>
                      <a:lnTo>
                        <a:pt x="134" y="2935"/>
                      </a:lnTo>
                      <a:lnTo>
                        <a:pt x="67" y="3002"/>
                      </a:lnTo>
                      <a:lnTo>
                        <a:pt x="67" y="3036"/>
                      </a:lnTo>
                      <a:lnTo>
                        <a:pt x="67" y="3169"/>
                      </a:lnTo>
                      <a:cubicBezTo>
                        <a:pt x="67" y="3169"/>
                        <a:pt x="67" y="3202"/>
                        <a:pt x="67" y="3202"/>
                      </a:cubicBezTo>
                      <a:lnTo>
                        <a:pt x="0" y="3503"/>
                      </a:lnTo>
                      <a:lnTo>
                        <a:pt x="0" y="3569"/>
                      </a:lnTo>
                      <a:lnTo>
                        <a:pt x="134" y="3603"/>
                      </a:lnTo>
                      <a:cubicBezTo>
                        <a:pt x="167" y="3603"/>
                        <a:pt x="201" y="3636"/>
                        <a:pt x="201" y="3636"/>
                      </a:cubicBezTo>
                      <a:lnTo>
                        <a:pt x="201" y="3703"/>
                      </a:lnTo>
                      <a:lnTo>
                        <a:pt x="434" y="3703"/>
                      </a:lnTo>
                      <a:lnTo>
                        <a:pt x="434" y="3736"/>
                      </a:lnTo>
                      <a:cubicBezTo>
                        <a:pt x="467" y="3736"/>
                        <a:pt x="467" y="3769"/>
                        <a:pt x="467" y="3803"/>
                      </a:cubicBezTo>
                      <a:lnTo>
                        <a:pt x="467" y="3869"/>
                      </a:lnTo>
                      <a:lnTo>
                        <a:pt x="534" y="3903"/>
                      </a:lnTo>
                      <a:lnTo>
                        <a:pt x="567" y="3903"/>
                      </a:lnTo>
                      <a:cubicBezTo>
                        <a:pt x="601" y="3936"/>
                        <a:pt x="601" y="3936"/>
                        <a:pt x="601" y="3970"/>
                      </a:cubicBezTo>
                      <a:lnTo>
                        <a:pt x="601" y="4070"/>
                      </a:lnTo>
                      <a:lnTo>
                        <a:pt x="634" y="4236"/>
                      </a:lnTo>
                      <a:lnTo>
                        <a:pt x="734" y="4537"/>
                      </a:lnTo>
                      <a:lnTo>
                        <a:pt x="734" y="4570"/>
                      </a:lnTo>
                      <a:lnTo>
                        <a:pt x="734" y="4670"/>
                      </a:lnTo>
                      <a:lnTo>
                        <a:pt x="734" y="4703"/>
                      </a:lnTo>
                      <a:lnTo>
                        <a:pt x="701" y="4803"/>
                      </a:lnTo>
                      <a:lnTo>
                        <a:pt x="701" y="4837"/>
                      </a:lnTo>
                      <a:lnTo>
                        <a:pt x="834" y="4970"/>
                      </a:lnTo>
                      <a:lnTo>
                        <a:pt x="868" y="4904"/>
                      </a:lnTo>
                      <a:cubicBezTo>
                        <a:pt x="868" y="4870"/>
                        <a:pt x="901" y="4870"/>
                        <a:pt x="934" y="4837"/>
                      </a:cubicBezTo>
                      <a:lnTo>
                        <a:pt x="1034" y="4803"/>
                      </a:lnTo>
                      <a:lnTo>
                        <a:pt x="1068" y="4803"/>
                      </a:lnTo>
                      <a:lnTo>
                        <a:pt x="1101" y="4770"/>
                      </a:lnTo>
                      <a:cubicBezTo>
                        <a:pt x="1168" y="4770"/>
                        <a:pt x="1201" y="4770"/>
                        <a:pt x="1235" y="4837"/>
                      </a:cubicBezTo>
                      <a:lnTo>
                        <a:pt x="1268" y="4937"/>
                      </a:lnTo>
                      <a:lnTo>
                        <a:pt x="1301" y="5104"/>
                      </a:lnTo>
                      <a:lnTo>
                        <a:pt x="1368" y="5137"/>
                      </a:lnTo>
                      <a:lnTo>
                        <a:pt x="1435" y="5137"/>
                      </a:lnTo>
                      <a:lnTo>
                        <a:pt x="1535" y="5170"/>
                      </a:lnTo>
                      <a:lnTo>
                        <a:pt x="1568" y="5170"/>
                      </a:lnTo>
                      <a:cubicBezTo>
                        <a:pt x="1568" y="5154"/>
                        <a:pt x="1577" y="5145"/>
                        <a:pt x="1585" y="5145"/>
                      </a:cubicBezTo>
                      <a:cubicBezTo>
                        <a:pt x="1593" y="5145"/>
                        <a:pt x="1602" y="5154"/>
                        <a:pt x="1602" y="5170"/>
                      </a:cubicBezTo>
                      <a:lnTo>
                        <a:pt x="1635" y="5170"/>
                      </a:lnTo>
                      <a:lnTo>
                        <a:pt x="1735" y="5237"/>
                      </a:lnTo>
                      <a:lnTo>
                        <a:pt x="1768" y="5137"/>
                      </a:lnTo>
                      <a:cubicBezTo>
                        <a:pt x="1768" y="5137"/>
                        <a:pt x="1802" y="5137"/>
                        <a:pt x="1835" y="5104"/>
                      </a:cubicBezTo>
                      <a:lnTo>
                        <a:pt x="2035" y="5070"/>
                      </a:lnTo>
                      <a:lnTo>
                        <a:pt x="2069" y="5070"/>
                      </a:lnTo>
                      <a:lnTo>
                        <a:pt x="2469" y="5104"/>
                      </a:lnTo>
                      <a:lnTo>
                        <a:pt x="3203" y="5170"/>
                      </a:lnTo>
                      <a:lnTo>
                        <a:pt x="3336" y="5204"/>
                      </a:lnTo>
                      <a:cubicBezTo>
                        <a:pt x="3369" y="5204"/>
                        <a:pt x="3436" y="5237"/>
                        <a:pt x="3436" y="5304"/>
                      </a:cubicBezTo>
                      <a:cubicBezTo>
                        <a:pt x="3436" y="5304"/>
                        <a:pt x="3436" y="5337"/>
                        <a:pt x="3436" y="5337"/>
                      </a:cubicBezTo>
                      <a:cubicBezTo>
                        <a:pt x="3436" y="5337"/>
                        <a:pt x="3436" y="5371"/>
                        <a:pt x="3470" y="5371"/>
                      </a:cubicBezTo>
                      <a:lnTo>
                        <a:pt x="3636" y="5337"/>
                      </a:lnTo>
                      <a:lnTo>
                        <a:pt x="3670" y="5337"/>
                      </a:lnTo>
                      <a:lnTo>
                        <a:pt x="4404" y="5437"/>
                      </a:lnTo>
                      <a:lnTo>
                        <a:pt x="4804" y="5537"/>
                      </a:lnTo>
                      <a:lnTo>
                        <a:pt x="5037" y="5604"/>
                      </a:lnTo>
                      <a:lnTo>
                        <a:pt x="5204" y="5671"/>
                      </a:lnTo>
                      <a:lnTo>
                        <a:pt x="5404" y="5671"/>
                      </a:lnTo>
                      <a:cubicBezTo>
                        <a:pt x="5421" y="5654"/>
                        <a:pt x="5438" y="5646"/>
                        <a:pt x="5450" y="5646"/>
                      </a:cubicBezTo>
                      <a:cubicBezTo>
                        <a:pt x="5463" y="5646"/>
                        <a:pt x="5471" y="5654"/>
                        <a:pt x="5471" y="5671"/>
                      </a:cubicBezTo>
                      <a:lnTo>
                        <a:pt x="5571" y="5704"/>
                      </a:lnTo>
                      <a:lnTo>
                        <a:pt x="5905" y="5804"/>
                      </a:lnTo>
                      <a:lnTo>
                        <a:pt x="5905" y="5771"/>
                      </a:lnTo>
                      <a:lnTo>
                        <a:pt x="5971" y="5671"/>
                      </a:lnTo>
                      <a:lnTo>
                        <a:pt x="6205" y="5304"/>
                      </a:lnTo>
                      <a:lnTo>
                        <a:pt x="6205" y="5270"/>
                      </a:lnTo>
                      <a:lnTo>
                        <a:pt x="6205" y="5104"/>
                      </a:lnTo>
                      <a:cubicBezTo>
                        <a:pt x="6205" y="5104"/>
                        <a:pt x="6205" y="5070"/>
                        <a:pt x="6238" y="5037"/>
                      </a:cubicBezTo>
                      <a:lnTo>
                        <a:pt x="6272" y="5004"/>
                      </a:lnTo>
                      <a:lnTo>
                        <a:pt x="6338" y="4970"/>
                      </a:lnTo>
                      <a:lnTo>
                        <a:pt x="6438" y="4970"/>
                      </a:lnTo>
                      <a:lnTo>
                        <a:pt x="6672" y="5004"/>
                      </a:lnTo>
                      <a:cubicBezTo>
                        <a:pt x="6688" y="4987"/>
                        <a:pt x="6705" y="4979"/>
                        <a:pt x="6726" y="4979"/>
                      </a:cubicBezTo>
                      <a:cubicBezTo>
                        <a:pt x="6747" y="4979"/>
                        <a:pt x="6772" y="4987"/>
                        <a:pt x="6805" y="5004"/>
                      </a:cubicBezTo>
                      <a:lnTo>
                        <a:pt x="6839" y="5037"/>
                      </a:lnTo>
                      <a:lnTo>
                        <a:pt x="6839" y="5070"/>
                      </a:lnTo>
                      <a:lnTo>
                        <a:pt x="6872" y="5004"/>
                      </a:lnTo>
                      <a:lnTo>
                        <a:pt x="7339" y="4670"/>
                      </a:lnTo>
                      <a:lnTo>
                        <a:pt x="7472" y="4537"/>
                      </a:lnTo>
                      <a:cubicBezTo>
                        <a:pt x="7472" y="4537"/>
                        <a:pt x="7487" y="4522"/>
                        <a:pt x="7507" y="4522"/>
                      </a:cubicBezTo>
                      <a:cubicBezTo>
                        <a:pt x="7517" y="4522"/>
                        <a:pt x="7528" y="4525"/>
                        <a:pt x="7539" y="4537"/>
                      </a:cubicBezTo>
                      <a:cubicBezTo>
                        <a:pt x="7572" y="4537"/>
                        <a:pt x="7606" y="4537"/>
                        <a:pt x="7606" y="4570"/>
                      </a:cubicBezTo>
                      <a:lnTo>
                        <a:pt x="7606" y="4603"/>
                      </a:lnTo>
                      <a:lnTo>
                        <a:pt x="7606" y="4637"/>
                      </a:lnTo>
                      <a:lnTo>
                        <a:pt x="7739" y="5237"/>
                      </a:lnTo>
                      <a:lnTo>
                        <a:pt x="7873" y="5504"/>
                      </a:lnTo>
                      <a:lnTo>
                        <a:pt x="7973" y="5571"/>
                      </a:lnTo>
                      <a:lnTo>
                        <a:pt x="8106" y="5604"/>
                      </a:lnTo>
                      <a:lnTo>
                        <a:pt x="8573" y="5604"/>
                      </a:lnTo>
                      <a:lnTo>
                        <a:pt x="8640" y="5637"/>
                      </a:lnTo>
                      <a:lnTo>
                        <a:pt x="8840" y="5671"/>
                      </a:lnTo>
                      <a:lnTo>
                        <a:pt x="8940" y="5704"/>
                      </a:lnTo>
                      <a:lnTo>
                        <a:pt x="8973" y="5737"/>
                      </a:lnTo>
                      <a:cubicBezTo>
                        <a:pt x="9007" y="5771"/>
                        <a:pt x="9007" y="5771"/>
                        <a:pt x="9007" y="5771"/>
                      </a:cubicBezTo>
                      <a:lnTo>
                        <a:pt x="9007" y="5871"/>
                      </a:lnTo>
                      <a:lnTo>
                        <a:pt x="9007" y="6104"/>
                      </a:lnTo>
                      <a:lnTo>
                        <a:pt x="9040" y="6204"/>
                      </a:lnTo>
                      <a:lnTo>
                        <a:pt x="9040" y="6905"/>
                      </a:lnTo>
                      <a:lnTo>
                        <a:pt x="9107" y="6905"/>
                      </a:lnTo>
                      <a:cubicBezTo>
                        <a:pt x="9174" y="6905"/>
                        <a:pt x="9207" y="6938"/>
                        <a:pt x="9207" y="6972"/>
                      </a:cubicBezTo>
                      <a:lnTo>
                        <a:pt x="9207" y="7172"/>
                      </a:lnTo>
                      <a:lnTo>
                        <a:pt x="9474" y="7239"/>
                      </a:lnTo>
                      <a:lnTo>
                        <a:pt x="9507" y="7105"/>
                      </a:lnTo>
                      <a:lnTo>
                        <a:pt x="9507" y="7072"/>
                      </a:lnTo>
                      <a:lnTo>
                        <a:pt x="9507" y="7038"/>
                      </a:lnTo>
                      <a:lnTo>
                        <a:pt x="9507" y="7005"/>
                      </a:lnTo>
                      <a:cubicBezTo>
                        <a:pt x="9507" y="6972"/>
                        <a:pt x="9507" y="6972"/>
                        <a:pt x="9507" y="6938"/>
                      </a:cubicBezTo>
                      <a:lnTo>
                        <a:pt x="9541" y="6872"/>
                      </a:lnTo>
                      <a:lnTo>
                        <a:pt x="9607" y="6772"/>
                      </a:lnTo>
                      <a:lnTo>
                        <a:pt x="9707" y="6705"/>
                      </a:lnTo>
                      <a:lnTo>
                        <a:pt x="9841" y="6605"/>
                      </a:lnTo>
                      <a:lnTo>
                        <a:pt x="10108" y="6405"/>
                      </a:lnTo>
                      <a:lnTo>
                        <a:pt x="10475" y="6204"/>
                      </a:lnTo>
                      <a:lnTo>
                        <a:pt x="10575" y="6104"/>
                      </a:lnTo>
                      <a:lnTo>
                        <a:pt x="10741" y="6104"/>
                      </a:lnTo>
                      <a:lnTo>
                        <a:pt x="10808" y="6138"/>
                      </a:lnTo>
                      <a:lnTo>
                        <a:pt x="10808" y="6004"/>
                      </a:lnTo>
                      <a:lnTo>
                        <a:pt x="10875" y="5838"/>
                      </a:lnTo>
                      <a:lnTo>
                        <a:pt x="10875" y="5737"/>
                      </a:lnTo>
                      <a:lnTo>
                        <a:pt x="10875" y="5604"/>
                      </a:lnTo>
                      <a:lnTo>
                        <a:pt x="10875" y="5571"/>
                      </a:lnTo>
                      <a:lnTo>
                        <a:pt x="10841" y="5504"/>
                      </a:lnTo>
                      <a:lnTo>
                        <a:pt x="10741" y="5404"/>
                      </a:lnTo>
                      <a:lnTo>
                        <a:pt x="10675" y="5371"/>
                      </a:lnTo>
                      <a:lnTo>
                        <a:pt x="10508" y="5371"/>
                      </a:lnTo>
                      <a:lnTo>
                        <a:pt x="10441" y="5337"/>
                      </a:lnTo>
                      <a:cubicBezTo>
                        <a:pt x="10408" y="5304"/>
                        <a:pt x="10408" y="5304"/>
                        <a:pt x="10408" y="5270"/>
                      </a:cubicBezTo>
                      <a:lnTo>
                        <a:pt x="10408" y="5204"/>
                      </a:lnTo>
                      <a:cubicBezTo>
                        <a:pt x="10408" y="5204"/>
                        <a:pt x="10408" y="5204"/>
                        <a:pt x="10408" y="5170"/>
                      </a:cubicBezTo>
                      <a:lnTo>
                        <a:pt x="10408" y="5104"/>
                      </a:lnTo>
                      <a:lnTo>
                        <a:pt x="10408" y="5070"/>
                      </a:lnTo>
                      <a:cubicBezTo>
                        <a:pt x="10408" y="5037"/>
                        <a:pt x="10408" y="5037"/>
                        <a:pt x="10408" y="5037"/>
                      </a:cubicBezTo>
                      <a:cubicBezTo>
                        <a:pt x="10408" y="5004"/>
                        <a:pt x="10408" y="5004"/>
                        <a:pt x="10408" y="5004"/>
                      </a:cubicBezTo>
                      <a:lnTo>
                        <a:pt x="10408" y="4937"/>
                      </a:lnTo>
                      <a:lnTo>
                        <a:pt x="10441" y="4937"/>
                      </a:lnTo>
                      <a:lnTo>
                        <a:pt x="10475" y="4870"/>
                      </a:lnTo>
                      <a:lnTo>
                        <a:pt x="10441" y="4803"/>
                      </a:lnTo>
                      <a:lnTo>
                        <a:pt x="10441" y="4770"/>
                      </a:lnTo>
                      <a:lnTo>
                        <a:pt x="10374" y="4537"/>
                      </a:lnTo>
                      <a:cubicBezTo>
                        <a:pt x="10374" y="4537"/>
                        <a:pt x="10374" y="4503"/>
                        <a:pt x="10374" y="4503"/>
                      </a:cubicBezTo>
                      <a:lnTo>
                        <a:pt x="10475" y="4003"/>
                      </a:lnTo>
                      <a:lnTo>
                        <a:pt x="10475" y="3936"/>
                      </a:lnTo>
                      <a:lnTo>
                        <a:pt x="10475" y="3803"/>
                      </a:lnTo>
                      <a:lnTo>
                        <a:pt x="10475" y="3603"/>
                      </a:lnTo>
                      <a:lnTo>
                        <a:pt x="10475" y="3436"/>
                      </a:lnTo>
                      <a:cubicBezTo>
                        <a:pt x="10475" y="3402"/>
                        <a:pt x="10475" y="3369"/>
                        <a:pt x="10475" y="3369"/>
                      </a:cubicBezTo>
                      <a:lnTo>
                        <a:pt x="10575" y="3302"/>
                      </a:lnTo>
                      <a:cubicBezTo>
                        <a:pt x="10575" y="3269"/>
                        <a:pt x="10608" y="3269"/>
                        <a:pt x="10641" y="3269"/>
                      </a:cubicBezTo>
                      <a:lnTo>
                        <a:pt x="11008" y="3269"/>
                      </a:lnTo>
                      <a:lnTo>
                        <a:pt x="11042" y="3302"/>
                      </a:lnTo>
                      <a:lnTo>
                        <a:pt x="11108" y="3302"/>
                      </a:lnTo>
                      <a:lnTo>
                        <a:pt x="11142" y="3336"/>
                      </a:lnTo>
                      <a:lnTo>
                        <a:pt x="11375" y="3402"/>
                      </a:lnTo>
                      <a:lnTo>
                        <a:pt x="11442" y="3402"/>
                      </a:lnTo>
                      <a:cubicBezTo>
                        <a:pt x="11442" y="3402"/>
                        <a:pt x="11442" y="3402"/>
                        <a:pt x="11442" y="3369"/>
                      </a:cubicBezTo>
                      <a:lnTo>
                        <a:pt x="11509" y="3302"/>
                      </a:lnTo>
                      <a:cubicBezTo>
                        <a:pt x="11509" y="3302"/>
                        <a:pt x="11509" y="3302"/>
                        <a:pt x="11509" y="3269"/>
                      </a:cubicBezTo>
                      <a:lnTo>
                        <a:pt x="11842" y="3069"/>
                      </a:lnTo>
                      <a:lnTo>
                        <a:pt x="11876" y="3002"/>
                      </a:lnTo>
                      <a:lnTo>
                        <a:pt x="12076" y="2802"/>
                      </a:lnTo>
                      <a:lnTo>
                        <a:pt x="12042" y="2635"/>
                      </a:lnTo>
                      <a:lnTo>
                        <a:pt x="12042" y="2569"/>
                      </a:lnTo>
                      <a:lnTo>
                        <a:pt x="12042" y="2435"/>
                      </a:lnTo>
                      <a:lnTo>
                        <a:pt x="12042" y="2068"/>
                      </a:lnTo>
                      <a:lnTo>
                        <a:pt x="12142" y="1568"/>
                      </a:lnTo>
                      <a:lnTo>
                        <a:pt x="12142" y="1534"/>
                      </a:lnTo>
                      <a:cubicBezTo>
                        <a:pt x="12142" y="1501"/>
                        <a:pt x="12142" y="1501"/>
                        <a:pt x="12142" y="1501"/>
                      </a:cubicBezTo>
                      <a:lnTo>
                        <a:pt x="12176" y="1401"/>
                      </a:lnTo>
                      <a:lnTo>
                        <a:pt x="12309" y="1168"/>
                      </a:lnTo>
                      <a:lnTo>
                        <a:pt x="12309" y="1034"/>
                      </a:lnTo>
                      <a:lnTo>
                        <a:pt x="12176" y="967"/>
                      </a:lnTo>
                      <a:lnTo>
                        <a:pt x="11976" y="934"/>
                      </a:lnTo>
                      <a:lnTo>
                        <a:pt x="11909" y="934"/>
                      </a:lnTo>
                      <a:lnTo>
                        <a:pt x="11775" y="1101"/>
                      </a:lnTo>
                      <a:lnTo>
                        <a:pt x="11742" y="1134"/>
                      </a:lnTo>
                      <a:lnTo>
                        <a:pt x="11642" y="1168"/>
                      </a:lnTo>
                      <a:lnTo>
                        <a:pt x="11409" y="1234"/>
                      </a:lnTo>
                      <a:lnTo>
                        <a:pt x="11275" y="1234"/>
                      </a:lnTo>
                      <a:lnTo>
                        <a:pt x="10508" y="1168"/>
                      </a:lnTo>
                      <a:lnTo>
                        <a:pt x="10475" y="1168"/>
                      </a:lnTo>
                      <a:cubicBezTo>
                        <a:pt x="10441" y="1168"/>
                        <a:pt x="10408" y="1134"/>
                        <a:pt x="10408" y="1134"/>
                      </a:cubicBezTo>
                      <a:lnTo>
                        <a:pt x="10374" y="1101"/>
                      </a:lnTo>
                      <a:lnTo>
                        <a:pt x="10274" y="967"/>
                      </a:lnTo>
                      <a:lnTo>
                        <a:pt x="10141" y="500"/>
                      </a:lnTo>
                      <a:lnTo>
                        <a:pt x="10074" y="367"/>
                      </a:lnTo>
                      <a:cubicBezTo>
                        <a:pt x="10041" y="367"/>
                        <a:pt x="10041" y="334"/>
                        <a:pt x="10074" y="334"/>
                      </a:cubicBezTo>
                      <a:lnTo>
                        <a:pt x="10074" y="200"/>
                      </a:lnTo>
                      <a:lnTo>
                        <a:pt x="10008" y="133"/>
                      </a:lnTo>
                      <a:lnTo>
                        <a:pt x="9941" y="100"/>
                      </a:lnTo>
                      <a:lnTo>
                        <a:pt x="9707" y="100"/>
                      </a:lnTo>
                      <a:lnTo>
                        <a:pt x="957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2642629" y="2984234"/>
                  <a:ext cx="4884" cy="9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268" extrusionOk="0">
                      <a:moveTo>
                        <a:pt x="67" y="0"/>
                      </a:moveTo>
                      <a:lnTo>
                        <a:pt x="0" y="67"/>
                      </a:lnTo>
                      <a:cubicBezTo>
                        <a:pt x="0" y="67"/>
                        <a:pt x="0" y="67"/>
                        <a:pt x="0" y="100"/>
                      </a:cubicBezTo>
                      <a:lnTo>
                        <a:pt x="0" y="167"/>
                      </a:lnTo>
                      <a:cubicBezTo>
                        <a:pt x="34" y="201"/>
                        <a:pt x="67" y="201"/>
                        <a:pt x="67" y="234"/>
                      </a:cubicBezTo>
                      <a:lnTo>
                        <a:pt x="67" y="267"/>
                      </a:lnTo>
                      <a:lnTo>
                        <a:pt x="100" y="234"/>
                      </a:lnTo>
                      <a:lnTo>
                        <a:pt x="134" y="134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2690045" y="2888199"/>
                  <a:ext cx="187254" cy="160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4404" extrusionOk="0">
                      <a:moveTo>
                        <a:pt x="17" y="3845"/>
                      </a:moveTo>
                      <a:cubicBezTo>
                        <a:pt x="9" y="3845"/>
                        <a:pt x="0" y="3853"/>
                        <a:pt x="0" y="3870"/>
                      </a:cubicBezTo>
                      <a:lnTo>
                        <a:pt x="34" y="3870"/>
                      </a:lnTo>
                      <a:cubicBezTo>
                        <a:pt x="34" y="3853"/>
                        <a:pt x="25" y="3845"/>
                        <a:pt x="17" y="3845"/>
                      </a:cubicBezTo>
                      <a:close/>
                      <a:moveTo>
                        <a:pt x="2269" y="0"/>
                      </a:moveTo>
                      <a:lnTo>
                        <a:pt x="2168" y="34"/>
                      </a:lnTo>
                      <a:lnTo>
                        <a:pt x="2102" y="100"/>
                      </a:lnTo>
                      <a:lnTo>
                        <a:pt x="2035" y="367"/>
                      </a:lnTo>
                      <a:cubicBezTo>
                        <a:pt x="2035" y="367"/>
                        <a:pt x="2035" y="400"/>
                        <a:pt x="2002" y="400"/>
                      </a:cubicBezTo>
                      <a:lnTo>
                        <a:pt x="1935" y="467"/>
                      </a:lnTo>
                      <a:lnTo>
                        <a:pt x="1668" y="734"/>
                      </a:lnTo>
                      <a:lnTo>
                        <a:pt x="1601" y="901"/>
                      </a:lnTo>
                      <a:lnTo>
                        <a:pt x="1468" y="1234"/>
                      </a:lnTo>
                      <a:lnTo>
                        <a:pt x="1435" y="1368"/>
                      </a:lnTo>
                      <a:lnTo>
                        <a:pt x="1401" y="2068"/>
                      </a:lnTo>
                      <a:lnTo>
                        <a:pt x="1401" y="2202"/>
                      </a:lnTo>
                      <a:cubicBezTo>
                        <a:pt x="1401" y="2235"/>
                        <a:pt x="1401" y="2235"/>
                        <a:pt x="1401" y="2235"/>
                      </a:cubicBezTo>
                      <a:lnTo>
                        <a:pt x="1335" y="2402"/>
                      </a:lnTo>
                      <a:cubicBezTo>
                        <a:pt x="1335" y="2435"/>
                        <a:pt x="1335" y="2435"/>
                        <a:pt x="1335" y="2435"/>
                      </a:cubicBezTo>
                      <a:lnTo>
                        <a:pt x="1234" y="2602"/>
                      </a:lnTo>
                      <a:lnTo>
                        <a:pt x="1201" y="2635"/>
                      </a:lnTo>
                      <a:lnTo>
                        <a:pt x="1034" y="2702"/>
                      </a:lnTo>
                      <a:lnTo>
                        <a:pt x="868" y="2702"/>
                      </a:lnTo>
                      <a:cubicBezTo>
                        <a:pt x="834" y="2702"/>
                        <a:pt x="801" y="2702"/>
                        <a:pt x="801" y="2669"/>
                      </a:cubicBezTo>
                      <a:lnTo>
                        <a:pt x="734" y="2602"/>
                      </a:lnTo>
                      <a:lnTo>
                        <a:pt x="701" y="2569"/>
                      </a:lnTo>
                      <a:cubicBezTo>
                        <a:pt x="667" y="2569"/>
                        <a:pt x="667" y="2535"/>
                        <a:pt x="667" y="2502"/>
                      </a:cubicBezTo>
                      <a:lnTo>
                        <a:pt x="667" y="2469"/>
                      </a:lnTo>
                      <a:lnTo>
                        <a:pt x="601" y="2602"/>
                      </a:lnTo>
                      <a:lnTo>
                        <a:pt x="634" y="2936"/>
                      </a:lnTo>
                      <a:cubicBezTo>
                        <a:pt x="634" y="2936"/>
                        <a:pt x="634" y="2969"/>
                        <a:pt x="634" y="2969"/>
                      </a:cubicBezTo>
                      <a:lnTo>
                        <a:pt x="634" y="3036"/>
                      </a:lnTo>
                      <a:cubicBezTo>
                        <a:pt x="634" y="3069"/>
                        <a:pt x="601" y="3069"/>
                        <a:pt x="601" y="3102"/>
                      </a:cubicBezTo>
                      <a:lnTo>
                        <a:pt x="534" y="3169"/>
                      </a:lnTo>
                      <a:lnTo>
                        <a:pt x="234" y="3469"/>
                      </a:lnTo>
                      <a:lnTo>
                        <a:pt x="200" y="3503"/>
                      </a:lnTo>
                      <a:lnTo>
                        <a:pt x="134" y="3703"/>
                      </a:lnTo>
                      <a:cubicBezTo>
                        <a:pt x="134" y="3736"/>
                        <a:pt x="134" y="3736"/>
                        <a:pt x="134" y="3736"/>
                      </a:cubicBezTo>
                      <a:lnTo>
                        <a:pt x="67" y="3803"/>
                      </a:lnTo>
                      <a:cubicBezTo>
                        <a:pt x="67" y="3836"/>
                        <a:pt x="34" y="3836"/>
                        <a:pt x="34" y="3870"/>
                      </a:cubicBezTo>
                      <a:lnTo>
                        <a:pt x="167" y="3870"/>
                      </a:lnTo>
                      <a:lnTo>
                        <a:pt x="200" y="3836"/>
                      </a:lnTo>
                      <a:lnTo>
                        <a:pt x="234" y="3836"/>
                      </a:lnTo>
                      <a:lnTo>
                        <a:pt x="401" y="3803"/>
                      </a:lnTo>
                      <a:lnTo>
                        <a:pt x="834" y="3770"/>
                      </a:lnTo>
                      <a:lnTo>
                        <a:pt x="868" y="3770"/>
                      </a:lnTo>
                      <a:lnTo>
                        <a:pt x="1101" y="3803"/>
                      </a:lnTo>
                      <a:lnTo>
                        <a:pt x="1168" y="3803"/>
                      </a:lnTo>
                      <a:lnTo>
                        <a:pt x="1335" y="3770"/>
                      </a:lnTo>
                      <a:lnTo>
                        <a:pt x="1601" y="3770"/>
                      </a:lnTo>
                      <a:cubicBezTo>
                        <a:pt x="1635" y="3770"/>
                        <a:pt x="1635" y="3736"/>
                        <a:pt x="1668" y="3736"/>
                      </a:cubicBezTo>
                      <a:lnTo>
                        <a:pt x="1902" y="3669"/>
                      </a:lnTo>
                      <a:lnTo>
                        <a:pt x="2002" y="3669"/>
                      </a:lnTo>
                      <a:lnTo>
                        <a:pt x="2135" y="3703"/>
                      </a:lnTo>
                      <a:lnTo>
                        <a:pt x="2335" y="3770"/>
                      </a:lnTo>
                      <a:lnTo>
                        <a:pt x="2635" y="4036"/>
                      </a:lnTo>
                      <a:lnTo>
                        <a:pt x="2769" y="4070"/>
                      </a:lnTo>
                      <a:lnTo>
                        <a:pt x="2969" y="4070"/>
                      </a:lnTo>
                      <a:lnTo>
                        <a:pt x="3136" y="4203"/>
                      </a:lnTo>
                      <a:cubicBezTo>
                        <a:pt x="3169" y="4237"/>
                        <a:pt x="3169" y="4237"/>
                        <a:pt x="3169" y="4270"/>
                      </a:cubicBezTo>
                      <a:lnTo>
                        <a:pt x="3203" y="4303"/>
                      </a:lnTo>
                      <a:lnTo>
                        <a:pt x="3236" y="4303"/>
                      </a:lnTo>
                      <a:lnTo>
                        <a:pt x="3269" y="4337"/>
                      </a:lnTo>
                      <a:lnTo>
                        <a:pt x="3536" y="4403"/>
                      </a:lnTo>
                      <a:lnTo>
                        <a:pt x="3603" y="4403"/>
                      </a:lnTo>
                      <a:lnTo>
                        <a:pt x="3603" y="4337"/>
                      </a:lnTo>
                      <a:lnTo>
                        <a:pt x="3636" y="4203"/>
                      </a:lnTo>
                      <a:lnTo>
                        <a:pt x="3670" y="4070"/>
                      </a:lnTo>
                      <a:lnTo>
                        <a:pt x="3836" y="3770"/>
                      </a:lnTo>
                      <a:lnTo>
                        <a:pt x="4036" y="3569"/>
                      </a:lnTo>
                      <a:lnTo>
                        <a:pt x="4003" y="3536"/>
                      </a:lnTo>
                      <a:lnTo>
                        <a:pt x="3870" y="3503"/>
                      </a:lnTo>
                      <a:cubicBezTo>
                        <a:pt x="3836" y="3503"/>
                        <a:pt x="3836" y="3469"/>
                        <a:pt x="3803" y="3469"/>
                      </a:cubicBezTo>
                      <a:lnTo>
                        <a:pt x="3770" y="3403"/>
                      </a:lnTo>
                      <a:lnTo>
                        <a:pt x="3736" y="3303"/>
                      </a:lnTo>
                      <a:lnTo>
                        <a:pt x="3736" y="3269"/>
                      </a:lnTo>
                      <a:lnTo>
                        <a:pt x="3670" y="2569"/>
                      </a:lnTo>
                      <a:lnTo>
                        <a:pt x="3670" y="2402"/>
                      </a:lnTo>
                      <a:cubicBezTo>
                        <a:pt x="3670" y="2402"/>
                        <a:pt x="3670" y="2369"/>
                        <a:pt x="3670" y="2369"/>
                      </a:cubicBezTo>
                      <a:lnTo>
                        <a:pt x="3736" y="2268"/>
                      </a:lnTo>
                      <a:lnTo>
                        <a:pt x="3770" y="2202"/>
                      </a:lnTo>
                      <a:lnTo>
                        <a:pt x="3703" y="1968"/>
                      </a:lnTo>
                      <a:cubicBezTo>
                        <a:pt x="3703" y="1935"/>
                        <a:pt x="3703" y="1902"/>
                        <a:pt x="3703" y="1902"/>
                      </a:cubicBezTo>
                      <a:lnTo>
                        <a:pt x="3736" y="1801"/>
                      </a:lnTo>
                      <a:cubicBezTo>
                        <a:pt x="3770" y="1768"/>
                        <a:pt x="3770" y="1768"/>
                        <a:pt x="3803" y="1735"/>
                      </a:cubicBezTo>
                      <a:lnTo>
                        <a:pt x="3870" y="1701"/>
                      </a:lnTo>
                      <a:cubicBezTo>
                        <a:pt x="3886" y="1685"/>
                        <a:pt x="3895" y="1676"/>
                        <a:pt x="3903" y="1676"/>
                      </a:cubicBezTo>
                      <a:cubicBezTo>
                        <a:pt x="3911" y="1676"/>
                        <a:pt x="3920" y="1685"/>
                        <a:pt x="3936" y="1701"/>
                      </a:cubicBezTo>
                      <a:lnTo>
                        <a:pt x="3970" y="1701"/>
                      </a:lnTo>
                      <a:cubicBezTo>
                        <a:pt x="4003" y="1701"/>
                        <a:pt x="4036" y="1701"/>
                        <a:pt x="4070" y="1735"/>
                      </a:cubicBezTo>
                      <a:lnTo>
                        <a:pt x="4103" y="1835"/>
                      </a:lnTo>
                      <a:cubicBezTo>
                        <a:pt x="4103" y="1801"/>
                        <a:pt x="4137" y="1801"/>
                        <a:pt x="4137" y="1801"/>
                      </a:cubicBezTo>
                      <a:lnTo>
                        <a:pt x="4403" y="1801"/>
                      </a:lnTo>
                      <a:lnTo>
                        <a:pt x="4503" y="1835"/>
                      </a:lnTo>
                      <a:lnTo>
                        <a:pt x="4570" y="1868"/>
                      </a:lnTo>
                      <a:lnTo>
                        <a:pt x="4670" y="1902"/>
                      </a:lnTo>
                      <a:lnTo>
                        <a:pt x="5137" y="1902"/>
                      </a:lnTo>
                      <a:lnTo>
                        <a:pt x="5137" y="1868"/>
                      </a:lnTo>
                      <a:lnTo>
                        <a:pt x="5137" y="1735"/>
                      </a:lnTo>
                      <a:lnTo>
                        <a:pt x="5104" y="1701"/>
                      </a:lnTo>
                      <a:lnTo>
                        <a:pt x="5071" y="1635"/>
                      </a:lnTo>
                      <a:lnTo>
                        <a:pt x="4970" y="1568"/>
                      </a:lnTo>
                      <a:lnTo>
                        <a:pt x="4937" y="1401"/>
                      </a:lnTo>
                      <a:lnTo>
                        <a:pt x="4837" y="1268"/>
                      </a:lnTo>
                      <a:cubicBezTo>
                        <a:pt x="4804" y="1268"/>
                        <a:pt x="4804" y="1268"/>
                        <a:pt x="4804" y="1234"/>
                      </a:cubicBezTo>
                      <a:lnTo>
                        <a:pt x="4737" y="767"/>
                      </a:lnTo>
                      <a:cubicBezTo>
                        <a:pt x="4704" y="767"/>
                        <a:pt x="4704" y="734"/>
                        <a:pt x="4737" y="701"/>
                      </a:cubicBezTo>
                      <a:lnTo>
                        <a:pt x="4770" y="634"/>
                      </a:lnTo>
                      <a:lnTo>
                        <a:pt x="4870" y="534"/>
                      </a:lnTo>
                      <a:lnTo>
                        <a:pt x="4837" y="534"/>
                      </a:lnTo>
                      <a:lnTo>
                        <a:pt x="4704" y="501"/>
                      </a:lnTo>
                      <a:lnTo>
                        <a:pt x="4237" y="501"/>
                      </a:lnTo>
                      <a:lnTo>
                        <a:pt x="4170" y="534"/>
                      </a:lnTo>
                      <a:lnTo>
                        <a:pt x="4070" y="567"/>
                      </a:lnTo>
                      <a:lnTo>
                        <a:pt x="3903" y="567"/>
                      </a:lnTo>
                      <a:lnTo>
                        <a:pt x="3636" y="434"/>
                      </a:lnTo>
                      <a:lnTo>
                        <a:pt x="3569" y="434"/>
                      </a:lnTo>
                      <a:lnTo>
                        <a:pt x="3469" y="400"/>
                      </a:lnTo>
                      <a:lnTo>
                        <a:pt x="3203" y="234"/>
                      </a:lnTo>
                      <a:lnTo>
                        <a:pt x="3102" y="234"/>
                      </a:lnTo>
                      <a:lnTo>
                        <a:pt x="3036" y="300"/>
                      </a:lnTo>
                      <a:lnTo>
                        <a:pt x="2969" y="400"/>
                      </a:lnTo>
                      <a:cubicBezTo>
                        <a:pt x="2969" y="400"/>
                        <a:pt x="2969" y="434"/>
                        <a:pt x="2936" y="434"/>
                      </a:cubicBezTo>
                      <a:lnTo>
                        <a:pt x="2802" y="501"/>
                      </a:lnTo>
                      <a:cubicBezTo>
                        <a:pt x="2786" y="517"/>
                        <a:pt x="2769" y="526"/>
                        <a:pt x="2756" y="526"/>
                      </a:cubicBezTo>
                      <a:cubicBezTo>
                        <a:pt x="2744" y="526"/>
                        <a:pt x="2736" y="517"/>
                        <a:pt x="2736" y="501"/>
                      </a:cubicBezTo>
                      <a:lnTo>
                        <a:pt x="2635" y="501"/>
                      </a:lnTo>
                      <a:lnTo>
                        <a:pt x="2502" y="434"/>
                      </a:lnTo>
                      <a:lnTo>
                        <a:pt x="2469" y="434"/>
                      </a:lnTo>
                      <a:cubicBezTo>
                        <a:pt x="2435" y="434"/>
                        <a:pt x="2435" y="400"/>
                        <a:pt x="2402" y="367"/>
                      </a:cubicBezTo>
                      <a:lnTo>
                        <a:pt x="2402" y="300"/>
                      </a:lnTo>
                      <a:lnTo>
                        <a:pt x="2402" y="67"/>
                      </a:lnTo>
                      <a:lnTo>
                        <a:pt x="233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2654766" y="3004898"/>
                  <a:ext cx="23143" cy="1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535" extrusionOk="0">
                      <a:moveTo>
                        <a:pt x="568" y="434"/>
                      </a:moveTo>
                      <a:cubicBezTo>
                        <a:pt x="568" y="467"/>
                        <a:pt x="568" y="467"/>
                        <a:pt x="601" y="467"/>
                      </a:cubicBezTo>
                      <a:cubicBezTo>
                        <a:pt x="601" y="434"/>
                        <a:pt x="568" y="434"/>
                        <a:pt x="568" y="434"/>
                      </a:cubicBezTo>
                      <a:close/>
                      <a:moveTo>
                        <a:pt x="368" y="0"/>
                      </a:moveTo>
                      <a:lnTo>
                        <a:pt x="368" y="67"/>
                      </a:lnTo>
                      <a:lnTo>
                        <a:pt x="334" y="167"/>
                      </a:lnTo>
                      <a:lnTo>
                        <a:pt x="301" y="167"/>
                      </a:lnTo>
                      <a:lnTo>
                        <a:pt x="201" y="301"/>
                      </a:lnTo>
                      <a:lnTo>
                        <a:pt x="101" y="367"/>
                      </a:lnTo>
                      <a:lnTo>
                        <a:pt x="1" y="367"/>
                      </a:lnTo>
                      <a:lnTo>
                        <a:pt x="34" y="501"/>
                      </a:lnTo>
                      <a:lnTo>
                        <a:pt x="34" y="434"/>
                      </a:lnTo>
                      <a:cubicBezTo>
                        <a:pt x="34" y="434"/>
                        <a:pt x="68" y="401"/>
                        <a:pt x="101" y="401"/>
                      </a:cubicBezTo>
                      <a:lnTo>
                        <a:pt x="134" y="367"/>
                      </a:lnTo>
                      <a:lnTo>
                        <a:pt x="401" y="367"/>
                      </a:lnTo>
                      <a:lnTo>
                        <a:pt x="568" y="434"/>
                      </a:lnTo>
                      <a:lnTo>
                        <a:pt x="568" y="401"/>
                      </a:lnTo>
                      <a:lnTo>
                        <a:pt x="468" y="234"/>
                      </a:lnTo>
                      <a:cubicBezTo>
                        <a:pt x="468" y="234"/>
                        <a:pt x="468" y="201"/>
                        <a:pt x="468" y="201"/>
                      </a:cubicBezTo>
                      <a:lnTo>
                        <a:pt x="468" y="134"/>
                      </a:lnTo>
                      <a:lnTo>
                        <a:pt x="468" y="67"/>
                      </a:lnTo>
                      <a:lnTo>
                        <a:pt x="368" y="0"/>
                      </a:lnTo>
                      <a:close/>
                      <a:moveTo>
                        <a:pt x="601" y="467"/>
                      </a:moveTo>
                      <a:lnTo>
                        <a:pt x="635" y="534"/>
                      </a:lnTo>
                      <a:lnTo>
                        <a:pt x="635" y="501"/>
                      </a:lnTo>
                      <a:lnTo>
                        <a:pt x="601" y="4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2869979" y="2914950"/>
                  <a:ext cx="36481" cy="3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1035" extrusionOk="0">
                      <a:moveTo>
                        <a:pt x="33" y="0"/>
                      </a:moveTo>
                      <a:lnTo>
                        <a:pt x="0" y="33"/>
                      </a:lnTo>
                      <a:lnTo>
                        <a:pt x="67" y="434"/>
                      </a:lnTo>
                      <a:lnTo>
                        <a:pt x="167" y="567"/>
                      </a:lnTo>
                      <a:lnTo>
                        <a:pt x="167" y="600"/>
                      </a:lnTo>
                      <a:lnTo>
                        <a:pt x="234" y="767"/>
                      </a:lnTo>
                      <a:lnTo>
                        <a:pt x="300" y="767"/>
                      </a:lnTo>
                      <a:cubicBezTo>
                        <a:pt x="300" y="767"/>
                        <a:pt x="334" y="801"/>
                        <a:pt x="334" y="834"/>
                      </a:cubicBezTo>
                      <a:lnTo>
                        <a:pt x="367" y="901"/>
                      </a:lnTo>
                      <a:lnTo>
                        <a:pt x="434" y="934"/>
                      </a:lnTo>
                      <a:lnTo>
                        <a:pt x="467" y="934"/>
                      </a:lnTo>
                      <a:lnTo>
                        <a:pt x="534" y="901"/>
                      </a:lnTo>
                      <a:lnTo>
                        <a:pt x="634" y="901"/>
                      </a:lnTo>
                      <a:lnTo>
                        <a:pt x="767" y="967"/>
                      </a:lnTo>
                      <a:lnTo>
                        <a:pt x="867" y="1034"/>
                      </a:lnTo>
                      <a:lnTo>
                        <a:pt x="867" y="967"/>
                      </a:lnTo>
                      <a:lnTo>
                        <a:pt x="934" y="701"/>
                      </a:lnTo>
                      <a:lnTo>
                        <a:pt x="934" y="667"/>
                      </a:lnTo>
                      <a:lnTo>
                        <a:pt x="1001" y="600"/>
                      </a:lnTo>
                      <a:lnTo>
                        <a:pt x="1001" y="434"/>
                      </a:lnTo>
                      <a:lnTo>
                        <a:pt x="1001" y="167"/>
                      </a:lnTo>
                      <a:lnTo>
                        <a:pt x="1001" y="33"/>
                      </a:lnTo>
                      <a:lnTo>
                        <a:pt x="467" y="100"/>
                      </a:lnTo>
                      <a:lnTo>
                        <a:pt x="167" y="100"/>
                      </a:lnTo>
                      <a:cubicBezTo>
                        <a:pt x="134" y="67"/>
                        <a:pt x="134" y="67"/>
                        <a:pt x="100" y="67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>
                  <a:off x="4153785" y="3030411"/>
                  <a:ext cx="46212" cy="13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368" extrusionOk="0">
                      <a:moveTo>
                        <a:pt x="134" y="1"/>
                      </a:moveTo>
                      <a:cubicBezTo>
                        <a:pt x="134" y="34"/>
                        <a:pt x="134" y="34"/>
                        <a:pt x="134" y="68"/>
                      </a:cubicBezTo>
                      <a:lnTo>
                        <a:pt x="67" y="168"/>
                      </a:lnTo>
                      <a:lnTo>
                        <a:pt x="0" y="234"/>
                      </a:lnTo>
                      <a:lnTo>
                        <a:pt x="0" y="268"/>
                      </a:lnTo>
                      <a:lnTo>
                        <a:pt x="167" y="268"/>
                      </a:lnTo>
                      <a:cubicBezTo>
                        <a:pt x="167" y="268"/>
                        <a:pt x="200" y="268"/>
                        <a:pt x="234" y="301"/>
                      </a:cubicBezTo>
                      <a:cubicBezTo>
                        <a:pt x="234" y="301"/>
                        <a:pt x="234" y="335"/>
                        <a:pt x="234" y="368"/>
                      </a:cubicBezTo>
                      <a:cubicBezTo>
                        <a:pt x="234" y="335"/>
                        <a:pt x="267" y="335"/>
                        <a:pt x="300" y="335"/>
                      </a:cubicBezTo>
                      <a:lnTo>
                        <a:pt x="334" y="301"/>
                      </a:lnTo>
                      <a:cubicBezTo>
                        <a:pt x="334" y="268"/>
                        <a:pt x="367" y="234"/>
                        <a:pt x="367" y="201"/>
                      </a:cubicBezTo>
                      <a:lnTo>
                        <a:pt x="401" y="201"/>
                      </a:lnTo>
                      <a:lnTo>
                        <a:pt x="534" y="134"/>
                      </a:lnTo>
                      <a:lnTo>
                        <a:pt x="667" y="134"/>
                      </a:lnTo>
                      <a:lnTo>
                        <a:pt x="701" y="168"/>
                      </a:lnTo>
                      <a:lnTo>
                        <a:pt x="734" y="168"/>
                      </a:lnTo>
                      <a:cubicBezTo>
                        <a:pt x="767" y="134"/>
                        <a:pt x="767" y="134"/>
                        <a:pt x="801" y="134"/>
                      </a:cubicBezTo>
                      <a:lnTo>
                        <a:pt x="868" y="134"/>
                      </a:lnTo>
                      <a:lnTo>
                        <a:pt x="934" y="201"/>
                      </a:lnTo>
                      <a:lnTo>
                        <a:pt x="1034" y="201"/>
                      </a:lnTo>
                      <a:lnTo>
                        <a:pt x="1134" y="234"/>
                      </a:lnTo>
                      <a:lnTo>
                        <a:pt x="1268" y="234"/>
                      </a:lnTo>
                      <a:lnTo>
                        <a:pt x="1234" y="201"/>
                      </a:lnTo>
                      <a:lnTo>
                        <a:pt x="868" y="3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15"/>
                <p:cNvSpPr/>
                <p:nvPr/>
              </p:nvSpPr>
              <p:spPr>
                <a:xfrm>
                  <a:off x="3774456" y="3035294"/>
                  <a:ext cx="206716" cy="4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1335" extrusionOk="0">
                      <a:moveTo>
                        <a:pt x="4971" y="0"/>
                      </a:moveTo>
                      <a:lnTo>
                        <a:pt x="4471" y="67"/>
                      </a:lnTo>
                      <a:lnTo>
                        <a:pt x="3937" y="67"/>
                      </a:lnTo>
                      <a:lnTo>
                        <a:pt x="3370" y="134"/>
                      </a:lnTo>
                      <a:lnTo>
                        <a:pt x="3337" y="134"/>
                      </a:lnTo>
                      <a:lnTo>
                        <a:pt x="3003" y="67"/>
                      </a:lnTo>
                      <a:lnTo>
                        <a:pt x="2302" y="134"/>
                      </a:lnTo>
                      <a:lnTo>
                        <a:pt x="1769" y="134"/>
                      </a:lnTo>
                      <a:lnTo>
                        <a:pt x="1435" y="67"/>
                      </a:lnTo>
                      <a:lnTo>
                        <a:pt x="1102" y="134"/>
                      </a:lnTo>
                      <a:lnTo>
                        <a:pt x="635" y="134"/>
                      </a:lnTo>
                      <a:cubicBezTo>
                        <a:pt x="635" y="167"/>
                        <a:pt x="601" y="201"/>
                        <a:pt x="601" y="234"/>
                      </a:cubicBezTo>
                      <a:lnTo>
                        <a:pt x="268" y="601"/>
                      </a:lnTo>
                      <a:lnTo>
                        <a:pt x="234" y="601"/>
                      </a:lnTo>
                      <a:lnTo>
                        <a:pt x="101" y="668"/>
                      </a:lnTo>
                      <a:lnTo>
                        <a:pt x="1" y="701"/>
                      </a:lnTo>
                      <a:lnTo>
                        <a:pt x="34" y="701"/>
                      </a:lnTo>
                      <a:cubicBezTo>
                        <a:pt x="68" y="701"/>
                        <a:pt x="68" y="701"/>
                        <a:pt x="101" y="734"/>
                      </a:cubicBezTo>
                      <a:lnTo>
                        <a:pt x="101" y="768"/>
                      </a:lnTo>
                      <a:cubicBezTo>
                        <a:pt x="101" y="801"/>
                        <a:pt x="101" y="834"/>
                        <a:pt x="101" y="868"/>
                      </a:cubicBezTo>
                      <a:lnTo>
                        <a:pt x="68" y="901"/>
                      </a:lnTo>
                      <a:lnTo>
                        <a:pt x="68" y="934"/>
                      </a:lnTo>
                      <a:lnTo>
                        <a:pt x="68" y="1034"/>
                      </a:lnTo>
                      <a:lnTo>
                        <a:pt x="368" y="1034"/>
                      </a:lnTo>
                      <a:lnTo>
                        <a:pt x="1535" y="1268"/>
                      </a:lnTo>
                      <a:lnTo>
                        <a:pt x="1469" y="1235"/>
                      </a:lnTo>
                      <a:cubicBezTo>
                        <a:pt x="1435" y="1201"/>
                        <a:pt x="1435" y="1168"/>
                        <a:pt x="1469" y="1135"/>
                      </a:cubicBezTo>
                      <a:lnTo>
                        <a:pt x="1469" y="1068"/>
                      </a:lnTo>
                      <a:cubicBezTo>
                        <a:pt x="1469" y="1034"/>
                        <a:pt x="1469" y="1034"/>
                        <a:pt x="1469" y="1034"/>
                      </a:cubicBezTo>
                      <a:lnTo>
                        <a:pt x="1502" y="968"/>
                      </a:lnTo>
                      <a:cubicBezTo>
                        <a:pt x="1502" y="934"/>
                        <a:pt x="1535" y="934"/>
                        <a:pt x="1602" y="934"/>
                      </a:cubicBezTo>
                      <a:lnTo>
                        <a:pt x="1669" y="934"/>
                      </a:lnTo>
                      <a:lnTo>
                        <a:pt x="1735" y="968"/>
                      </a:lnTo>
                      <a:lnTo>
                        <a:pt x="1769" y="968"/>
                      </a:lnTo>
                      <a:cubicBezTo>
                        <a:pt x="1835" y="968"/>
                        <a:pt x="1869" y="1001"/>
                        <a:pt x="1869" y="1068"/>
                      </a:cubicBezTo>
                      <a:lnTo>
                        <a:pt x="1869" y="1101"/>
                      </a:lnTo>
                      <a:cubicBezTo>
                        <a:pt x="1869" y="1101"/>
                        <a:pt x="1869" y="1135"/>
                        <a:pt x="1869" y="1135"/>
                      </a:cubicBezTo>
                      <a:lnTo>
                        <a:pt x="1869" y="1201"/>
                      </a:lnTo>
                      <a:lnTo>
                        <a:pt x="1869" y="1268"/>
                      </a:lnTo>
                      <a:lnTo>
                        <a:pt x="2036" y="1201"/>
                      </a:lnTo>
                      <a:lnTo>
                        <a:pt x="2202" y="1201"/>
                      </a:lnTo>
                      <a:lnTo>
                        <a:pt x="2236" y="1235"/>
                      </a:lnTo>
                      <a:lnTo>
                        <a:pt x="2870" y="1268"/>
                      </a:lnTo>
                      <a:lnTo>
                        <a:pt x="3170" y="1268"/>
                      </a:lnTo>
                      <a:lnTo>
                        <a:pt x="3236" y="1301"/>
                      </a:lnTo>
                      <a:lnTo>
                        <a:pt x="3270" y="1301"/>
                      </a:lnTo>
                      <a:lnTo>
                        <a:pt x="3337" y="1335"/>
                      </a:lnTo>
                      <a:lnTo>
                        <a:pt x="3370" y="1301"/>
                      </a:lnTo>
                      <a:lnTo>
                        <a:pt x="3370" y="1268"/>
                      </a:lnTo>
                      <a:lnTo>
                        <a:pt x="3403" y="1135"/>
                      </a:lnTo>
                      <a:lnTo>
                        <a:pt x="3437" y="1068"/>
                      </a:lnTo>
                      <a:lnTo>
                        <a:pt x="3437" y="1034"/>
                      </a:lnTo>
                      <a:lnTo>
                        <a:pt x="3437" y="1001"/>
                      </a:lnTo>
                      <a:lnTo>
                        <a:pt x="3470" y="934"/>
                      </a:lnTo>
                      <a:lnTo>
                        <a:pt x="3503" y="934"/>
                      </a:lnTo>
                      <a:lnTo>
                        <a:pt x="3603" y="868"/>
                      </a:lnTo>
                      <a:lnTo>
                        <a:pt x="3737" y="868"/>
                      </a:lnTo>
                      <a:lnTo>
                        <a:pt x="3770" y="834"/>
                      </a:lnTo>
                      <a:cubicBezTo>
                        <a:pt x="3794" y="811"/>
                        <a:pt x="3817" y="787"/>
                        <a:pt x="3841" y="787"/>
                      </a:cubicBezTo>
                      <a:cubicBezTo>
                        <a:pt x="3851" y="787"/>
                        <a:pt x="3860" y="791"/>
                        <a:pt x="3870" y="801"/>
                      </a:cubicBezTo>
                      <a:lnTo>
                        <a:pt x="4037" y="801"/>
                      </a:lnTo>
                      <a:lnTo>
                        <a:pt x="4337" y="834"/>
                      </a:lnTo>
                      <a:lnTo>
                        <a:pt x="4604" y="834"/>
                      </a:lnTo>
                      <a:cubicBezTo>
                        <a:pt x="4604" y="834"/>
                        <a:pt x="4604" y="801"/>
                        <a:pt x="4604" y="768"/>
                      </a:cubicBezTo>
                      <a:lnTo>
                        <a:pt x="4704" y="601"/>
                      </a:lnTo>
                      <a:cubicBezTo>
                        <a:pt x="4704" y="601"/>
                        <a:pt x="4738" y="567"/>
                        <a:pt x="4738" y="567"/>
                      </a:cubicBezTo>
                      <a:lnTo>
                        <a:pt x="4838" y="534"/>
                      </a:lnTo>
                      <a:lnTo>
                        <a:pt x="5004" y="534"/>
                      </a:lnTo>
                      <a:lnTo>
                        <a:pt x="5071" y="467"/>
                      </a:lnTo>
                      <a:cubicBezTo>
                        <a:pt x="5091" y="428"/>
                        <a:pt x="5122" y="412"/>
                        <a:pt x="5151" y="412"/>
                      </a:cubicBezTo>
                      <a:cubicBezTo>
                        <a:pt x="5171" y="412"/>
                        <a:pt x="5191" y="420"/>
                        <a:pt x="5205" y="434"/>
                      </a:cubicBezTo>
                      <a:lnTo>
                        <a:pt x="5505" y="401"/>
                      </a:lnTo>
                      <a:lnTo>
                        <a:pt x="5672" y="301"/>
                      </a:lnTo>
                      <a:lnTo>
                        <a:pt x="5638" y="267"/>
                      </a:lnTo>
                      <a:lnTo>
                        <a:pt x="5538" y="201"/>
                      </a:lnTo>
                      <a:lnTo>
                        <a:pt x="5471" y="201"/>
                      </a:lnTo>
                      <a:cubicBezTo>
                        <a:pt x="5438" y="201"/>
                        <a:pt x="5405" y="201"/>
                        <a:pt x="5405" y="167"/>
                      </a:cubicBezTo>
                      <a:lnTo>
                        <a:pt x="5371" y="134"/>
                      </a:lnTo>
                      <a:lnTo>
                        <a:pt x="5205" y="34"/>
                      </a:lnTo>
                      <a:lnTo>
                        <a:pt x="51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15"/>
                <p:cNvSpPr/>
                <p:nvPr/>
              </p:nvSpPr>
              <p:spPr>
                <a:xfrm>
                  <a:off x="3510661" y="3018274"/>
                  <a:ext cx="547112" cy="29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2" h="8207" extrusionOk="0">
                      <a:moveTo>
                        <a:pt x="2969" y="0"/>
                      </a:moveTo>
                      <a:lnTo>
                        <a:pt x="2869" y="167"/>
                      </a:lnTo>
                      <a:lnTo>
                        <a:pt x="2836" y="234"/>
                      </a:lnTo>
                      <a:lnTo>
                        <a:pt x="2836" y="301"/>
                      </a:lnTo>
                      <a:lnTo>
                        <a:pt x="2736" y="801"/>
                      </a:lnTo>
                      <a:lnTo>
                        <a:pt x="2769" y="1135"/>
                      </a:lnTo>
                      <a:lnTo>
                        <a:pt x="2736" y="1301"/>
                      </a:lnTo>
                      <a:lnTo>
                        <a:pt x="2736" y="1335"/>
                      </a:lnTo>
                      <a:lnTo>
                        <a:pt x="2769" y="1501"/>
                      </a:lnTo>
                      <a:cubicBezTo>
                        <a:pt x="2802" y="1535"/>
                        <a:pt x="2802" y="1568"/>
                        <a:pt x="2769" y="1602"/>
                      </a:cubicBezTo>
                      <a:lnTo>
                        <a:pt x="2769" y="1635"/>
                      </a:lnTo>
                      <a:lnTo>
                        <a:pt x="2736" y="1668"/>
                      </a:lnTo>
                      <a:lnTo>
                        <a:pt x="2702" y="1702"/>
                      </a:lnTo>
                      <a:lnTo>
                        <a:pt x="2535" y="1835"/>
                      </a:lnTo>
                      <a:lnTo>
                        <a:pt x="2502" y="1902"/>
                      </a:lnTo>
                      <a:lnTo>
                        <a:pt x="2502" y="1935"/>
                      </a:lnTo>
                      <a:lnTo>
                        <a:pt x="2169" y="2135"/>
                      </a:lnTo>
                      <a:lnTo>
                        <a:pt x="2135" y="2202"/>
                      </a:lnTo>
                      <a:lnTo>
                        <a:pt x="2135" y="2235"/>
                      </a:lnTo>
                      <a:cubicBezTo>
                        <a:pt x="2135" y="2269"/>
                        <a:pt x="2135" y="2302"/>
                        <a:pt x="2102" y="2302"/>
                      </a:cubicBezTo>
                      <a:cubicBezTo>
                        <a:pt x="2102" y="2335"/>
                        <a:pt x="2068" y="2335"/>
                        <a:pt x="2035" y="2335"/>
                      </a:cubicBezTo>
                      <a:lnTo>
                        <a:pt x="1835" y="2335"/>
                      </a:lnTo>
                      <a:lnTo>
                        <a:pt x="1568" y="2235"/>
                      </a:lnTo>
                      <a:lnTo>
                        <a:pt x="1501" y="2202"/>
                      </a:lnTo>
                      <a:lnTo>
                        <a:pt x="1335" y="2202"/>
                      </a:lnTo>
                      <a:lnTo>
                        <a:pt x="1268" y="2169"/>
                      </a:lnTo>
                      <a:lnTo>
                        <a:pt x="1168" y="2169"/>
                      </a:lnTo>
                      <a:lnTo>
                        <a:pt x="1168" y="2302"/>
                      </a:lnTo>
                      <a:lnTo>
                        <a:pt x="1168" y="2469"/>
                      </a:lnTo>
                      <a:lnTo>
                        <a:pt x="1168" y="2602"/>
                      </a:lnTo>
                      <a:lnTo>
                        <a:pt x="1168" y="2669"/>
                      </a:lnTo>
                      <a:lnTo>
                        <a:pt x="1101" y="3203"/>
                      </a:lnTo>
                      <a:lnTo>
                        <a:pt x="1168" y="3403"/>
                      </a:lnTo>
                      <a:lnTo>
                        <a:pt x="1235" y="3503"/>
                      </a:lnTo>
                      <a:cubicBezTo>
                        <a:pt x="1235" y="3536"/>
                        <a:pt x="1235" y="3570"/>
                        <a:pt x="1235" y="3603"/>
                      </a:cubicBezTo>
                      <a:lnTo>
                        <a:pt x="1235" y="3636"/>
                      </a:lnTo>
                      <a:cubicBezTo>
                        <a:pt x="1201" y="3636"/>
                        <a:pt x="1201" y="3670"/>
                        <a:pt x="1201" y="3670"/>
                      </a:cubicBezTo>
                      <a:lnTo>
                        <a:pt x="1101" y="3736"/>
                      </a:lnTo>
                      <a:lnTo>
                        <a:pt x="1101" y="3770"/>
                      </a:lnTo>
                      <a:cubicBezTo>
                        <a:pt x="1134" y="3803"/>
                        <a:pt x="1134" y="3803"/>
                        <a:pt x="1101" y="3803"/>
                      </a:cubicBezTo>
                      <a:lnTo>
                        <a:pt x="1101" y="3870"/>
                      </a:lnTo>
                      <a:lnTo>
                        <a:pt x="1268" y="3870"/>
                      </a:lnTo>
                      <a:lnTo>
                        <a:pt x="1368" y="3937"/>
                      </a:lnTo>
                      <a:lnTo>
                        <a:pt x="1535" y="4103"/>
                      </a:lnTo>
                      <a:lnTo>
                        <a:pt x="1535" y="4137"/>
                      </a:lnTo>
                      <a:lnTo>
                        <a:pt x="1568" y="4237"/>
                      </a:lnTo>
                      <a:cubicBezTo>
                        <a:pt x="1568" y="4237"/>
                        <a:pt x="1568" y="4270"/>
                        <a:pt x="1568" y="4270"/>
                      </a:cubicBezTo>
                      <a:lnTo>
                        <a:pt x="1535" y="4537"/>
                      </a:lnTo>
                      <a:lnTo>
                        <a:pt x="1535" y="4570"/>
                      </a:lnTo>
                      <a:lnTo>
                        <a:pt x="1468" y="4737"/>
                      </a:lnTo>
                      <a:lnTo>
                        <a:pt x="1468" y="4871"/>
                      </a:lnTo>
                      <a:cubicBezTo>
                        <a:pt x="1468" y="4904"/>
                        <a:pt x="1435" y="4904"/>
                        <a:pt x="1435" y="4937"/>
                      </a:cubicBezTo>
                      <a:lnTo>
                        <a:pt x="1368" y="5004"/>
                      </a:lnTo>
                      <a:lnTo>
                        <a:pt x="1134" y="5004"/>
                      </a:lnTo>
                      <a:lnTo>
                        <a:pt x="1068" y="4937"/>
                      </a:lnTo>
                      <a:lnTo>
                        <a:pt x="934" y="5037"/>
                      </a:lnTo>
                      <a:lnTo>
                        <a:pt x="601" y="5204"/>
                      </a:lnTo>
                      <a:lnTo>
                        <a:pt x="367" y="5438"/>
                      </a:lnTo>
                      <a:lnTo>
                        <a:pt x="134" y="5571"/>
                      </a:lnTo>
                      <a:lnTo>
                        <a:pt x="67" y="5671"/>
                      </a:lnTo>
                      <a:lnTo>
                        <a:pt x="67" y="5738"/>
                      </a:lnTo>
                      <a:lnTo>
                        <a:pt x="67" y="5805"/>
                      </a:lnTo>
                      <a:cubicBezTo>
                        <a:pt x="67" y="5838"/>
                        <a:pt x="67" y="5838"/>
                        <a:pt x="67" y="5838"/>
                      </a:cubicBezTo>
                      <a:lnTo>
                        <a:pt x="0" y="6005"/>
                      </a:lnTo>
                      <a:lnTo>
                        <a:pt x="234" y="6071"/>
                      </a:lnTo>
                      <a:lnTo>
                        <a:pt x="367" y="6071"/>
                      </a:lnTo>
                      <a:lnTo>
                        <a:pt x="434" y="5938"/>
                      </a:lnTo>
                      <a:cubicBezTo>
                        <a:pt x="467" y="5905"/>
                        <a:pt x="501" y="5871"/>
                        <a:pt x="534" y="5871"/>
                      </a:cubicBezTo>
                      <a:lnTo>
                        <a:pt x="567" y="5871"/>
                      </a:lnTo>
                      <a:cubicBezTo>
                        <a:pt x="601" y="5871"/>
                        <a:pt x="634" y="5905"/>
                        <a:pt x="667" y="5938"/>
                      </a:cubicBezTo>
                      <a:lnTo>
                        <a:pt x="667" y="5971"/>
                      </a:lnTo>
                      <a:cubicBezTo>
                        <a:pt x="667" y="5971"/>
                        <a:pt x="667" y="6005"/>
                        <a:pt x="667" y="6005"/>
                      </a:cubicBezTo>
                      <a:lnTo>
                        <a:pt x="667" y="6038"/>
                      </a:lnTo>
                      <a:lnTo>
                        <a:pt x="701" y="6038"/>
                      </a:lnTo>
                      <a:lnTo>
                        <a:pt x="734" y="6071"/>
                      </a:lnTo>
                      <a:lnTo>
                        <a:pt x="768" y="6071"/>
                      </a:lnTo>
                      <a:lnTo>
                        <a:pt x="801" y="6105"/>
                      </a:lnTo>
                      <a:cubicBezTo>
                        <a:pt x="801" y="6105"/>
                        <a:pt x="801" y="6138"/>
                        <a:pt x="834" y="6138"/>
                      </a:cubicBezTo>
                      <a:lnTo>
                        <a:pt x="1101" y="6071"/>
                      </a:lnTo>
                      <a:lnTo>
                        <a:pt x="1134" y="6038"/>
                      </a:lnTo>
                      <a:lnTo>
                        <a:pt x="1268" y="6038"/>
                      </a:lnTo>
                      <a:lnTo>
                        <a:pt x="1301" y="6071"/>
                      </a:lnTo>
                      <a:lnTo>
                        <a:pt x="1668" y="6071"/>
                      </a:lnTo>
                      <a:lnTo>
                        <a:pt x="1735" y="6105"/>
                      </a:lnTo>
                      <a:lnTo>
                        <a:pt x="1768" y="6071"/>
                      </a:lnTo>
                      <a:lnTo>
                        <a:pt x="1835" y="6071"/>
                      </a:lnTo>
                      <a:lnTo>
                        <a:pt x="1935" y="6105"/>
                      </a:lnTo>
                      <a:cubicBezTo>
                        <a:pt x="1968" y="6138"/>
                        <a:pt x="1968" y="6171"/>
                        <a:pt x="1968" y="6205"/>
                      </a:cubicBezTo>
                      <a:lnTo>
                        <a:pt x="1968" y="6338"/>
                      </a:lnTo>
                      <a:lnTo>
                        <a:pt x="2202" y="6372"/>
                      </a:lnTo>
                      <a:lnTo>
                        <a:pt x="2235" y="6338"/>
                      </a:lnTo>
                      <a:lnTo>
                        <a:pt x="2469" y="6338"/>
                      </a:lnTo>
                      <a:lnTo>
                        <a:pt x="2602" y="6405"/>
                      </a:lnTo>
                      <a:lnTo>
                        <a:pt x="2636" y="6372"/>
                      </a:lnTo>
                      <a:lnTo>
                        <a:pt x="2702" y="6372"/>
                      </a:lnTo>
                      <a:cubicBezTo>
                        <a:pt x="2736" y="6372"/>
                        <a:pt x="2769" y="6372"/>
                        <a:pt x="2802" y="6405"/>
                      </a:cubicBezTo>
                      <a:lnTo>
                        <a:pt x="2836" y="6505"/>
                      </a:lnTo>
                      <a:lnTo>
                        <a:pt x="2869" y="6538"/>
                      </a:lnTo>
                      <a:lnTo>
                        <a:pt x="2869" y="6505"/>
                      </a:lnTo>
                      <a:cubicBezTo>
                        <a:pt x="2869" y="6505"/>
                        <a:pt x="2869" y="6472"/>
                        <a:pt x="2869" y="6472"/>
                      </a:cubicBezTo>
                      <a:lnTo>
                        <a:pt x="2902" y="6405"/>
                      </a:lnTo>
                      <a:lnTo>
                        <a:pt x="2969" y="6305"/>
                      </a:lnTo>
                      <a:cubicBezTo>
                        <a:pt x="2969" y="6272"/>
                        <a:pt x="3002" y="6272"/>
                        <a:pt x="3002" y="6238"/>
                      </a:cubicBezTo>
                      <a:lnTo>
                        <a:pt x="3036" y="6238"/>
                      </a:lnTo>
                      <a:cubicBezTo>
                        <a:pt x="3052" y="6222"/>
                        <a:pt x="3069" y="6213"/>
                        <a:pt x="3086" y="6213"/>
                      </a:cubicBezTo>
                      <a:cubicBezTo>
                        <a:pt x="3103" y="6213"/>
                        <a:pt x="3119" y="6222"/>
                        <a:pt x="3136" y="6238"/>
                      </a:cubicBezTo>
                      <a:lnTo>
                        <a:pt x="3169" y="6238"/>
                      </a:lnTo>
                      <a:lnTo>
                        <a:pt x="3203" y="6138"/>
                      </a:lnTo>
                      <a:cubicBezTo>
                        <a:pt x="3203" y="6138"/>
                        <a:pt x="3236" y="6138"/>
                        <a:pt x="3236" y="6105"/>
                      </a:cubicBezTo>
                      <a:lnTo>
                        <a:pt x="3403" y="6105"/>
                      </a:lnTo>
                      <a:lnTo>
                        <a:pt x="3503" y="6138"/>
                      </a:lnTo>
                      <a:lnTo>
                        <a:pt x="3703" y="6138"/>
                      </a:lnTo>
                      <a:cubicBezTo>
                        <a:pt x="3703" y="6138"/>
                        <a:pt x="3736" y="6138"/>
                        <a:pt x="3736" y="6171"/>
                      </a:cubicBezTo>
                      <a:lnTo>
                        <a:pt x="3836" y="6238"/>
                      </a:lnTo>
                      <a:lnTo>
                        <a:pt x="3970" y="6171"/>
                      </a:lnTo>
                      <a:lnTo>
                        <a:pt x="4103" y="6171"/>
                      </a:lnTo>
                      <a:lnTo>
                        <a:pt x="4237" y="6238"/>
                      </a:lnTo>
                      <a:lnTo>
                        <a:pt x="4303" y="6238"/>
                      </a:lnTo>
                      <a:lnTo>
                        <a:pt x="5037" y="6338"/>
                      </a:lnTo>
                      <a:lnTo>
                        <a:pt x="5071" y="6338"/>
                      </a:lnTo>
                      <a:lnTo>
                        <a:pt x="5171" y="6372"/>
                      </a:lnTo>
                      <a:lnTo>
                        <a:pt x="5204" y="6372"/>
                      </a:lnTo>
                      <a:lnTo>
                        <a:pt x="5271" y="6338"/>
                      </a:lnTo>
                      <a:lnTo>
                        <a:pt x="5571" y="6338"/>
                      </a:lnTo>
                      <a:lnTo>
                        <a:pt x="5671" y="6372"/>
                      </a:lnTo>
                      <a:cubicBezTo>
                        <a:pt x="5704" y="6372"/>
                        <a:pt x="5704" y="6405"/>
                        <a:pt x="5704" y="6405"/>
                      </a:cubicBezTo>
                      <a:lnTo>
                        <a:pt x="5804" y="6472"/>
                      </a:lnTo>
                      <a:cubicBezTo>
                        <a:pt x="5804" y="6505"/>
                        <a:pt x="5804" y="6505"/>
                        <a:pt x="5804" y="6505"/>
                      </a:cubicBezTo>
                      <a:lnTo>
                        <a:pt x="5871" y="6538"/>
                      </a:lnTo>
                      <a:lnTo>
                        <a:pt x="5938" y="6572"/>
                      </a:lnTo>
                      <a:lnTo>
                        <a:pt x="6305" y="6572"/>
                      </a:lnTo>
                      <a:lnTo>
                        <a:pt x="6505" y="6638"/>
                      </a:lnTo>
                      <a:lnTo>
                        <a:pt x="6672" y="6672"/>
                      </a:lnTo>
                      <a:lnTo>
                        <a:pt x="6872" y="6772"/>
                      </a:lnTo>
                      <a:lnTo>
                        <a:pt x="6939" y="6705"/>
                      </a:lnTo>
                      <a:lnTo>
                        <a:pt x="7139" y="6705"/>
                      </a:lnTo>
                      <a:lnTo>
                        <a:pt x="7205" y="6638"/>
                      </a:lnTo>
                      <a:lnTo>
                        <a:pt x="7239" y="6638"/>
                      </a:lnTo>
                      <a:lnTo>
                        <a:pt x="7306" y="6605"/>
                      </a:lnTo>
                      <a:lnTo>
                        <a:pt x="7439" y="6605"/>
                      </a:lnTo>
                      <a:cubicBezTo>
                        <a:pt x="7439" y="6566"/>
                        <a:pt x="7473" y="6550"/>
                        <a:pt x="7508" y="6550"/>
                      </a:cubicBezTo>
                      <a:cubicBezTo>
                        <a:pt x="7533" y="6550"/>
                        <a:pt x="7559" y="6558"/>
                        <a:pt x="7572" y="6572"/>
                      </a:cubicBezTo>
                      <a:lnTo>
                        <a:pt x="7639" y="6605"/>
                      </a:lnTo>
                      <a:lnTo>
                        <a:pt x="7706" y="6605"/>
                      </a:lnTo>
                      <a:lnTo>
                        <a:pt x="7806" y="6638"/>
                      </a:lnTo>
                      <a:lnTo>
                        <a:pt x="7906" y="6572"/>
                      </a:lnTo>
                      <a:lnTo>
                        <a:pt x="8106" y="6338"/>
                      </a:lnTo>
                      <a:lnTo>
                        <a:pt x="8139" y="6338"/>
                      </a:lnTo>
                      <a:lnTo>
                        <a:pt x="8273" y="6238"/>
                      </a:lnTo>
                      <a:lnTo>
                        <a:pt x="8306" y="6238"/>
                      </a:lnTo>
                      <a:lnTo>
                        <a:pt x="8506" y="6205"/>
                      </a:lnTo>
                      <a:lnTo>
                        <a:pt x="9007" y="6138"/>
                      </a:lnTo>
                      <a:lnTo>
                        <a:pt x="9040" y="6138"/>
                      </a:lnTo>
                      <a:lnTo>
                        <a:pt x="9207" y="6171"/>
                      </a:lnTo>
                      <a:lnTo>
                        <a:pt x="9407" y="6205"/>
                      </a:lnTo>
                      <a:lnTo>
                        <a:pt x="9607" y="6272"/>
                      </a:lnTo>
                      <a:lnTo>
                        <a:pt x="9707" y="6338"/>
                      </a:lnTo>
                      <a:lnTo>
                        <a:pt x="9874" y="6572"/>
                      </a:lnTo>
                      <a:lnTo>
                        <a:pt x="9941" y="6572"/>
                      </a:lnTo>
                      <a:lnTo>
                        <a:pt x="9974" y="6538"/>
                      </a:lnTo>
                      <a:lnTo>
                        <a:pt x="10141" y="6538"/>
                      </a:lnTo>
                      <a:cubicBezTo>
                        <a:pt x="10141" y="6538"/>
                        <a:pt x="10174" y="6538"/>
                        <a:pt x="10208" y="6572"/>
                      </a:cubicBezTo>
                      <a:lnTo>
                        <a:pt x="10208" y="6605"/>
                      </a:lnTo>
                      <a:cubicBezTo>
                        <a:pt x="10208" y="6605"/>
                        <a:pt x="10208" y="6605"/>
                        <a:pt x="10208" y="6638"/>
                      </a:cubicBezTo>
                      <a:lnTo>
                        <a:pt x="10208" y="6672"/>
                      </a:lnTo>
                      <a:lnTo>
                        <a:pt x="10241" y="6705"/>
                      </a:lnTo>
                      <a:lnTo>
                        <a:pt x="10374" y="6772"/>
                      </a:lnTo>
                      <a:lnTo>
                        <a:pt x="10541" y="6772"/>
                      </a:lnTo>
                      <a:cubicBezTo>
                        <a:pt x="10575" y="6772"/>
                        <a:pt x="10608" y="6772"/>
                        <a:pt x="10608" y="6805"/>
                      </a:cubicBezTo>
                      <a:lnTo>
                        <a:pt x="10675" y="6839"/>
                      </a:lnTo>
                      <a:lnTo>
                        <a:pt x="10841" y="6905"/>
                      </a:lnTo>
                      <a:cubicBezTo>
                        <a:pt x="10875" y="6905"/>
                        <a:pt x="10875" y="6939"/>
                        <a:pt x="10875" y="6939"/>
                      </a:cubicBezTo>
                      <a:lnTo>
                        <a:pt x="10975" y="7039"/>
                      </a:lnTo>
                      <a:lnTo>
                        <a:pt x="11142" y="7039"/>
                      </a:lnTo>
                      <a:lnTo>
                        <a:pt x="11208" y="7105"/>
                      </a:lnTo>
                      <a:cubicBezTo>
                        <a:pt x="11208" y="7105"/>
                        <a:pt x="11242" y="7139"/>
                        <a:pt x="11242" y="7172"/>
                      </a:cubicBezTo>
                      <a:lnTo>
                        <a:pt x="11308" y="7139"/>
                      </a:lnTo>
                      <a:lnTo>
                        <a:pt x="11342" y="7139"/>
                      </a:lnTo>
                      <a:lnTo>
                        <a:pt x="11442" y="7105"/>
                      </a:lnTo>
                      <a:cubicBezTo>
                        <a:pt x="11453" y="7094"/>
                        <a:pt x="11468" y="7091"/>
                        <a:pt x="11483" y="7091"/>
                      </a:cubicBezTo>
                      <a:cubicBezTo>
                        <a:pt x="11512" y="7091"/>
                        <a:pt x="11542" y="7105"/>
                        <a:pt x="11542" y="7105"/>
                      </a:cubicBezTo>
                      <a:lnTo>
                        <a:pt x="11609" y="7139"/>
                      </a:lnTo>
                      <a:cubicBezTo>
                        <a:pt x="11609" y="7172"/>
                        <a:pt x="11609" y="7206"/>
                        <a:pt x="11609" y="7206"/>
                      </a:cubicBezTo>
                      <a:lnTo>
                        <a:pt x="11609" y="7272"/>
                      </a:lnTo>
                      <a:lnTo>
                        <a:pt x="11675" y="7272"/>
                      </a:lnTo>
                      <a:lnTo>
                        <a:pt x="11809" y="7372"/>
                      </a:lnTo>
                      <a:lnTo>
                        <a:pt x="11976" y="7406"/>
                      </a:lnTo>
                      <a:lnTo>
                        <a:pt x="12076" y="7339"/>
                      </a:lnTo>
                      <a:lnTo>
                        <a:pt x="12242" y="7339"/>
                      </a:lnTo>
                      <a:cubicBezTo>
                        <a:pt x="12242" y="7372"/>
                        <a:pt x="12276" y="7406"/>
                        <a:pt x="12276" y="7439"/>
                      </a:cubicBezTo>
                      <a:lnTo>
                        <a:pt x="12276" y="7506"/>
                      </a:lnTo>
                      <a:lnTo>
                        <a:pt x="12509" y="7506"/>
                      </a:lnTo>
                      <a:cubicBezTo>
                        <a:pt x="12509" y="7539"/>
                        <a:pt x="12543" y="7539"/>
                        <a:pt x="12543" y="7572"/>
                      </a:cubicBezTo>
                      <a:lnTo>
                        <a:pt x="12576" y="7606"/>
                      </a:lnTo>
                      <a:lnTo>
                        <a:pt x="12676" y="7606"/>
                      </a:lnTo>
                      <a:lnTo>
                        <a:pt x="12843" y="7539"/>
                      </a:lnTo>
                      <a:lnTo>
                        <a:pt x="12976" y="7539"/>
                      </a:lnTo>
                      <a:cubicBezTo>
                        <a:pt x="13010" y="7539"/>
                        <a:pt x="13076" y="7572"/>
                        <a:pt x="13076" y="7606"/>
                      </a:cubicBezTo>
                      <a:lnTo>
                        <a:pt x="13110" y="7639"/>
                      </a:lnTo>
                      <a:lnTo>
                        <a:pt x="13143" y="7639"/>
                      </a:lnTo>
                      <a:lnTo>
                        <a:pt x="13276" y="7539"/>
                      </a:lnTo>
                      <a:lnTo>
                        <a:pt x="13543" y="7539"/>
                      </a:lnTo>
                      <a:lnTo>
                        <a:pt x="13743" y="7639"/>
                      </a:lnTo>
                      <a:lnTo>
                        <a:pt x="13777" y="7639"/>
                      </a:lnTo>
                      <a:lnTo>
                        <a:pt x="13910" y="7773"/>
                      </a:lnTo>
                      <a:cubicBezTo>
                        <a:pt x="13944" y="7773"/>
                        <a:pt x="13944" y="7773"/>
                        <a:pt x="13944" y="7806"/>
                      </a:cubicBezTo>
                      <a:lnTo>
                        <a:pt x="13977" y="7973"/>
                      </a:lnTo>
                      <a:cubicBezTo>
                        <a:pt x="14010" y="7973"/>
                        <a:pt x="14010" y="8006"/>
                        <a:pt x="13977" y="8039"/>
                      </a:cubicBezTo>
                      <a:lnTo>
                        <a:pt x="13944" y="8073"/>
                      </a:lnTo>
                      <a:lnTo>
                        <a:pt x="14144" y="8073"/>
                      </a:lnTo>
                      <a:lnTo>
                        <a:pt x="14244" y="8106"/>
                      </a:lnTo>
                      <a:lnTo>
                        <a:pt x="14611" y="8206"/>
                      </a:lnTo>
                      <a:lnTo>
                        <a:pt x="14944" y="8206"/>
                      </a:lnTo>
                      <a:lnTo>
                        <a:pt x="15011" y="8140"/>
                      </a:lnTo>
                      <a:lnTo>
                        <a:pt x="15011" y="8106"/>
                      </a:lnTo>
                      <a:lnTo>
                        <a:pt x="14944" y="8006"/>
                      </a:lnTo>
                      <a:lnTo>
                        <a:pt x="14911" y="7973"/>
                      </a:lnTo>
                      <a:lnTo>
                        <a:pt x="14878" y="7906"/>
                      </a:lnTo>
                      <a:lnTo>
                        <a:pt x="14711" y="7839"/>
                      </a:lnTo>
                      <a:lnTo>
                        <a:pt x="14677" y="7839"/>
                      </a:lnTo>
                      <a:lnTo>
                        <a:pt x="14577" y="7806"/>
                      </a:lnTo>
                      <a:lnTo>
                        <a:pt x="14411" y="7739"/>
                      </a:lnTo>
                      <a:lnTo>
                        <a:pt x="14377" y="7739"/>
                      </a:lnTo>
                      <a:lnTo>
                        <a:pt x="14311" y="7706"/>
                      </a:lnTo>
                      <a:cubicBezTo>
                        <a:pt x="14277" y="7706"/>
                        <a:pt x="14277" y="7673"/>
                        <a:pt x="14277" y="7673"/>
                      </a:cubicBezTo>
                      <a:lnTo>
                        <a:pt x="14210" y="7506"/>
                      </a:lnTo>
                      <a:cubicBezTo>
                        <a:pt x="14210" y="7472"/>
                        <a:pt x="14210" y="7472"/>
                        <a:pt x="14210" y="7439"/>
                      </a:cubicBezTo>
                      <a:lnTo>
                        <a:pt x="14210" y="7372"/>
                      </a:lnTo>
                      <a:cubicBezTo>
                        <a:pt x="14194" y="7389"/>
                        <a:pt x="14169" y="7397"/>
                        <a:pt x="14144" y="7397"/>
                      </a:cubicBezTo>
                      <a:cubicBezTo>
                        <a:pt x="14119" y="7397"/>
                        <a:pt x="14094" y="7389"/>
                        <a:pt x="14077" y="7372"/>
                      </a:cubicBezTo>
                      <a:lnTo>
                        <a:pt x="14044" y="7339"/>
                      </a:lnTo>
                      <a:cubicBezTo>
                        <a:pt x="14010" y="7306"/>
                        <a:pt x="13977" y="7306"/>
                        <a:pt x="14010" y="7272"/>
                      </a:cubicBezTo>
                      <a:lnTo>
                        <a:pt x="14010" y="7172"/>
                      </a:lnTo>
                      <a:lnTo>
                        <a:pt x="13977" y="7005"/>
                      </a:lnTo>
                      <a:lnTo>
                        <a:pt x="13910" y="6839"/>
                      </a:lnTo>
                      <a:lnTo>
                        <a:pt x="13910" y="6805"/>
                      </a:lnTo>
                      <a:lnTo>
                        <a:pt x="13910" y="6772"/>
                      </a:lnTo>
                      <a:lnTo>
                        <a:pt x="14110" y="5704"/>
                      </a:lnTo>
                      <a:lnTo>
                        <a:pt x="14311" y="5137"/>
                      </a:lnTo>
                      <a:lnTo>
                        <a:pt x="14277" y="4971"/>
                      </a:lnTo>
                      <a:lnTo>
                        <a:pt x="14244" y="4871"/>
                      </a:lnTo>
                      <a:cubicBezTo>
                        <a:pt x="14244" y="4871"/>
                        <a:pt x="14244" y="4837"/>
                        <a:pt x="14244" y="4837"/>
                      </a:cubicBezTo>
                      <a:lnTo>
                        <a:pt x="14244" y="4804"/>
                      </a:lnTo>
                      <a:cubicBezTo>
                        <a:pt x="14244" y="4804"/>
                        <a:pt x="14244" y="4770"/>
                        <a:pt x="14244" y="4770"/>
                      </a:cubicBezTo>
                      <a:lnTo>
                        <a:pt x="14244" y="4704"/>
                      </a:lnTo>
                      <a:lnTo>
                        <a:pt x="14277" y="4637"/>
                      </a:lnTo>
                      <a:lnTo>
                        <a:pt x="14277" y="4604"/>
                      </a:lnTo>
                      <a:lnTo>
                        <a:pt x="14344" y="4437"/>
                      </a:lnTo>
                      <a:lnTo>
                        <a:pt x="14344" y="4404"/>
                      </a:lnTo>
                      <a:lnTo>
                        <a:pt x="14311" y="4337"/>
                      </a:lnTo>
                      <a:lnTo>
                        <a:pt x="14277" y="4303"/>
                      </a:lnTo>
                      <a:lnTo>
                        <a:pt x="14144" y="4237"/>
                      </a:lnTo>
                      <a:lnTo>
                        <a:pt x="14110" y="4237"/>
                      </a:lnTo>
                      <a:lnTo>
                        <a:pt x="14044" y="4170"/>
                      </a:lnTo>
                      <a:lnTo>
                        <a:pt x="13810" y="4170"/>
                      </a:lnTo>
                      <a:lnTo>
                        <a:pt x="13743" y="4103"/>
                      </a:lnTo>
                      <a:lnTo>
                        <a:pt x="13577" y="3970"/>
                      </a:lnTo>
                      <a:lnTo>
                        <a:pt x="13510" y="3970"/>
                      </a:lnTo>
                      <a:lnTo>
                        <a:pt x="13377" y="4037"/>
                      </a:lnTo>
                      <a:lnTo>
                        <a:pt x="13210" y="4037"/>
                      </a:lnTo>
                      <a:lnTo>
                        <a:pt x="13076" y="3970"/>
                      </a:lnTo>
                      <a:cubicBezTo>
                        <a:pt x="13076" y="3970"/>
                        <a:pt x="13043" y="3937"/>
                        <a:pt x="13043" y="3937"/>
                      </a:cubicBezTo>
                      <a:lnTo>
                        <a:pt x="12943" y="3836"/>
                      </a:lnTo>
                      <a:lnTo>
                        <a:pt x="12776" y="3636"/>
                      </a:lnTo>
                      <a:lnTo>
                        <a:pt x="12709" y="3603"/>
                      </a:lnTo>
                      <a:lnTo>
                        <a:pt x="12643" y="3603"/>
                      </a:lnTo>
                      <a:lnTo>
                        <a:pt x="12376" y="3836"/>
                      </a:lnTo>
                      <a:lnTo>
                        <a:pt x="12342" y="3836"/>
                      </a:lnTo>
                      <a:lnTo>
                        <a:pt x="12176" y="3870"/>
                      </a:lnTo>
                      <a:lnTo>
                        <a:pt x="12142" y="3870"/>
                      </a:lnTo>
                      <a:lnTo>
                        <a:pt x="11942" y="3836"/>
                      </a:lnTo>
                      <a:lnTo>
                        <a:pt x="11909" y="3870"/>
                      </a:lnTo>
                      <a:lnTo>
                        <a:pt x="11842" y="3937"/>
                      </a:lnTo>
                      <a:lnTo>
                        <a:pt x="11842" y="3970"/>
                      </a:lnTo>
                      <a:lnTo>
                        <a:pt x="11809" y="4003"/>
                      </a:lnTo>
                      <a:lnTo>
                        <a:pt x="11542" y="4003"/>
                      </a:lnTo>
                      <a:lnTo>
                        <a:pt x="11375" y="3937"/>
                      </a:lnTo>
                      <a:lnTo>
                        <a:pt x="11308" y="3937"/>
                      </a:lnTo>
                      <a:lnTo>
                        <a:pt x="11242" y="3970"/>
                      </a:lnTo>
                      <a:lnTo>
                        <a:pt x="11142" y="3970"/>
                      </a:lnTo>
                      <a:lnTo>
                        <a:pt x="10575" y="3903"/>
                      </a:lnTo>
                      <a:lnTo>
                        <a:pt x="10541" y="3903"/>
                      </a:lnTo>
                      <a:lnTo>
                        <a:pt x="10408" y="3970"/>
                      </a:lnTo>
                      <a:lnTo>
                        <a:pt x="10341" y="4003"/>
                      </a:lnTo>
                      <a:lnTo>
                        <a:pt x="10241" y="4003"/>
                      </a:lnTo>
                      <a:lnTo>
                        <a:pt x="10174" y="4037"/>
                      </a:lnTo>
                      <a:lnTo>
                        <a:pt x="10007" y="4103"/>
                      </a:lnTo>
                      <a:lnTo>
                        <a:pt x="9907" y="4203"/>
                      </a:lnTo>
                      <a:lnTo>
                        <a:pt x="9574" y="4203"/>
                      </a:lnTo>
                      <a:cubicBezTo>
                        <a:pt x="9540" y="4203"/>
                        <a:pt x="9540" y="4203"/>
                        <a:pt x="9507" y="4170"/>
                      </a:cubicBezTo>
                      <a:lnTo>
                        <a:pt x="9440" y="4070"/>
                      </a:lnTo>
                      <a:lnTo>
                        <a:pt x="9207" y="4070"/>
                      </a:lnTo>
                      <a:lnTo>
                        <a:pt x="9073" y="4003"/>
                      </a:lnTo>
                      <a:lnTo>
                        <a:pt x="8940" y="4003"/>
                      </a:lnTo>
                      <a:cubicBezTo>
                        <a:pt x="8940" y="4003"/>
                        <a:pt x="8907" y="4003"/>
                        <a:pt x="8907" y="3970"/>
                      </a:cubicBezTo>
                      <a:lnTo>
                        <a:pt x="8807" y="3903"/>
                      </a:lnTo>
                      <a:lnTo>
                        <a:pt x="8606" y="3703"/>
                      </a:lnTo>
                      <a:lnTo>
                        <a:pt x="8340" y="3703"/>
                      </a:lnTo>
                      <a:lnTo>
                        <a:pt x="8273" y="3670"/>
                      </a:lnTo>
                      <a:lnTo>
                        <a:pt x="7739" y="3436"/>
                      </a:lnTo>
                      <a:lnTo>
                        <a:pt x="7406" y="3203"/>
                      </a:lnTo>
                      <a:cubicBezTo>
                        <a:pt x="7372" y="3169"/>
                        <a:pt x="7372" y="3136"/>
                        <a:pt x="7372" y="3103"/>
                      </a:cubicBezTo>
                      <a:lnTo>
                        <a:pt x="7372" y="2769"/>
                      </a:lnTo>
                      <a:cubicBezTo>
                        <a:pt x="7372" y="2736"/>
                        <a:pt x="7372" y="2736"/>
                        <a:pt x="7372" y="2736"/>
                      </a:cubicBezTo>
                      <a:lnTo>
                        <a:pt x="7406" y="2636"/>
                      </a:lnTo>
                      <a:cubicBezTo>
                        <a:pt x="7406" y="2636"/>
                        <a:pt x="7406" y="2636"/>
                        <a:pt x="7439" y="2602"/>
                      </a:cubicBezTo>
                      <a:lnTo>
                        <a:pt x="7572" y="2502"/>
                      </a:lnTo>
                      <a:lnTo>
                        <a:pt x="7572" y="2469"/>
                      </a:lnTo>
                      <a:lnTo>
                        <a:pt x="7572" y="2235"/>
                      </a:lnTo>
                      <a:lnTo>
                        <a:pt x="7606" y="2069"/>
                      </a:lnTo>
                      <a:lnTo>
                        <a:pt x="7606" y="2002"/>
                      </a:lnTo>
                      <a:lnTo>
                        <a:pt x="7539" y="1868"/>
                      </a:lnTo>
                      <a:lnTo>
                        <a:pt x="7506" y="1835"/>
                      </a:lnTo>
                      <a:lnTo>
                        <a:pt x="7439" y="1835"/>
                      </a:lnTo>
                      <a:lnTo>
                        <a:pt x="7339" y="1935"/>
                      </a:lnTo>
                      <a:lnTo>
                        <a:pt x="7339" y="1968"/>
                      </a:lnTo>
                      <a:lnTo>
                        <a:pt x="7272" y="2035"/>
                      </a:lnTo>
                      <a:lnTo>
                        <a:pt x="7172" y="2035"/>
                      </a:lnTo>
                      <a:lnTo>
                        <a:pt x="6939" y="1935"/>
                      </a:lnTo>
                      <a:lnTo>
                        <a:pt x="6872" y="1868"/>
                      </a:lnTo>
                      <a:lnTo>
                        <a:pt x="6772" y="1768"/>
                      </a:lnTo>
                      <a:cubicBezTo>
                        <a:pt x="6772" y="1735"/>
                        <a:pt x="6772" y="1668"/>
                        <a:pt x="6772" y="1668"/>
                      </a:cubicBezTo>
                      <a:cubicBezTo>
                        <a:pt x="6805" y="1602"/>
                        <a:pt x="6839" y="1602"/>
                        <a:pt x="6872" y="1602"/>
                      </a:cubicBezTo>
                      <a:lnTo>
                        <a:pt x="7105" y="1635"/>
                      </a:lnTo>
                      <a:lnTo>
                        <a:pt x="7105" y="1602"/>
                      </a:lnTo>
                      <a:lnTo>
                        <a:pt x="7039" y="1568"/>
                      </a:lnTo>
                      <a:lnTo>
                        <a:pt x="7005" y="1568"/>
                      </a:lnTo>
                      <a:cubicBezTo>
                        <a:pt x="7005" y="1535"/>
                        <a:pt x="7005" y="1535"/>
                        <a:pt x="6972" y="1535"/>
                      </a:cubicBezTo>
                      <a:lnTo>
                        <a:pt x="6872" y="1435"/>
                      </a:lnTo>
                      <a:cubicBezTo>
                        <a:pt x="6872" y="1435"/>
                        <a:pt x="6872" y="1401"/>
                        <a:pt x="6872" y="1401"/>
                      </a:cubicBezTo>
                      <a:lnTo>
                        <a:pt x="6839" y="1301"/>
                      </a:lnTo>
                      <a:cubicBezTo>
                        <a:pt x="6805" y="1268"/>
                        <a:pt x="6805" y="1235"/>
                        <a:pt x="6839" y="1201"/>
                      </a:cubicBezTo>
                      <a:lnTo>
                        <a:pt x="6839" y="1168"/>
                      </a:lnTo>
                      <a:lnTo>
                        <a:pt x="6839" y="1135"/>
                      </a:lnTo>
                      <a:lnTo>
                        <a:pt x="6805" y="1101"/>
                      </a:lnTo>
                      <a:lnTo>
                        <a:pt x="6605" y="901"/>
                      </a:lnTo>
                      <a:cubicBezTo>
                        <a:pt x="6605" y="868"/>
                        <a:pt x="6605" y="868"/>
                        <a:pt x="6605" y="834"/>
                      </a:cubicBezTo>
                      <a:lnTo>
                        <a:pt x="6638" y="734"/>
                      </a:lnTo>
                      <a:lnTo>
                        <a:pt x="6672" y="567"/>
                      </a:lnTo>
                      <a:lnTo>
                        <a:pt x="6672" y="534"/>
                      </a:lnTo>
                      <a:cubicBezTo>
                        <a:pt x="6672" y="567"/>
                        <a:pt x="6672" y="567"/>
                        <a:pt x="6638" y="567"/>
                      </a:cubicBezTo>
                      <a:lnTo>
                        <a:pt x="6605" y="601"/>
                      </a:lnTo>
                      <a:cubicBezTo>
                        <a:pt x="6588" y="617"/>
                        <a:pt x="6572" y="626"/>
                        <a:pt x="6559" y="626"/>
                      </a:cubicBezTo>
                      <a:cubicBezTo>
                        <a:pt x="6547" y="626"/>
                        <a:pt x="6538" y="617"/>
                        <a:pt x="6538" y="601"/>
                      </a:cubicBezTo>
                      <a:lnTo>
                        <a:pt x="6305" y="601"/>
                      </a:lnTo>
                      <a:lnTo>
                        <a:pt x="6271" y="567"/>
                      </a:lnTo>
                      <a:lnTo>
                        <a:pt x="6138" y="434"/>
                      </a:lnTo>
                      <a:lnTo>
                        <a:pt x="6071" y="501"/>
                      </a:lnTo>
                      <a:lnTo>
                        <a:pt x="5971" y="501"/>
                      </a:lnTo>
                      <a:lnTo>
                        <a:pt x="5938" y="467"/>
                      </a:lnTo>
                      <a:lnTo>
                        <a:pt x="5738" y="467"/>
                      </a:lnTo>
                      <a:lnTo>
                        <a:pt x="5571" y="501"/>
                      </a:lnTo>
                      <a:lnTo>
                        <a:pt x="5304" y="501"/>
                      </a:lnTo>
                      <a:lnTo>
                        <a:pt x="4971" y="601"/>
                      </a:lnTo>
                      <a:lnTo>
                        <a:pt x="4804" y="601"/>
                      </a:lnTo>
                      <a:lnTo>
                        <a:pt x="4670" y="567"/>
                      </a:lnTo>
                      <a:lnTo>
                        <a:pt x="4637" y="567"/>
                      </a:lnTo>
                      <a:lnTo>
                        <a:pt x="4570" y="501"/>
                      </a:lnTo>
                      <a:lnTo>
                        <a:pt x="4203" y="100"/>
                      </a:lnTo>
                      <a:lnTo>
                        <a:pt x="4070" y="100"/>
                      </a:lnTo>
                      <a:lnTo>
                        <a:pt x="3936" y="167"/>
                      </a:lnTo>
                      <a:lnTo>
                        <a:pt x="3469" y="167"/>
                      </a:lnTo>
                      <a:lnTo>
                        <a:pt x="3169" y="100"/>
                      </a:lnTo>
                      <a:lnTo>
                        <a:pt x="29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15"/>
                <p:cNvSpPr/>
                <p:nvPr/>
              </p:nvSpPr>
              <p:spPr>
                <a:xfrm>
                  <a:off x="4011536" y="3063248"/>
                  <a:ext cx="10970" cy="12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35" extrusionOk="0">
                      <a:moveTo>
                        <a:pt x="67" y="1"/>
                      </a:moveTo>
                      <a:lnTo>
                        <a:pt x="0" y="34"/>
                      </a:lnTo>
                      <a:lnTo>
                        <a:pt x="0" y="101"/>
                      </a:lnTo>
                      <a:lnTo>
                        <a:pt x="67" y="234"/>
                      </a:lnTo>
                      <a:lnTo>
                        <a:pt x="167" y="234"/>
                      </a:lnTo>
                      <a:lnTo>
                        <a:pt x="201" y="267"/>
                      </a:lnTo>
                      <a:lnTo>
                        <a:pt x="301" y="334"/>
                      </a:lnTo>
                      <a:lnTo>
                        <a:pt x="301" y="267"/>
                      </a:lnTo>
                      <a:lnTo>
                        <a:pt x="267" y="234"/>
                      </a:lnTo>
                      <a:lnTo>
                        <a:pt x="1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15"/>
                <p:cNvSpPr/>
                <p:nvPr/>
              </p:nvSpPr>
              <p:spPr>
                <a:xfrm>
                  <a:off x="3861999" y="3273578"/>
                  <a:ext cx="4884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34" extrusionOk="0">
                      <a:moveTo>
                        <a:pt x="34" y="0"/>
                      </a:moveTo>
                      <a:lnTo>
                        <a:pt x="1" y="34"/>
                      </a:lnTo>
                      <a:lnTo>
                        <a:pt x="134" y="3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15"/>
                <p:cNvSpPr/>
                <p:nvPr/>
              </p:nvSpPr>
              <p:spPr>
                <a:xfrm>
                  <a:off x="3376941" y="3142263"/>
                  <a:ext cx="111850" cy="8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2403" extrusionOk="0">
                      <a:moveTo>
                        <a:pt x="1434" y="1"/>
                      </a:moveTo>
                      <a:lnTo>
                        <a:pt x="967" y="368"/>
                      </a:lnTo>
                      <a:lnTo>
                        <a:pt x="934" y="401"/>
                      </a:lnTo>
                      <a:lnTo>
                        <a:pt x="801" y="535"/>
                      </a:lnTo>
                      <a:cubicBezTo>
                        <a:pt x="801" y="568"/>
                        <a:pt x="767" y="568"/>
                        <a:pt x="734" y="568"/>
                      </a:cubicBezTo>
                      <a:cubicBezTo>
                        <a:pt x="701" y="568"/>
                        <a:pt x="667" y="535"/>
                        <a:pt x="667" y="501"/>
                      </a:cubicBezTo>
                      <a:lnTo>
                        <a:pt x="634" y="401"/>
                      </a:lnTo>
                      <a:lnTo>
                        <a:pt x="600" y="401"/>
                      </a:lnTo>
                      <a:lnTo>
                        <a:pt x="367" y="368"/>
                      </a:lnTo>
                      <a:lnTo>
                        <a:pt x="300" y="401"/>
                      </a:lnTo>
                      <a:lnTo>
                        <a:pt x="300" y="501"/>
                      </a:lnTo>
                      <a:cubicBezTo>
                        <a:pt x="300" y="535"/>
                        <a:pt x="300" y="535"/>
                        <a:pt x="300" y="535"/>
                      </a:cubicBezTo>
                      <a:lnTo>
                        <a:pt x="300" y="601"/>
                      </a:lnTo>
                      <a:lnTo>
                        <a:pt x="267" y="701"/>
                      </a:lnTo>
                      <a:lnTo>
                        <a:pt x="0" y="1102"/>
                      </a:lnTo>
                      <a:lnTo>
                        <a:pt x="901" y="1602"/>
                      </a:lnTo>
                      <a:lnTo>
                        <a:pt x="1101" y="1602"/>
                      </a:lnTo>
                      <a:lnTo>
                        <a:pt x="1234" y="1702"/>
                      </a:lnTo>
                      <a:lnTo>
                        <a:pt x="1334" y="1802"/>
                      </a:lnTo>
                      <a:lnTo>
                        <a:pt x="1434" y="1802"/>
                      </a:lnTo>
                      <a:lnTo>
                        <a:pt x="1701" y="1936"/>
                      </a:lnTo>
                      <a:lnTo>
                        <a:pt x="1968" y="2002"/>
                      </a:lnTo>
                      <a:lnTo>
                        <a:pt x="2001" y="2002"/>
                      </a:lnTo>
                      <a:lnTo>
                        <a:pt x="2135" y="2069"/>
                      </a:lnTo>
                      <a:lnTo>
                        <a:pt x="2235" y="2069"/>
                      </a:lnTo>
                      <a:lnTo>
                        <a:pt x="2468" y="2169"/>
                      </a:lnTo>
                      <a:lnTo>
                        <a:pt x="2602" y="2169"/>
                      </a:lnTo>
                      <a:lnTo>
                        <a:pt x="2635" y="2403"/>
                      </a:lnTo>
                      <a:lnTo>
                        <a:pt x="3069" y="2403"/>
                      </a:lnTo>
                      <a:lnTo>
                        <a:pt x="3069" y="2336"/>
                      </a:lnTo>
                      <a:lnTo>
                        <a:pt x="3036" y="2336"/>
                      </a:lnTo>
                      <a:cubicBezTo>
                        <a:pt x="3002" y="2336"/>
                        <a:pt x="2969" y="2336"/>
                        <a:pt x="2969" y="2302"/>
                      </a:cubicBezTo>
                      <a:lnTo>
                        <a:pt x="2935" y="2269"/>
                      </a:lnTo>
                      <a:lnTo>
                        <a:pt x="2935" y="2236"/>
                      </a:lnTo>
                      <a:lnTo>
                        <a:pt x="2902" y="2202"/>
                      </a:lnTo>
                      <a:cubicBezTo>
                        <a:pt x="2902" y="2202"/>
                        <a:pt x="2902" y="2169"/>
                        <a:pt x="2902" y="2169"/>
                      </a:cubicBezTo>
                      <a:lnTo>
                        <a:pt x="2869" y="1435"/>
                      </a:lnTo>
                      <a:lnTo>
                        <a:pt x="2869" y="1335"/>
                      </a:lnTo>
                      <a:lnTo>
                        <a:pt x="2869" y="1135"/>
                      </a:lnTo>
                      <a:lnTo>
                        <a:pt x="2869" y="1068"/>
                      </a:lnTo>
                      <a:lnTo>
                        <a:pt x="2802" y="1068"/>
                      </a:lnTo>
                      <a:lnTo>
                        <a:pt x="2569" y="1002"/>
                      </a:lnTo>
                      <a:lnTo>
                        <a:pt x="2035" y="1002"/>
                      </a:lnTo>
                      <a:lnTo>
                        <a:pt x="1868" y="968"/>
                      </a:lnTo>
                      <a:lnTo>
                        <a:pt x="1835" y="935"/>
                      </a:lnTo>
                      <a:lnTo>
                        <a:pt x="1701" y="835"/>
                      </a:lnTo>
                      <a:cubicBezTo>
                        <a:pt x="1701" y="835"/>
                        <a:pt x="1701" y="801"/>
                        <a:pt x="1668" y="801"/>
                      </a:cubicBezTo>
                      <a:lnTo>
                        <a:pt x="1534" y="535"/>
                      </a:lnTo>
                      <a:cubicBezTo>
                        <a:pt x="1534" y="535"/>
                        <a:pt x="1534" y="535"/>
                        <a:pt x="1534" y="501"/>
                      </a:cubicBez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15"/>
                <p:cNvSpPr/>
                <p:nvPr/>
              </p:nvSpPr>
              <p:spPr>
                <a:xfrm>
                  <a:off x="5296545" y="3258999"/>
                  <a:ext cx="29229" cy="2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734" extrusionOk="0">
                      <a:moveTo>
                        <a:pt x="701" y="0"/>
                      </a:moveTo>
                      <a:lnTo>
                        <a:pt x="435" y="33"/>
                      </a:lnTo>
                      <a:lnTo>
                        <a:pt x="401" y="33"/>
                      </a:lnTo>
                      <a:lnTo>
                        <a:pt x="368" y="100"/>
                      </a:lnTo>
                      <a:lnTo>
                        <a:pt x="401" y="234"/>
                      </a:lnTo>
                      <a:lnTo>
                        <a:pt x="401" y="334"/>
                      </a:lnTo>
                      <a:cubicBezTo>
                        <a:pt x="401" y="334"/>
                        <a:pt x="401" y="367"/>
                        <a:pt x="401" y="367"/>
                      </a:cubicBezTo>
                      <a:lnTo>
                        <a:pt x="368" y="434"/>
                      </a:lnTo>
                      <a:cubicBezTo>
                        <a:pt x="335" y="467"/>
                        <a:pt x="335" y="467"/>
                        <a:pt x="301" y="467"/>
                      </a:cubicBezTo>
                      <a:lnTo>
                        <a:pt x="234" y="467"/>
                      </a:lnTo>
                      <a:cubicBezTo>
                        <a:pt x="218" y="484"/>
                        <a:pt x="209" y="492"/>
                        <a:pt x="201" y="492"/>
                      </a:cubicBezTo>
                      <a:cubicBezTo>
                        <a:pt x="193" y="492"/>
                        <a:pt x="184" y="484"/>
                        <a:pt x="168" y="467"/>
                      </a:cubicBezTo>
                      <a:lnTo>
                        <a:pt x="1" y="400"/>
                      </a:lnTo>
                      <a:lnTo>
                        <a:pt x="1" y="467"/>
                      </a:lnTo>
                      <a:lnTo>
                        <a:pt x="168" y="734"/>
                      </a:lnTo>
                      <a:lnTo>
                        <a:pt x="234" y="567"/>
                      </a:lnTo>
                      <a:cubicBezTo>
                        <a:pt x="234" y="551"/>
                        <a:pt x="243" y="542"/>
                        <a:pt x="251" y="542"/>
                      </a:cubicBezTo>
                      <a:cubicBezTo>
                        <a:pt x="259" y="542"/>
                        <a:pt x="268" y="551"/>
                        <a:pt x="268" y="567"/>
                      </a:cubicBezTo>
                      <a:lnTo>
                        <a:pt x="635" y="300"/>
                      </a:lnTo>
                      <a:cubicBezTo>
                        <a:pt x="668" y="267"/>
                        <a:pt x="668" y="267"/>
                        <a:pt x="701" y="267"/>
                      </a:cubicBezTo>
                      <a:lnTo>
                        <a:pt x="802" y="267"/>
                      </a:lnTo>
                      <a:lnTo>
                        <a:pt x="701" y="167"/>
                      </a:lnTo>
                      <a:cubicBezTo>
                        <a:pt x="701" y="167"/>
                        <a:pt x="701" y="134"/>
                        <a:pt x="701" y="100"/>
                      </a:cubicBezTo>
                      <a:lnTo>
                        <a:pt x="7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5403550" y="3251674"/>
                  <a:ext cx="6123" cy="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35" extrusionOk="0">
                      <a:moveTo>
                        <a:pt x="67" y="1"/>
                      </a:moveTo>
                      <a:lnTo>
                        <a:pt x="34" y="68"/>
                      </a:lnTo>
                      <a:lnTo>
                        <a:pt x="0" y="101"/>
                      </a:lnTo>
                      <a:lnTo>
                        <a:pt x="34" y="134"/>
                      </a:lnTo>
                      <a:lnTo>
                        <a:pt x="167" y="134"/>
                      </a:lnTo>
                      <a:lnTo>
                        <a:pt x="167" y="101"/>
                      </a:lnTo>
                      <a:lnTo>
                        <a:pt x="134" y="68"/>
                      </a:lnTo>
                      <a:lnTo>
                        <a:pt x="134" y="34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15"/>
                <p:cNvSpPr/>
                <p:nvPr/>
              </p:nvSpPr>
              <p:spPr>
                <a:xfrm>
                  <a:off x="5373154" y="3254116"/>
                  <a:ext cx="18259" cy="9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268" extrusionOk="0">
                      <a:moveTo>
                        <a:pt x="34" y="1"/>
                      </a:moveTo>
                      <a:lnTo>
                        <a:pt x="34" y="167"/>
                      </a:lnTo>
                      <a:lnTo>
                        <a:pt x="0" y="268"/>
                      </a:lnTo>
                      <a:lnTo>
                        <a:pt x="34" y="234"/>
                      </a:lnTo>
                      <a:lnTo>
                        <a:pt x="101" y="201"/>
                      </a:lnTo>
                      <a:lnTo>
                        <a:pt x="167" y="201"/>
                      </a:lnTo>
                      <a:lnTo>
                        <a:pt x="501" y="34"/>
                      </a:lnTo>
                      <a:lnTo>
                        <a:pt x="134" y="34"/>
                      </a:lnTo>
                      <a:cubicBezTo>
                        <a:pt x="101" y="34"/>
                        <a:pt x="67" y="3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15"/>
                <p:cNvSpPr/>
                <p:nvPr/>
              </p:nvSpPr>
              <p:spPr>
                <a:xfrm>
                  <a:off x="5289256" y="3218872"/>
                  <a:ext cx="26787" cy="1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468" extrusionOk="0">
                      <a:moveTo>
                        <a:pt x="334" y="0"/>
                      </a:moveTo>
                      <a:lnTo>
                        <a:pt x="301" y="34"/>
                      </a:lnTo>
                      <a:lnTo>
                        <a:pt x="134" y="134"/>
                      </a:lnTo>
                      <a:lnTo>
                        <a:pt x="134" y="167"/>
                      </a:lnTo>
                      <a:lnTo>
                        <a:pt x="101" y="301"/>
                      </a:lnTo>
                      <a:cubicBezTo>
                        <a:pt x="101" y="301"/>
                        <a:pt x="101" y="334"/>
                        <a:pt x="101" y="334"/>
                      </a:cubicBezTo>
                      <a:lnTo>
                        <a:pt x="1" y="467"/>
                      </a:lnTo>
                      <a:lnTo>
                        <a:pt x="34" y="467"/>
                      </a:lnTo>
                      <a:lnTo>
                        <a:pt x="101" y="434"/>
                      </a:lnTo>
                      <a:lnTo>
                        <a:pt x="301" y="301"/>
                      </a:lnTo>
                      <a:lnTo>
                        <a:pt x="434" y="301"/>
                      </a:lnTo>
                      <a:lnTo>
                        <a:pt x="401" y="267"/>
                      </a:lnTo>
                      <a:lnTo>
                        <a:pt x="401" y="267"/>
                      </a:lnTo>
                      <a:lnTo>
                        <a:pt x="668" y="301"/>
                      </a:lnTo>
                      <a:lnTo>
                        <a:pt x="735" y="301"/>
                      </a:lnTo>
                      <a:lnTo>
                        <a:pt x="735" y="267"/>
                      </a:lnTo>
                      <a:lnTo>
                        <a:pt x="735" y="234"/>
                      </a:lnTo>
                      <a:lnTo>
                        <a:pt x="701" y="200"/>
                      </a:lnTo>
                      <a:lnTo>
                        <a:pt x="535" y="100"/>
                      </a:lnTo>
                      <a:lnTo>
                        <a:pt x="468" y="100"/>
                      </a:lnTo>
                      <a:cubicBezTo>
                        <a:pt x="434" y="100"/>
                        <a:pt x="434" y="67"/>
                        <a:pt x="434" y="67"/>
                      </a:cubicBezTo>
                      <a:lnTo>
                        <a:pt x="401" y="67"/>
                      </a:lnTo>
                      <a:lnTo>
                        <a:pt x="401" y="34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15"/>
                <p:cNvSpPr/>
                <p:nvPr/>
              </p:nvSpPr>
              <p:spPr>
                <a:xfrm>
                  <a:off x="5127582" y="3250471"/>
                  <a:ext cx="2478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34" y="1"/>
                      </a:move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67" y="67"/>
                      </a:lnTo>
                      <a:lnTo>
                        <a:pt x="34" y="3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15"/>
                <p:cNvSpPr/>
                <p:nvPr/>
              </p:nvSpPr>
              <p:spPr>
                <a:xfrm>
                  <a:off x="5326941" y="3243182"/>
                  <a:ext cx="40162" cy="1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535" extrusionOk="0">
                      <a:moveTo>
                        <a:pt x="601" y="0"/>
                      </a:moveTo>
                      <a:lnTo>
                        <a:pt x="435" y="67"/>
                      </a:lnTo>
                      <a:lnTo>
                        <a:pt x="368" y="67"/>
                      </a:lnTo>
                      <a:lnTo>
                        <a:pt x="34" y="367"/>
                      </a:lnTo>
                      <a:lnTo>
                        <a:pt x="1" y="434"/>
                      </a:lnTo>
                      <a:lnTo>
                        <a:pt x="1" y="501"/>
                      </a:lnTo>
                      <a:lnTo>
                        <a:pt x="34" y="534"/>
                      </a:lnTo>
                      <a:lnTo>
                        <a:pt x="168" y="534"/>
                      </a:lnTo>
                      <a:lnTo>
                        <a:pt x="501" y="434"/>
                      </a:lnTo>
                      <a:lnTo>
                        <a:pt x="568" y="434"/>
                      </a:lnTo>
                      <a:lnTo>
                        <a:pt x="902" y="501"/>
                      </a:lnTo>
                      <a:lnTo>
                        <a:pt x="1035" y="501"/>
                      </a:lnTo>
                      <a:lnTo>
                        <a:pt x="1102" y="434"/>
                      </a:lnTo>
                      <a:lnTo>
                        <a:pt x="1102" y="167"/>
                      </a:lnTo>
                      <a:cubicBezTo>
                        <a:pt x="1102" y="134"/>
                        <a:pt x="1102" y="101"/>
                        <a:pt x="1102" y="101"/>
                      </a:cubicBezTo>
                      <a:lnTo>
                        <a:pt x="1068" y="101"/>
                      </a:lnTo>
                      <a:lnTo>
                        <a:pt x="968" y="34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15"/>
                <p:cNvSpPr/>
                <p:nvPr/>
              </p:nvSpPr>
              <p:spPr>
                <a:xfrm>
                  <a:off x="5130024" y="3576298"/>
                  <a:ext cx="37721" cy="2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568" extrusionOk="0">
                      <a:moveTo>
                        <a:pt x="734" y="0"/>
                      </a:moveTo>
                      <a:lnTo>
                        <a:pt x="634" y="67"/>
                      </a:lnTo>
                      <a:lnTo>
                        <a:pt x="500" y="267"/>
                      </a:lnTo>
                      <a:cubicBezTo>
                        <a:pt x="500" y="267"/>
                        <a:pt x="467" y="301"/>
                        <a:pt x="467" y="301"/>
                      </a:cubicBezTo>
                      <a:lnTo>
                        <a:pt x="0" y="534"/>
                      </a:lnTo>
                      <a:lnTo>
                        <a:pt x="67" y="567"/>
                      </a:lnTo>
                      <a:lnTo>
                        <a:pt x="133" y="567"/>
                      </a:lnTo>
                      <a:lnTo>
                        <a:pt x="267" y="534"/>
                      </a:lnTo>
                      <a:lnTo>
                        <a:pt x="300" y="534"/>
                      </a:lnTo>
                      <a:lnTo>
                        <a:pt x="534" y="567"/>
                      </a:lnTo>
                      <a:lnTo>
                        <a:pt x="567" y="567"/>
                      </a:lnTo>
                      <a:lnTo>
                        <a:pt x="600" y="534"/>
                      </a:lnTo>
                      <a:cubicBezTo>
                        <a:pt x="600" y="501"/>
                        <a:pt x="667" y="467"/>
                        <a:pt x="701" y="467"/>
                      </a:cubicBezTo>
                      <a:lnTo>
                        <a:pt x="734" y="467"/>
                      </a:lnTo>
                      <a:lnTo>
                        <a:pt x="767" y="434"/>
                      </a:lnTo>
                      <a:lnTo>
                        <a:pt x="867" y="401"/>
                      </a:lnTo>
                      <a:lnTo>
                        <a:pt x="1001" y="267"/>
                      </a:lnTo>
                      <a:lnTo>
                        <a:pt x="1034" y="134"/>
                      </a:lnTo>
                      <a:lnTo>
                        <a:pt x="1034" y="100"/>
                      </a:lnTo>
                      <a:lnTo>
                        <a:pt x="1034" y="67"/>
                      </a:lnTo>
                      <a:lnTo>
                        <a:pt x="934" y="67"/>
                      </a:lnTo>
                      <a:lnTo>
                        <a:pt x="867" y="34"/>
                      </a:lnTo>
                      <a:lnTo>
                        <a:pt x="8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5"/>
                <p:cNvSpPr/>
                <p:nvPr/>
              </p:nvSpPr>
              <p:spPr>
                <a:xfrm>
                  <a:off x="5341556" y="3272375"/>
                  <a:ext cx="3681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34" extrusionOk="0">
                      <a:moveTo>
                        <a:pt x="67" y="0"/>
                      </a:move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5"/>
                <p:cNvSpPr/>
                <p:nvPr/>
              </p:nvSpPr>
              <p:spPr>
                <a:xfrm>
                  <a:off x="4846730" y="3239537"/>
                  <a:ext cx="474186" cy="98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2703" extrusionOk="0">
                      <a:moveTo>
                        <a:pt x="12877" y="0"/>
                      </a:moveTo>
                      <a:lnTo>
                        <a:pt x="12610" y="301"/>
                      </a:lnTo>
                      <a:cubicBezTo>
                        <a:pt x="12610" y="301"/>
                        <a:pt x="12576" y="301"/>
                        <a:pt x="12576" y="334"/>
                      </a:cubicBezTo>
                      <a:lnTo>
                        <a:pt x="12343" y="401"/>
                      </a:lnTo>
                      <a:lnTo>
                        <a:pt x="12243" y="467"/>
                      </a:lnTo>
                      <a:lnTo>
                        <a:pt x="12176" y="567"/>
                      </a:lnTo>
                      <a:lnTo>
                        <a:pt x="12143" y="601"/>
                      </a:lnTo>
                      <a:lnTo>
                        <a:pt x="12076" y="634"/>
                      </a:lnTo>
                      <a:lnTo>
                        <a:pt x="11909" y="634"/>
                      </a:lnTo>
                      <a:lnTo>
                        <a:pt x="11843" y="668"/>
                      </a:lnTo>
                      <a:lnTo>
                        <a:pt x="11776" y="668"/>
                      </a:lnTo>
                      <a:cubicBezTo>
                        <a:pt x="11759" y="684"/>
                        <a:pt x="11743" y="693"/>
                        <a:pt x="11730" y="693"/>
                      </a:cubicBezTo>
                      <a:cubicBezTo>
                        <a:pt x="11718" y="693"/>
                        <a:pt x="11709" y="684"/>
                        <a:pt x="11709" y="668"/>
                      </a:cubicBezTo>
                      <a:lnTo>
                        <a:pt x="11409" y="668"/>
                      </a:lnTo>
                      <a:lnTo>
                        <a:pt x="11276" y="868"/>
                      </a:lnTo>
                      <a:lnTo>
                        <a:pt x="11209" y="934"/>
                      </a:lnTo>
                      <a:lnTo>
                        <a:pt x="11175" y="934"/>
                      </a:lnTo>
                      <a:lnTo>
                        <a:pt x="10975" y="1034"/>
                      </a:lnTo>
                      <a:lnTo>
                        <a:pt x="11075" y="1034"/>
                      </a:lnTo>
                      <a:cubicBezTo>
                        <a:pt x="11075" y="1068"/>
                        <a:pt x="11109" y="1101"/>
                        <a:pt x="11109" y="1135"/>
                      </a:cubicBezTo>
                      <a:lnTo>
                        <a:pt x="11109" y="1235"/>
                      </a:lnTo>
                      <a:cubicBezTo>
                        <a:pt x="11109" y="1268"/>
                        <a:pt x="11109" y="1268"/>
                        <a:pt x="11109" y="1301"/>
                      </a:cubicBezTo>
                      <a:lnTo>
                        <a:pt x="11042" y="1401"/>
                      </a:lnTo>
                      <a:lnTo>
                        <a:pt x="11042" y="1435"/>
                      </a:lnTo>
                      <a:lnTo>
                        <a:pt x="10942" y="1501"/>
                      </a:lnTo>
                      <a:lnTo>
                        <a:pt x="10909" y="1501"/>
                      </a:lnTo>
                      <a:lnTo>
                        <a:pt x="10809" y="1535"/>
                      </a:lnTo>
                      <a:lnTo>
                        <a:pt x="10108" y="1668"/>
                      </a:lnTo>
                      <a:lnTo>
                        <a:pt x="10075" y="1668"/>
                      </a:lnTo>
                      <a:lnTo>
                        <a:pt x="9975" y="1635"/>
                      </a:lnTo>
                      <a:lnTo>
                        <a:pt x="9941" y="1635"/>
                      </a:lnTo>
                      <a:lnTo>
                        <a:pt x="9808" y="1602"/>
                      </a:lnTo>
                      <a:lnTo>
                        <a:pt x="9774" y="1602"/>
                      </a:lnTo>
                      <a:lnTo>
                        <a:pt x="9441" y="1268"/>
                      </a:lnTo>
                      <a:lnTo>
                        <a:pt x="9341" y="1235"/>
                      </a:lnTo>
                      <a:lnTo>
                        <a:pt x="9307" y="1235"/>
                      </a:lnTo>
                      <a:lnTo>
                        <a:pt x="9241" y="1201"/>
                      </a:lnTo>
                      <a:lnTo>
                        <a:pt x="9041" y="1201"/>
                      </a:lnTo>
                      <a:cubicBezTo>
                        <a:pt x="9041" y="1201"/>
                        <a:pt x="9007" y="1201"/>
                        <a:pt x="9007" y="1168"/>
                      </a:cubicBezTo>
                      <a:lnTo>
                        <a:pt x="8941" y="1101"/>
                      </a:lnTo>
                      <a:cubicBezTo>
                        <a:pt x="8941" y="1101"/>
                        <a:pt x="8907" y="1101"/>
                        <a:pt x="8907" y="1068"/>
                      </a:cubicBezTo>
                      <a:lnTo>
                        <a:pt x="8907" y="1001"/>
                      </a:lnTo>
                      <a:cubicBezTo>
                        <a:pt x="8907" y="968"/>
                        <a:pt x="8907" y="968"/>
                        <a:pt x="8907" y="934"/>
                      </a:cubicBezTo>
                      <a:lnTo>
                        <a:pt x="8907" y="901"/>
                      </a:lnTo>
                      <a:lnTo>
                        <a:pt x="8740" y="901"/>
                      </a:lnTo>
                      <a:cubicBezTo>
                        <a:pt x="8740" y="934"/>
                        <a:pt x="8707" y="968"/>
                        <a:pt x="8707" y="968"/>
                      </a:cubicBezTo>
                      <a:lnTo>
                        <a:pt x="8507" y="1101"/>
                      </a:lnTo>
                      <a:lnTo>
                        <a:pt x="8407" y="1101"/>
                      </a:lnTo>
                      <a:lnTo>
                        <a:pt x="8240" y="1034"/>
                      </a:lnTo>
                      <a:lnTo>
                        <a:pt x="8207" y="1034"/>
                      </a:lnTo>
                      <a:lnTo>
                        <a:pt x="8173" y="1068"/>
                      </a:lnTo>
                      <a:cubicBezTo>
                        <a:pt x="8140" y="1068"/>
                        <a:pt x="8140" y="1101"/>
                        <a:pt x="8107" y="1101"/>
                      </a:cubicBezTo>
                      <a:lnTo>
                        <a:pt x="8007" y="1101"/>
                      </a:lnTo>
                      <a:lnTo>
                        <a:pt x="7940" y="1068"/>
                      </a:lnTo>
                      <a:lnTo>
                        <a:pt x="7906" y="1068"/>
                      </a:lnTo>
                      <a:lnTo>
                        <a:pt x="7606" y="1168"/>
                      </a:lnTo>
                      <a:cubicBezTo>
                        <a:pt x="7573" y="1168"/>
                        <a:pt x="7540" y="1168"/>
                        <a:pt x="7506" y="1135"/>
                      </a:cubicBezTo>
                      <a:lnTo>
                        <a:pt x="7339" y="1001"/>
                      </a:lnTo>
                      <a:lnTo>
                        <a:pt x="7339" y="1101"/>
                      </a:lnTo>
                      <a:lnTo>
                        <a:pt x="7339" y="1168"/>
                      </a:lnTo>
                      <a:cubicBezTo>
                        <a:pt x="7373" y="1201"/>
                        <a:pt x="7339" y="1235"/>
                        <a:pt x="7339" y="1235"/>
                      </a:cubicBezTo>
                      <a:cubicBezTo>
                        <a:pt x="7306" y="1268"/>
                        <a:pt x="7273" y="1268"/>
                        <a:pt x="7239" y="1268"/>
                      </a:cubicBezTo>
                      <a:lnTo>
                        <a:pt x="7239" y="1301"/>
                      </a:lnTo>
                      <a:cubicBezTo>
                        <a:pt x="7239" y="1368"/>
                        <a:pt x="7206" y="1401"/>
                        <a:pt x="7139" y="1401"/>
                      </a:cubicBezTo>
                      <a:lnTo>
                        <a:pt x="6939" y="1535"/>
                      </a:lnTo>
                      <a:lnTo>
                        <a:pt x="6806" y="1535"/>
                      </a:lnTo>
                      <a:cubicBezTo>
                        <a:pt x="6772" y="1535"/>
                        <a:pt x="6772" y="1501"/>
                        <a:pt x="6772" y="1468"/>
                      </a:cubicBezTo>
                      <a:lnTo>
                        <a:pt x="6772" y="1435"/>
                      </a:lnTo>
                      <a:lnTo>
                        <a:pt x="6639" y="1435"/>
                      </a:lnTo>
                      <a:lnTo>
                        <a:pt x="6606" y="1468"/>
                      </a:lnTo>
                      <a:lnTo>
                        <a:pt x="6439" y="1468"/>
                      </a:lnTo>
                      <a:lnTo>
                        <a:pt x="6339" y="1435"/>
                      </a:lnTo>
                      <a:cubicBezTo>
                        <a:pt x="6305" y="1435"/>
                        <a:pt x="6305" y="1435"/>
                        <a:pt x="6272" y="1401"/>
                      </a:cubicBezTo>
                      <a:lnTo>
                        <a:pt x="6139" y="1235"/>
                      </a:lnTo>
                      <a:lnTo>
                        <a:pt x="6038" y="1201"/>
                      </a:lnTo>
                      <a:lnTo>
                        <a:pt x="6005" y="1168"/>
                      </a:lnTo>
                      <a:lnTo>
                        <a:pt x="5872" y="1001"/>
                      </a:lnTo>
                      <a:lnTo>
                        <a:pt x="5738" y="1001"/>
                      </a:lnTo>
                      <a:cubicBezTo>
                        <a:pt x="5705" y="968"/>
                        <a:pt x="5672" y="968"/>
                        <a:pt x="5672" y="934"/>
                      </a:cubicBezTo>
                      <a:lnTo>
                        <a:pt x="5638" y="901"/>
                      </a:lnTo>
                      <a:lnTo>
                        <a:pt x="5305" y="901"/>
                      </a:lnTo>
                      <a:lnTo>
                        <a:pt x="5205" y="868"/>
                      </a:lnTo>
                      <a:lnTo>
                        <a:pt x="4871" y="768"/>
                      </a:lnTo>
                      <a:cubicBezTo>
                        <a:pt x="4871" y="734"/>
                        <a:pt x="4838" y="734"/>
                        <a:pt x="4838" y="734"/>
                      </a:cubicBezTo>
                      <a:lnTo>
                        <a:pt x="4704" y="534"/>
                      </a:lnTo>
                      <a:lnTo>
                        <a:pt x="4671" y="501"/>
                      </a:lnTo>
                      <a:lnTo>
                        <a:pt x="4604" y="501"/>
                      </a:lnTo>
                      <a:lnTo>
                        <a:pt x="4437" y="534"/>
                      </a:lnTo>
                      <a:lnTo>
                        <a:pt x="4404" y="534"/>
                      </a:lnTo>
                      <a:lnTo>
                        <a:pt x="4137" y="501"/>
                      </a:lnTo>
                      <a:lnTo>
                        <a:pt x="4104" y="501"/>
                      </a:lnTo>
                      <a:lnTo>
                        <a:pt x="4070" y="467"/>
                      </a:lnTo>
                      <a:lnTo>
                        <a:pt x="4004" y="467"/>
                      </a:lnTo>
                      <a:lnTo>
                        <a:pt x="3770" y="501"/>
                      </a:lnTo>
                      <a:cubicBezTo>
                        <a:pt x="3754" y="517"/>
                        <a:pt x="3737" y="526"/>
                        <a:pt x="3724" y="526"/>
                      </a:cubicBezTo>
                      <a:cubicBezTo>
                        <a:pt x="3712" y="526"/>
                        <a:pt x="3703" y="517"/>
                        <a:pt x="3703" y="501"/>
                      </a:cubicBezTo>
                      <a:lnTo>
                        <a:pt x="3403" y="367"/>
                      </a:lnTo>
                      <a:cubicBezTo>
                        <a:pt x="3370" y="367"/>
                        <a:pt x="3370" y="334"/>
                        <a:pt x="3337" y="334"/>
                      </a:cubicBezTo>
                      <a:lnTo>
                        <a:pt x="3303" y="201"/>
                      </a:lnTo>
                      <a:lnTo>
                        <a:pt x="3236" y="167"/>
                      </a:lnTo>
                      <a:cubicBezTo>
                        <a:pt x="3236" y="201"/>
                        <a:pt x="3236" y="234"/>
                        <a:pt x="3203" y="234"/>
                      </a:cubicBezTo>
                      <a:lnTo>
                        <a:pt x="3170" y="301"/>
                      </a:lnTo>
                      <a:lnTo>
                        <a:pt x="3003" y="301"/>
                      </a:lnTo>
                      <a:lnTo>
                        <a:pt x="2836" y="201"/>
                      </a:lnTo>
                      <a:lnTo>
                        <a:pt x="2703" y="267"/>
                      </a:lnTo>
                      <a:lnTo>
                        <a:pt x="2536" y="267"/>
                      </a:lnTo>
                      <a:cubicBezTo>
                        <a:pt x="2503" y="234"/>
                        <a:pt x="2503" y="234"/>
                        <a:pt x="2469" y="201"/>
                      </a:cubicBezTo>
                      <a:lnTo>
                        <a:pt x="2436" y="167"/>
                      </a:lnTo>
                      <a:lnTo>
                        <a:pt x="2436" y="134"/>
                      </a:lnTo>
                      <a:lnTo>
                        <a:pt x="2436" y="100"/>
                      </a:lnTo>
                      <a:lnTo>
                        <a:pt x="2369" y="167"/>
                      </a:lnTo>
                      <a:lnTo>
                        <a:pt x="2369" y="201"/>
                      </a:lnTo>
                      <a:lnTo>
                        <a:pt x="2302" y="234"/>
                      </a:lnTo>
                      <a:lnTo>
                        <a:pt x="2236" y="234"/>
                      </a:lnTo>
                      <a:lnTo>
                        <a:pt x="1835" y="201"/>
                      </a:lnTo>
                      <a:lnTo>
                        <a:pt x="1602" y="301"/>
                      </a:lnTo>
                      <a:lnTo>
                        <a:pt x="1602" y="334"/>
                      </a:lnTo>
                      <a:cubicBezTo>
                        <a:pt x="1602" y="367"/>
                        <a:pt x="1602" y="367"/>
                        <a:pt x="1569" y="401"/>
                      </a:cubicBezTo>
                      <a:lnTo>
                        <a:pt x="1435" y="501"/>
                      </a:lnTo>
                      <a:lnTo>
                        <a:pt x="1402" y="567"/>
                      </a:lnTo>
                      <a:cubicBezTo>
                        <a:pt x="1402" y="601"/>
                        <a:pt x="1368" y="634"/>
                        <a:pt x="1335" y="634"/>
                      </a:cubicBezTo>
                      <a:lnTo>
                        <a:pt x="1202" y="634"/>
                      </a:lnTo>
                      <a:lnTo>
                        <a:pt x="1202" y="668"/>
                      </a:lnTo>
                      <a:cubicBezTo>
                        <a:pt x="1168" y="668"/>
                        <a:pt x="1168" y="701"/>
                        <a:pt x="1168" y="701"/>
                      </a:cubicBezTo>
                      <a:lnTo>
                        <a:pt x="1102" y="734"/>
                      </a:lnTo>
                      <a:lnTo>
                        <a:pt x="1002" y="734"/>
                      </a:lnTo>
                      <a:cubicBezTo>
                        <a:pt x="968" y="734"/>
                        <a:pt x="935" y="734"/>
                        <a:pt x="935" y="701"/>
                      </a:cubicBezTo>
                      <a:lnTo>
                        <a:pt x="835" y="701"/>
                      </a:lnTo>
                      <a:lnTo>
                        <a:pt x="768" y="834"/>
                      </a:lnTo>
                      <a:cubicBezTo>
                        <a:pt x="768" y="868"/>
                        <a:pt x="735" y="901"/>
                        <a:pt x="701" y="901"/>
                      </a:cubicBezTo>
                      <a:lnTo>
                        <a:pt x="668" y="901"/>
                      </a:lnTo>
                      <a:cubicBezTo>
                        <a:pt x="646" y="912"/>
                        <a:pt x="627" y="916"/>
                        <a:pt x="612" y="916"/>
                      </a:cubicBezTo>
                      <a:cubicBezTo>
                        <a:pt x="583" y="916"/>
                        <a:pt x="568" y="901"/>
                        <a:pt x="568" y="901"/>
                      </a:cubicBezTo>
                      <a:lnTo>
                        <a:pt x="401" y="968"/>
                      </a:lnTo>
                      <a:cubicBezTo>
                        <a:pt x="384" y="984"/>
                        <a:pt x="368" y="993"/>
                        <a:pt x="351" y="993"/>
                      </a:cubicBezTo>
                      <a:cubicBezTo>
                        <a:pt x="334" y="993"/>
                        <a:pt x="318" y="984"/>
                        <a:pt x="301" y="968"/>
                      </a:cubicBezTo>
                      <a:lnTo>
                        <a:pt x="268" y="934"/>
                      </a:lnTo>
                      <a:lnTo>
                        <a:pt x="234" y="1034"/>
                      </a:lnTo>
                      <a:cubicBezTo>
                        <a:pt x="234" y="1068"/>
                        <a:pt x="234" y="1068"/>
                        <a:pt x="201" y="1101"/>
                      </a:cubicBezTo>
                      <a:lnTo>
                        <a:pt x="1" y="1268"/>
                      </a:lnTo>
                      <a:lnTo>
                        <a:pt x="1" y="1335"/>
                      </a:lnTo>
                      <a:lnTo>
                        <a:pt x="1" y="1468"/>
                      </a:lnTo>
                      <a:lnTo>
                        <a:pt x="1" y="2035"/>
                      </a:lnTo>
                      <a:lnTo>
                        <a:pt x="34" y="2169"/>
                      </a:lnTo>
                      <a:lnTo>
                        <a:pt x="68" y="2169"/>
                      </a:lnTo>
                      <a:lnTo>
                        <a:pt x="168" y="2202"/>
                      </a:lnTo>
                      <a:lnTo>
                        <a:pt x="301" y="2202"/>
                      </a:lnTo>
                      <a:cubicBezTo>
                        <a:pt x="334" y="2202"/>
                        <a:pt x="334" y="2235"/>
                        <a:pt x="334" y="2269"/>
                      </a:cubicBezTo>
                      <a:lnTo>
                        <a:pt x="334" y="2335"/>
                      </a:lnTo>
                      <a:cubicBezTo>
                        <a:pt x="368" y="2302"/>
                        <a:pt x="401" y="2269"/>
                        <a:pt x="434" y="2269"/>
                      </a:cubicBezTo>
                      <a:lnTo>
                        <a:pt x="535" y="2202"/>
                      </a:lnTo>
                      <a:lnTo>
                        <a:pt x="568" y="2202"/>
                      </a:lnTo>
                      <a:lnTo>
                        <a:pt x="901" y="2169"/>
                      </a:lnTo>
                      <a:lnTo>
                        <a:pt x="1035" y="2135"/>
                      </a:lnTo>
                      <a:lnTo>
                        <a:pt x="1235" y="2035"/>
                      </a:lnTo>
                      <a:lnTo>
                        <a:pt x="1402" y="2035"/>
                      </a:lnTo>
                      <a:lnTo>
                        <a:pt x="1469" y="2069"/>
                      </a:lnTo>
                      <a:lnTo>
                        <a:pt x="1635" y="2202"/>
                      </a:lnTo>
                      <a:lnTo>
                        <a:pt x="1669" y="2235"/>
                      </a:lnTo>
                      <a:lnTo>
                        <a:pt x="1969" y="2269"/>
                      </a:lnTo>
                      <a:lnTo>
                        <a:pt x="2169" y="2135"/>
                      </a:lnTo>
                      <a:cubicBezTo>
                        <a:pt x="2186" y="2119"/>
                        <a:pt x="2202" y="2110"/>
                        <a:pt x="2219" y="2110"/>
                      </a:cubicBezTo>
                      <a:cubicBezTo>
                        <a:pt x="2236" y="2110"/>
                        <a:pt x="2252" y="2119"/>
                        <a:pt x="2269" y="2135"/>
                      </a:cubicBezTo>
                      <a:lnTo>
                        <a:pt x="2703" y="2135"/>
                      </a:lnTo>
                      <a:lnTo>
                        <a:pt x="2836" y="2102"/>
                      </a:lnTo>
                      <a:lnTo>
                        <a:pt x="3103" y="2102"/>
                      </a:lnTo>
                      <a:lnTo>
                        <a:pt x="3203" y="2169"/>
                      </a:lnTo>
                      <a:cubicBezTo>
                        <a:pt x="3203" y="2169"/>
                        <a:pt x="3236" y="2169"/>
                        <a:pt x="3236" y="2202"/>
                      </a:cubicBezTo>
                      <a:lnTo>
                        <a:pt x="3303" y="2269"/>
                      </a:lnTo>
                      <a:cubicBezTo>
                        <a:pt x="3303" y="2269"/>
                        <a:pt x="3303" y="2269"/>
                        <a:pt x="3303" y="2302"/>
                      </a:cubicBezTo>
                      <a:lnTo>
                        <a:pt x="3370" y="2335"/>
                      </a:lnTo>
                      <a:lnTo>
                        <a:pt x="3603" y="2335"/>
                      </a:lnTo>
                      <a:lnTo>
                        <a:pt x="3703" y="2402"/>
                      </a:lnTo>
                      <a:lnTo>
                        <a:pt x="3737" y="2402"/>
                      </a:lnTo>
                      <a:lnTo>
                        <a:pt x="3770" y="2369"/>
                      </a:lnTo>
                      <a:lnTo>
                        <a:pt x="3870" y="2235"/>
                      </a:lnTo>
                      <a:cubicBezTo>
                        <a:pt x="3870" y="2235"/>
                        <a:pt x="3870" y="2202"/>
                        <a:pt x="3904" y="2202"/>
                      </a:cubicBezTo>
                      <a:lnTo>
                        <a:pt x="4004" y="2169"/>
                      </a:lnTo>
                      <a:lnTo>
                        <a:pt x="4070" y="2169"/>
                      </a:lnTo>
                      <a:lnTo>
                        <a:pt x="4137" y="2202"/>
                      </a:lnTo>
                      <a:lnTo>
                        <a:pt x="4170" y="2202"/>
                      </a:lnTo>
                      <a:lnTo>
                        <a:pt x="4237" y="2269"/>
                      </a:lnTo>
                      <a:cubicBezTo>
                        <a:pt x="4237" y="2269"/>
                        <a:pt x="4237" y="2302"/>
                        <a:pt x="4237" y="2302"/>
                      </a:cubicBezTo>
                      <a:lnTo>
                        <a:pt x="4304" y="2402"/>
                      </a:lnTo>
                      <a:lnTo>
                        <a:pt x="4304" y="2435"/>
                      </a:lnTo>
                      <a:lnTo>
                        <a:pt x="4537" y="2636"/>
                      </a:lnTo>
                      <a:lnTo>
                        <a:pt x="4704" y="2636"/>
                      </a:lnTo>
                      <a:lnTo>
                        <a:pt x="4804" y="2669"/>
                      </a:lnTo>
                      <a:lnTo>
                        <a:pt x="5004" y="2702"/>
                      </a:lnTo>
                      <a:lnTo>
                        <a:pt x="5038" y="2702"/>
                      </a:lnTo>
                      <a:lnTo>
                        <a:pt x="5271" y="2569"/>
                      </a:lnTo>
                      <a:lnTo>
                        <a:pt x="5438" y="2502"/>
                      </a:lnTo>
                      <a:lnTo>
                        <a:pt x="5471" y="2502"/>
                      </a:lnTo>
                      <a:lnTo>
                        <a:pt x="5672" y="2469"/>
                      </a:lnTo>
                      <a:lnTo>
                        <a:pt x="5705" y="2469"/>
                      </a:lnTo>
                      <a:lnTo>
                        <a:pt x="6038" y="2569"/>
                      </a:lnTo>
                      <a:lnTo>
                        <a:pt x="6172" y="2569"/>
                      </a:lnTo>
                      <a:lnTo>
                        <a:pt x="6272" y="2502"/>
                      </a:lnTo>
                      <a:lnTo>
                        <a:pt x="6272" y="2435"/>
                      </a:lnTo>
                      <a:lnTo>
                        <a:pt x="6205" y="2269"/>
                      </a:lnTo>
                      <a:cubicBezTo>
                        <a:pt x="6205" y="2269"/>
                        <a:pt x="6205" y="2235"/>
                        <a:pt x="6205" y="2202"/>
                      </a:cubicBezTo>
                      <a:lnTo>
                        <a:pt x="6272" y="2135"/>
                      </a:lnTo>
                      <a:cubicBezTo>
                        <a:pt x="6272" y="2102"/>
                        <a:pt x="6305" y="2102"/>
                        <a:pt x="6339" y="2102"/>
                      </a:cubicBezTo>
                      <a:lnTo>
                        <a:pt x="6372" y="2069"/>
                      </a:lnTo>
                      <a:lnTo>
                        <a:pt x="6539" y="2069"/>
                      </a:lnTo>
                      <a:lnTo>
                        <a:pt x="6839" y="2135"/>
                      </a:lnTo>
                      <a:lnTo>
                        <a:pt x="7239" y="2135"/>
                      </a:lnTo>
                      <a:lnTo>
                        <a:pt x="7373" y="2235"/>
                      </a:lnTo>
                      <a:cubicBezTo>
                        <a:pt x="7406" y="2235"/>
                        <a:pt x="7406" y="2235"/>
                        <a:pt x="7439" y="2269"/>
                      </a:cubicBezTo>
                      <a:lnTo>
                        <a:pt x="7473" y="2402"/>
                      </a:lnTo>
                      <a:cubicBezTo>
                        <a:pt x="7473" y="2369"/>
                        <a:pt x="7506" y="2369"/>
                        <a:pt x="7506" y="2369"/>
                      </a:cubicBezTo>
                      <a:lnTo>
                        <a:pt x="7573" y="2302"/>
                      </a:lnTo>
                      <a:cubicBezTo>
                        <a:pt x="7573" y="2269"/>
                        <a:pt x="7606" y="2269"/>
                        <a:pt x="7640" y="2269"/>
                      </a:cubicBezTo>
                      <a:cubicBezTo>
                        <a:pt x="7640" y="2269"/>
                        <a:pt x="7673" y="2269"/>
                        <a:pt x="7706" y="2302"/>
                      </a:cubicBezTo>
                      <a:lnTo>
                        <a:pt x="7740" y="2335"/>
                      </a:lnTo>
                      <a:lnTo>
                        <a:pt x="7840" y="2402"/>
                      </a:lnTo>
                      <a:lnTo>
                        <a:pt x="7906" y="2402"/>
                      </a:lnTo>
                      <a:lnTo>
                        <a:pt x="8007" y="2435"/>
                      </a:lnTo>
                      <a:lnTo>
                        <a:pt x="8040" y="2435"/>
                      </a:lnTo>
                      <a:lnTo>
                        <a:pt x="8373" y="2235"/>
                      </a:lnTo>
                      <a:lnTo>
                        <a:pt x="8407" y="2235"/>
                      </a:lnTo>
                      <a:lnTo>
                        <a:pt x="8941" y="2102"/>
                      </a:lnTo>
                      <a:lnTo>
                        <a:pt x="9041" y="2035"/>
                      </a:lnTo>
                      <a:lnTo>
                        <a:pt x="9174" y="1935"/>
                      </a:lnTo>
                      <a:lnTo>
                        <a:pt x="9341" y="1835"/>
                      </a:lnTo>
                      <a:lnTo>
                        <a:pt x="9608" y="1835"/>
                      </a:lnTo>
                      <a:lnTo>
                        <a:pt x="9875" y="1868"/>
                      </a:lnTo>
                      <a:lnTo>
                        <a:pt x="9908" y="1868"/>
                      </a:lnTo>
                      <a:lnTo>
                        <a:pt x="9975" y="1902"/>
                      </a:lnTo>
                      <a:lnTo>
                        <a:pt x="10075" y="1868"/>
                      </a:lnTo>
                      <a:lnTo>
                        <a:pt x="10742" y="1868"/>
                      </a:lnTo>
                      <a:lnTo>
                        <a:pt x="10975" y="1768"/>
                      </a:lnTo>
                      <a:lnTo>
                        <a:pt x="11009" y="1768"/>
                      </a:lnTo>
                      <a:lnTo>
                        <a:pt x="11175" y="1602"/>
                      </a:lnTo>
                      <a:lnTo>
                        <a:pt x="11209" y="1602"/>
                      </a:lnTo>
                      <a:lnTo>
                        <a:pt x="11542" y="1535"/>
                      </a:lnTo>
                      <a:lnTo>
                        <a:pt x="11576" y="1501"/>
                      </a:lnTo>
                      <a:lnTo>
                        <a:pt x="11676" y="1435"/>
                      </a:lnTo>
                      <a:lnTo>
                        <a:pt x="11876" y="1435"/>
                      </a:lnTo>
                      <a:cubicBezTo>
                        <a:pt x="11876" y="1435"/>
                        <a:pt x="11909" y="1401"/>
                        <a:pt x="11909" y="1401"/>
                      </a:cubicBezTo>
                      <a:lnTo>
                        <a:pt x="11943" y="1501"/>
                      </a:lnTo>
                      <a:lnTo>
                        <a:pt x="11976" y="1501"/>
                      </a:lnTo>
                      <a:lnTo>
                        <a:pt x="12210" y="1468"/>
                      </a:lnTo>
                      <a:lnTo>
                        <a:pt x="12310" y="1401"/>
                      </a:lnTo>
                      <a:lnTo>
                        <a:pt x="12310" y="1368"/>
                      </a:lnTo>
                      <a:lnTo>
                        <a:pt x="12109" y="1001"/>
                      </a:lnTo>
                      <a:cubicBezTo>
                        <a:pt x="12109" y="1001"/>
                        <a:pt x="12109" y="1001"/>
                        <a:pt x="12109" y="968"/>
                      </a:cubicBezTo>
                      <a:lnTo>
                        <a:pt x="12109" y="901"/>
                      </a:lnTo>
                      <a:cubicBezTo>
                        <a:pt x="12109" y="868"/>
                        <a:pt x="12109" y="868"/>
                        <a:pt x="12109" y="868"/>
                      </a:cubicBezTo>
                      <a:lnTo>
                        <a:pt x="12109" y="801"/>
                      </a:lnTo>
                      <a:cubicBezTo>
                        <a:pt x="12143" y="801"/>
                        <a:pt x="12143" y="768"/>
                        <a:pt x="12143" y="768"/>
                      </a:cubicBezTo>
                      <a:lnTo>
                        <a:pt x="12176" y="734"/>
                      </a:lnTo>
                      <a:cubicBezTo>
                        <a:pt x="12210" y="701"/>
                        <a:pt x="12243" y="701"/>
                        <a:pt x="12243" y="701"/>
                      </a:cubicBezTo>
                      <a:lnTo>
                        <a:pt x="12276" y="701"/>
                      </a:lnTo>
                      <a:cubicBezTo>
                        <a:pt x="12310" y="701"/>
                        <a:pt x="12343" y="734"/>
                        <a:pt x="12343" y="768"/>
                      </a:cubicBezTo>
                      <a:lnTo>
                        <a:pt x="12376" y="801"/>
                      </a:lnTo>
                      <a:lnTo>
                        <a:pt x="12543" y="868"/>
                      </a:lnTo>
                      <a:lnTo>
                        <a:pt x="12543" y="801"/>
                      </a:lnTo>
                      <a:lnTo>
                        <a:pt x="12476" y="668"/>
                      </a:lnTo>
                      <a:cubicBezTo>
                        <a:pt x="12476" y="668"/>
                        <a:pt x="12476" y="634"/>
                        <a:pt x="12476" y="634"/>
                      </a:cubicBezTo>
                      <a:lnTo>
                        <a:pt x="12543" y="501"/>
                      </a:lnTo>
                      <a:cubicBezTo>
                        <a:pt x="12543" y="501"/>
                        <a:pt x="12543" y="467"/>
                        <a:pt x="12576" y="467"/>
                      </a:cubicBezTo>
                      <a:lnTo>
                        <a:pt x="12643" y="401"/>
                      </a:lnTo>
                      <a:lnTo>
                        <a:pt x="12743" y="401"/>
                      </a:lnTo>
                      <a:lnTo>
                        <a:pt x="13010" y="367"/>
                      </a:lnTo>
                      <a:lnTo>
                        <a:pt x="13010" y="301"/>
                      </a:lnTo>
                      <a:lnTo>
                        <a:pt x="13010" y="267"/>
                      </a:lnTo>
                      <a:lnTo>
                        <a:pt x="12943" y="201"/>
                      </a:lnTo>
                      <a:lnTo>
                        <a:pt x="128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5"/>
                <p:cNvSpPr/>
                <p:nvPr/>
              </p:nvSpPr>
              <p:spPr>
                <a:xfrm>
                  <a:off x="5467986" y="3234654"/>
                  <a:ext cx="47451" cy="4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369" extrusionOk="0">
                      <a:moveTo>
                        <a:pt x="1235" y="1"/>
                      </a:moveTo>
                      <a:lnTo>
                        <a:pt x="1134" y="68"/>
                      </a:lnTo>
                      <a:lnTo>
                        <a:pt x="1034" y="268"/>
                      </a:lnTo>
                      <a:lnTo>
                        <a:pt x="968" y="335"/>
                      </a:lnTo>
                      <a:lnTo>
                        <a:pt x="834" y="568"/>
                      </a:lnTo>
                      <a:lnTo>
                        <a:pt x="801" y="601"/>
                      </a:lnTo>
                      <a:lnTo>
                        <a:pt x="701" y="668"/>
                      </a:lnTo>
                      <a:lnTo>
                        <a:pt x="701" y="735"/>
                      </a:lnTo>
                      <a:cubicBezTo>
                        <a:pt x="701" y="768"/>
                        <a:pt x="667" y="802"/>
                        <a:pt x="634" y="835"/>
                      </a:cubicBezTo>
                      <a:lnTo>
                        <a:pt x="534" y="835"/>
                      </a:lnTo>
                      <a:lnTo>
                        <a:pt x="467" y="768"/>
                      </a:lnTo>
                      <a:lnTo>
                        <a:pt x="401" y="668"/>
                      </a:lnTo>
                      <a:cubicBezTo>
                        <a:pt x="401" y="635"/>
                        <a:pt x="401" y="635"/>
                        <a:pt x="401" y="601"/>
                      </a:cubicBezTo>
                      <a:lnTo>
                        <a:pt x="367" y="535"/>
                      </a:lnTo>
                      <a:lnTo>
                        <a:pt x="334" y="501"/>
                      </a:lnTo>
                      <a:lnTo>
                        <a:pt x="301" y="535"/>
                      </a:lnTo>
                      <a:lnTo>
                        <a:pt x="167" y="635"/>
                      </a:lnTo>
                      <a:lnTo>
                        <a:pt x="100" y="701"/>
                      </a:lnTo>
                      <a:lnTo>
                        <a:pt x="0" y="868"/>
                      </a:lnTo>
                      <a:lnTo>
                        <a:pt x="200" y="868"/>
                      </a:lnTo>
                      <a:cubicBezTo>
                        <a:pt x="234" y="868"/>
                        <a:pt x="267" y="902"/>
                        <a:pt x="301" y="935"/>
                      </a:cubicBezTo>
                      <a:lnTo>
                        <a:pt x="334" y="968"/>
                      </a:lnTo>
                      <a:cubicBezTo>
                        <a:pt x="334" y="1002"/>
                        <a:pt x="334" y="1002"/>
                        <a:pt x="334" y="1002"/>
                      </a:cubicBezTo>
                      <a:lnTo>
                        <a:pt x="334" y="1035"/>
                      </a:lnTo>
                      <a:lnTo>
                        <a:pt x="401" y="1135"/>
                      </a:lnTo>
                      <a:cubicBezTo>
                        <a:pt x="401" y="1135"/>
                        <a:pt x="434" y="1135"/>
                        <a:pt x="434" y="1168"/>
                      </a:cubicBezTo>
                      <a:lnTo>
                        <a:pt x="434" y="1235"/>
                      </a:lnTo>
                      <a:cubicBezTo>
                        <a:pt x="434" y="1235"/>
                        <a:pt x="434" y="1269"/>
                        <a:pt x="434" y="1269"/>
                      </a:cubicBezTo>
                      <a:lnTo>
                        <a:pt x="434" y="1369"/>
                      </a:lnTo>
                      <a:lnTo>
                        <a:pt x="601" y="1369"/>
                      </a:lnTo>
                      <a:lnTo>
                        <a:pt x="667" y="1335"/>
                      </a:lnTo>
                      <a:lnTo>
                        <a:pt x="768" y="1269"/>
                      </a:lnTo>
                      <a:lnTo>
                        <a:pt x="834" y="1102"/>
                      </a:lnTo>
                      <a:lnTo>
                        <a:pt x="868" y="935"/>
                      </a:lnTo>
                      <a:lnTo>
                        <a:pt x="868" y="902"/>
                      </a:lnTo>
                      <a:lnTo>
                        <a:pt x="968" y="735"/>
                      </a:lnTo>
                      <a:lnTo>
                        <a:pt x="1034" y="635"/>
                      </a:lnTo>
                      <a:lnTo>
                        <a:pt x="1068" y="635"/>
                      </a:lnTo>
                      <a:lnTo>
                        <a:pt x="1201" y="535"/>
                      </a:lnTo>
                      <a:lnTo>
                        <a:pt x="1235" y="501"/>
                      </a:lnTo>
                      <a:lnTo>
                        <a:pt x="1201" y="368"/>
                      </a:lnTo>
                      <a:lnTo>
                        <a:pt x="1201" y="335"/>
                      </a:lnTo>
                      <a:lnTo>
                        <a:pt x="1201" y="234"/>
                      </a:lnTo>
                      <a:lnTo>
                        <a:pt x="1301" y="68"/>
                      </a:lnTo>
                      <a:lnTo>
                        <a:pt x="12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5"/>
                <p:cNvSpPr/>
                <p:nvPr/>
              </p:nvSpPr>
              <p:spPr>
                <a:xfrm>
                  <a:off x="5227261" y="3272375"/>
                  <a:ext cx="3681" cy="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1" extrusionOk="0">
                      <a:moveTo>
                        <a:pt x="1" y="0"/>
                      </a:moveTo>
                      <a:lnTo>
                        <a:pt x="1" y="67"/>
                      </a:lnTo>
                      <a:lnTo>
                        <a:pt x="34" y="100"/>
                      </a:lnTo>
                      <a:lnTo>
                        <a:pt x="67" y="67"/>
                      </a:lnTo>
                      <a:lnTo>
                        <a:pt x="101" y="33"/>
                      </a:lnTo>
                      <a:lnTo>
                        <a:pt x="34" y="3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15"/>
                <p:cNvSpPr/>
                <p:nvPr/>
              </p:nvSpPr>
              <p:spPr>
                <a:xfrm>
                  <a:off x="5527539" y="3228604"/>
                  <a:ext cx="111886" cy="38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068" extrusionOk="0">
                      <a:moveTo>
                        <a:pt x="835" y="162"/>
                      </a:moveTo>
                      <a:cubicBezTo>
                        <a:pt x="835" y="172"/>
                        <a:pt x="835" y="180"/>
                        <a:pt x="835" y="200"/>
                      </a:cubicBezTo>
                      <a:lnTo>
                        <a:pt x="868" y="234"/>
                      </a:lnTo>
                      <a:cubicBezTo>
                        <a:pt x="868" y="203"/>
                        <a:pt x="854" y="179"/>
                        <a:pt x="835" y="162"/>
                      </a:cubicBezTo>
                      <a:close/>
                      <a:moveTo>
                        <a:pt x="768" y="0"/>
                      </a:moveTo>
                      <a:lnTo>
                        <a:pt x="601" y="34"/>
                      </a:lnTo>
                      <a:lnTo>
                        <a:pt x="501" y="34"/>
                      </a:lnTo>
                      <a:lnTo>
                        <a:pt x="434" y="67"/>
                      </a:lnTo>
                      <a:lnTo>
                        <a:pt x="434" y="100"/>
                      </a:lnTo>
                      <a:lnTo>
                        <a:pt x="401" y="200"/>
                      </a:lnTo>
                      <a:cubicBezTo>
                        <a:pt x="401" y="200"/>
                        <a:pt x="401" y="234"/>
                        <a:pt x="401" y="234"/>
                      </a:cubicBezTo>
                      <a:lnTo>
                        <a:pt x="334" y="300"/>
                      </a:lnTo>
                      <a:lnTo>
                        <a:pt x="268" y="334"/>
                      </a:lnTo>
                      <a:lnTo>
                        <a:pt x="268" y="367"/>
                      </a:lnTo>
                      <a:lnTo>
                        <a:pt x="668" y="234"/>
                      </a:lnTo>
                      <a:lnTo>
                        <a:pt x="701" y="134"/>
                      </a:lnTo>
                      <a:lnTo>
                        <a:pt x="768" y="134"/>
                      </a:lnTo>
                      <a:cubicBezTo>
                        <a:pt x="786" y="134"/>
                        <a:pt x="813" y="143"/>
                        <a:pt x="835" y="162"/>
                      </a:cubicBezTo>
                      <a:lnTo>
                        <a:pt x="835" y="162"/>
                      </a:lnTo>
                      <a:cubicBezTo>
                        <a:pt x="835" y="155"/>
                        <a:pt x="835" y="147"/>
                        <a:pt x="835" y="134"/>
                      </a:cubicBezTo>
                      <a:lnTo>
                        <a:pt x="835" y="0"/>
                      </a:lnTo>
                      <a:close/>
                      <a:moveTo>
                        <a:pt x="1669" y="100"/>
                      </a:moveTo>
                      <a:lnTo>
                        <a:pt x="1235" y="167"/>
                      </a:lnTo>
                      <a:lnTo>
                        <a:pt x="1168" y="200"/>
                      </a:lnTo>
                      <a:lnTo>
                        <a:pt x="1035" y="300"/>
                      </a:lnTo>
                      <a:lnTo>
                        <a:pt x="968" y="300"/>
                      </a:lnTo>
                      <a:cubicBezTo>
                        <a:pt x="935" y="300"/>
                        <a:pt x="935" y="300"/>
                        <a:pt x="901" y="267"/>
                      </a:cubicBezTo>
                      <a:lnTo>
                        <a:pt x="868" y="234"/>
                      </a:lnTo>
                      <a:lnTo>
                        <a:pt x="868" y="267"/>
                      </a:lnTo>
                      <a:cubicBezTo>
                        <a:pt x="868" y="267"/>
                        <a:pt x="868" y="300"/>
                        <a:pt x="868" y="300"/>
                      </a:cubicBezTo>
                      <a:lnTo>
                        <a:pt x="868" y="367"/>
                      </a:lnTo>
                      <a:cubicBezTo>
                        <a:pt x="835" y="367"/>
                        <a:pt x="835" y="367"/>
                        <a:pt x="801" y="400"/>
                      </a:cubicBezTo>
                      <a:lnTo>
                        <a:pt x="768" y="400"/>
                      </a:lnTo>
                      <a:lnTo>
                        <a:pt x="701" y="467"/>
                      </a:lnTo>
                      <a:cubicBezTo>
                        <a:pt x="668" y="467"/>
                        <a:pt x="668" y="467"/>
                        <a:pt x="635" y="501"/>
                      </a:cubicBezTo>
                      <a:lnTo>
                        <a:pt x="501" y="501"/>
                      </a:lnTo>
                      <a:lnTo>
                        <a:pt x="301" y="634"/>
                      </a:lnTo>
                      <a:lnTo>
                        <a:pt x="301" y="667"/>
                      </a:lnTo>
                      <a:lnTo>
                        <a:pt x="201" y="801"/>
                      </a:lnTo>
                      <a:lnTo>
                        <a:pt x="168" y="867"/>
                      </a:lnTo>
                      <a:cubicBezTo>
                        <a:pt x="168" y="901"/>
                        <a:pt x="168" y="901"/>
                        <a:pt x="134" y="901"/>
                      </a:cubicBezTo>
                      <a:lnTo>
                        <a:pt x="34" y="1001"/>
                      </a:lnTo>
                      <a:lnTo>
                        <a:pt x="1" y="1034"/>
                      </a:lnTo>
                      <a:lnTo>
                        <a:pt x="34" y="1068"/>
                      </a:lnTo>
                      <a:lnTo>
                        <a:pt x="68" y="1034"/>
                      </a:lnTo>
                      <a:cubicBezTo>
                        <a:pt x="90" y="1034"/>
                        <a:pt x="97" y="1019"/>
                        <a:pt x="110" y="1019"/>
                      </a:cubicBezTo>
                      <a:cubicBezTo>
                        <a:pt x="116" y="1019"/>
                        <a:pt x="123" y="1023"/>
                        <a:pt x="134" y="1034"/>
                      </a:cubicBezTo>
                      <a:lnTo>
                        <a:pt x="268" y="1034"/>
                      </a:lnTo>
                      <a:cubicBezTo>
                        <a:pt x="268" y="1034"/>
                        <a:pt x="301" y="1001"/>
                        <a:pt x="301" y="1001"/>
                      </a:cubicBezTo>
                      <a:lnTo>
                        <a:pt x="434" y="934"/>
                      </a:lnTo>
                      <a:lnTo>
                        <a:pt x="635" y="934"/>
                      </a:lnTo>
                      <a:cubicBezTo>
                        <a:pt x="668" y="934"/>
                        <a:pt x="701" y="934"/>
                        <a:pt x="701" y="968"/>
                      </a:cubicBezTo>
                      <a:lnTo>
                        <a:pt x="735" y="1001"/>
                      </a:lnTo>
                      <a:lnTo>
                        <a:pt x="835" y="968"/>
                      </a:lnTo>
                      <a:lnTo>
                        <a:pt x="901" y="934"/>
                      </a:lnTo>
                      <a:lnTo>
                        <a:pt x="1002" y="934"/>
                      </a:lnTo>
                      <a:lnTo>
                        <a:pt x="1135" y="867"/>
                      </a:lnTo>
                      <a:lnTo>
                        <a:pt x="1669" y="867"/>
                      </a:lnTo>
                      <a:lnTo>
                        <a:pt x="2336" y="734"/>
                      </a:lnTo>
                      <a:lnTo>
                        <a:pt x="2703" y="734"/>
                      </a:lnTo>
                      <a:lnTo>
                        <a:pt x="2936" y="667"/>
                      </a:lnTo>
                      <a:lnTo>
                        <a:pt x="3070" y="667"/>
                      </a:lnTo>
                      <a:lnTo>
                        <a:pt x="3070" y="634"/>
                      </a:lnTo>
                      <a:lnTo>
                        <a:pt x="3070" y="300"/>
                      </a:lnTo>
                      <a:lnTo>
                        <a:pt x="3070" y="234"/>
                      </a:lnTo>
                      <a:lnTo>
                        <a:pt x="2970" y="100"/>
                      </a:lnTo>
                      <a:lnTo>
                        <a:pt x="2836" y="100"/>
                      </a:lnTo>
                      <a:lnTo>
                        <a:pt x="2636" y="134"/>
                      </a:lnTo>
                      <a:lnTo>
                        <a:pt x="2469" y="134"/>
                      </a:lnTo>
                      <a:lnTo>
                        <a:pt x="2436" y="100"/>
                      </a:lnTo>
                      <a:lnTo>
                        <a:pt x="2369" y="100"/>
                      </a:lnTo>
                      <a:lnTo>
                        <a:pt x="2202" y="167"/>
                      </a:lnTo>
                      <a:lnTo>
                        <a:pt x="2169" y="167"/>
                      </a:lnTo>
                      <a:lnTo>
                        <a:pt x="1669" y="1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5"/>
                <p:cNvSpPr/>
                <p:nvPr/>
              </p:nvSpPr>
              <p:spPr>
                <a:xfrm>
                  <a:off x="5308718" y="3274781"/>
                  <a:ext cx="15854" cy="1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68" extrusionOk="0">
                      <a:moveTo>
                        <a:pt x="401" y="1"/>
                      </a:moveTo>
                      <a:lnTo>
                        <a:pt x="67" y="234"/>
                      </a:lnTo>
                      <a:lnTo>
                        <a:pt x="1" y="434"/>
                      </a:lnTo>
                      <a:lnTo>
                        <a:pt x="34" y="468"/>
                      </a:lnTo>
                      <a:lnTo>
                        <a:pt x="101" y="434"/>
                      </a:lnTo>
                      <a:lnTo>
                        <a:pt x="301" y="134"/>
                      </a:lnTo>
                      <a:cubicBezTo>
                        <a:pt x="301" y="101"/>
                        <a:pt x="301" y="101"/>
                        <a:pt x="334" y="101"/>
                      </a:cubicBezTo>
                      <a:lnTo>
                        <a:pt x="434" y="34"/>
                      </a:ln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15"/>
                <p:cNvSpPr/>
                <p:nvPr/>
              </p:nvSpPr>
              <p:spPr>
                <a:xfrm>
                  <a:off x="5401108" y="3356237"/>
                  <a:ext cx="243197" cy="20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3" h="5605" extrusionOk="0">
                      <a:moveTo>
                        <a:pt x="5505" y="1"/>
                      </a:moveTo>
                      <a:lnTo>
                        <a:pt x="5471" y="34"/>
                      </a:lnTo>
                      <a:lnTo>
                        <a:pt x="5438" y="34"/>
                      </a:lnTo>
                      <a:lnTo>
                        <a:pt x="5304" y="67"/>
                      </a:lnTo>
                      <a:lnTo>
                        <a:pt x="5204" y="201"/>
                      </a:lnTo>
                      <a:lnTo>
                        <a:pt x="5138" y="201"/>
                      </a:lnTo>
                      <a:lnTo>
                        <a:pt x="4904" y="268"/>
                      </a:lnTo>
                      <a:lnTo>
                        <a:pt x="4837" y="401"/>
                      </a:lnTo>
                      <a:cubicBezTo>
                        <a:pt x="4837" y="434"/>
                        <a:pt x="4837" y="468"/>
                        <a:pt x="4804" y="468"/>
                      </a:cubicBezTo>
                      <a:lnTo>
                        <a:pt x="4537" y="634"/>
                      </a:lnTo>
                      <a:lnTo>
                        <a:pt x="4370" y="735"/>
                      </a:lnTo>
                      <a:lnTo>
                        <a:pt x="4337" y="735"/>
                      </a:lnTo>
                      <a:lnTo>
                        <a:pt x="3970" y="768"/>
                      </a:lnTo>
                      <a:lnTo>
                        <a:pt x="3903" y="968"/>
                      </a:lnTo>
                      <a:lnTo>
                        <a:pt x="3903" y="1135"/>
                      </a:lnTo>
                      <a:lnTo>
                        <a:pt x="3903" y="1202"/>
                      </a:lnTo>
                      <a:lnTo>
                        <a:pt x="3870" y="1268"/>
                      </a:lnTo>
                      <a:lnTo>
                        <a:pt x="3803" y="1335"/>
                      </a:lnTo>
                      <a:lnTo>
                        <a:pt x="3670" y="1468"/>
                      </a:lnTo>
                      <a:cubicBezTo>
                        <a:pt x="3670" y="1468"/>
                        <a:pt x="3637" y="1502"/>
                        <a:pt x="3637" y="1502"/>
                      </a:cubicBezTo>
                      <a:lnTo>
                        <a:pt x="3570" y="1502"/>
                      </a:lnTo>
                      <a:lnTo>
                        <a:pt x="3570" y="1568"/>
                      </a:lnTo>
                      <a:cubicBezTo>
                        <a:pt x="3603" y="1602"/>
                        <a:pt x="3603" y="1602"/>
                        <a:pt x="3570" y="1635"/>
                      </a:cubicBezTo>
                      <a:lnTo>
                        <a:pt x="3503" y="1735"/>
                      </a:lnTo>
                      <a:lnTo>
                        <a:pt x="3503" y="1769"/>
                      </a:lnTo>
                      <a:lnTo>
                        <a:pt x="3503" y="1835"/>
                      </a:lnTo>
                      <a:cubicBezTo>
                        <a:pt x="3537" y="1869"/>
                        <a:pt x="3537" y="1869"/>
                        <a:pt x="3503" y="1902"/>
                      </a:cubicBezTo>
                      <a:lnTo>
                        <a:pt x="3470" y="1935"/>
                      </a:lnTo>
                      <a:cubicBezTo>
                        <a:pt x="3470" y="1969"/>
                        <a:pt x="3470" y="1969"/>
                        <a:pt x="3436" y="1969"/>
                      </a:cubicBezTo>
                      <a:lnTo>
                        <a:pt x="3403" y="2002"/>
                      </a:lnTo>
                      <a:cubicBezTo>
                        <a:pt x="3386" y="2019"/>
                        <a:pt x="3378" y="2027"/>
                        <a:pt x="3374" y="2027"/>
                      </a:cubicBezTo>
                      <a:cubicBezTo>
                        <a:pt x="3370" y="2027"/>
                        <a:pt x="3370" y="2019"/>
                        <a:pt x="3370" y="2002"/>
                      </a:cubicBezTo>
                      <a:lnTo>
                        <a:pt x="3303" y="2035"/>
                      </a:lnTo>
                      <a:lnTo>
                        <a:pt x="2969" y="2035"/>
                      </a:lnTo>
                      <a:cubicBezTo>
                        <a:pt x="2936" y="2035"/>
                        <a:pt x="2936" y="2002"/>
                        <a:pt x="2936" y="1969"/>
                      </a:cubicBezTo>
                      <a:lnTo>
                        <a:pt x="2936" y="1902"/>
                      </a:lnTo>
                      <a:lnTo>
                        <a:pt x="2936" y="1769"/>
                      </a:lnTo>
                      <a:lnTo>
                        <a:pt x="2936" y="1735"/>
                      </a:lnTo>
                      <a:lnTo>
                        <a:pt x="2836" y="1568"/>
                      </a:lnTo>
                      <a:lnTo>
                        <a:pt x="2803" y="1535"/>
                      </a:lnTo>
                      <a:lnTo>
                        <a:pt x="2736" y="1535"/>
                      </a:lnTo>
                      <a:lnTo>
                        <a:pt x="2669" y="1568"/>
                      </a:lnTo>
                      <a:lnTo>
                        <a:pt x="2603" y="1669"/>
                      </a:lnTo>
                      <a:lnTo>
                        <a:pt x="2569" y="1702"/>
                      </a:lnTo>
                      <a:lnTo>
                        <a:pt x="2502" y="1735"/>
                      </a:lnTo>
                      <a:cubicBezTo>
                        <a:pt x="2502" y="1752"/>
                        <a:pt x="2494" y="1760"/>
                        <a:pt x="2482" y="1760"/>
                      </a:cubicBezTo>
                      <a:cubicBezTo>
                        <a:pt x="2469" y="1760"/>
                        <a:pt x="2452" y="1752"/>
                        <a:pt x="2436" y="1735"/>
                      </a:cubicBezTo>
                      <a:lnTo>
                        <a:pt x="2302" y="1735"/>
                      </a:lnTo>
                      <a:cubicBezTo>
                        <a:pt x="2302" y="1735"/>
                        <a:pt x="2269" y="1735"/>
                        <a:pt x="2269" y="1702"/>
                      </a:cubicBezTo>
                      <a:lnTo>
                        <a:pt x="2169" y="1602"/>
                      </a:lnTo>
                      <a:lnTo>
                        <a:pt x="2136" y="1568"/>
                      </a:lnTo>
                      <a:lnTo>
                        <a:pt x="2035" y="1402"/>
                      </a:lnTo>
                      <a:lnTo>
                        <a:pt x="1935" y="1402"/>
                      </a:lnTo>
                      <a:lnTo>
                        <a:pt x="1869" y="1635"/>
                      </a:lnTo>
                      <a:lnTo>
                        <a:pt x="1602" y="1869"/>
                      </a:lnTo>
                      <a:lnTo>
                        <a:pt x="1468" y="2035"/>
                      </a:lnTo>
                      <a:cubicBezTo>
                        <a:pt x="1435" y="2069"/>
                        <a:pt x="1435" y="2069"/>
                        <a:pt x="1402" y="2069"/>
                      </a:cubicBezTo>
                      <a:lnTo>
                        <a:pt x="1335" y="2069"/>
                      </a:lnTo>
                      <a:lnTo>
                        <a:pt x="1302" y="2136"/>
                      </a:lnTo>
                      <a:cubicBezTo>
                        <a:pt x="1268" y="2169"/>
                        <a:pt x="1268" y="2169"/>
                        <a:pt x="1268" y="2169"/>
                      </a:cubicBezTo>
                      <a:lnTo>
                        <a:pt x="1168" y="2202"/>
                      </a:lnTo>
                      <a:lnTo>
                        <a:pt x="1135" y="2236"/>
                      </a:lnTo>
                      <a:lnTo>
                        <a:pt x="1035" y="2369"/>
                      </a:lnTo>
                      <a:cubicBezTo>
                        <a:pt x="1035" y="2402"/>
                        <a:pt x="1001" y="2402"/>
                        <a:pt x="1001" y="2402"/>
                      </a:cubicBezTo>
                      <a:lnTo>
                        <a:pt x="835" y="2502"/>
                      </a:lnTo>
                      <a:lnTo>
                        <a:pt x="735" y="2569"/>
                      </a:lnTo>
                      <a:lnTo>
                        <a:pt x="701" y="2703"/>
                      </a:lnTo>
                      <a:lnTo>
                        <a:pt x="701" y="3036"/>
                      </a:lnTo>
                      <a:lnTo>
                        <a:pt x="701" y="3170"/>
                      </a:lnTo>
                      <a:cubicBezTo>
                        <a:pt x="668" y="3170"/>
                        <a:pt x="668" y="3203"/>
                        <a:pt x="668" y="3203"/>
                      </a:cubicBezTo>
                      <a:lnTo>
                        <a:pt x="601" y="3303"/>
                      </a:lnTo>
                      <a:lnTo>
                        <a:pt x="668" y="3403"/>
                      </a:lnTo>
                      <a:cubicBezTo>
                        <a:pt x="668" y="3436"/>
                        <a:pt x="668" y="3436"/>
                        <a:pt x="668" y="3470"/>
                      </a:cubicBezTo>
                      <a:lnTo>
                        <a:pt x="668" y="3570"/>
                      </a:lnTo>
                      <a:lnTo>
                        <a:pt x="634" y="3670"/>
                      </a:lnTo>
                      <a:cubicBezTo>
                        <a:pt x="634" y="3670"/>
                        <a:pt x="634" y="3703"/>
                        <a:pt x="634" y="3703"/>
                      </a:cubicBezTo>
                      <a:lnTo>
                        <a:pt x="601" y="3770"/>
                      </a:lnTo>
                      <a:lnTo>
                        <a:pt x="601" y="3803"/>
                      </a:lnTo>
                      <a:lnTo>
                        <a:pt x="501" y="3870"/>
                      </a:lnTo>
                      <a:lnTo>
                        <a:pt x="334" y="4004"/>
                      </a:lnTo>
                      <a:lnTo>
                        <a:pt x="334" y="4237"/>
                      </a:lnTo>
                      <a:lnTo>
                        <a:pt x="334" y="4304"/>
                      </a:lnTo>
                      <a:lnTo>
                        <a:pt x="434" y="4237"/>
                      </a:lnTo>
                      <a:lnTo>
                        <a:pt x="534" y="4204"/>
                      </a:lnTo>
                      <a:lnTo>
                        <a:pt x="568" y="4204"/>
                      </a:lnTo>
                      <a:lnTo>
                        <a:pt x="768" y="4237"/>
                      </a:lnTo>
                      <a:lnTo>
                        <a:pt x="801" y="4237"/>
                      </a:lnTo>
                      <a:lnTo>
                        <a:pt x="968" y="4337"/>
                      </a:lnTo>
                      <a:cubicBezTo>
                        <a:pt x="968" y="4337"/>
                        <a:pt x="1001" y="4337"/>
                        <a:pt x="1001" y="4370"/>
                      </a:cubicBezTo>
                      <a:lnTo>
                        <a:pt x="1068" y="4471"/>
                      </a:lnTo>
                      <a:cubicBezTo>
                        <a:pt x="1101" y="4504"/>
                        <a:pt x="1101" y="4537"/>
                        <a:pt x="1068" y="4571"/>
                      </a:cubicBezTo>
                      <a:lnTo>
                        <a:pt x="1001" y="4671"/>
                      </a:lnTo>
                      <a:lnTo>
                        <a:pt x="968" y="4671"/>
                      </a:lnTo>
                      <a:lnTo>
                        <a:pt x="601" y="4904"/>
                      </a:lnTo>
                      <a:lnTo>
                        <a:pt x="434" y="4904"/>
                      </a:lnTo>
                      <a:lnTo>
                        <a:pt x="334" y="4938"/>
                      </a:lnTo>
                      <a:lnTo>
                        <a:pt x="134" y="5004"/>
                      </a:lnTo>
                      <a:lnTo>
                        <a:pt x="1" y="5171"/>
                      </a:lnTo>
                      <a:lnTo>
                        <a:pt x="1" y="5405"/>
                      </a:lnTo>
                      <a:cubicBezTo>
                        <a:pt x="1" y="5438"/>
                        <a:pt x="1" y="5438"/>
                        <a:pt x="1" y="5438"/>
                      </a:cubicBezTo>
                      <a:lnTo>
                        <a:pt x="101" y="5438"/>
                      </a:lnTo>
                      <a:lnTo>
                        <a:pt x="268" y="5505"/>
                      </a:lnTo>
                      <a:lnTo>
                        <a:pt x="301" y="5505"/>
                      </a:lnTo>
                      <a:lnTo>
                        <a:pt x="368" y="5571"/>
                      </a:lnTo>
                      <a:lnTo>
                        <a:pt x="401" y="5571"/>
                      </a:lnTo>
                      <a:lnTo>
                        <a:pt x="534" y="5505"/>
                      </a:lnTo>
                      <a:lnTo>
                        <a:pt x="634" y="5505"/>
                      </a:lnTo>
                      <a:lnTo>
                        <a:pt x="768" y="5571"/>
                      </a:lnTo>
                      <a:lnTo>
                        <a:pt x="835" y="5571"/>
                      </a:lnTo>
                      <a:lnTo>
                        <a:pt x="1068" y="5538"/>
                      </a:lnTo>
                      <a:cubicBezTo>
                        <a:pt x="1101" y="5538"/>
                        <a:pt x="1135" y="5538"/>
                        <a:pt x="1135" y="5571"/>
                      </a:cubicBezTo>
                      <a:lnTo>
                        <a:pt x="1135" y="5605"/>
                      </a:lnTo>
                      <a:lnTo>
                        <a:pt x="1202" y="5605"/>
                      </a:lnTo>
                      <a:lnTo>
                        <a:pt x="1602" y="5304"/>
                      </a:lnTo>
                      <a:lnTo>
                        <a:pt x="1635" y="5304"/>
                      </a:lnTo>
                      <a:lnTo>
                        <a:pt x="2002" y="5238"/>
                      </a:lnTo>
                      <a:lnTo>
                        <a:pt x="2002" y="5204"/>
                      </a:lnTo>
                      <a:lnTo>
                        <a:pt x="2002" y="5171"/>
                      </a:lnTo>
                      <a:cubicBezTo>
                        <a:pt x="2035" y="5138"/>
                        <a:pt x="2035" y="5138"/>
                        <a:pt x="2035" y="5138"/>
                      </a:cubicBezTo>
                      <a:lnTo>
                        <a:pt x="2069" y="5104"/>
                      </a:lnTo>
                      <a:cubicBezTo>
                        <a:pt x="2102" y="5071"/>
                        <a:pt x="2102" y="5071"/>
                        <a:pt x="2136" y="5071"/>
                      </a:cubicBezTo>
                      <a:lnTo>
                        <a:pt x="2202" y="5071"/>
                      </a:lnTo>
                      <a:lnTo>
                        <a:pt x="2269" y="4904"/>
                      </a:lnTo>
                      <a:cubicBezTo>
                        <a:pt x="2269" y="4904"/>
                        <a:pt x="2269" y="4904"/>
                        <a:pt x="2269" y="4871"/>
                      </a:cubicBezTo>
                      <a:lnTo>
                        <a:pt x="2336" y="4837"/>
                      </a:lnTo>
                      <a:cubicBezTo>
                        <a:pt x="2336" y="4804"/>
                        <a:pt x="2369" y="4804"/>
                        <a:pt x="2402" y="4804"/>
                      </a:cubicBezTo>
                      <a:lnTo>
                        <a:pt x="2502" y="4804"/>
                      </a:lnTo>
                      <a:lnTo>
                        <a:pt x="2536" y="4837"/>
                      </a:lnTo>
                      <a:lnTo>
                        <a:pt x="2569" y="4837"/>
                      </a:lnTo>
                      <a:lnTo>
                        <a:pt x="3003" y="4771"/>
                      </a:lnTo>
                      <a:lnTo>
                        <a:pt x="3436" y="4771"/>
                      </a:lnTo>
                      <a:lnTo>
                        <a:pt x="3603" y="4737"/>
                      </a:lnTo>
                      <a:lnTo>
                        <a:pt x="3703" y="4704"/>
                      </a:lnTo>
                      <a:lnTo>
                        <a:pt x="3870" y="4537"/>
                      </a:lnTo>
                      <a:lnTo>
                        <a:pt x="3903" y="4471"/>
                      </a:lnTo>
                      <a:lnTo>
                        <a:pt x="3970" y="4471"/>
                      </a:lnTo>
                      <a:lnTo>
                        <a:pt x="4004" y="4304"/>
                      </a:lnTo>
                      <a:cubicBezTo>
                        <a:pt x="4037" y="4270"/>
                        <a:pt x="4037" y="4270"/>
                        <a:pt x="4037" y="4237"/>
                      </a:cubicBezTo>
                      <a:lnTo>
                        <a:pt x="4104" y="4170"/>
                      </a:lnTo>
                      <a:lnTo>
                        <a:pt x="4337" y="4037"/>
                      </a:lnTo>
                      <a:lnTo>
                        <a:pt x="4437" y="3937"/>
                      </a:lnTo>
                      <a:lnTo>
                        <a:pt x="4604" y="3803"/>
                      </a:lnTo>
                      <a:lnTo>
                        <a:pt x="4837" y="3670"/>
                      </a:lnTo>
                      <a:lnTo>
                        <a:pt x="4871" y="3637"/>
                      </a:lnTo>
                      <a:lnTo>
                        <a:pt x="4904" y="3537"/>
                      </a:lnTo>
                      <a:cubicBezTo>
                        <a:pt x="4904" y="3503"/>
                        <a:pt x="4904" y="3503"/>
                        <a:pt x="4904" y="3470"/>
                      </a:cubicBezTo>
                      <a:lnTo>
                        <a:pt x="5304" y="3070"/>
                      </a:lnTo>
                      <a:lnTo>
                        <a:pt x="5438" y="2969"/>
                      </a:lnTo>
                      <a:lnTo>
                        <a:pt x="5838" y="2669"/>
                      </a:lnTo>
                      <a:lnTo>
                        <a:pt x="5838" y="2402"/>
                      </a:lnTo>
                      <a:cubicBezTo>
                        <a:pt x="5838" y="2402"/>
                        <a:pt x="5838" y="2369"/>
                        <a:pt x="5838" y="2369"/>
                      </a:cubicBezTo>
                      <a:lnTo>
                        <a:pt x="5905" y="2202"/>
                      </a:lnTo>
                      <a:cubicBezTo>
                        <a:pt x="5905" y="2202"/>
                        <a:pt x="5905" y="2169"/>
                        <a:pt x="5938" y="2169"/>
                      </a:cubicBezTo>
                      <a:lnTo>
                        <a:pt x="6138" y="1969"/>
                      </a:lnTo>
                      <a:lnTo>
                        <a:pt x="6072" y="1735"/>
                      </a:lnTo>
                      <a:lnTo>
                        <a:pt x="6005" y="1602"/>
                      </a:lnTo>
                      <a:cubicBezTo>
                        <a:pt x="6005" y="1568"/>
                        <a:pt x="6005" y="1568"/>
                        <a:pt x="6005" y="1535"/>
                      </a:cubicBezTo>
                      <a:lnTo>
                        <a:pt x="6005" y="1468"/>
                      </a:lnTo>
                      <a:lnTo>
                        <a:pt x="5938" y="1435"/>
                      </a:lnTo>
                      <a:lnTo>
                        <a:pt x="5905" y="1435"/>
                      </a:lnTo>
                      <a:lnTo>
                        <a:pt x="5805" y="1335"/>
                      </a:lnTo>
                      <a:lnTo>
                        <a:pt x="5805" y="1302"/>
                      </a:lnTo>
                      <a:lnTo>
                        <a:pt x="5738" y="1202"/>
                      </a:lnTo>
                      <a:lnTo>
                        <a:pt x="5738" y="1168"/>
                      </a:lnTo>
                      <a:lnTo>
                        <a:pt x="5738" y="1035"/>
                      </a:lnTo>
                      <a:lnTo>
                        <a:pt x="5738" y="1001"/>
                      </a:lnTo>
                      <a:lnTo>
                        <a:pt x="5738" y="868"/>
                      </a:lnTo>
                      <a:cubicBezTo>
                        <a:pt x="5738" y="868"/>
                        <a:pt x="5738" y="868"/>
                        <a:pt x="5738" y="835"/>
                      </a:cubicBezTo>
                      <a:lnTo>
                        <a:pt x="5805" y="735"/>
                      </a:lnTo>
                      <a:cubicBezTo>
                        <a:pt x="5805" y="735"/>
                        <a:pt x="5838" y="701"/>
                        <a:pt x="5872" y="701"/>
                      </a:cubicBezTo>
                      <a:lnTo>
                        <a:pt x="6105" y="701"/>
                      </a:lnTo>
                      <a:cubicBezTo>
                        <a:pt x="6138" y="701"/>
                        <a:pt x="6172" y="701"/>
                        <a:pt x="6205" y="735"/>
                      </a:cubicBezTo>
                      <a:lnTo>
                        <a:pt x="6272" y="801"/>
                      </a:lnTo>
                      <a:lnTo>
                        <a:pt x="6305" y="768"/>
                      </a:lnTo>
                      <a:lnTo>
                        <a:pt x="6372" y="735"/>
                      </a:lnTo>
                      <a:cubicBezTo>
                        <a:pt x="6396" y="686"/>
                        <a:pt x="6439" y="655"/>
                        <a:pt x="6486" y="655"/>
                      </a:cubicBezTo>
                      <a:cubicBezTo>
                        <a:pt x="6503" y="655"/>
                        <a:pt x="6521" y="659"/>
                        <a:pt x="6539" y="668"/>
                      </a:cubicBezTo>
                      <a:lnTo>
                        <a:pt x="6605" y="668"/>
                      </a:lnTo>
                      <a:lnTo>
                        <a:pt x="6605" y="634"/>
                      </a:lnTo>
                      <a:cubicBezTo>
                        <a:pt x="6605" y="601"/>
                        <a:pt x="6605" y="568"/>
                        <a:pt x="6605" y="568"/>
                      </a:cubicBezTo>
                      <a:lnTo>
                        <a:pt x="6672" y="301"/>
                      </a:lnTo>
                      <a:lnTo>
                        <a:pt x="6672" y="234"/>
                      </a:lnTo>
                      <a:lnTo>
                        <a:pt x="6639" y="201"/>
                      </a:lnTo>
                      <a:lnTo>
                        <a:pt x="6605" y="134"/>
                      </a:lnTo>
                      <a:lnTo>
                        <a:pt x="6572" y="101"/>
                      </a:lnTo>
                      <a:lnTo>
                        <a:pt x="6505" y="67"/>
                      </a:lnTo>
                      <a:cubicBezTo>
                        <a:pt x="6472" y="101"/>
                        <a:pt x="6472" y="101"/>
                        <a:pt x="6472" y="101"/>
                      </a:cubicBezTo>
                      <a:lnTo>
                        <a:pt x="6405" y="201"/>
                      </a:lnTo>
                      <a:lnTo>
                        <a:pt x="6372" y="201"/>
                      </a:lnTo>
                      <a:lnTo>
                        <a:pt x="6172" y="301"/>
                      </a:lnTo>
                      <a:lnTo>
                        <a:pt x="6072" y="368"/>
                      </a:lnTo>
                      <a:lnTo>
                        <a:pt x="5805" y="368"/>
                      </a:lnTo>
                      <a:cubicBezTo>
                        <a:pt x="5771" y="368"/>
                        <a:pt x="5771" y="334"/>
                        <a:pt x="5771" y="334"/>
                      </a:cubicBezTo>
                      <a:lnTo>
                        <a:pt x="5671" y="268"/>
                      </a:lnTo>
                      <a:cubicBezTo>
                        <a:pt x="5671" y="234"/>
                        <a:pt x="5671" y="234"/>
                        <a:pt x="5671" y="201"/>
                      </a:cubicBezTo>
                      <a:lnTo>
                        <a:pt x="5671" y="134"/>
                      </a:lnTo>
                      <a:cubicBezTo>
                        <a:pt x="5638" y="134"/>
                        <a:pt x="5638" y="134"/>
                        <a:pt x="5671" y="101"/>
                      </a:cubicBezTo>
                      <a:lnTo>
                        <a:pt x="5671" y="34"/>
                      </a:lnTo>
                      <a:cubicBezTo>
                        <a:pt x="5638" y="34"/>
                        <a:pt x="5638" y="34"/>
                        <a:pt x="5671" y="1"/>
                      </a:cubicBezTo>
                      <a:lnTo>
                        <a:pt x="5671" y="1"/>
                      </a:lnTo>
                      <a:cubicBezTo>
                        <a:pt x="5655" y="18"/>
                        <a:pt x="5646" y="26"/>
                        <a:pt x="5638" y="26"/>
                      </a:cubicBezTo>
                      <a:cubicBezTo>
                        <a:pt x="5630" y="26"/>
                        <a:pt x="5621" y="17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15"/>
                <p:cNvSpPr/>
                <p:nvPr/>
              </p:nvSpPr>
              <p:spPr>
                <a:xfrm>
                  <a:off x="5297784" y="3586029"/>
                  <a:ext cx="83896" cy="58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1602" extrusionOk="0">
                      <a:moveTo>
                        <a:pt x="2102" y="0"/>
                      </a:moveTo>
                      <a:lnTo>
                        <a:pt x="1668" y="200"/>
                      </a:lnTo>
                      <a:lnTo>
                        <a:pt x="1635" y="234"/>
                      </a:lnTo>
                      <a:lnTo>
                        <a:pt x="1601" y="334"/>
                      </a:lnTo>
                      <a:cubicBezTo>
                        <a:pt x="1601" y="367"/>
                        <a:pt x="1535" y="400"/>
                        <a:pt x="1501" y="400"/>
                      </a:cubicBezTo>
                      <a:lnTo>
                        <a:pt x="1501" y="467"/>
                      </a:lnTo>
                      <a:lnTo>
                        <a:pt x="1501" y="501"/>
                      </a:lnTo>
                      <a:lnTo>
                        <a:pt x="1468" y="534"/>
                      </a:lnTo>
                      <a:lnTo>
                        <a:pt x="1468" y="567"/>
                      </a:lnTo>
                      <a:lnTo>
                        <a:pt x="1401" y="634"/>
                      </a:lnTo>
                      <a:lnTo>
                        <a:pt x="1368" y="634"/>
                      </a:lnTo>
                      <a:lnTo>
                        <a:pt x="1201" y="734"/>
                      </a:lnTo>
                      <a:lnTo>
                        <a:pt x="1134" y="767"/>
                      </a:lnTo>
                      <a:lnTo>
                        <a:pt x="934" y="934"/>
                      </a:lnTo>
                      <a:lnTo>
                        <a:pt x="801" y="1001"/>
                      </a:lnTo>
                      <a:cubicBezTo>
                        <a:pt x="801" y="1018"/>
                        <a:pt x="793" y="1026"/>
                        <a:pt x="784" y="1026"/>
                      </a:cubicBezTo>
                      <a:cubicBezTo>
                        <a:pt x="776" y="1026"/>
                        <a:pt x="768" y="1018"/>
                        <a:pt x="768" y="1001"/>
                      </a:cubicBezTo>
                      <a:lnTo>
                        <a:pt x="667" y="1001"/>
                      </a:lnTo>
                      <a:lnTo>
                        <a:pt x="601" y="1068"/>
                      </a:lnTo>
                      <a:lnTo>
                        <a:pt x="334" y="1068"/>
                      </a:lnTo>
                      <a:lnTo>
                        <a:pt x="100" y="1134"/>
                      </a:lnTo>
                      <a:lnTo>
                        <a:pt x="34" y="1201"/>
                      </a:lnTo>
                      <a:lnTo>
                        <a:pt x="0" y="1201"/>
                      </a:lnTo>
                      <a:lnTo>
                        <a:pt x="34" y="1568"/>
                      </a:lnTo>
                      <a:lnTo>
                        <a:pt x="67" y="1601"/>
                      </a:lnTo>
                      <a:lnTo>
                        <a:pt x="200" y="1601"/>
                      </a:lnTo>
                      <a:lnTo>
                        <a:pt x="401" y="1568"/>
                      </a:lnTo>
                      <a:cubicBezTo>
                        <a:pt x="401" y="1535"/>
                        <a:pt x="401" y="1501"/>
                        <a:pt x="434" y="1468"/>
                      </a:cubicBezTo>
                      <a:lnTo>
                        <a:pt x="567" y="1401"/>
                      </a:lnTo>
                      <a:lnTo>
                        <a:pt x="601" y="1401"/>
                      </a:lnTo>
                      <a:lnTo>
                        <a:pt x="1235" y="1234"/>
                      </a:lnTo>
                      <a:lnTo>
                        <a:pt x="1501" y="1201"/>
                      </a:lnTo>
                      <a:lnTo>
                        <a:pt x="1535" y="1134"/>
                      </a:lnTo>
                      <a:lnTo>
                        <a:pt x="1568" y="968"/>
                      </a:lnTo>
                      <a:cubicBezTo>
                        <a:pt x="1568" y="968"/>
                        <a:pt x="1568" y="968"/>
                        <a:pt x="1568" y="934"/>
                      </a:cubicBezTo>
                      <a:lnTo>
                        <a:pt x="1601" y="901"/>
                      </a:lnTo>
                      <a:cubicBezTo>
                        <a:pt x="1601" y="867"/>
                        <a:pt x="1635" y="867"/>
                        <a:pt x="1635" y="867"/>
                      </a:cubicBezTo>
                      <a:lnTo>
                        <a:pt x="1768" y="801"/>
                      </a:lnTo>
                      <a:lnTo>
                        <a:pt x="2035" y="601"/>
                      </a:lnTo>
                      <a:lnTo>
                        <a:pt x="2202" y="601"/>
                      </a:lnTo>
                      <a:lnTo>
                        <a:pt x="2302" y="634"/>
                      </a:lnTo>
                      <a:lnTo>
                        <a:pt x="2302" y="501"/>
                      </a:lnTo>
                      <a:lnTo>
                        <a:pt x="2235" y="467"/>
                      </a:lnTo>
                      <a:lnTo>
                        <a:pt x="2202" y="467"/>
                      </a:lnTo>
                      <a:cubicBezTo>
                        <a:pt x="2135" y="467"/>
                        <a:pt x="2102" y="467"/>
                        <a:pt x="2068" y="400"/>
                      </a:cubicBezTo>
                      <a:lnTo>
                        <a:pt x="2068" y="367"/>
                      </a:lnTo>
                      <a:cubicBezTo>
                        <a:pt x="2035" y="334"/>
                        <a:pt x="2035" y="300"/>
                        <a:pt x="2068" y="267"/>
                      </a:cubicBezTo>
                      <a:lnTo>
                        <a:pt x="2102" y="200"/>
                      </a:lnTo>
                      <a:lnTo>
                        <a:pt x="2102" y="167"/>
                      </a:lnTo>
                      <a:cubicBezTo>
                        <a:pt x="2102" y="167"/>
                        <a:pt x="2102" y="134"/>
                        <a:pt x="2102" y="134"/>
                      </a:cubicBezTo>
                      <a:lnTo>
                        <a:pt x="2169" y="67"/>
                      </a:lnTo>
                      <a:lnTo>
                        <a:pt x="2135" y="67"/>
                      </a:lnTo>
                      <a:cubicBezTo>
                        <a:pt x="2102" y="34"/>
                        <a:pt x="2102" y="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15"/>
                <p:cNvSpPr/>
                <p:nvPr/>
              </p:nvSpPr>
              <p:spPr>
                <a:xfrm>
                  <a:off x="5374357" y="3545902"/>
                  <a:ext cx="8565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01" extrusionOk="0">
                      <a:moveTo>
                        <a:pt x="134" y="0"/>
                      </a:moveTo>
                      <a:lnTo>
                        <a:pt x="1" y="100"/>
                      </a:lnTo>
                      <a:lnTo>
                        <a:pt x="1" y="167"/>
                      </a:lnTo>
                      <a:lnTo>
                        <a:pt x="1" y="201"/>
                      </a:lnTo>
                      <a:cubicBezTo>
                        <a:pt x="1" y="201"/>
                        <a:pt x="1" y="167"/>
                        <a:pt x="34" y="167"/>
                      </a:cubicBezTo>
                      <a:cubicBezTo>
                        <a:pt x="51" y="151"/>
                        <a:pt x="68" y="142"/>
                        <a:pt x="84" y="142"/>
                      </a:cubicBezTo>
                      <a:cubicBezTo>
                        <a:pt x="101" y="142"/>
                        <a:pt x="118" y="151"/>
                        <a:pt x="134" y="167"/>
                      </a:cubicBezTo>
                      <a:lnTo>
                        <a:pt x="201" y="201"/>
                      </a:lnTo>
                      <a:lnTo>
                        <a:pt x="234" y="201"/>
                      </a:lnTo>
                      <a:lnTo>
                        <a:pt x="234" y="134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15"/>
                <p:cNvSpPr/>
                <p:nvPr/>
              </p:nvSpPr>
              <p:spPr>
                <a:xfrm>
                  <a:off x="5382885" y="3532526"/>
                  <a:ext cx="9767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01" extrusionOk="0">
                      <a:moveTo>
                        <a:pt x="167" y="0"/>
                      </a:moveTo>
                      <a:lnTo>
                        <a:pt x="67" y="67"/>
                      </a:lnTo>
                      <a:lnTo>
                        <a:pt x="0" y="134"/>
                      </a:lnTo>
                      <a:lnTo>
                        <a:pt x="0" y="167"/>
                      </a:lnTo>
                      <a:lnTo>
                        <a:pt x="34" y="167"/>
                      </a:lnTo>
                      <a:cubicBezTo>
                        <a:pt x="67" y="167"/>
                        <a:pt x="100" y="201"/>
                        <a:pt x="100" y="201"/>
                      </a:cubicBezTo>
                      <a:cubicBezTo>
                        <a:pt x="134" y="167"/>
                        <a:pt x="134" y="167"/>
                        <a:pt x="167" y="134"/>
                      </a:cubicBezTo>
                      <a:lnTo>
                        <a:pt x="234" y="101"/>
                      </a:lnTo>
                      <a:lnTo>
                        <a:pt x="267" y="101"/>
                      </a:lnTo>
                      <a:cubicBezTo>
                        <a:pt x="234" y="101"/>
                        <a:pt x="234" y="101"/>
                        <a:pt x="234" y="67"/>
                      </a:cubicBez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15"/>
                <p:cNvSpPr/>
                <p:nvPr/>
              </p:nvSpPr>
              <p:spPr>
                <a:xfrm>
                  <a:off x="5382885" y="3249268"/>
                  <a:ext cx="2478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1" extrusionOk="0">
                      <a:moveTo>
                        <a:pt x="67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5"/>
                <p:cNvSpPr/>
                <p:nvPr/>
              </p:nvSpPr>
              <p:spPr>
                <a:xfrm>
                  <a:off x="5331825" y="3273578"/>
                  <a:ext cx="7325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34" extrusionOk="0">
                      <a:moveTo>
                        <a:pt x="67" y="0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5"/>
                <p:cNvSpPr/>
                <p:nvPr/>
              </p:nvSpPr>
              <p:spPr>
                <a:xfrm>
                  <a:off x="5392616" y="3243182"/>
                  <a:ext cx="8528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01" extrusionOk="0">
                      <a:moveTo>
                        <a:pt x="134" y="0"/>
                      </a:moveTo>
                      <a:lnTo>
                        <a:pt x="100" y="101"/>
                      </a:lnTo>
                      <a:cubicBezTo>
                        <a:pt x="100" y="101"/>
                        <a:pt x="67" y="101"/>
                        <a:pt x="34" y="134"/>
                      </a:cubicBezTo>
                      <a:lnTo>
                        <a:pt x="23" y="144"/>
                      </a:lnTo>
                      <a:lnTo>
                        <a:pt x="23" y="144"/>
                      </a:lnTo>
                      <a:cubicBezTo>
                        <a:pt x="21" y="143"/>
                        <a:pt x="19" y="142"/>
                        <a:pt x="17" y="142"/>
                      </a:cubicBezTo>
                      <a:cubicBezTo>
                        <a:pt x="9" y="142"/>
                        <a:pt x="0" y="151"/>
                        <a:pt x="0" y="167"/>
                      </a:cubicBezTo>
                      <a:lnTo>
                        <a:pt x="23" y="144"/>
                      </a:lnTo>
                      <a:lnTo>
                        <a:pt x="23" y="144"/>
                      </a:lnTo>
                      <a:cubicBezTo>
                        <a:pt x="29" y="147"/>
                        <a:pt x="34" y="155"/>
                        <a:pt x="34" y="167"/>
                      </a:cubicBezTo>
                      <a:lnTo>
                        <a:pt x="100" y="201"/>
                      </a:lnTo>
                      <a:lnTo>
                        <a:pt x="100" y="167"/>
                      </a:lnTo>
                      <a:lnTo>
                        <a:pt x="100" y="134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15"/>
                <p:cNvSpPr/>
                <p:nvPr/>
              </p:nvSpPr>
              <p:spPr>
                <a:xfrm>
                  <a:off x="5360981" y="3237095"/>
                  <a:ext cx="98511" cy="53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1469" extrusionOk="0">
                      <a:moveTo>
                        <a:pt x="2202" y="1"/>
                      </a:moveTo>
                      <a:lnTo>
                        <a:pt x="2136" y="34"/>
                      </a:lnTo>
                      <a:lnTo>
                        <a:pt x="2102" y="101"/>
                      </a:lnTo>
                      <a:lnTo>
                        <a:pt x="2002" y="134"/>
                      </a:lnTo>
                      <a:lnTo>
                        <a:pt x="1969" y="134"/>
                      </a:lnTo>
                      <a:cubicBezTo>
                        <a:pt x="1969" y="167"/>
                        <a:pt x="1936" y="201"/>
                        <a:pt x="1936" y="234"/>
                      </a:cubicBezTo>
                      <a:lnTo>
                        <a:pt x="1902" y="268"/>
                      </a:lnTo>
                      <a:lnTo>
                        <a:pt x="1669" y="268"/>
                      </a:lnTo>
                      <a:lnTo>
                        <a:pt x="1669" y="334"/>
                      </a:lnTo>
                      <a:lnTo>
                        <a:pt x="1635" y="401"/>
                      </a:lnTo>
                      <a:lnTo>
                        <a:pt x="1635" y="434"/>
                      </a:lnTo>
                      <a:lnTo>
                        <a:pt x="1602" y="501"/>
                      </a:lnTo>
                      <a:cubicBezTo>
                        <a:pt x="1569" y="501"/>
                        <a:pt x="1535" y="534"/>
                        <a:pt x="1535" y="534"/>
                      </a:cubicBezTo>
                      <a:cubicBezTo>
                        <a:pt x="1535" y="568"/>
                        <a:pt x="1535" y="601"/>
                        <a:pt x="1535" y="601"/>
                      </a:cubicBezTo>
                      <a:lnTo>
                        <a:pt x="1502" y="701"/>
                      </a:lnTo>
                      <a:cubicBezTo>
                        <a:pt x="1502" y="701"/>
                        <a:pt x="1469" y="735"/>
                        <a:pt x="1469" y="735"/>
                      </a:cubicBezTo>
                      <a:lnTo>
                        <a:pt x="1402" y="768"/>
                      </a:lnTo>
                      <a:lnTo>
                        <a:pt x="1402" y="735"/>
                      </a:lnTo>
                      <a:lnTo>
                        <a:pt x="1235" y="735"/>
                      </a:lnTo>
                      <a:lnTo>
                        <a:pt x="1168" y="701"/>
                      </a:lnTo>
                      <a:lnTo>
                        <a:pt x="1135" y="701"/>
                      </a:lnTo>
                      <a:lnTo>
                        <a:pt x="1068" y="668"/>
                      </a:lnTo>
                      <a:lnTo>
                        <a:pt x="1035" y="668"/>
                      </a:lnTo>
                      <a:lnTo>
                        <a:pt x="1002" y="634"/>
                      </a:lnTo>
                      <a:cubicBezTo>
                        <a:pt x="968" y="668"/>
                        <a:pt x="968" y="668"/>
                        <a:pt x="968" y="668"/>
                      </a:cubicBezTo>
                      <a:lnTo>
                        <a:pt x="902" y="701"/>
                      </a:lnTo>
                      <a:lnTo>
                        <a:pt x="568" y="868"/>
                      </a:lnTo>
                      <a:lnTo>
                        <a:pt x="501" y="868"/>
                      </a:lnTo>
                      <a:lnTo>
                        <a:pt x="435" y="901"/>
                      </a:lnTo>
                      <a:lnTo>
                        <a:pt x="301" y="1068"/>
                      </a:lnTo>
                      <a:lnTo>
                        <a:pt x="34" y="1235"/>
                      </a:lnTo>
                      <a:lnTo>
                        <a:pt x="1" y="1268"/>
                      </a:lnTo>
                      <a:lnTo>
                        <a:pt x="68" y="1302"/>
                      </a:lnTo>
                      <a:lnTo>
                        <a:pt x="134" y="1302"/>
                      </a:lnTo>
                      <a:lnTo>
                        <a:pt x="168" y="1268"/>
                      </a:lnTo>
                      <a:cubicBezTo>
                        <a:pt x="201" y="1235"/>
                        <a:pt x="234" y="1235"/>
                        <a:pt x="268" y="1235"/>
                      </a:cubicBezTo>
                      <a:lnTo>
                        <a:pt x="368" y="1268"/>
                      </a:lnTo>
                      <a:lnTo>
                        <a:pt x="535" y="1368"/>
                      </a:lnTo>
                      <a:lnTo>
                        <a:pt x="568" y="1402"/>
                      </a:lnTo>
                      <a:lnTo>
                        <a:pt x="601" y="1468"/>
                      </a:lnTo>
                      <a:lnTo>
                        <a:pt x="668" y="1402"/>
                      </a:lnTo>
                      <a:lnTo>
                        <a:pt x="701" y="1402"/>
                      </a:lnTo>
                      <a:lnTo>
                        <a:pt x="902" y="1235"/>
                      </a:lnTo>
                      <a:cubicBezTo>
                        <a:pt x="918" y="1218"/>
                        <a:pt x="935" y="1210"/>
                        <a:pt x="952" y="1210"/>
                      </a:cubicBezTo>
                      <a:cubicBezTo>
                        <a:pt x="968" y="1210"/>
                        <a:pt x="985" y="1218"/>
                        <a:pt x="1002" y="1235"/>
                      </a:cubicBezTo>
                      <a:lnTo>
                        <a:pt x="1068" y="1268"/>
                      </a:lnTo>
                      <a:lnTo>
                        <a:pt x="1102" y="1302"/>
                      </a:lnTo>
                      <a:lnTo>
                        <a:pt x="1168" y="1402"/>
                      </a:lnTo>
                      <a:lnTo>
                        <a:pt x="1302" y="1402"/>
                      </a:lnTo>
                      <a:lnTo>
                        <a:pt x="1335" y="1368"/>
                      </a:lnTo>
                      <a:lnTo>
                        <a:pt x="1202" y="1235"/>
                      </a:lnTo>
                      <a:lnTo>
                        <a:pt x="1202" y="1202"/>
                      </a:lnTo>
                      <a:lnTo>
                        <a:pt x="1202" y="1168"/>
                      </a:lnTo>
                      <a:cubicBezTo>
                        <a:pt x="1168" y="1168"/>
                        <a:pt x="1168" y="1135"/>
                        <a:pt x="1202" y="1101"/>
                      </a:cubicBezTo>
                      <a:lnTo>
                        <a:pt x="1202" y="1068"/>
                      </a:lnTo>
                      <a:cubicBezTo>
                        <a:pt x="1235" y="1035"/>
                        <a:pt x="1235" y="1035"/>
                        <a:pt x="1268" y="1001"/>
                      </a:cubicBezTo>
                      <a:lnTo>
                        <a:pt x="1335" y="968"/>
                      </a:lnTo>
                      <a:lnTo>
                        <a:pt x="1435" y="868"/>
                      </a:lnTo>
                      <a:lnTo>
                        <a:pt x="1569" y="768"/>
                      </a:lnTo>
                      <a:cubicBezTo>
                        <a:pt x="1585" y="751"/>
                        <a:pt x="1602" y="743"/>
                        <a:pt x="1623" y="743"/>
                      </a:cubicBezTo>
                      <a:cubicBezTo>
                        <a:pt x="1644" y="743"/>
                        <a:pt x="1669" y="751"/>
                        <a:pt x="1702" y="768"/>
                      </a:cubicBezTo>
                      <a:lnTo>
                        <a:pt x="1735" y="801"/>
                      </a:lnTo>
                      <a:cubicBezTo>
                        <a:pt x="1735" y="801"/>
                        <a:pt x="1735" y="801"/>
                        <a:pt x="1735" y="835"/>
                      </a:cubicBezTo>
                      <a:lnTo>
                        <a:pt x="1836" y="735"/>
                      </a:lnTo>
                      <a:lnTo>
                        <a:pt x="1936" y="568"/>
                      </a:lnTo>
                      <a:lnTo>
                        <a:pt x="2002" y="434"/>
                      </a:lnTo>
                      <a:lnTo>
                        <a:pt x="2036" y="368"/>
                      </a:lnTo>
                      <a:cubicBezTo>
                        <a:pt x="2036" y="334"/>
                        <a:pt x="2036" y="334"/>
                        <a:pt x="2069" y="334"/>
                      </a:cubicBezTo>
                      <a:lnTo>
                        <a:pt x="2136" y="301"/>
                      </a:lnTo>
                      <a:lnTo>
                        <a:pt x="2169" y="301"/>
                      </a:lnTo>
                      <a:lnTo>
                        <a:pt x="2236" y="268"/>
                      </a:lnTo>
                      <a:lnTo>
                        <a:pt x="2536" y="234"/>
                      </a:lnTo>
                      <a:lnTo>
                        <a:pt x="2703" y="201"/>
                      </a:lnTo>
                      <a:lnTo>
                        <a:pt x="2469" y="167"/>
                      </a:lnTo>
                      <a:lnTo>
                        <a:pt x="2336" y="101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5"/>
                <p:cNvSpPr/>
                <p:nvPr/>
              </p:nvSpPr>
              <p:spPr>
                <a:xfrm>
                  <a:off x="5137313" y="3105817"/>
                  <a:ext cx="6086" cy="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134" extrusionOk="0">
                      <a:moveTo>
                        <a:pt x="134" y="0"/>
                      </a:moveTo>
                      <a:lnTo>
                        <a:pt x="67" y="33"/>
                      </a:lnTo>
                      <a:lnTo>
                        <a:pt x="34" y="33"/>
                      </a:lnTo>
                      <a:lnTo>
                        <a:pt x="0" y="100"/>
                      </a:lnTo>
                      <a:lnTo>
                        <a:pt x="0" y="134"/>
                      </a:lnTo>
                      <a:lnTo>
                        <a:pt x="100" y="100"/>
                      </a:lnTo>
                      <a:lnTo>
                        <a:pt x="167" y="67"/>
                      </a:lnTo>
                      <a:lnTo>
                        <a:pt x="167" y="3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5"/>
                <p:cNvSpPr/>
                <p:nvPr/>
              </p:nvSpPr>
              <p:spPr>
                <a:xfrm>
                  <a:off x="4967111" y="3057162"/>
                  <a:ext cx="15817" cy="1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302" extrusionOk="0">
                      <a:moveTo>
                        <a:pt x="0" y="1"/>
                      </a:moveTo>
                      <a:cubicBezTo>
                        <a:pt x="0" y="34"/>
                        <a:pt x="0" y="34"/>
                        <a:pt x="0" y="34"/>
                      </a:cubicBezTo>
                      <a:lnTo>
                        <a:pt x="0" y="168"/>
                      </a:lnTo>
                      <a:cubicBezTo>
                        <a:pt x="34" y="168"/>
                        <a:pt x="34" y="201"/>
                        <a:pt x="34" y="234"/>
                      </a:cubicBezTo>
                      <a:lnTo>
                        <a:pt x="34" y="268"/>
                      </a:lnTo>
                      <a:lnTo>
                        <a:pt x="67" y="301"/>
                      </a:lnTo>
                      <a:cubicBezTo>
                        <a:pt x="67" y="268"/>
                        <a:pt x="100" y="268"/>
                        <a:pt x="134" y="234"/>
                      </a:cubicBezTo>
                      <a:lnTo>
                        <a:pt x="200" y="234"/>
                      </a:lnTo>
                      <a:lnTo>
                        <a:pt x="267" y="268"/>
                      </a:lnTo>
                      <a:lnTo>
                        <a:pt x="434" y="268"/>
                      </a:lnTo>
                      <a:lnTo>
                        <a:pt x="434" y="234"/>
                      </a:lnTo>
                      <a:lnTo>
                        <a:pt x="367" y="234"/>
                      </a:lnTo>
                      <a:lnTo>
                        <a:pt x="300" y="201"/>
                      </a:lnTo>
                      <a:lnTo>
                        <a:pt x="100" y="101"/>
                      </a:lnTo>
                      <a:cubicBezTo>
                        <a:pt x="67" y="101"/>
                        <a:pt x="67" y="101"/>
                        <a:pt x="67" y="6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5"/>
                <p:cNvSpPr/>
                <p:nvPr/>
              </p:nvSpPr>
              <p:spPr>
                <a:xfrm>
                  <a:off x="5019374" y="3097289"/>
                  <a:ext cx="6123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4" extrusionOk="0">
                      <a:moveTo>
                        <a:pt x="1" y="1"/>
                      </a:moveTo>
                      <a:lnTo>
                        <a:pt x="1" y="34"/>
                      </a:lnTo>
                      <a:lnTo>
                        <a:pt x="167" y="34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5"/>
                <p:cNvSpPr/>
                <p:nvPr/>
              </p:nvSpPr>
              <p:spPr>
                <a:xfrm>
                  <a:off x="6158526" y="3065690"/>
                  <a:ext cx="14614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401" extrusionOk="0">
                      <a:moveTo>
                        <a:pt x="234" y="0"/>
                      </a:moveTo>
                      <a:lnTo>
                        <a:pt x="200" y="34"/>
                      </a:lnTo>
                      <a:lnTo>
                        <a:pt x="100" y="100"/>
                      </a:lnTo>
                      <a:lnTo>
                        <a:pt x="0" y="167"/>
                      </a:lnTo>
                      <a:lnTo>
                        <a:pt x="0" y="200"/>
                      </a:lnTo>
                      <a:lnTo>
                        <a:pt x="34" y="200"/>
                      </a:lnTo>
                      <a:lnTo>
                        <a:pt x="167" y="267"/>
                      </a:lnTo>
                      <a:lnTo>
                        <a:pt x="334" y="401"/>
                      </a:lnTo>
                      <a:lnTo>
                        <a:pt x="367" y="334"/>
                      </a:lnTo>
                      <a:lnTo>
                        <a:pt x="334" y="267"/>
                      </a:lnTo>
                      <a:cubicBezTo>
                        <a:pt x="300" y="234"/>
                        <a:pt x="300" y="167"/>
                        <a:pt x="367" y="134"/>
                      </a:cubicBezTo>
                      <a:lnTo>
                        <a:pt x="400" y="100"/>
                      </a:lnTo>
                      <a:lnTo>
                        <a:pt x="367" y="67"/>
                      </a:lnTo>
                      <a:lnTo>
                        <a:pt x="334" y="67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5"/>
                <p:cNvSpPr/>
                <p:nvPr/>
              </p:nvSpPr>
              <p:spPr>
                <a:xfrm>
                  <a:off x="5979796" y="3144705"/>
                  <a:ext cx="2478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67" y="1"/>
                      </a:moveTo>
                      <a:lnTo>
                        <a:pt x="1" y="34"/>
                      </a:lnTo>
                      <a:lnTo>
                        <a:pt x="1" y="67"/>
                      </a:lnTo>
                      <a:lnTo>
                        <a:pt x="34" y="67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5"/>
                <p:cNvSpPr/>
                <p:nvPr/>
              </p:nvSpPr>
              <p:spPr>
                <a:xfrm>
                  <a:off x="5982238" y="3131329"/>
                  <a:ext cx="10970" cy="1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1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34" y="134"/>
                      </a:lnTo>
                      <a:cubicBezTo>
                        <a:pt x="34" y="167"/>
                        <a:pt x="34" y="167"/>
                        <a:pt x="34" y="167"/>
                      </a:cubicBezTo>
                      <a:lnTo>
                        <a:pt x="34" y="301"/>
                      </a:lnTo>
                      <a:cubicBezTo>
                        <a:pt x="67" y="301"/>
                        <a:pt x="100" y="267"/>
                        <a:pt x="100" y="267"/>
                      </a:cubicBezTo>
                      <a:lnTo>
                        <a:pt x="167" y="267"/>
                      </a:lnTo>
                      <a:lnTo>
                        <a:pt x="301" y="201"/>
                      </a:lnTo>
                      <a:lnTo>
                        <a:pt x="301" y="10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5"/>
                <p:cNvSpPr/>
                <p:nvPr/>
              </p:nvSpPr>
              <p:spPr>
                <a:xfrm>
                  <a:off x="5950639" y="3210344"/>
                  <a:ext cx="4884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68" extrusionOk="0">
                      <a:moveTo>
                        <a:pt x="33" y="1"/>
                      </a:moveTo>
                      <a:lnTo>
                        <a:pt x="0" y="34"/>
                      </a:lnTo>
                      <a:lnTo>
                        <a:pt x="0" y="134"/>
                      </a:lnTo>
                      <a:lnTo>
                        <a:pt x="100" y="168"/>
                      </a:lnTo>
                      <a:lnTo>
                        <a:pt x="134" y="168"/>
                      </a:lnTo>
                      <a:lnTo>
                        <a:pt x="134" y="134"/>
                      </a:lnTo>
                      <a:lnTo>
                        <a:pt x="134" y="68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5"/>
                <p:cNvSpPr/>
                <p:nvPr/>
              </p:nvSpPr>
              <p:spPr>
                <a:xfrm>
                  <a:off x="5747599" y="3141060"/>
                  <a:ext cx="152012" cy="5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" h="1535" extrusionOk="0">
                      <a:moveTo>
                        <a:pt x="3269" y="0"/>
                      </a:moveTo>
                      <a:lnTo>
                        <a:pt x="2802" y="101"/>
                      </a:lnTo>
                      <a:lnTo>
                        <a:pt x="2669" y="201"/>
                      </a:lnTo>
                      <a:lnTo>
                        <a:pt x="2636" y="201"/>
                      </a:lnTo>
                      <a:lnTo>
                        <a:pt x="2436" y="267"/>
                      </a:lnTo>
                      <a:lnTo>
                        <a:pt x="2235" y="467"/>
                      </a:lnTo>
                      <a:lnTo>
                        <a:pt x="2135" y="501"/>
                      </a:lnTo>
                      <a:lnTo>
                        <a:pt x="2069" y="501"/>
                      </a:lnTo>
                      <a:lnTo>
                        <a:pt x="1902" y="467"/>
                      </a:lnTo>
                      <a:lnTo>
                        <a:pt x="1802" y="467"/>
                      </a:lnTo>
                      <a:lnTo>
                        <a:pt x="1702" y="534"/>
                      </a:lnTo>
                      <a:lnTo>
                        <a:pt x="1568" y="534"/>
                      </a:lnTo>
                      <a:lnTo>
                        <a:pt x="934" y="434"/>
                      </a:lnTo>
                      <a:lnTo>
                        <a:pt x="834" y="434"/>
                      </a:lnTo>
                      <a:lnTo>
                        <a:pt x="801" y="401"/>
                      </a:lnTo>
                      <a:lnTo>
                        <a:pt x="668" y="334"/>
                      </a:lnTo>
                      <a:lnTo>
                        <a:pt x="601" y="401"/>
                      </a:lnTo>
                      <a:lnTo>
                        <a:pt x="467" y="601"/>
                      </a:lnTo>
                      <a:lnTo>
                        <a:pt x="467" y="634"/>
                      </a:lnTo>
                      <a:lnTo>
                        <a:pt x="434" y="634"/>
                      </a:lnTo>
                      <a:lnTo>
                        <a:pt x="367" y="668"/>
                      </a:lnTo>
                      <a:lnTo>
                        <a:pt x="367" y="701"/>
                      </a:lnTo>
                      <a:lnTo>
                        <a:pt x="334" y="868"/>
                      </a:lnTo>
                      <a:cubicBezTo>
                        <a:pt x="334" y="901"/>
                        <a:pt x="334" y="934"/>
                        <a:pt x="301" y="934"/>
                      </a:cubicBezTo>
                      <a:lnTo>
                        <a:pt x="234" y="1001"/>
                      </a:lnTo>
                      <a:lnTo>
                        <a:pt x="134" y="1001"/>
                      </a:lnTo>
                      <a:lnTo>
                        <a:pt x="101" y="1101"/>
                      </a:lnTo>
                      <a:lnTo>
                        <a:pt x="101" y="1401"/>
                      </a:lnTo>
                      <a:cubicBezTo>
                        <a:pt x="101" y="1401"/>
                        <a:pt x="101" y="1435"/>
                        <a:pt x="67" y="1468"/>
                      </a:cubicBezTo>
                      <a:lnTo>
                        <a:pt x="34" y="1468"/>
                      </a:lnTo>
                      <a:lnTo>
                        <a:pt x="0" y="1535"/>
                      </a:lnTo>
                      <a:lnTo>
                        <a:pt x="334" y="1301"/>
                      </a:lnTo>
                      <a:lnTo>
                        <a:pt x="401" y="1301"/>
                      </a:lnTo>
                      <a:lnTo>
                        <a:pt x="401" y="1235"/>
                      </a:lnTo>
                      <a:cubicBezTo>
                        <a:pt x="401" y="1235"/>
                        <a:pt x="434" y="1201"/>
                        <a:pt x="434" y="1201"/>
                      </a:cubicBezTo>
                      <a:lnTo>
                        <a:pt x="467" y="1168"/>
                      </a:lnTo>
                      <a:lnTo>
                        <a:pt x="668" y="1168"/>
                      </a:lnTo>
                      <a:lnTo>
                        <a:pt x="734" y="1135"/>
                      </a:lnTo>
                      <a:lnTo>
                        <a:pt x="768" y="1135"/>
                      </a:lnTo>
                      <a:lnTo>
                        <a:pt x="1001" y="1101"/>
                      </a:lnTo>
                      <a:lnTo>
                        <a:pt x="1135" y="1101"/>
                      </a:lnTo>
                      <a:lnTo>
                        <a:pt x="1168" y="1135"/>
                      </a:lnTo>
                      <a:lnTo>
                        <a:pt x="1235" y="1101"/>
                      </a:lnTo>
                      <a:lnTo>
                        <a:pt x="1268" y="1101"/>
                      </a:lnTo>
                      <a:lnTo>
                        <a:pt x="1368" y="1135"/>
                      </a:lnTo>
                      <a:cubicBezTo>
                        <a:pt x="1385" y="1118"/>
                        <a:pt x="1393" y="1110"/>
                        <a:pt x="1397" y="1110"/>
                      </a:cubicBezTo>
                      <a:cubicBezTo>
                        <a:pt x="1401" y="1110"/>
                        <a:pt x="1401" y="1118"/>
                        <a:pt x="1401" y="1135"/>
                      </a:cubicBezTo>
                      <a:lnTo>
                        <a:pt x="1502" y="1168"/>
                      </a:lnTo>
                      <a:lnTo>
                        <a:pt x="1535" y="1235"/>
                      </a:lnTo>
                      <a:lnTo>
                        <a:pt x="1568" y="1235"/>
                      </a:lnTo>
                      <a:lnTo>
                        <a:pt x="1902" y="1168"/>
                      </a:lnTo>
                      <a:lnTo>
                        <a:pt x="2035" y="1168"/>
                      </a:lnTo>
                      <a:lnTo>
                        <a:pt x="2335" y="1268"/>
                      </a:lnTo>
                      <a:lnTo>
                        <a:pt x="2569" y="1268"/>
                      </a:lnTo>
                      <a:cubicBezTo>
                        <a:pt x="2580" y="1257"/>
                        <a:pt x="2591" y="1253"/>
                        <a:pt x="2601" y="1253"/>
                      </a:cubicBezTo>
                      <a:cubicBezTo>
                        <a:pt x="2621" y="1253"/>
                        <a:pt x="2636" y="1268"/>
                        <a:pt x="2636" y="1268"/>
                      </a:cubicBezTo>
                      <a:lnTo>
                        <a:pt x="2702" y="1335"/>
                      </a:lnTo>
                      <a:lnTo>
                        <a:pt x="2769" y="1235"/>
                      </a:lnTo>
                      <a:lnTo>
                        <a:pt x="2769" y="1201"/>
                      </a:lnTo>
                      <a:cubicBezTo>
                        <a:pt x="2769" y="1168"/>
                        <a:pt x="2769" y="1135"/>
                        <a:pt x="2802" y="1101"/>
                      </a:cubicBezTo>
                      <a:lnTo>
                        <a:pt x="2836" y="1101"/>
                      </a:lnTo>
                      <a:lnTo>
                        <a:pt x="3036" y="801"/>
                      </a:lnTo>
                      <a:lnTo>
                        <a:pt x="3069" y="801"/>
                      </a:lnTo>
                      <a:lnTo>
                        <a:pt x="3203" y="734"/>
                      </a:lnTo>
                      <a:lnTo>
                        <a:pt x="3303" y="634"/>
                      </a:lnTo>
                      <a:lnTo>
                        <a:pt x="3370" y="634"/>
                      </a:lnTo>
                      <a:lnTo>
                        <a:pt x="3703" y="501"/>
                      </a:lnTo>
                      <a:lnTo>
                        <a:pt x="4070" y="501"/>
                      </a:lnTo>
                      <a:cubicBezTo>
                        <a:pt x="4070" y="484"/>
                        <a:pt x="4078" y="476"/>
                        <a:pt x="4087" y="476"/>
                      </a:cubicBezTo>
                      <a:cubicBezTo>
                        <a:pt x="4095" y="476"/>
                        <a:pt x="4103" y="484"/>
                        <a:pt x="4103" y="501"/>
                      </a:cubicBezTo>
                      <a:lnTo>
                        <a:pt x="4170" y="501"/>
                      </a:lnTo>
                      <a:lnTo>
                        <a:pt x="4137" y="401"/>
                      </a:lnTo>
                      <a:lnTo>
                        <a:pt x="3636" y="401"/>
                      </a:lnTo>
                      <a:lnTo>
                        <a:pt x="3603" y="334"/>
                      </a:lnTo>
                      <a:lnTo>
                        <a:pt x="3570" y="301"/>
                      </a:lnTo>
                      <a:lnTo>
                        <a:pt x="3536" y="267"/>
                      </a:lnTo>
                      <a:lnTo>
                        <a:pt x="3303" y="134"/>
                      </a:lnTo>
                      <a:cubicBezTo>
                        <a:pt x="3269" y="134"/>
                        <a:pt x="3269" y="101"/>
                        <a:pt x="3269" y="101"/>
                      </a:cubicBezTo>
                      <a:lnTo>
                        <a:pt x="3269" y="67"/>
                      </a:lnTo>
                      <a:cubicBezTo>
                        <a:pt x="3236" y="34"/>
                        <a:pt x="3236" y="34"/>
                        <a:pt x="32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6045435" y="3221314"/>
                  <a:ext cx="45046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401" extrusionOk="0">
                      <a:moveTo>
                        <a:pt x="1" y="0"/>
                      </a:moveTo>
                      <a:lnTo>
                        <a:pt x="1" y="33"/>
                      </a:lnTo>
                      <a:cubicBezTo>
                        <a:pt x="1" y="33"/>
                        <a:pt x="1" y="33"/>
                        <a:pt x="1" y="67"/>
                      </a:cubicBezTo>
                      <a:lnTo>
                        <a:pt x="1" y="133"/>
                      </a:lnTo>
                      <a:lnTo>
                        <a:pt x="101" y="200"/>
                      </a:lnTo>
                      <a:lnTo>
                        <a:pt x="134" y="234"/>
                      </a:lnTo>
                      <a:lnTo>
                        <a:pt x="568" y="234"/>
                      </a:lnTo>
                      <a:lnTo>
                        <a:pt x="768" y="367"/>
                      </a:lnTo>
                      <a:lnTo>
                        <a:pt x="835" y="400"/>
                      </a:lnTo>
                      <a:lnTo>
                        <a:pt x="902" y="300"/>
                      </a:lnTo>
                      <a:cubicBezTo>
                        <a:pt x="902" y="300"/>
                        <a:pt x="935" y="267"/>
                        <a:pt x="935" y="267"/>
                      </a:cubicBezTo>
                      <a:lnTo>
                        <a:pt x="1035" y="334"/>
                      </a:lnTo>
                      <a:lnTo>
                        <a:pt x="1235" y="167"/>
                      </a:lnTo>
                      <a:lnTo>
                        <a:pt x="1168" y="133"/>
                      </a:lnTo>
                      <a:lnTo>
                        <a:pt x="1068" y="200"/>
                      </a:lnTo>
                      <a:lnTo>
                        <a:pt x="868" y="200"/>
                      </a:lnTo>
                      <a:lnTo>
                        <a:pt x="501" y="133"/>
                      </a:lnTo>
                      <a:lnTo>
                        <a:pt x="201" y="3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6021126" y="3231009"/>
                  <a:ext cx="15854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68" extrusionOk="0">
                      <a:moveTo>
                        <a:pt x="168" y="1"/>
                      </a:moveTo>
                      <a:lnTo>
                        <a:pt x="1" y="101"/>
                      </a:lnTo>
                      <a:lnTo>
                        <a:pt x="68" y="168"/>
                      </a:lnTo>
                      <a:lnTo>
                        <a:pt x="168" y="168"/>
                      </a:lnTo>
                      <a:lnTo>
                        <a:pt x="268" y="68"/>
                      </a:lnTo>
                      <a:lnTo>
                        <a:pt x="434" y="68"/>
                      </a:lnTo>
                      <a:lnTo>
                        <a:pt x="401" y="34"/>
                      </a:lnTo>
                      <a:lnTo>
                        <a:pt x="3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6092851" y="3237095"/>
                  <a:ext cx="13412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168" extrusionOk="0">
                      <a:moveTo>
                        <a:pt x="368" y="1"/>
                      </a:moveTo>
                      <a:lnTo>
                        <a:pt x="268" y="67"/>
                      </a:lnTo>
                      <a:lnTo>
                        <a:pt x="34" y="67"/>
                      </a:lnTo>
                      <a:lnTo>
                        <a:pt x="1" y="134"/>
                      </a:lnTo>
                      <a:lnTo>
                        <a:pt x="34" y="134"/>
                      </a:lnTo>
                      <a:lnTo>
                        <a:pt x="168" y="167"/>
                      </a:lnTo>
                      <a:lnTo>
                        <a:pt x="368" y="167"/>
                      </a:lnTo>
                      <a:lnTo>
                        <a:pt x="368" y="134"/>
                      </a:lnTo>
                      <a:lnTo>
                        <a:pt x="368" y="101"/>
                      </a:lnTo>
                      <a:lnTo>
                        <a:pt x="3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6205943" y="3234654"/>
                  <a:ext cx="20701" cy="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02" extrusionOk="0">
                      <a:moveTo>
                        <a:pt x="0" y="1"/>
                      </a:moveTo>
                      <a:lnTo>
                        <a:pt x="100" y="101"/>
                      </a:lnTo>
                      <a:lnTo>
                        <a:pt x="267" y="101"/>
                      </a:lnTo>
                      <a:cubicBezTo>
                        <a:pt x="284" y="84"/>
                        <a:pt x="300" y="76"/>
                        <a:pt x="313" y="76"/>
                      </a:cubicBezTo>
                      <a:cubicBezTo>
                        <a:pt x="325" y="76"/>
                        <a:pt x="334" y="84"/>
                        <a:pt x="334" y="101"/>
                      </a:cubicBezTo>
                      <a:lnTo>
                        <a:pt x="534" y="201"/>
                      </a:lnTo>
                      <a:lnTo>
                        <a:pt x="567" y="134"/>
                      </a:lnTo>
                      <a:lnTo>
                        <a:pt x="567" y="68"/>
                      </a:lnTo>
                      <a:lnTo>
                        <a:pt x="434" y="34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2" name="Google Shape;172;p15"/>
                <p:cNvGrpSpPr/>
                <p:nvPr/>
              </p:nvGrpSpPr>
              <p:grpSpPr>
                <a:xfrm>
                  <a:off x="4039789" y="3215453"/>
                  <a:ext cx="952010" cy="329521"/>
                  <a:chOff x="4198897" y="3232967"/>
                  <a:chExt cx="750382" cy="259731"/>
                </a:xfrm>
              </p:grpSpPr>
              <p:sp>
                <p:nvSpPr>
                  <p:cNvPr id="173" name="Google Shape;173;p15"/>
                  <p:cNvSpPr/>
                  <p:nvPr/>
                </p:nvSpPr>
                <p:spPr>
                  <a:xfrm>
                    <a:off x="4565933" y="3249256"/>
                    <a:ext cx="79575" cy="58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2036" extrusionOk="0">
                        <a:moveTo>
                          <a:pt x="434" y="0"/>
                        </a:moveTo>
                        <a:lnTo>
                          <a:pt x="334" y="100"/>
                        </a:lnTo>
                        <a:lnTo>
                          <a:pt x="267" y="200"/>
                        </a:lnTo>
                        <a:lnTo>
                          <a:pt x="67" y="667"/>
                        </a:lnTo>
                        <a:lnTo>
                          <a:pt x="0" y="734"/>
                        </a:lnTo>
                        <a:lnTo>
                          <a:pt x="34" y="801"/>
                        </a:lnTo>
                        <a:lnTo>
                          <a:pt x="34" y="834"/>
                        </a:lnTo>
                        <a:lnTo>
                          <a:pt x="67" y="801"/>
                        </a:lnTo>
                        <a:cubicBezTo>
                          <a:pt x="101" y="801"/>
                          <a:pt x="101" y="768"/>
                          <a:pt x="134" y="768"/>
                        </a:cubicBezTo>
                        <a:cubicBezTo>
                          <a:pt x="167" y="768"/>
                          <a:pt x="201" y="801"/>
                          <a:pt x="201" y="801"/>
                        </a:cubicBezTo>
                        <a:lnTo>
                          <a:pt x="234" y="834"/>
                        </a:lnTo>
                        <a:lnTo>
                          <a:pt x="234" y="868"/>
                        </a:lnTo>
                        <a:lnTo>
                          <a:pt x="267" y="934"/>
                        </a:lnTo>
                        <a:cubicBezTo>
                          <a:pt x="267" y="968"/>
                          <a:pt x="267" y="968"/>
                          <a:pt x="267" y="1001"/>
                        </a:cubicBezTo>
                        <a:lnTo>
                          <a:pt x="301" y="1301"/>
                        </a:lnTo>
                        <a:lnTo>
                          <a:pt x="467" y="1368"/>
                        </a:lnTo>
                        <a:lnTo>
                          <a:pt x="568" y="1335"/>
                        </a:lnTo>
                        <a:lnTo>
                          <a:pt x="634" y="1335"/>
                        </a:lnTo>
                        <a:lnTo>
                          <a:pt x="668" y="1368"/>
                        </a:lnTo>
                        <a:cubicBezTo>
                          <a:pt x="701" y="1368"/>
                          <a:pt x="734" y="1401"/>
                          <a:pt x="734" y="1468"/>
                        </a:cubicBezTo>
                        <a:lnTo>
                          <a:pt x="801" y="1501"/>
                        </a:lnTo>
                        <a:cubicBezTo>
                          <a:pt x="834" y="1535"/>
                          <a:pt x="834" y="1535"/>
                          <a:pt x="834" y="1568"/>
                        </a:cubicBezTo>
                        <a:cubicBezTo>
                          <a:pt x="868" y="1568"/>
                          <a:pt x="868" y="1601"/>
                          <a:pt x="901" y="1635"/>
                        </a:cubicBezTo>
                        <a:lnTo>
                          <a:pt x="901" y="1668"/>
                        </a:lnTo>
                        <a:cubicBezTo>
                          <a:pt x="934" y="1702"/>
                          <a:pt x="934" y="1735"/>
                          <a:pt x="901" y="1768"/>
                        </a:cubicBezTo>
                        <a:cubicBezTo>
                          <a:pt x="901" y="1768"/>
                          <a:pt x="868" y="1802"/>
                          <a:pt x="834" y="1802"/>
                        </a:cubicBezTo>
                        <a:lnTo>
                          <a:pt x="901" y="1935"/>
                        </a:lnTo>
                        <a:lnTo>
                          <a:pt x="968" y="1935"/>
                        </a:lnTo>
                        <a:lnTo>
                          <a:pt x="1201" y="1868"/>
                        </a:lnTo>
                        <a:lnTo>
                          <a:pt x="1268" y="1868"/>
                        </a:lnTo>
                        <a:cubicBezTo>
                          <a:pt x="1301" y="1868"/>
                          <a:pt x="1335" y="1902"/>
                          <a:pt x="1335" y="1935"/>
                        </a:cubicBezTo>
                        <a:lnTo>
                          <a:pt x="1368" y="1968"/>
                        </a:lnTo>
                        <a:lnTo>
                          <a:pt x="1535" y="2035"/>
                        </a:lnTo>
                        <a:lnTo>
                          <a:pt x="1568" y="2035"/>
                        </a:lnTo>
                        <a:lnTo>
                          <a:pt x="1602" y="2002"/>
                        </a:lnTo>
                        <a:lnTo>
                          <a:pt x="1768" y="1835"/>
                        </a:lnTo>
                        <a:lnTo>
                          <a:pt x="1802" y="1802"/>
                        </a:lnTo>
                        <a:lnTo>
                          <a:pt x="1868" y="1735"/>
                        </a:lnTo>
                        <a:cubicBezTo>
                          <a:pt x="1868" y="1702"/>
                          <a:pt x="1902" y="1702"/>
                          <a:pt x="1935" y="1702"/>
                        </a:cubicBezTo>
                        <a:lnTo>
                          <a:pt x="2135" y="1668"/>
                        </a:lnTo>
                        <a:lnTo>
                          <a:pt x="2335" y="1668"/>
                        </a:lnTo>
                        <a:cubicBezTo>
                          <a:pt x="2352" y="1652"/>
                          <a:pt x="2360" y="1643"/>
                          <a:pt x="2369" y="1643"/>
                        </a:cubicBezTo>
                        <a:cubicBezTo>
                          <a:pt x="2377" y="1643"/>
                          <a:pt x="2386" y="1652"/>
                          <a:pt x="2402" y="1668"/>
                        </a:cubicBezTo>
                        <a:lnTo>
                          <a:pt x="2436" y="1702"/>
                        </a:lnTo>
                        <a:lnTo>
                          <a:pt x="2702" y="1702"/>
                        </a:lnTo>
                        <a:lnTo>
                          <a:pt x="2736" y="1668"/>
                        </a:lnTo>
                        <a:lnTo>
                          <a:pt x="2769" y="1635"/>
                        </a:lnTo>
                        <a:lnTo>
                          <a:pt x="2769" y="1601"/>
                        </a:lnTo>
                        <a:lnTo>
                          <a:pt x="2702" y="1535"/>
                        </a:lnTo>
                        <a:lnTo>
                          <a:pt x="2669" y="1535"/>
                        </a:lnTo>
                        <a:cubicBezTo>
                          <a:pt x="2669" y="1501"/>
                          <a:pt x="2636" y="1501"/>
                          <a:pt x="2636" y="1501"/>
                        </a:cubicBezTo>
                        <a:lnTo>
                          <a:pt x="2636" y="1501"/>
                        </a:lnTo>
                        <a:lnTo>
                          <a:pt x="2669" y="1601"/>
                        </a:lnTo>
                        <a:cubicBezTo>
                          <a:pt x="2636" y="1635"/>
                          <a:pt x="2602" y="1635"/>
                          <a:pt x="2602" y="1635"/>
                        </a:cubicBezTo>
                        <a:cubicBezTo>
                          <a:pt x="2569" y="1635"/>
                          <a:pt x="2536" y="1601"/>
                          <a:pt x="2536" y="1568"/>
                        </a:cubicBezTo>
                        <a:lnTo>
                          <a:pt x="2469" y="1468"/>
                        </a:lnTo>
                        <a:lnTo>
                          <a:pt x="2302" y="1335"/>
                        </a:lnTo>
                        <a:lnTo>
                          <a:pt x="2269" y="1301"/>
                        </a:lnTo>
                        <a:lnTo>
                          <a:pt x="2269" y="1268"/>
                        </a:lnTo>
                        <a:cubicBezTo>
                          <a:pt x="2252" y="1285"/>
                          <a:pt x="2244" y="1293"/>
                          <a:pt x="2235" y="1293"/>
                        </a:cubicBezTo>
                        <a:cubicBezTo>
                          <a:pt x="2227" y="1293"/>
                          <a:pt x="2219" y="1285"/>
                          <a:pt x="2202" y="1268"/>
                        </a:cubicBezTo>
                        <a:lnTo>
                          <a:pt x="2135" y="1268"/>
                        </a:lnTo>
                        <a:cubicBezTo>
                          <a:pt x="2135" y="1268"/>
                          <a:pt x="2102" y="1235"/>
                          <a:pt x="2102" y="1235"/>
                        </a:cubicBezTo>
                        <a:lnTo>
                          <a:pt x="2002" y="1101"/>
                        </a:lnTo>
                        <a:lnTo>
                          <a:pt x="1835" y="1201"/>
                        </a:lnTo>
                        <a:lnTo>
                          <a:pt x="1702" y="1201"/>
                        </a:lnTo>
                        <a:lnTo>
                          <a:pt x="1635" y="1134"/>
                        </a:lnTo>
                        <a:lnTo>
                          <a:pt x="1535" y="1068"/>
                        </a:lnTo>
                        <a:lnTo>
                          <a:pt x="1468" y="1034"/>
                        </a:lnTo>
                        <a:lnTo>
                          <a:pt x="1268" y="901"/>
                        </a:lnTo>
                        <a:lnTo>
                          <a:pt x="968" y="634"/>
                        </a:lnTo>
                        <a:lnTo>
                          <a:pt x="868" y="501"/>
                        </a:lnTo>
                        <a:lnTo>
                          <a:pt x="701" y="367"/>
                        </a:lnTo>
                        <a:lnTo>
                          <a:pt x="668" y="334"/>
                        </a:lnTo>
                        <a:lnTo>
                          <a:pt x="634" y="267"/>
                        </a:lnTo>
                        <a:lnTo>
                          <a:pt x="568" y="267"/>
                        </a:lnTo>
                        <a:lnTo>
                          <a:pt x="534" y="234"/>
                        </a:lnTo>
                        <a:cubicBezTo>
                          <a:pt x="518" y="245"/>
                          <a:pt x="502" y="249"/>
                          <a:pt x="487" y="249"/>
                        </a:cubicBezTo>
                        <a:cubicBezTo>
                          <a:pt x="407" y="249"/>
                          <a:pt x="350" y="123"/>
                          <a:pt x="434" y="67"/>
                        </a:cubicBezTo>
                        <a:lnTo>
                          <a:pt x="43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15"/>
                  <p:cNvSpPr/>
                  <p:nvPr/>
                </p:nvSpPr>
                <p:spPr>
                  <a:xfrm>
                    <a:off x="4428898" y="3326880"/>
                    <a:ext cx="2901" cy="3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" h="134" extrusionOk="0">
                        <a:moveTo>
                          <a:pt x="67" y="0"/>
                        </a:moveTo>
                        <a:lnTo>
                          <a:pt x="0" y="34"/>
                        </a:lnTo>
                        <a:lnTo>
                          <a:pt x="0" y="134"/>
                        </a:lnTo>
                        <a:lnTo>
                          <a:pt x="67" y="6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15"/>
                  <p:cNvSpPr/>
                  <p:nvPr/>
                </p:nvSpPr>
                <p:spPr>
                  <a:xfrm>
                    <a:off x="4321568" y="3306741"/>
                    <a:ext cx="10572" cy="9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335" extrusionOk="0">
                        <a:moveTo>
                          <a:pt x="67" y="1"/>
                        </a:moveTo>
                        <a:lnTo>
                          <a:pt x="0" y="101"/>
                        </a:lnTo>
                        <a:cubicBezTo>
                          <a:pt x="0" y="101"/>
                          <a:pt x="0" y="134"/>
                          <a:pt x="0" y="134"/>
                        </a:cubicBezTo>
                        <a:lnTo>
                          <a:pt x="67" y="201"/>
                        </a:lnTo>
                        <a:lnTo>
                          <a:pt x="267" y="334"/>
                        </a:lnTo>
                        <a:lnTo>
                          <a:pt x="301" y="334"/>
                        </a:lnTo>
                        <a:lnTo>
                          <a:pt x="334" y="301"/>
                        </a:lnTo>
                        <a:lnTo>
                          <a:pt x="367" y="268"/>
                        </a:lnTo>
                        <a:lnTo>
                          <a:pt x="334" y="234"/>
                        </a:lnTo>
                        <a:lnTo>
                          <a:pt x="267" y="168"/>
                        </a:lnTo>
                        <a:cubicBezTo>
                          <a:pt x="267" y="134"/>
                          <a:pt x="267" y="134"/>
                          <a:pt x="267" y="134"/>
                        </a:cubicBezTo>
                        <a:lnTo>
                          <a:pt x="267" y="67"/>
                        </a:lnTo>
                        <a:lnTo>
                          <a:pt x="23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15"/>
                  <p:cNvSpPr/>
                  <p:nvPr/>
                </p:nvSpPr>
                <p:spPr>
                  <a:xfrm>
                    <a:off x="4198897" y="3232967"/>
                    <a:ext cx="141856" cy="747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2603" extrusionOk="0">
                        <a:moveTo>
                          <a:pt x="2869" y="0"/>
                        </a:moveTo>
                        <a:lnTo>
                          <a:pt x="2769" y="67"/>
                        </a:lnTo>
                        <a:lnTo>
                          <a:pt x="2469" y="367"/>
                        </a:lnTo>
                        <a:lnTo>
                          <a:pt x="2302" y="467"/>
                        </a:lnTo>
                        <a:lnTo>
                          <a:pt x="2269" y="467"/>
                        </a:lnTo>
                        <a:lnTo>
                          <a:pt x="2102" y="501"/>
                        </a:lnTo>
                        <a:lnTo>
                          <a:pt x="1735" y="501"/>
                        </a:lnTo>
                        <a:lnTo>
                          <a:pt x="1602" y="567"/>
                        </a:lnTo>
                        <a:lnTo>
                          <a:pt x="1535" y="567"/>
                        </a:lnTo>
                        <a:lnTo>
                          <a:pt x="768" y="300"/>
                        </a:lnTo>
                        <a:lnTo>
                          <a:pt x="634" y="300"/>
                        </a:lnTo>
                        <a:lnTo>
                          <a:pt x="534" y="267"/>
                        </a:lnTo>
                        <a:lnTo>
                          <a:pt x="501" y="267"/>
                        </a:lnTo>
                        <a:lnTo>
                          <a:pt x="468" y="300"/>
                        </a:lnTo>
                        <a:lnTo>
                          <a:pt x="268" y="300"/>
                        </a:lnTo>
                        <a:lnTo>
                          <a:pt x="234" y="267"/>
                        </a:lnTo>
                        <a:lnTo>
                          <a:pt x="167" y="200"/>
                        </a:lnTo>
                        <a:lnTo>
                          <a:pt x="101" y="134"/>
                        </a:lnTo>
                        <a:lnTo>
                          <a:pt x="1" y="134"/>
                        </a:lnTo>
                        <a:lnTo>
                          <a:pt x="1" y="167"/>
                        </a:lnTo>
                        <a:lnTo>
                          <a:pt x="67" y="534"/>
                        </a:lnTo>
                        <a:lnTo>
                          <a:pt x="401" y="1001"/>
                        </a:lnTo>
                        <a:lnTo>
                          <a:pt x="468" y="1101"/>
                        </a:lnTo>
                        <a:lnTo>
                          <a:pt x="601" y="1168"/>
                        </a:lnTo>
                        <a:lnTo>
                          <a:pt x="701" y="1234"/>
                        </a:lnTo>
                        <a:lnTo>
                          <a:pt x="1368" y="1234"/>
                        </a:lnTo>
                        <a:lnTo>
                          <a:pt x="1902" y="1501"/>
                        </a:lnTo>
                        <a:lnTo>
                          <a:pt x="2035" y="1601"/>
                        </a:lnTo>
                        <a:lnTo>
                          <a:pt x="2336" y="1868"/>
                        </a:lnTo>
                        <a:lnTo>
                          <a:pt x="2536" y="2035"/>
                        </a:lnTo>
                        <a:lnTo>
                          <a:pt x="2569" y="2035"/>
                        </a:lnTo>
                        <a:lnTo>
                          <a:pt x="2603" y="2102"/>
                        </a:lnTo>
                        <a:lnTo>
                          <a:pt x="2603" y="2135"/>
                        </a:lnTo>
                        <a:lnTo>
                          <a:pt x="2603" y="2168"/>
                        </a:lnTo>
                        <a:lnTo>
                          <a:pt x="2636" y="2235"/>
                        </a:lnTo>
                        <a:lnTo>
                          <a:pt x="2736" y="2302"/>
                        </a:lnTo>
                        <a:lnTo>
                          <a:pt x="2836" y="2335"/>
                        </a:lnTo>
                        <a:cubicBezTo>
                          <a:pt x="2869" y="2335"/>
                          <a:pt x="2869" y="2369"/>
                          <a:pt x="2903" y="2402"/>
                        </a:cubicBezTo>
                        <a:lnTo>
                          <a:pt x="3003" y="2602"/>
                        </a:lnTo>
                        <a:lnTo>
                          <a:pt x="3070" y="2602"/>
                        </a:lnTo>
                        <a:lnTo>
                          <a:pt x="3136" y="2569"/>
                        </a:lnTo>
                        <a:lnTo>
                          <a:pt x="3170" y="2535"/>
                        </a:lnTo>
                        <a:lnTo>
                          <a:pt x="3270" y="2369"/>
                        </a:lnTo>
                        <a:lnTo>
                          <a:pt x="3403" y="2235"/>
                        </a:lnTo>
                        <a:lnTo>
                          <a:pt x="3570" y="2102"/>
                        </a:lnTo>
                        <a:lnTo>
                          <a:pt x="3603" y="2102"/>
                        </a:lnTo>
                        <a:lnTo>
                          <a:pt x="4137" y="1935"/>
                        </a:lnTo>
                        <a:lnTo>
                          <a:pt x="4170" y="1902"/>
                        </a:lnTo>
                        <a:lnTo>
                          <a:pt x="4170" y="1835"/>
                        </a:lnTo>
                        <a:cubicBezTo>
                          <a:pt x="4170" y="1802"/>
                          <a:pt x="4204" y="1768"/>
                          <a:pt x="4237" y="1768"/>
                        </a:cubicBezTo>
                        <a:lnTo>
                          <a:pt x="4304" y="1768"/>
                        </a:lnTo>
                        <a:lnTo>
                          <a:pt x="4571" y="1701"/>
                        </a:lnTo>
                        <a:lnTo>
                          <a:pt x="4771" y="1568"/>
                        </a:lnTo>
                        <a:lnTo>
                          <a:pt x="4871" y="1468"/>
                        </a:lnTo>
                        <a:lnTo>
                          <a:pt x="4904" y="1435"/>
                        </a:lnTo>
                        <a:lnTo>
                          <a:pt x="4938" y="1335"/>
                        </a:lnTo>
                        <a:lnTo>
                          <a:pt x="4904" y="1234"/>
                        </a:lnTo>
                        <a:lnTo>
                          <a:pt x="4771" y="1068"/>
                        </a:lnTo>
                        <a:lnTo>
                          <a:pt x="4637" y="968"/>
                        </a:lnTo>
                        <a:lnTo>
                          <a:pt x="4404" y="667"/>
                        </a:lnTo>
                        <a:lnTo>
                          <a:pt x="4304" y="534"/>
                        </a:lnTo>
                        <a:lnTo>
                          <a:pt x="4170" y="467"/>
                        </a:lnTo>
                        <a:lnTo>
                          <a:pt x="3503" y="200"/>
                        </a:lnTo>
                        <a:lnTo>
                          <a:pt x="3236" y="134"/>
                        </a:lnTo>
                        <a:lnTo>
                          <a:pt x="3203" y="134"/>
                        </a:lnTo>
                        <a:lnTo>
                          <a:pt x="3136" y="100"/>
                        </a:lnTo>
                        <a:lnTo>
                          <a:pt x="3103" y="100"/>
                        </a:lnTo>
                        <a:lnTo>
                          <a:pt x="3070" y="67"/>
                        </a:lnTo>
                        <a:lnTo>
                          <a:pt x="293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15"/>
                  <p:cNvSpPr/>
                  <p:nvPr/>
                </p:nvSpPr>
                <p:spPr>
                  <a:xfrm>
                    <a:off x="4276522" y="3317285"/>
                    <a:ext cx="9624" cy="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" h="168" extrusionOk="0">
                        <a:moveTo>
                          <a:pt x="234" y="1"/>
                        </a:moveTo>
                        <a:lnTo>
                          <a:pt x="167" y="67"/>
                        </a:lnTo>
                        <a:lnTo>
                          <a:pt x="1" y="167"/>
                        </a:lnTo>
                        <a:lnTo>
                          <a:pt x="201" y="167"/>
                        </a:lnTo>
                        <a:lnTo>
                          <a:pt x="334" y="134"/>
                        </a:lnTo>
                        <a:cubicBezTo>
                          <a:pt x="301" y="101"/>
                          <a:pt x="301" y="101"/>
                          <a:pt x="301" y="101"/>
                        </a:cubicBezTo>
                        <a:lnTo>
                          <a:pt x="23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15"/>
                  <p:cNvSpPr/>
                  <p:nvPr/>
                </p:nvSpPr>
                <p:spPr>
                  <a:xfrm>
                    <a:off x="4471071" y="3238712"/>
                    <a:ext cx="281759" cy="112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8" h="3904" extrusionOk="0">
                        <a:moveTo>
                          <a:pt x="4637" y="0"/>
                        </a:moveTo>
                        <a:lnTo>
                          <a:pt x="4270" y="167"/>
                        </a:lnTo>
                        <a:lnTo>
                          <a:pt x="4236" y="167"/>
                        </a:lnTo>
                        <a:lnTo>
                          <a:pt x="4136" y="201"/>
                        </a:lnTo>
                        <a:cubicBezTo>
                          <a:pt x="4136" y="234"/>
                          <a:pt x="4103" y="234"/>
                          <a:pt x="4103" y="234"/>
                        </a:cubicBezTo>
                        <a:lnTo>
                          <a:pt x="4003" y="234"/>
                        </a:lnTo>
                        <a:lnTo>
                          <a:pt x="4003" y="267"/>
                        </a:lnTo>
                        <a:lnTo>
                          <a:pt x="3936" y="434"/>
                        </a:lnTo>
                        <a:lnTo>
                          <a:pt x="3970" y="434"/>
                        </a:lnTo>
                        <a:lnTo>
                          <a:pt x="4003" y="467"/>
                        </a:lnTo>
                        <a:lnTo>
                          <a:pt x="4036" y="534"/>
                        </a:lnTo>
                        <a:lnTo>
                          <a:pt x="4236" y="668"/>
                        </a:lnTo>
                        <a:lnTo>
                          <a:pt x="4236" y="701"/>
                        </a:lnTo>
                        <a:lnTo>
                          <a:pt x="4337" y="834"/>
                        </a:lnTo>
                        <a:lnTo>
                          <a:pt x="4370" y="901"/>
                        </a:lnTo>
                        <a:lnTo>
                          <a:pt x="4570" y="1068"/>
                        </a:lnTo>
                        <a:lnTo>
                          <a:pt x="4837" y="1201"/>
                        </a:lnTo>
                        <a:lnTo>
                          <a:pt x="4870" y="1235"/>
                        </a:lnTo>
                        <a:lnTo>
                          <a:pt x="4904" y="1301"/>
                        </a:lnTo>
                        <a:lnTo>
                          <a:pt x="5004" y="1368"/>
                        </a:lnTo>
                        <a:lnTo>
                          <a:pt x="5237" y="1268"/>
                        </a:lnTo>
                        <a:lnTo>
                          <a:pt x="5304" y="1268"/>
                        </a:lnTo>
                        <a:lnTo>
                          <a:pt x="5371" y="1301"/>
                        </a:lnTo>
                        <a:lnTo>
                          <a:pt x="5471" y="1401"/>
                        </a:lnTo>
                        <a:cubicBezTo>
                          <a:pt x="5490" y="1392"/>
                          <a:pt x="5510" y="1388"/>
                          <a:pt x="5528" y="1388"/>
                        </a:cubicBezTo>
                        <a:cubicBezTo>
                          <a:pt x="5574" y="1388"/>
                          <a:pt x="5614" y="1411"/>
                          <a:pt x="5637" y="1435"/>
                        </a:cubicBezTo>
                        <a:lnTo>
                          <a:pt x="5671" y="1535"/>
                        </a:lnTo>
                        <a:lnTo>
                          <a:pt x="5871" y="1668"/>
                        </a:lnTo>
                        <a:cubicBezTo>
                          <a:pt x="5871" y="1702"/>
                          <a:pt x="5871" y="1702"/>
                          <a:pt x="5871" y="1702"/>
                        </a:cubicBezTo>
                        <a:cubicBezTo>
                          <a:pt x="5904" y="1668"/>
                          <a:pt x="5938" y="1668"/>
                          <a:pt x="6004" y="1668"/>
                        </a:cubicBezTo>
                        <a:lnTo>
                          <a:pt x="6038" y="1702"/>
                        </a:lnTo>
                        <a:cubicBezTo>
                          <a:pt x="6038" y="1702"/>
                          <a:pt x="6038" y="1702"/>
                          <a:pt x="6071" y="1735"/>
                        </a:cubicBezTo>
                        <a:lnTo>
                          <a:pt x="6104" y="1735"/>
                        </a:lnTo>
                        <a:cubicBezTo>
                          <a:pt x="6138" y="1768"/>
                          <a:pt x="6138" y="1768"/>
                          <a:pt x="6171" y="1802"/>
                        </a:cubicBezTo>
                        <a:lnTo>
                          <a:pt x="6205" y="1835"/>
                        </a:lnTo>
                        <a:lnTo>
                          <a:pt x="6238" y="1935"/>
                        </a:lnTo>
                        <a:cubicBezTo>
                          <a:pt x="6238" y="1935"/>
                          <a:pt x="6238" y="1968"/>
                          <a:pt x="6238" y="1968"/>
                        </a:cubicBezTo>
                        <a:lnTo>
                          <a:pt x="6238" y="2035"/>
                        </a:lnTo>
                        <a:cubicBezTo>
                          <a:pt x="6238" y="2069"/>
                          <a:pt x="6238" y="2069"/>
                          <a:pt x="6238" y="2102"/>
                        </a:cubicBezTo>
                        <a:lnTo>
                          <a:pt x="6205" y="2169"/>
                        </a:lnTo>
                        <a:cubicBezTo>
                          <a:pt x="6205" y="2169"/>
                          <a:pt x="6205" y="2202"/>
                          <a:pt x="6205" y="2202"/>
                        </a:cubicBezTo>
                        <a:lnTo>
                          <a:pt x="6138" y="2235"/>
                        </a:lnTo>
                        <a:lnTo>
                          <a:pt x="6104" y="2269"/>
                        </a:lnTo>
                        <a:lnTo>
                          <a:pt x="5671" y="2269"/>
                        </a:lnTo>
                        <a:lnTo>
                          <a:pt x="5637" y="2235"/>
                        </a:lnTo>
                        <a:lnTo>
                          <a:pt x="5504" y="2235"/>
                        </a:lnTo>
                        <a:lnTo>
                          <a:pt x="5304" y="2269"/>
                        </a:lnTo>
                        <a:lnTo>
                          <a:pt x="5271" y="2335"/>
                        </a:lnTo>
                        <a:cubicBezTo>
                          <a:pt x="5237" y="2369"/>
                          <a:pt x="5204" y="2369"/>
                          <a:pt x="5204" y="2369"/>
                        </a:cubicBezTo>
                        <a:lnTo>
                          <a:pt x="5170" y="2369"/>
                        </a:lnTo>
                        <a:lnTo>
                          <a:pt x="5004" y="2536"/>
                        </a:lnTo>
                        <a:lnTo>
                          <a:pt x="4904" y="2636"/>
                        </a:lnTo>
                        <a:cubicBezTo>
                          <a:pt x="4887" y="2652"/>
                          <a:pt x="4862" y="2661"/>
                          <a:pt x="4837" y="2661"/>
                        </a:cubicBezTo>
                        <a:cubicBezTo>
                          <a:pt x="4812" y="2661"/>
                          <a:pt x="4787" y="2652"/>
                          <a:pt x="4770" y="2636"/>
                        </a:cubicBezTo>
                        <a:lnTo>
                          <a:pt x="4737" y="2602"/>
                        </a:lnTo>
                        <a:lnTo>
                          <a:pt x="4637" y="2569"/>
                        </a:lnTo>
                        <a:lnTo>
                          <a:pt x="4570" y="2569"/>
                        </a:lnTo>
                        <a:cubicBezTo>
                          <a:pt x="4537" y="2569"/>
                          <a:pt x="4503" y="2536"/>
                          <a:pt x="4470" y="2502"/>
                        </a:cubicBezTo>
                        <a:lnTo>
                          <a:pt x="4470" y="2469"/>
                        </a:lnTo>
                        <a:lnTo>
                          <a:pt x="4303" y="2536"/>
                        </a:lnTo>
                        <a:lnTo>
                          <a:pt x="4136" y="2536"/>
                        </a:lnTo>
                        <a:lnTo>
                          <a:pt x="4070" y="2502"/>
                        </a:lnTo>
                        <a:cubicBezTo>
                          <a:pt x="4036" y="2469"/>
                          <a:pt x="4036" y="2469"/>
                          <a:pt x="4036" y="2469"/>
                        </a:cubicBezTo>
                        <a:lnTo>
                          <a:pt x="4003" y="2402"/>
                        </a:lnTo>
                        <a:lnTo>
                          <a:pt x="3936" y="2269"/>
                        </a:lnTo>
                        <a:lnTo>
                          <a:pt x="3903" y="2202"/>
                        </a:lnTo>
                        <a:cubicBezTo>
                          <a:pt x="3903" y="2169"/>
                          <a:pt x="3903" y="2169"/>
                          <a:pt x="3903" y="2135"/>
                        </a:cubicBezTo>
                        <a:cubicBezTo>
                          <a:pt x="3903" y="2102"/>
                          <a:pt x="3936" y="2102"/>
                          <a:pt x="3936" y="2069"/>
                        </a:cubicBezTo>
                        <a:lnTo>
                          <a:pt x="3936" y="2035"/>
                        </a:lnTo>
                        <a:lnTo>
                          <a:pt x="3870" y="2002"/>
                        </a:lnTo>
                        <a:lnTo>
                          <a:pt x="3903" y="1968"/>
                        </a:lnTo>
                        <a:lnTo>
                          <a:pt x="3769" y="1968"/>
                        </a:lnTo>
                        <a:lnTo>
                          <a:pt x="3569" y="1868"/>
                        </a:lnTo>
                        <a:cubicBezTo>
                          <a:pt x="3569" y="1868"/>
                          <a:pt x="3536" y="1868"/>
                          <a:pt x="3536" y="1835"/>
                        </a:cubicBezTo>
                        <a:lnTo>
                          <a:pt x="3503" y="1768"/>
                        </a:lnTo>
                        <a:lnTo>
                          <a:pt x="3503" y="1702"/>
                        </a:lnTo>
                        <a:cubicBezTo>
                          <a:pt x="3503" y="1702"/>
                          <a:pt x="3503" y="1668"/>
                          <a:pt x="3503" y="1668"/>
                        </a:cubicBezTo>
                        <a:cubicBezTo>
                          <a:pt x="3469" y="1702"/>
                          <a:pt x="3469" y="1702"/>
                          <a:pt x="3436" y="1702"/>
                        </a:cubicBezTo>
                        <a:cubicBezTo>
                          <a:pt x="3426" y="1711"/>
                          <a:pt x="3416" y="1715"/>
                          <a:pt x="3407" y="1715"/>
                        </a:cubicBezTo>
                        <a:cubicBezTo>
                          <a:pt x="3383" y="1715"/>
                          <a:pt x="3359" y="1692"/>
                          <a:pt x="3336" y="1668"/>
                        </a:cubicBezTo>
                        <a:lnTo>
                          <a:pt x="3269" y="1568"/>
                        </a:lnTo>
                        <a:cubicBezTo>
                          <a:pt x="3269" y="1535"/>
                          <a:pt x="3269" y="1535"/>
                          <a:pt x="3269" y="1535"/>
                        </a:cubicBezTo>
                        <a:lnTo>
                          <a:pt x="3236" y="1301"/>
                        </a:lnTo>
                        <a:lnTo>
                          <a:pt x="2902" y="1301"/>
                        </a:lnTo>
                        <a:lnTo>
                          <a:pt x="2869" y="1401"/>
                        </a:lnTo>
                        <a:lnTo>
                          <a:pt x="2869" y="1435"/>
                        </a:lnTo>
                        <a:cubicBezTo>
                          <a:pt x="2869" y="1535"/>
                          <a:pt x="2802" y="1568"/>
                          <a:pt x="2735" y="1568"/>
                        </a:cubicBezTo>
                        <a:lnTo>
                          <a:pt x="2402" y="1401"/>
                        </a:lnTo>
                        <a:lnTo>
                          <a:pt x="2268" y="1301"/>
                        </a:lnTo>
                        <a:lnTo>
                          <a:pt x="2135" y="1235"/>
                        </a:lnTo>
                        <a:lnTo>
                          <a:pt x="2068" y="1201"/>
                        </a:lnTo>
                        <a:lnTo>
                          <a:pt x="1901" y="1201"/>
                        </a:lnTo>
                        <a:lnTo>
                          <a:pt x="1868" y="1168"/>
                        </a:lnTo>
                        <a:cubicBezTo>
                          <a:pt x="1835" y="1168"/>
                          <a:pt x="1835" y="1168"/>
                          <a:pt x="1801" y="1135"/>
                        </a:cubicBezTo>
                        <a:lnTo>
                          <a:pt x="1768" y="1068"/>
                        </a:lnTo>
                        <a:lnTo>
                          <a:pt x="1601" y="1068"/>
                        </a:lnTo>
                        <a:cubicBezTo>
                          <a:pt x="1601" y="1135"/>
                          <a:pt x="1601" y="1168"/>
                          <a:pt x="1568" y="1201"/>
                        </a:cubicBezTo>
                        <a:lnTo>
                          <a:pt x="1201" y="1468"/>
                        </a:lnTo>
                        <a:lnTo>
                          <a:pt x="1001" y="1568"/>
                        </a:lnTo>
                        <a:lnTo>
                          <a:pt x="967" y="1568"/>
                        </a:lnTo>
                        <a:lnTo>
                          <a:pt x="567" y="1702"/>
                        </a:lnTo>
                        <a:lnTo>
                          <a:pt x="434" y="1702"/>
                        </a:lnTo>
                        <a:lnTo>
                          <a:pt x="434" y="1735"/>
                        </a:lnTo>
                        <a:cubicBezTo>
                          <a:pt x="434" y="1735"/>
                          <a:pt x="434" y="1768"/>
                          <a:pt x="434" y="1768"/>
                        </a:cubicBezTo>
                        <a:lnTo>
                          <a:pt x="400" y="1868"/>
                        </a:lnTo>
                        <a:cubicBezTo>
                          <a:pt x="367" y="1902"/>
                          <a:pt x="367" y="1902"/>
                          <a:pt x="334" y="1935"/>
                        </a:cubicBezTo>
                        <a:lnTo>
                          <a:pt x="200" y="1935"/>
                        </a:lnTo>
                        <a:lnTo>
                          <a:pt x="100" y="2169"/>
                        </a:lnTo>
                        <a:cubicBezTo>
                          <a:pt x="100" y="2202"/>
                          <a:pt x="134" y="2235"/>
                          <a:pt x="134" y="2269"/>
                        </a:cubicBezTo>
                        <a:lnTo>
                          <a:pt x="134" y="2369"/>
                        </a:lnTo>
                        <a:lnTo>
                          <a:pt x="134" y="2435"/>
                        </a:lnTo>
                        <a:cubicBezTo>
                          <a:pt x="167" y="2435"/>
                          <a:pt x="167" y="2435"/>
                          <a:pt x="200" y="2469"/>
                        </a:cubicBezTo>
                        <a:lnTo>
                          <a:pt x="234" y="2502"/>
                        </a:lnTo>
                        <a:cubicBezTo>
                          <a:pt x="234" y="2502"/>
                          <a:pt x="234" y="2536"/>
                          <a:pt x="267" y="2536"/>
                        </a:cubicBezTo>
                        <a:lnTo>
                          <a:pt x="267" y="2569"/>
                        </a:lnTo>
                        <a:lnTo>
                          <a:pt x="300" y="2636"/>
                        </a:lnTo>
                        <a:cubicBezTo>
                          <a:pt x="300" y="2636"/>
                          <a:pt x="334" y="2636"/>
                          <a:pt x="334" y="2669"/>
                        </a:cubicBezTo>
                        <a:lnTo>
                          <a:pt x="367" y="2736"/>
                        </a:lnTo>
                        <a:cubicBezTo>
                          <a:pt x="367" y="2736"/>
                          <a:pt x="367" y="2769"/>
                          <a:pt x="367" y="2802"/>
                        </a:cubicBezTo>
                        <a:lnTo>
                          <a:pt x="300" y="2869"/>
                        </a:lnTo>
                        <a:cubicBezTo>
                          <a:pt x="300" y="2902"/>
                          <a:pt x="267" y="2902"/>
                          <a:pt x="234" y="2936"/>
                        </a:cubicBezTo>
                        <a:lnTo>
                          <a:pt x="134" y="2936"/>
                        </a:lnTo>
                        <a:lnTo>
                          <a:pt x="67" y="3003"/>
                        </a:lnTo>
                        <a:cubicBezTo>
                          <a:pt x="67" y="3003"/>
                          <a:pt x="67" y="3036"/>
                          <a:pt x="67" y="3036"/>
                        </a:cubicBezTo>
                        <a:lnTo>
                          <a:pt x="0" y="3103"/>
                        </a:lnTo>
                        <a:lnTo>
                          <a:pt x="33" y="3236"/>
                        </a:lnTo>
                        <a:cubicBezTo>
                          <a:pt x="33" y="3269"/>
                          <a:pt x="33" y="3303"/>
                          <a:pt x="33" y="3303"/>
                        </a:cubicBezTo>
                        <a:lnTo>
                          <a:pt x="0" y="3403"/>
                        </a:lnTo>
                        <a:lnTo>
                          <a:pt x="33" y="3436"/>
                        </a:lnTo>
                        <a:lnTo>
                          <a:pt x="67" y="3536"/>
                        </a:lnTo>
                        <a:lnTo>
                          <a:pt x="100" y="3536"/>
                        </a:lnTo>
                        <a:lnTo>
                          <a:pt x="234" y="3636"/>
                        </a:lnTo>
                        <a:lnTo>
                          <a:pt x="400" y="3670"/>
                        </a:lnTo>
                        <a:lnTo>
                          <a:pt x="634" y="3736"/>
                        </a:lnTo>
                        <a:lnTo>
                          <a:pt x="801" y="3736"/>
                        </a:lnTo>
                        <a:lnTo>
                          <a:pt x="901" y="3803"/>
                        </a:lnTo>
                        <a:lnTo>
                          <a:pt x="967" y="3836"/>
                        </a:lnTo>
                        <a:lnTo>
                          <a:pt x="1001" y="3870"/>
                        </a:lnTo>
                        <a:lnTo>
                          <a:pt x="1034" y="3903"/>
                        </a:lnTo>
                        <a:lnTo>
                          <a:pt x="1468" y="3836"/>
                        </a:lnTo>
                        <a:lnTo>
                          <a:pt x="1501" y="3836"/>
                        </a:lnTo>
                        <a:lnTo>
                          <a:pt x="1535" y="3770"/>
                        </a:lnTo>
                        <a:lnTo>
                          <a:pt x="1601" y="3636"/>
                        </a:lnTo>
                        <a:cubicBezTo>
                          <a:pt x="1635" y="3636"/>
                          <a:pt x="1635" y="3603"/>
                          <a:pt x="1668" y="3603"/>
                        </a:cubicBezTo>
                        <a:lnTo>
                          <a:pt x="1735" y="3570"/>
                        </a:lnTo>
                        <a:lnTo>
                          <a:pt x="1968" y="3570"/>
                        </a:lnTo>
                        <a:lnTo>
                          <a:pt x="2135" y="3636"/>
                        </a:lnTo>
                        <a:lnTo>
                          <a:pt x="2268" y="3636"/>
                        </a:lnTo>
                        <a:lnTo>
                          <a:pt x="2368" y="3670"/>
                        </a:lnTo>
                        <a:lnTo>
                          <a:pt x="2569" y="3670"/>
                        </a:lnTo>
                        <a:lnTo>
                          <a:pt x="3069" y="3636"/>
                        </a:lnTo>
                        <a:lnTo>
                          <a:pt x="3202" y="3570"/>
                        </a:lnTo>
                        <a:lnTo>
                          <a:pt x="3669" y="3303"/>
                        </a:lnTo>
                        <a:lnTo>
                          <a:pt x="3970" y="3169"/>
                        </a:lnTo>
                        <a:cubicBezTo>
                          <a:pt x="4003" y="3169"/>
                          <a:pt x="4036" y="3169"/>
                          <a:pt x="4070" y="3203"/>
                        </a:cubicBezTo>
                        <a:lnTo>
                          <a:pt x="4103" y="3236"/>
                        </a:lnTo>
                        <a:lnTo>
                          <a:pt x="4136" y="3269"/>
                        </a:lnTo>
                        <a:lnTo>
                          <a:pt x="4203" y="3269"/>
                        </a:lnTo>
                        <a:lnTo>
                          <a:pt x="4203" y="3236"/>
                        </a:lnTo>
                        <a:cubicBezTo>
                          <a:pt x="4203" y="3203"/>
                          <a:pt x="4236" y="3203"/>
                          <a:pt x="4236" y="3203"/>
                        </a:cubicBezTo>
                        <a:lnTo>
                          <a:pt x="4303" y="3169"/>
                        </a:lnTo>
                        <a:lnTo>
                          <a:pt x="4403" y="3169"/>
                        </a:lnTo>
                        <a:cubicBezTo>
                          <a:pt x="4403" y="3169"/>
                          <a:pt x="4437" y="3169"/>
                          <a:pt x="4470" y="3203"/>
                        </a:cubicBezTo>
                        <a:lnTo>
                          <a:pt x="4470" y="3236"/>
                        </a:lnTo>
                        <a:lnTo>
                          <a:pt x="4537" y="3236"/>
                        </a:lnTo>
                        <a:cubicBezTo>
                          <a:pt x="4570" y="3236"/>
                          <a:pt x="4570" y="3236"/>
                          <a:pt x="4603" y="3269"/>
                        </a:cubicBezTo>
                        <a:lnTo>
                          <a:pt x="4970" y="3069"/>
                        </a:lnTo>
                        <a:lnTo>
                          <a:pt x="4970" y="3036"/>
                        </a:lnTo>
                        <a:cubicBezTo>
                          <a:pt x="5004" y="3036"/>
                          <a:pt x="5004" y="3003"/>
                          <a:pt x="5037" y="3003"/>
                        </a:cubicBezTo>
                        <a:cubicBezTo>
                          <a:pt x="5037" y="2969"/>
                          <a:pt x="5104" y="2936"/>
                          <a:pt x="5137" y="2936"/>
                        </a:cubicBezTo>
                        <a:lnTo>
                          <a:pt x="5204" y="2936"/>
                        </a:lnTo>
                        <a:lnTo>
                          <a:pt x="5271" y="2902"/>
                        </a:lnTo>
                        <a:lnTo>
                          <a:pt x="5371" y="2902"/>
                        </a:lnTo>
                        <a:lnTo>
                          <a:pt x="5437" y="2936"/>
                        </a:lnTo>
                        <a:lnTo>
                          <a:pt x="5471" y="2936"/>
                        </a:lnTo>
                        <a:lnTo>
                          <a:pt x="5604" y="3003"/>
                        </a:lnTo>
                        <a:lnTo>
                          <a:pt x="6104" y="2636"/>
                        </a:lnTo>
                        <a:cubicBezTo>
                          <a:pt x="6104" y="2602"/>
                          <a:pt x="6138" y="2602"/>
                          <a:pt x="6138" y="2602"/>
                        </a:cubicBezTo>
                        <a:lnTo>
                          <a:pt x="6205" y="2469"/>
                        </a:lnTo>
                        <a:lnTo>
                          <a:pt x="6305" y="2335"/>
                        </a:lnTo>
                        <a:lnTo>
                          <a:pt x="6371" y="2302"/>
                        </a:lnTo>
                        <a:lnTo>
                          <a:pt x="6405" y="2302"/>
                        </a:lnTo>
                        <a:lnTo>
                          <a:pt x="6538" y="2269"/>
                        </a:lnTo>
                        <a:lnTo>
                          <a:pt x="6538" y="2102"/>
                        </a:lnTo>
                        <a:cubicBezTo>
                          <a:pt x="6538" y="2102"/>
                          <a:pt x="6538" y="2102"/>
                          <a:pt x="6538" y="2069"/>
                        </a:cubicBezTo>
                        <a:lnTo>
                          <a:pt x="6538" y="2002"/>
                        </a:lnTo>
                        <a:cubicBezTo>
                          <a:pt x="6538" y="1968"/>
                          <a:pt x="6538" y="1935"/>
                          <a:pt x="6571" y="1935"/>
                        </a:cubicBezTo>
                        <a:lnTo>
                          <a:pt x="6605" y="1868"/>
                        </a:lnTo>
                        <a:lnTo>
                          <a:pt x="6738" y="1868"/>
                        </a:lnTo>
                        <a:cubicBezTo>
                          <a:pt x="6772" y="1902"/>
                          <a:pt x="6772" y="1935"/>
                          <a:pt x="6772" y="1968"/>
                        </a:cubicBezTo>
                        <a:lnTo>
                          <a:pt x="6772" y="2035"/>
                        </a:lnTo>
                        <a:lnTo>
                          <a:pt x="6838" y="2135"/>
                        </a:lnTo>
                        <a:cubicBezTo>
                          <a:pt x="6872" y="2135"/>
                          <a:pt x="6872" y="2169"/>
                          <a:pt x="6838" y="2169"/>
                        </a:cubicBezTo>
                        <a:lnTo>
                          <a:pt x="6838" y="2202"/>
                        </a:lnTo>
                        <a:lnTo>
                          <a:pt x="6838" y="2269"/>
                        </a:lnTo>
                        <a:cubicBezTo>
                          <a:pt x="6872" y="2269"/>
                          <a:pt x="6872" y="2302"/>
                          <a:pt x="6838" y="2302"/>
                        </a:cubicBezTo>
                        <a:lnTo>
                          <a:pt x="6838" y="2369"/>
                        </a:lnTo>
                        <a:lnTo>
                          <a:pt x="6838" y="2435"/>
                        </a:lnTo>
                        <a:cubicBezTo>
                          <a:pt x="6838" y="2435"/>
                          <a:pt x="6838" y="2435"/>
                          <a:pt x="6838" y="2469"/>
                        </a:cubicBezTo>
                        <a:lnTo>
                          <a:pt x="6805" y="2569"/>
                        </a:lnTo>
                        <a:cubicBezTo>
                          <a:pt x="6805" y="2569"/>
                          <a:pt x="6805" y="2602"/>
                          <a:pt x="6805" y="2602"/>
                        </a:cubicBezTo>
                        <a:lnTo>
                          <a:pt x="6672" y="2736"/>
                        </a:lnTo>
                        <a:lnTo>
                          <a:pt x="6672" y="2802"/>
                        </a:lnTo>
                        <a:lnTo>
                          <a:pt x="6772" y="2969"/>
                        </a:lnTo>
                        <a:lnTo>
                          <a:pt x="6905" y="3003"/>
                        </a:lnTo>
                        <a:lnTo>
                          <a:pt x="7739" y="2769"/>
                        </a:lnTo>
                        <a:lnTo>
                          <a:pt x="7972" y="2736"/>
                        </a:lnTo>
                        <a:lnTo>
                          <a:pt x="7939" y="2736"/>
                        </a:lnTo>
                        <a:cubicBezTo>
                          <a:pt x="7906" y="2702"/>
                          <a:pt x="7872" y="2669"/>
                          <a:pt x="7872" y="2636"/>
                        </a:cubicBezTo>
                        <a:cubicBezTo>
                          <a:pt x="7872" y="2602"/>
                          <a:pt x="7872" y="2569"/>
                          <a:pt x="7906" y="2536"/>
                        </a:cubicBezTo>
                        <a:lnTo>
                          <a:pt x="8106" y="2435"/>
                        </a:lnTo>
                        <a:lnTo>
                          <a:pt x="8206" y="2369"/>
                        </a:lnTo>
                        <a:lnTo>
                          <a:pt x="8273" y="2369"/>
                        </a:lnTo>
                        <a:lnTo>
                          <a:pt x="8339" y="2402"/>
                        </a:lnTo>
                        <a:lnTo>
                          <a:pt x="8406" y="2369"/>
                        </a:lnTo>
                        <a:lnTo>
                          <a:pt x="8473" y="2369"/>
                        </a:lnTo>
                        <a:lnTo>
                          <a:pt x="8606" y="2435"/>
                        </a:lnTo>
                        <a:lnTo>
                          <a:pt x="8673" y="2402"/>
                        </a:lnTo>
                        <a:lnTo>
                          <a:pt x="8673" y="2369"/>
                        </a:lnTo>
                        <a:lnTo>
                          <a:pt x="8706" y="2335"/>
                        </a:lnTo>
                        <a:cubicBezTo>
                          <a:pt x="8706" y="2302"/>
                          <a:pt x="8740" y="2302"/>
                          <a:pt x="8773" y="2302"/>
                        </a:cubicBezTo>
                        <a:lnTo>
                          <a:pt x="8840" y="2302"/>
                        </a:lnTo>
                        <a:cubicBezTo>
                          <a:pt x="8873" y="2302"/>
                          <a:pt x="8873" y="2302"/>
                          <a:pt x="8906" y="2335"/>
                        </a:cubicBezTo>
                        <a:lnTo>
                          <a:pt x="8940" y="2369"/>
                        </a:lnTo>
                        <a:lnTo>
                          <a:pt x="9007" y="2502"/>
                        </a:lnTo>
                        <a:lnTo>
                          <a:pt x="9073" y="2536"/>
                        </a:lnTo>
                        <a:lnTo>
                          <a:pt x="9140" y="2536"/>
                        </a:lnTo>
                        <a:lnTo>
                          <a:pt x="9373" y="2502"/>
                        </a:lnTo>
                        <a:lnTo>
                          <a:pt x="9574" y="2502"/>
                        </a:lnTo>
                        <a:lnTo>
                          <a:pt x="9607" y="2469"/>
                        </a:lnTo>
                        <a:lnTo>
                          <a:pt x="9707" y="2469"/>
                        </a:lnTo>
                        <a:lnTo>
                          <a:pt x="9740" y="2502"/>
                        </a:lnTo>
                        <a:lnTo>
                          <a:pt x="9807" y="2469"/>
                        </a:lnTo>
                        <a:cubicBezTo>
                          <a:pt x="9807" y="2435"/>
                          <a:pt x="9807" y="2402"/>
                          <a:pt x="9807" y="2369"/>
                        </a:cubicBezTo>
                        <a:lnTo>
                          <a:pt x="9774" y="2269"/>
                        </a:lnTo>
                        <a:lnTo>
                          <a:pt x="9774" y="2235"/>
                        </a:lnTo>
                        <a:lnTo>
                          <a:pt x="9774" y="2169"/>
                        </a:lnTo>
                        <a:lnTo>
                          <a:pt x="9740" y="2202"/>
                        </a:lnTo>
                        <a:lnTo>
                          <a:pt x="9574" y="2302"/>
                        </a:lnTo>
                        <a:lnTo>
                          <a:pt x="9507" y="2302"/>
                        </a:lnTo>
                        <a:cubicBezTo>
                          <a:pt x="9490" y="2319"/>
                          <a:pt x="9482" y="2327"/>
                          <a:pt x="9474" y="2327"/>
                        </a:cubicBezTo>
                        <a:cubicBezTo>
                          <a:pt x="9465" y="2327"/>
                          <a:pt x="9457" y="2319"/>
                          <a:pt x="9440" y="2302"/>
                        </a:cubicBezTo>
                        <a:lnTo>
                          <a:pt x="9340" y="2269"/>
                        </a:lnTo>
                        <a:lnTo>
                          <a:pt x="9307" y="2269"/>
                        </a:lnTo>
                        <a:lnTo>
                          <a:pt x="9273" y="2202"/>
                        </a:lnTo>
                        <a:cubicBezTo>
                          <a:pt x="9240" y="2202"/>
                          <a:pt x="9240" y="2169"/>
                          <a:pt x="9240" y="2135"/>
                        </a:cubicBezTo>
                        <a:lnTo>
                          <a:pt x="9240" y="2035"/>
                        </a:lnTo>
                        <a:cubicBezTo>
                          <a:pt x="9207" y="2035"/>
                          <a:pt x="9207" y="2035"/>
                          <a:pt x="9240" y="2002"/>
                        </a:cubicBezTo>
                        <a:lnTo>
                          <a:pt x="9240" y="1935"/>
                        </a:lnTo>
                        <a:lnTo>
                          <a:pt x="9207" y="1802"/>
                        </a:lnTo>
                        <a:cubicBezTo>
                          <a:pt x="9207" y="1802"/>
                          <a:pt x="9207" y="1768"/>
                          <a:pt x="9207" y="1768"/>
                        </a:cubicBezTo>
                        <a:lnTo>
                          <a:pt x="9307" y="1568"/>
                        </a:lnTo>
                        <a:lnTo>
                          <a:pt x="9307" y="1435"/>
                        </a:lnTo>
                        <a:lnTo>
                          <a:pt x="9207" y="1235"/>
                        </a:lnTo>
                        <a:lnTo>
                          <a:pt x="9140" y="1034"/>
                        </a:lnTo>
                        <a:lnTo>
                          <a:pt x="9107" y="834"/>
                        </a:lnTo>
                        <a:lnTo>
                          <a:pt x="9040" y="834"/>
                        </a:lnTo>
                        <a:lnTo>
                          <a:pt x="8973" y="801"/>
                        </a:lnTo>
                        <a:lnTo>
                          <a:pt x="8439" y="801"/>
                        </a:lnTo>
                        <a:lnTo>
                          <a:pt x="8339" y="868"/>
                        </a:lnTo>
                        <a:lnTo>
                          <a:pt x="8239" y="934"/>
                        </a:lnTo>
                        <a:lnTo>
                          <a:pt x="8173" y="1001"/>
                        </a:lnTo>
                        <a:lnTo>
                          <a:pt x="8139" y="1101"/>
                        </a:lnTo>
                        <a:lnTo>
                          <a:pt x="8139" y="1201"/>
                        </a:lnTo>
                        <a:lnTo>
                          <a:pt x="8173" y="1301"/>
                        </a:lnTo>
                        <a:cubicBezTo>
                          <a:pt x="8173" y="1301"/>
                          <a:pt x="8173" y="1301"/>
                          <a:pt x="8173" y="1335"/>
                        </a:cubicBezTo>
                        <a:lnTo>
                          <a:pt x="8173" y="1401"/>
                        </a:lnTo>
                        <a:cubicBezTo>
                          <a:pt x="8173" y="1401"/>
                          <a:pt x="8173" y="1435"/>
                          <a:pt x="8173" y="1435"/>
                        </a:cubicBezTo>
                        <a:lnTo>
                          <a:pt x="8106" y="1501"/>
                        </a:lnTo>
                        <a:lnTo>
                          <a:pt x="8039" y="1668"/>
                        </a:lnTo>
                        <a:lnTo>
                          <a:pt x="8039" y="1702"/>
                        </a:lnTo>
                        <a:lnTo>
                          <a:pt x="7906" y="1835"/>
                        </a:lnTo>
                        <a:cubicBezTo>
                          <a:pt x="7906" y="1859"/>
                          <a:pt x="7872" y="1882"/>
                          <a:pt x="7841" y="1882"/>
                        </a:cubicBezTo>
                        <a:cubicBezTo>
                          <a:pt x="7828" y="1882"/>
                          <a:pt x="7815" y="1878"/>
                          <a:pt x="7806" y="1868"/>
                        </a:cubicBezTo>
                        <a:lnTo>
                          <a:pt x="7739" y="1835"/>
                        </a:lnTo>
                        <a:cubicBezTo>
                          <a:pt x="7706" y="1802"/>
                          <a:pt x="7672" y="1768"/>
                          <a:pt x="7706" y="1702"/>
                        </a:cubicBezTo>
                        <a:lnTo>
                          <a:pt x="7806" y="1401"/>
                        </a:lnTo>
                        <a:lnTo>
                          <a:pt x="7806" y="1201"/>
                        </a:lnTo>
                        <a:lnTo>
                          <a:pt x="7839" y="1068"/>
                        </a:lnTo>
                        <a:lnTo>
                          <a:pt x="7739" y="801"/>
                        </a:lnTo>
                        <a:lnTo>
                          <a:pt x="7672" y="768"/>
                        </a:lnTo>
                        <a:lnTo>
                          <a:pt x="7539" y="768"/>
                        </a:lnTo>
                        <a:lnTo>
                          <a:pt x="7439" y="734"/>
                        </a:lnTo>
                        <a:lnTo>
                          <a:pt x="7272" y="734"/>
                        </a:lnTo>
                        <a:cubicBezTo>
                          <a:pt x="7239" y="734"/>
                          <a:pt x="7205" y="734"/>
                          <a:pt x="7205" y="701"/>
                        </a:cubicBezTo>
                        <a:lnTo>
                          <a:pt x="7072" y="634"/>
                        </a:lnTo>
                        <a:lnTo>
                          <a:pt x="6972" y="634"/>
                        </a:lnTo>
                        <a:lnTo>
                          <a:pt x="6938" y="701"/>
                        </a:lnTo>
                        <a:lnTo>
                          <a:pt x="6938" y="734"/>
                        </a:lnTo>
                        <a:lnTo>
                          <a:pt x="6872" y="768"/>
                        </a:lnTo>
                        <a:lnTo>
                          <a:pt x="6838" y="768"/>
                        </a:lnTo>
                        <a:cubicBezTo>
                          <a:pt x="6838" y="768"/>
                          <a:pt x="6805" y="801"/>
                          <a:pt x="6805" y="801"/>
                        </a:cubicBezTo>
                        <a:lnTo>
                          <a:pt x="6672" y="968"/>
                        </a:lnTo>
                        <a:lnTo>
                          <a:pt x="6571" y="1034"/>
                        </a:lnTo>
                        <a:lnTo>
                          <a:pt x="6471" y="1068"/>
                        </a:lnTo>
                        <a:lnTo>
                          <a:pt x="6405" y="1135"/>
                        </a:lnTo>
                        <a:lnTo>
                          <a:pt x="6271" y="1135"/>
                        </a:lnTo>
                        <a:lnTo>
                          <a:pt x="6171" y="1068"/>
                        </a:lnTo>
                        <a:lnTo>
                          <a:pt x="6071" y="1068"/>
                        </a:lnTo>
                        <a:lnTo>
                          <a:pt x="6004" y="1001"/>
                        </a:lnTo>
                        <a:lnTo>
                          <a:pt x="6004" y="968"/>
                        </a:lnTo>
                        <a:lnTo>
                          <a:pt x="5904" y="801"/>
                        </a:lnTo>
                        <a:lnTo>
                          <a:pt x="5771" y="634"/>
                        </a:lnTo>
                        <a:lnTo>
                          <a:pt x="5738" y="534"/>
                        </a:lnTo>
                        <a:lnTo>
                          <a:pt x="5738" y="467"/>
                        </a:lnTo>
                        <a:lnTo>
                          <a:pt x="5704" y="301"/>
                        </a:lnTo>
                        <a:lnTo>
                          <a:pt x="5671" y="201"/>
                        </a:lnTo>
                        <a:lnTo>
                          <a:pt x="5537" y="134"/>
                        </a:lnTo>
                        <a:lnTo>
                          <a:pt x="5137" y="67"/>
                        </a:lnTo>
                        <a:cubicBezTo>
                          <a:pt x="5104" y="100"/>
                          <a:pt x="5104" y="100"/>
                          <a:pt x="5070" y="100"/>
                        </a:cubicBezTo>
                        <a:lnTo>
                          <a:pt x="5037" y="100"/>
                        </a:lnTo>
                        <a:cubicBezTo>
                          <a:pt x="5004" y="100"/>
                          <a:pt x="4970" y="67"/>
                          <a:pt x="4937" y="34"/>
                        </a:cubicBezTo>
                        <a:lnTo>
                          <a:pt x="490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15"/>
                  <p:cNvSpPr/>
                  <p:nvPr/>
                </p:nvSpPr>
                <p:spPr>
                  <a:xfrm>
                    <a:off x="4435592" y="3327828"/>
                    <a:ext cx="1953" cy="2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101" extrusionOk="0">
                        <a:moveTo>
                          <a:pt x="34" y="1"/>
                        </a:moveTo>
                        <a:lnTo>
                          <a:pt x="1" y="101"/>
                        </a:lnTo>
                        <a:lnTo>
                          <a:pt x="68" y="34"/>
                        </a:lnTo>
                        <a:cubicBezTo>
                          <a:pt x="68" y="34"/>
                          <a:pt x="34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80;p15"/>
                  <p:cNvSpPr/>
                  <p:nvPr/>
                </p:nvSpPr>
                <p:spPr>
                  <a:xfrm>
                    <a:off x="4443262" y="3327828"/>
                    <a:ext cx="1953" cy="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34" extrusionOk="0">
                        <a:moveTo>
                          <a:pt x="1" y="1"/>
                        </a:moveTo>
                        <a:lnTo>
                          <a:pt x="1" y="34"/>
                        </a:lnTo>
                        <a:lnTo>
                          <a:pt x="67" y="3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81;p15"/>
                  <p:cNvSpPr/>
                  <p:nvPr/>
                </p:nvSpPr>
                <p:spPr>
                  <a:xfrm>
                    <a:off x="4558263" y="3245406"/>
                    <a:ext cx="17294" cy="22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769" extrusionOk="0">
                        <a:moveTo>
                          <a:pt x="201" y="1"/>
                        </a:moveTo>
                        <a:lnTo>
                          <a:pt x="34" y="68"/>
                        </a:lnTo>
                        <a:lnTo>
                          <a:pt x="1" y="101"/>
                        </a:lnTo>
                        <a:lnTo>
                          <a:pt x="1" y="234"/>
                        </a:lnTo>
                        <a:lnTo>
                          <a:pt x="34" y="301"/>
                        </a:lnTo>
                        <a:lnTo>
                          <a:pt x="101" y="334"/>
                        </a:lnTo>
                        <a:cubicBezTo>
                          <a:pt x="101" y="334"/>
                          <a:pt x="101" y="368"/>
                          <a:pt x="101" y="401"/>
                        </a:cubicBezTo>
                        <a:lnTo>
                          <a:pt x="101" y="501"/>
                        </a:lnTo>
                        <a:lnTo>
                          <a:pt x="101" y="535"/>
                        </a:lnTo>
                        <a:lnTo>
                          <a:pt x="67" y="668"/>
                        </a:lnTo>
                        <a:cubicBezTo>
                          <a:pt x="34" y="668"/>
                          <a:pt x="34" y="701"/>
                          <a:pt x="34" y="701"/>
                        </a:cubicBezTo>
                        <a:lnTo>
                          <a:pt x="134" y="768"/>
                        </a:lnTo>
                        <a:lnTo>
                          <a:pt x="167" y="701"/>
                        </a:lnTo>
                        <a:lnTo>
                          <a:pt x="401" y="268"/>
                        </a:lnTo>
                        <a:lnTo>
                          <a:pt x="468" y="134"/>
                        </a:lnTo>
                        <a:lnTo>
                          <a:pt x="60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82;p15"/>
                  <p:cNvSpPr/>
                  <p:nvPr/>
                </p:nvSpPr>
                <p:spPr>
                  <a:xfrm>
                    <a:off x="4365638" y="3251180"/>
                    <a:ext cx="98736" cy="7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7" h="2636" extrusionOk="0">
                        <a:moveTo>
                          <a:pt x="2036" y="0"/>
                        </a:moveTo>
                        <a:lnTo>
                          <a:pt x="1702" y="133"/>
                        </a:lnTo>
                        <a:lnTo>
                          <a:pt x="1635" y="167"/>
                        </a:lnTo>
                        <a:lnTo>
                          <a:pt x="1235" y="600"/>
                        </a:lnTo>
                        <a:lnTo>
                          <a:pt x="1202" y="600"/>
                        </a:lnTo>
                        <a:lnTo>
                          <a:pt x="1068" y="667"/>
                        </a:lnTo>
                        <a:lnTo>
                          <a:pt x="1035" y="701"/>
                        </a:lnTo>
                        <a:lnTo>
                          <a:pt x="1035" y="734"/>
                        </a:lnTo>
                        <a:cubicBezTo>
                          <a:pt x="1035" y="767"/>
                          <a:pt x="1002" y="767"/>
                          <a:pt x="1002" y="801"/>
                        </a:cubicBezTo>
                        <a:lnTo>
                          <a:pt x="968" y="801"/>
                        </a:lnTo>
                        <a:lnTo>
                          <a:pt x="935" y="834"/>
                        </a:lnTo>
                        <a:lnTo>
                          <a:pt x="768" y="834"/>
                        </a:lnTo>
                        <a:lnTo>
                          <a:pt x="701" y="901"/>
                        </a:lnTo>
                        <a:lnTo>
                          <a:pt x="735" y="1067"/>
                        </a:lnTo>
                        <a:lnTo>
                          <a:pt x="801" y="1134"/>
                        </a:lnTo>
                        <a:cubicBezTo>
                          <a:pt x="835" y="1134"/>
                          <a:pt x="835" y="1168"/>
                          <a:pt x="835" y="1168"/>
                        </a:cubicBezTo>
                        <a:lnTo>
                          <a:pt x="901" y="1401"/>
                        </a:lnTo>
                        <a:cubicBezTo>
                          <a:pt x="901" y="1401"/>
                          <a:pt x="901" y="1434"/>
                          <a:pt x="901" y="1434"/>
                        </a:cubicBezTo>
                        <a:lnTo>
                          <a:pt x="901" y="1701"/>
                        </a:lnTo>
                        <a:lnTo>
                          <a:pt x="868" y="1935"/>
                        </a:lnTo>
                        <a:lnTo>
                          <a:pt x="935" y="1968"/>
                        </a:lnTo>
                        <a:cubicBezTo>
                          <a:pt x="968" y="1968"/>
                          <a:pt x="968" y="2001"/>
                          <a:pt x="968" y="2035"/>
                        </a:cubicBezTo>
                        <a:cubicBezTo>
                          <a:pt x="1002" y="2035"/>
                          <a:pt x="1002" y="2068"/>
                          <a:pt x="968" y="2102"/>
                        </a:cubicBezTo>
                        <a:lnTo>
                          <a:pt x="968" y="2135"/>
                        </a:lnTo>
                        <a:lnTo>
                          <a:pt x="968" y="2168"/>
                        </a:lnTo>
                        <a:lnTo>
                          <a:pt x="901" y="2268"/>
                        </a:lnTo>
                        <a:cubicBezTo>
                          <a:pt x="868" y="2285"/>
                          <a:pt x="843" y="2293"/>
                          <a:pt x="822" y="2293"/>
                        </a:cubicBezTo>
                        <a:cubicBezTo>
                          <a:pt x="801" y="2293"/>
                          <a:pt x="785" y="2285"/>
                          <a:pt x="768" y="2268"/>
                        </a:cubicBezTo>
                        <a:lnTo>
                          <a:pt x="701" y="2235"/>
                        </a:lnTo>
                        <a:lnTo>
                          <a:pt x="635" y="2235"/>
                        </a:lnTo>
                        <a:lnTo>
                          <a:pt x="535" y="2202"/>
                        </a:lnTo>
                        <a:lnTo>
                          <a:pt x="501" y="2202"/>
                        </a:lnTo>
                        <a:lnTo>
                          <a:pt x="434" y="2235"/>
                        </a:lnTo>
                        <a:lnTo>
                          <a:pt x="101" y="2235"/>
                        </a:lnTo>
                        <a:cubicBezTo>
                          <a:pt x="68" y="2235"/>
                          <a:pt x="34" y="2202"/>
                          <a:pt x="34" y="2168"/>
                        </a:cubicBezTo>
                        <a:lnTo>
                          <a:pt x="1" y="2135"/>
                        </a:lnTo>
                        <a:lnTo>
                          <a:pt x="1" y="2168"/>
                        </a:lnTo>
                        <a:lnTo>
                          <a:pt x="1" y="2202"/>
                        </a:lnTo>
                        <a:lnTo>
                          <a:pt x="1" y="2302"/>
                        </a:lnTo>
                        <a:lnTo>
                          <a:pt x="1" y="2335"/>
                        </a:lnTo>
                        <a:lnTo>
                          <a:pt x="101" y="2335"/>
                        </a:lnTo>
                        <a:lnTo>
                          <a:pt x="334" y="2468"/>
                        </a:lnTo>
                        <a:lnTo>
                          <a:pt x="368" y="2468"/>
                        </a:lnTo>
                        <a:lnTo>
                          <a:pt x="434" y="2435"/>
                        </a:lnTo>
                        <a:lnTo>
                          <a:pt x="501" y="2435"/>
                        </a:lnTo>
                        <a:lnTo>
                          <a:pt x="568" y="2468"/>
                        </a:lnTo>
                        <a:cubicBezTo>
                          <a:pt x="601" y="2468"/>
                          <a:pt x="601" y="2502"/>
                          <a:pt x="601" y="2502"/>
                        </a:cubicBezTo>
                        <a:lnTo>
                          <a:pt x="646" y="2592"/>
                        </a:lnTo>
                        <a:lnTo>
                          <a:pt x="646" y="2592"/>
                        </a:lnTo>
                        <a:cubicBezTo>
                          <a:pt x="650" y="2586"/>
                          <a:pt x="657" y="2579"/>
                          <a:pt x="668" y="2569"/>
                        </a:cubicBezTo>
                        <a:lnTo>
                          <a:pt x="668" y="2535"/>
                        </a:lnTo>
                        <a:cubicBezTo>
                          <a:pt x="668" y="2512"/>
                          <a:pt x="685" y="2488"/>
                          <a:pt x="706" y="2488"/>
                        </a:cubicBezTo>
                        <a:cubicBezTo>
                          <a:pt x="715" y="2488"/>
                          <a:pt x="725" y="2492"/>
                          <a:pt x="735" y="2502"/>
                        </a:cubicBezTo>
                        <a:lnTo>
                          <a:pt x="801" y="2468"/>
                        </a:lnTo>
                        <a:cubicBezTo>
                          <a:pt x="818" y="2452"/>
                          <a:pt x="835" y="2443"/>
                          <a:pt x="847" y="2443"/>
                        </a:cubicBezTo>
                        <a:cubicBezTo>
                          <a:pt x="860" y="2443"/>
                          <a:pt x="868" y="2452"/>
                          <a:pt x="868" y="2468"/>
                        </a:cubicBezTo>
                        <a:lnTo>
                          <a:pt x="1202" y="2468"/>
                        </a:lnTo>
                        <a:cubicBezTo>
                          <a:pt x="1218" y="2452"/>
                          <a:pt x="1227" y="2443"/>
                          <a:pt x="1235" y="2443"/>
                        </a:cubicBezTo>
                        <a:cubicBezTo>
                          <a:pt x="1243" y="2443"/>
                          <a:pt x="1252" y="2452"/>
                          <a:pt x="1268" y="2468"/>
                        </a:cubicBezTo>
                        <a:lnTo>
                          <a:pt x="1335" y="2502"/>
                        </a:lnTo>
                        <a:cubicBezTo>
                          <a:pt x="1335" y="2502"/>
                          <a:pt x="1335" y="2502"/>
                          <a:pt x="1368" y="2535"/>
                        </a:cubicBezTo>
                        <a:lnTo>
                          <a:pt x="1402" y="2602"/>
                        </a:lnTo>
                        <a:lnTo>
                          <a:pt x="1469" y="2569"/>
                        </a:lnTo>
                        <a:cubicBezTo>
                          <a:pt x="1485" y="2552"/>
                          <a:pt x="1502" y="2544"/>
                          <a:pt x="1519" y="2544"/>
                        </a:cubicBezTo>
                        <a:cubicBezTo>
                          <a:pt x="1535" y="2544"/>
                          <a:pt x="1552" y="2552"/>
                          <a:pt x="1569" y="2569"/>
                        </a:cubicBezTo>
                        <a:lnTo>
                          <a:pt x="1602" y="2602"/>
                        </a:lnTo>
                        <a:lnTo>
                          <a:pt x="1635" y="2602"/>
                        </a:lnTo>
                        <a:lnTo>
                          <a:pt x="1869" y="2535"/>
                        </a:lnTo>
                        <a:cubicBezTo>
                          <a:pt x="1869" y="2519"/>
                          <a:pt x="1877" y="2510"/>
                          <a:pt x="1890" y="2510"/>
                        </a:cubicBezTo>
                        <a:cubicBezTo>
                          <a:pt x="1902" y="2510"/>
                          <a:pt x="1919" y="2519"/>
                          <a:pt x="1936" y="2535"/>
                        </a:cubicBezTo>
                        <a:lnTo>
                          <a:pt x="1969" y="2535"/>
                        </a:lnTo>
                        <a:cubicBezTo>
                          <a:pt x="1969" y="2535"/>
                          <a:pt x="1969" y="2535"/>
                          <a:pt x="2002" y="2569"/>
                        </a:cubicBezTo>
                        <a:cubicBezTo>
                          <a:pt x="2002" y="2552"/>
                          <a:pt x="2011" y="2544"/>
                          <a:pt x="2023" y="2544"/>
                        </a:cubicBezTo>
                        <a:cubicBezTo>
                          <a:pt x="2036" y="2544"/>
                          <a:pt x="2052" y="2552"/>
                          <a:pt x="2069" y="2569"/>
                        </a:cubicBezTo>
                        <a:lnTo>
                          <a:pt x="2069" y="2402"/>
                        </a:lnTo>
                        <a:cubicBezTo>
                          <a:pt x="2069" y="2368"/>
                          <a:pt x="2102" y="2368"/>
                          <a:pt x="2102" y="2335"/>
                        </a:cubicBezTo>
                        <a:lnTo>
                          <a:pt x="2236" y="2268"/>
                        </a:lnTo>
                        <a:lnTo>
                          <a:pt x="2403" y="2268"/>
                        </a:lnTo>
                        <a:cubicBezTo>
                          <a:pt x="2419" y="2252"/>
                          <a:pt x="2428" y="2243"/>
                          <a:pt x="2436" y="2243"/>
                        </a:cubicBezTo>
                        <a:cubicBezTo>
                          <a:pt x="2444" y="2243"/>
                          <a:pt x="2453" y="2252"/>
                          <a:pt x="2469" y="2268"/>
                        </a:cubicBezTo>
                        <a:lnTo>
                          <a:pt x="2503" y="2302"/>
                        </a:lnTo>
                        <a:lnTo>
                          <a:pt x="2503" y="2268"/>
                        </a:lnTo>
                        <a:cubicBezTo>
                          <a:pt x="2503" y="2235"/>
                          <a:pt x="2503" y="2202"/>
                          <a:pt x="2503" y="2168"/>
                        </a:cubicBezTo>
                        <a:lnTo>
                          <a:pt x="2603" y="2035"/>
                        </a:lnTo>
                        <a:lnTo>
                          <a:pt x="2736" y="1935"/>
                        </a:lnTo>
                        <a:lnTo>
                          <a:pt x="3003" y="1468"/>
                        </a:lnTo>
                        <a:lnTo>
                          <a:pt x="3036" y="1401"/>
                        </a:lnTo>
                        <a:cubicBezTo>
                          <a:pt x="3036" y="1368"/>
                          <a:pt x="3036" y="1368"/>
                          <a:pt x="3036" y="1368"/>
                        </a:cubicBezTo>
                        <a:lnTo>
                          <a:pt x="3236" y="1134"/>
                        </a:lnTo>
                        <a:lnTo>
                          <a:pt x="3236" y="867"/>
                        </a:lnTo>
                        <a:cubicBezTo>
                          <a:pt x="3236" y="867"/>
                          <a:pt x="3236" y="834"/>
                          <a:pt x="3236" y="834"/>
                        </a:cubicBezTo>
                        <a:lnTo>
                          <a:pt x="3236" y="801"/>
                        </a:lnTo>
                        <a:cubicBezTo>
                          <a:pt x="3270" y="767"/>
                          <a:pt x="3270" y="767"/>
                          <a:pt x="3270" y="734"/>
                        </a:cubicBezTo>
                        <a:lnTo>
                          <a:pt x="3303" y="734"/>
                        </a:lnTo>
                        <a:lnTo>
                          <a:pt x="3437" y="667"/>
                        </a:lnTo>
                        <a:lnTo>
                          <a:pt x="3403" y="567"/>
                        </a:lnTo>
                        <a:lnTo>
                          <a:pt x="3337" y="434"/>
                        </a:lnTo>
                        <a:lnTo>
                          <a:pt x="3203" y="334"/>
                        </a:lnTo>
                        <a:lnTo>
                          <a:pt x="3070" y="267"/>
                        </a:lnTo>
                        <a:lnTo>
                          <a:pt x="2870" y="267"/>
                        </a:lnTo>
                        <a:lnTo>
                          <a:pt x="2669" y="167"/>
                        </a:lnTo>
                        <a:lnTo>
                          <a:pt x="2202" y="67"/>
                        </a:lnTo>
                        <a:lnTo>
                          <a:pt x="2069" y="0"/>
                        </a:lnTo>
                        <a:close/>
                        <a:moveTo>
                          <a:pt x="646" y="2592"/>
                        </a:moveTo>
                        <a:lnTo>
                          <a:pt x="646" y="2592"/>
                        </a:lnTo>
                        <a:cubicBezTo>
                          <a:pt x="638" y="2605"/>
                          <a:pt x="645" y="2612"/>
                          <a:pt x="668" y="2635"/>
                        </a:cubicBezTo>
                        <a:lnTo>
                          <a:pt x="646" y="2592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83;p15"/>
                  <p:cNvSpPr/>
                  <p:nvPr/>
                </p:nvSpPr>
                <p:spPr>
                  <a:xfrm>
                    <a:off x="4730749" y="3383418"/>
                    <a:ext cx="218530" cy="109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3804" extrusionOk="0">
                        <a:moveTo>
                          <a:pt x="4104" y="0"/>
                        </a:moveTo>
                        <a:lnTo>
                          <a:pt x="3603" y="267"/>
                        </a:lnTo>
                        <a:lnTo>
                          <a:pt x="3470" y="267"/>
                        </a:lnTo>
                        <a:lnTo>
                          <a:pt x="2970" y="234"/>
                        </a:lnTo>
                        <a:cubicBezTo>
                          <a:pt x="2936" y="234"/>
                          <a:pt x="2936" y="234"/>
                          <a:pt x="2903" y="200"/>
                        </a:cubicBezTo>
                        <a:lnTo>
                          <a:pt x="2870" y="134"/>
                        </a:lnTo>
                        <a:lnTo>
                          <a:pt x="2836" y="100"/>
                        </a:lnTo>
                        <a:lnTo>
                          <a:pt x="2770" y="100"/>
                        </a:lnTo>
                        <a:lnTo>
                          <a:pt x="2536" y="167"/>
                        </a:lnTo>
                        <a:lnTo>
                          <a:pt x="2469" y="167"/>
                        </a:lnTo>
                        <a:lnTo>
                          <a:pt x="2403" y="234"/>
                        </a:lnTo>
                        <a:cubicBezTo>
                          <a:pt x="2369" y="234"/>
                          <a:pt x="2369" y="234"/>
                          <a:pt x="2336" y="267"/>
                        </a:cubicBezTo>
                        <a:lnTo>
                          <a:pt x="2236" y="267"/>
                        </a:lnTo>
                        <a:lnTo>
                          <a:pt x="2102" y="200"/>
                        </a:lnTo>
                        <a:lnTo>
                          <a:pt x="2036" y="200"/>
                        </a:lnTo>
                        <a:lnTo>
                          <a:pt x="1869" y="234"/>
                        </a:lnTo>
                        <a:lnTo>
                          <a:pt x="1836" y="234"/>
                        </a:lnTo>
                        <a:cubicBezTo>
                          <a:pt x="1836" y="251"/>
                          <a:pt x="1827" y="259"/>
                          <a:pt x="1819" y="259"/>
                        </a:cubicBezTo>
                        <a:cubicBezTo>
                          <a:pt x="1811" y="259"/>
                          <a:pt x="1802" y="251"/>
                          <a:pt x="1802" y="234"/>
                        </a:cubicBezTo>
                        <a:lnTo>
                          <a:pt x="1735" y="234"/>
                        </a:lnTo>
                        <a:lnTo>
                          <a:pt x="1402" y="200"/>
                        </a:lnTo>
                        <a:lnTo>
                          <a:pt x="1302" y="200"/>
                        </a:lnTo>
                        <a:lnTo>
                          <a:pt x="1235" y="234"/>
                        </a:lnTo>
                        <a:lnTo>
                          <a:pt x="1035" y="234"/>
                        </a:lnTo>
                        <a:lnTo>
                          <a:pt x="835" y="267"/>
                        </a:lnTo>
                        <a:lnTo>
                          <a:pt x="735" y="334"/>
                        </a:lnTo>
                        <a:lnTo>
                          <a:pt x="501" y="334"/>
                        </a:lnTo>
                        <a:lnTo>
                          <a:pt x="401" y="367"/>
                        </a:lnTo>
                        <a:lnTo>
                          <a:pt x="301" y="434"/>
                        </a:lnTo>
                        <a:lnTo>
                          <a:pt x="68" y="667"/>
                        </a:lnTo>
                        <a:lnTo>
                          <a:pt x="1" y="768"/>
                        </a:lnTo>
                        <a:lnTo>
                          <a:pt x="1" y="834"/>
                        </a:lnTo>
                        <a:lnTo>
                          <a:pt x="134" y="968"/>
                        </a:lnTo>
                        <a:lnTo>
                          <a:pt x="268" y="1068"/>
                        </a:lnTo>
                        <a:lnTo>
                          <a:pt x="368" y="1268"/>
                        </a:lnTo>
                        <a:lnTo>
                          <a:pt x="568" y="1401"/>
                        </a:lnTo>
                        <a:lnTo>
                          <a:pt x="735" y="1401"/>
                        </a:lnTo>
                        <a:lnTo>
                          <a:pt x="902" y="1468"/>
                        </a:lnTo>
                        <a:lnTo>
                          <a:pt x="1369" y="1468"/>
                        </a:lnTo>
                        <a:lnTo>
                          <a:pt x="1469" y="1568"/>
                        </a:lnTo>
                        <a:lnTo>
                          <a:pt x="1502" y="1568"/>
                        </a:lnTo>
                        <a:cubicBezTo>
                          <a:pt x="1502" y="1551"/>
                          <a:pt x="1510" y="1543"/>
                          <a:pt x="1519" y="1543"/>
                        </a:cubicBezTo>
                        <a:cubicBezTo>
                          <a:pt x="1527" y="1543"/>
                          <a:pt x="1535" y="1551"/>
                          <a:pt x="1535" y="1568"/>
                        </a:cubicBezTo>
                        <a:cubicBezTo>
                          <a:pt x="1552" y="1551"/>
                          <a:pt x="1569" y="1543"/>
                          <a:pt x="1581" y="1543"/>
                        </a:cubicBezTo>
                        <a:cubicBezTo>
                          <a:pt x="1594" y="1543"/>
                          <a:pt x="1602" y="1551"/>
                          <a:pt x="1602" y="1568"/>
                        </a:cubicBezTo>
                        <a:lnTo>
                          <a:pt x="1769" y="1668"/>
                        </a:lnTo>
                        <a:lnTo>
                          <a:pt x="1802" y="1635"/>
                        </a:lnTo>
                        <a:lnTo>
                          <a:pt x="1836" y="1601"/>
                        </a:lnTo>
                        <a:lnTo>
                          <a:pt x="1902" y="1568"/>
                        </a:lnTo>
                        <a:lnTo>
                          <a:pt x="2202" y="1568"/>
                        </a:lnTo>
                        <a:lnTo>
                          <a:pt x="2369" y="1635"/>
                        </a:lnTo>
                        <a:lnTo>
                          <a:pt x="2636" y="1668"/>
                        </a:lnTo>
                        <a:lnTo>
                          <a:pt x="2669" y="1635"/>
                        </a:lnTo>
                        <a:cubicBezTo>
                          <a:pt x="2736" y="1635"/>
                          <a:pt x="2836" y="1668"/>
                          <a:pt x="2836" y="1735"/>
                        </a:cubicBezTo>
                        <a:lnTo>
                          <a:pt x="2836" y="1768"/>
                        </a:lnTo>
                        <a:lnTo>
                          <a:pt x="2936" y="1768"/>
                        </a:lnTo>
                        <a:cubicBezTo>
                          <a:pt x="2970" y="1768"/>
                          <a:pt x="2970" y="1768"/>
                          <a:pt x="3003" y="1802"/>
                        </a:cubicBezTo>
                        <a:lnTo>
                          <a:pt x="3036" y="1835"/>
                        </a:lnTo>
                        <a:cubicBezTo>
                          <a:pt x="3036" y="1868"/>
                          <a:pt x="3036" y="1868"/>
                          <a:pt x="3036" y="1902"/>
                        </a:cubicBezTo>
                        <a:lnTo>
                          <a:pt x="3036" y="1968"/>
                        </a:lnTo>
                        <a:lnTo>
                          <a:pt x="3036" y="2002"/>
                        </a:lnTo>
                        <a:lnTo>
                          <a:pt x="3270" y="2135"/>
                        </a:lnTo>
                        <a:lnTo>
                          <a:pt x="3403" y="2235"/>
                        </a:lnTo>
                        <a:lnTo>
                          <a:pt x="3437" y="2235"/>
                        </a:lnTo>
                        <a:lnTo>
                          <a:pt x="3603" y="2269"/>
                        </a:lnTo>
                        <a:lnTo>
                          <a:pt x="3637" y="2269"/>
                        </a:lnTo>
                        <a:cubicBezTo>
                          <a:pt x="3637" y="2252"/>
                          <a:pt x="3645" y="2244"/>
                          <a:pt x="3658" y="2244"/>
                        </a:cubicBezTo>
                        <a:cubicBezTo>
                          <a:pt x="3670" y="2244"/>
                          <a:pt x="3687" y="2252"/>
                          <a:pt x="3704" y="2269"/>
                        </a:cubicBezTo>
                        <a:lnTo>
                          <a:pt x="3770" y="2335"/>
                        </a:lnTo>
                        <a:cubicBezTo>
                          <a:pt x="3804" y="2335"/>
                          <a:pt x="3804" y="2335"/>
                          <a:pt x="3804" y="2369"/>
                        </a:cubicBezTo>
                        <a:lnTo>
                          <a:pt x="3870" y="2369"/>
                        </a:lnTo>
                        <a:cubicBezTo>
                          <a:pt x="3870" y="2369"/>
                          <a:pt x="3904" y="2369"/>
                          <a:pt x="3904" y="2402"/>
                        </a:cubicBezTo>
                        <a:lnTo>
                          <a:pt x="3904" y="2435"/>
                        </a:lnTo>
                        <a:lnTo>
                          <a:pt x="4004" y="2435"/>
                        </a:lnTo>
                        <a:cubicBezTo>
                          <a:pt x="4037" y="2435"/>
                          <a:pt x="4037" y="2435"/>
                          <a:pt x="4070" y="2469"/>
                        </a:cubicBezTo>
                        <a:lnTo>
                          <a:pt x="4137" y="2535"/>
                        </a:lnTo>
                        <a:lnTo>
                          <a:pt x="4337" y="2769"/>
                        </a:lnTo>
                        <a:lnTo>
                          <a:pt x="4337" y="2802"/>
                        </a:lnTo>
                        <a:lnTo>
                          <a:pt x="4371" y="2869"/>
                        </a:lnTo>
                        <a:lnTo>
                          <a:pt x="4404" y="3002"/>
                        </a:lnTo>
                        <a:lnTo>
                          <a:pt x="4437" y="3002"/>
                        </a:lnTo>
                        <a:cubicBezTo>
                          <a:pt x="4471" y="3036"/>
                          <a:pt x="4471" y="3036"/>
                          <a:pt x="4504" y="3069"/>
                        </a:cubicBezTo>
                        <a:lnTo>
                          <a:pt x="4604" y="3236"/>
                        </a:lnTo>
                        <a:lnTo>
                          <a:pt x="4771" y="3303"/>
                        </a:lnTo>
                        <a:cubicBezTo>
                          <a:pt x="4804" y="3303"/>
                          <a:pt x="4804" y="3336"/>
                          <a:pt x="4804" y="3336"/>
                        </a:cubicBezTo>
                        <a:lnTo>
                          <a:pt x="4871" y="3469"/>
                        </a:lnTo>
                        <a:lnTo>
                          <a:pt x="5138" y="3536"/>
                        </a:lnTo>
                        <a:lnTo>
                          <a:pt x="5271" y="3536"/>
                        </a:lnTo>
                        <a:lnTo>
                          <a:pt x="5905" y="3603"/>
                        </a:lnTo>
                        <a:lnTo>
                          <a:pt x="5938" y="3603"/>
                        </a:lnTo>
                        <a:lnTo>
                          <a:pt x="6005" y="3670"/>
                        </a:lnTo>
                        <a:lnTo>
                          <a:pt x="6039" y="3670"/>
                        </a:lnTo>
                        <a:lnTo>
                          <a:pt x="6105" y="3770"/>
                        </a:lnTo>
                        <a:lnTo>
                          <a:pt x="6172" y="3803"/>
                        </a:lnTo>
                        <a:lnTo>
                          <a:pt x="6205" y="3803"/>
                        </a:lnTo>
                        <a:lnTo>
                          <a:pt x="6205" y="3770"/>
                        </a:lnTo>
                        <a:lnTo>
                          <a:pt x="6205" y="3736"/>
                        </a:lnTo>
                        <a:cubicBezTo>
                          <a:pt x="6172" y="3703"/>
                          <a:pt x="6205" y="3670"/>
                          <a:pt x="6205" y="3670"/>
                        </a:cubicBezTo>
                        <a:lnTo>
                          <a:pt x="6239" y="3636"/>
                        </a:lnTo>
                        <a:lnTo>
                          <a:pt x="6272" y="3636"/>
                        </a:lnTo>
                        <a:lnTo>
                          <a:pt x="6472" y="3536"/>
                        </a:lnTo>
                        <a:lnTo>
                          <a:pt x="6572" y="3503"/>
                        </a:lnTo>
                        <a:lnTo>
                          <a:pt x="6839" y="3503"/>
                        </a:lnTo>
                        <a:lnTo>
                          <a:pt x="7173" y="3369"/>
                        </a:lnTo>
                        <a:lnTo>
                          <a:pt x="7239" y="3303"/>
                        </a:lnTo>
                        <a:lnTo>
                          <a:pt x="7239" y="3269"/>
                        </a:lnTo>
                        <a:lnTo>
                          <a:pt x="7406" y="3069"/>
                        </a:lnTo>
                        <a:lnTo>
                          <a:pt x="7540" y="2969"/>
                        </a:lnTo>
                        <a:lnTo>
                          <a:pt x="7573" y="2936"/>
                        </a:lnTo>
                        <a:lnTo>
                          <a:pt x="7606" y="2836"/>
                        </a:lnTo>
                        <a:lnTo>
                          <a:pt x="7573" y="2702"/>
                        </a:lnTo>
                        <a:lnTo>
                          <a:pt x="7573" y="2802"/>
                        </a:lnTo>
                        <a:lnTo>
                          <a:pt x="7473" y="2702"/>
                        </a:lnTo>
                        <a:lnTo>
                          <a:pt x="7373" y="2636"/>
                        </a:lnTo>
                        <a:lnTo>
                          <a:pt x="7139" y="2469"/>
                        </a:lnTo>
                        <a:lnTo>
                          <a:pt x="7006" y="2402"/>
                        </a:lnTo>
                        <a:lnTo>
                          <a:pt x="6973" y="2369"/>
                        </a:lnTo>
                        <a:lnTo>
                          <a:pt x="6872" y="2235"/>
                        </a:lnTo>
                        <a:lnTo>
                          <a:pt x="6706" y="1868"/>
                        </a:lnTo>
                        <a:lnTo>
                          <a:pt x="6606" y="1768"/>
                        </a:lnTo>
                        <a:lnTo>
                          <a:pt x="6339" y="1601"/>
                        </a:lnTo>
                        <a:lnTo>
                          <a:pt x="6272" y="1568"/>
                        </a:lnTo>
                        <a:cubicBezTo>
                          <a:pt x="6272" y="1535"/>
                          <a:pt x="6272" y="1535"/>
                          <a:pt x="6239" y="1501"/>
                        </a:cubicBezTo>
                        <a:lnTo>
                          <a:pt x="6239" y="1435"/>
                        </a:lnTo>
                        <a:lnTo>
                          <a:pt x="6205" y="1401"/>
                        </a:lnTo>
                        <a:lnTo>
                          <a:pt x="5938" y="1401"/>
                        </a:lnTo>
                        <a:lnTo>
                          <a:pt x="5838" y="1435"/>
                        </a:lnTo>
                        <a:lnTo>
                          <a:pt x="5838" y="1468"/>
                        </a:lnTo>
                        <a:cubicBezTo>
                          <a:pt x="5838" y="1501"/>
                          <a:pt x="5838" y="1501"/>
                          <a:pt x="5805" y="1535"/>
                        </a:cubicBezTo>
                        <a:lnTo>
                          <a:pt x="5738" y="1535"/>
                        </a:lnTo>
                        <a:lnTo>
                          <a:pt x="5672" y="1501"/>
                        </a:lnTo>
                        <a:lnTo>
                          <a:pt x="5405" y="1401"/>
                        </a:lnTo>
                        <a:lnTo>
                          <a:pt x="5371" y="1401"/>
                        </a:lnTo>
                        <a:lnTo>
                          <a:pt x="5338" y="1368"/>
                        </a:lnTo>
                        <a:lnTo>
                          <a:pt x="5305" y="1335"/>
                        </a:lnTo>
                        <a:lnTo>
                          <a:pt x="5271" y="1235"/>
                        </a:lnTo>
                        <a:cubicBezTo>
                          <a:pt x="5271" y="1235"/>
                          <a:pt x="5271" y="1235"/>
                          <a:pt x="5271" y="1201"/>
                        </a:cubicBezTo>
                        <a:lnTo>
                          <a:pt x="5271" y="1068"/>
                        </a:lnTo>
                        <a:lnTo>
                          <a:pt x="5238" y="968"/>
                        </a:lnTo>
                        <a:cubicBezTo>
                          <a:pt x="5238" y="968"/>
                          <a:pt x="5238" y="934"/>
                          <a:pt x="5238" y="934"/>
                        </a:cubicBezTo>
                        <a:lnTo>
                          <a:pt x="5238" y="801"/>
                        </a:lnTo>
                        <a:lnTo>
                          <a:pt x="5205" y="768"/>
                        </a:lnTo>
                        <a:lnTo>
                          <a:pt x="5138" y="734"/>
                        </a:lnTo>
                        <a:lnTo>
                          <a:pt x="5038" y="734"/>
                        </a:lnTo>
                        <a:lnTo>
                          <a:pt x="4971" y="768"/>
                        </a:lnTo>
                        <a:lnTo>
                          <a:pt x="4904" y="768"/>
                        </a:lnTo>
                        <a:lnTo>
                          <a:pt x="4771" y="701"/>
                        </a:lnTo>
                        <a:lnTo>
                          <a:pt x="4704" y="701"/>
                        </a:lnTo>
                        <a:lnTo>
                          <a:pt x="4671" y="634"/>
                        </a:lnTo>
                        <a:lnTo>
                          <a:pt x="4571" y="567"/>
                        </a:lnTo>
                        <a:lnTo>
                          <a:pt x="4571" y="534"/>
                        </a:lnTo>
                        <a:lnTo>
                          <a:pt x="4337" y="200"/>
                        </a:lnTo>
                        <a:lnTo>
                          <a:pt x="4137" y="34"/>
                        </a:lnTo>
                        <a:cubicBezTo>
                          <a:pt x="4104" y="0"/>
                          <a:pt x="4104" y="0"/>
                          <a:pt x="410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84;p15"/>
                  <p:cNvSpPr/>
                  <p:nvPr/>
                </p:nvSpPr>
                <p:spPr>
                  <a:xfrm>
                    <a:off x="4817021" y="3305793"/>
                    <a:ext cx="29" cy="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85;p15"/>
                  <p:cNvSpPr/>
                  <p:nvPr/>
                </p:nvSpPr>
                <p:spPr>
                  <a:xfrm>
                    <a:off x="4811246" y="3307718"/>
                    <a:ext cx="6751" cy="5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01" extrusionOk="0">
                        <a:moveTo>
                          <a:pt x="168" y="0"/>
                        </a:moveTo>
                        <a:lnTo>
                          <a:pt x="134" y="33"/>
                        </a:lnTo>
                        <a:lnTo>
                          <a:pt x="68" y="67"/>
                        </a:lnTo>
                        <a:cubicBezTo>
                          <a:pt x="68" y="100"/>
                          <a:pt x="68" y="100"/>
                          <a:pt x="68" y="134"/>
                        </a:cubicBezTo>
                        <a:cubicBezTo>
                          <a:pt x="68" y="167"/>
                          <a:pt x="34" y="167"/>
                          <a:pt x="1" y="200"/>
                        </a:cubicBezTo>
                        <a:lnTo>
                          <a:pt x="68" y="167"/>
                        </a:lnTo>
                        <a:cubicBezTo>
                          <a:pt x="101" y="167"/>
                          <a:pt x="134" y="167"/>
                          <a:pt x="134" y="200"/>
                        </a:cubicBezTo>
                        <a:lnTo>
                          <a:pt x="201" y="200"/>
                        </a:lnTo>
                        <a:lnTo>
                          <a:pt x="234" y="167"/>
                        </a:lnTo>
                        <a:lnTo>
                          <a:pt x="234" y="134"/>
                        </a:lnTo>
                        <a:lnTo>
                          <a:pt x="168" y="67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86;p15"/>
                  <p:cNvSpPr/>
                  <p:nvPr/>
                </p:nvSpPr>
                <p:spPr>
                  <a:xfrm>
                    <a:off x="4822766" y="3300048"/>
                    <a:ext cx="1925" cy="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34" extrusionOk="0">
                        <a:moveTo>
                          <a:pt x="34" y="0"/>
                        </a:moveTo>
                        <a:lnTo>
                          <a:pt x="0" y="34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87;p15"/>
                  <p:cNvSpPr/>
                  <p:nvPr/>
                </p:nvSpPr>
                <p:spPr>
                  <a:xfrm>
                    <a:off x="4782518" y="3283759"/>
                    <a:ext cx="17265" cy="1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601" extrusionOk="0">
                        <a:moveTo>
                          <a:pt x="234" y="0"/>
                        </a:moveTo>
                        <a:cubicBezTo>
                          <a:pt x="234" y="0"/>
                          <a:pt x="200" y="34"/>
                          <a:pt x="200" y="34"/>
                        </a:cubicBezTo>
                        <a:lnTo>
                          <a:pt x="200" y="167"/>
                        </a:lnTo>
                        <a:cubicBezTo>
                          <a:pt x="200" y="200"/>
                          <a:pt x="200" y="200"/>
                          <a:pt x="200" y="234"/>
                        </a:cubicBezTo>
                        <a:lnTo>
                          <a:pt x="167" y="300"/>
                        </a:lnTo>
                        <a:cubicBezTo>
                          <a:pt x="167" y="300"/>
                          <a:pt x="167" y="300"/>
                          <a:pt x="167" y="302"/>
                        </a:cubicBezTo>
                        <a:lnTo>
                          <a:pt x="167" y="302"/>
                        </a:lnTo>
                        <a:cubicBezTo>
                          <a:pt x="177" y="300"/>
                          <a:pt x="189" y="300"/>
                          <a:pt x="200" y="300"/>
                        </a:cubicBezTo>
                        <a:lnTo>
                          <a:pt x="234" y="300"/>
                        </a:lnTo>
                        <a:lnTo>
                          <a:pt x="267" y="234"/>
                        </a:lnTo>
                        <a:cubicBezTo>
                          <a:pt x="300" y="200"/>
                          <a:pt x="300" y="200"/>
                          <a:pt x="334" y="200"/>
                        </a:cubicBezTo>
                        <a:lnTo>
                          <a:pt x="467" y="200"/>
                        </a:lnTo>
                        <a:lnTo>
                          <a:pt x="501" y="234"/>
                        </a:lnTo>
                        <a:cubicBezTo>
                          <a:pt x="501" y="234"/>
                          <a:pt x="534" y="234"/>
                          <a:pt x="534" y="267"/>
                        </a:cubicBezTo>
                        <a:lnTo>
                          <a:pt x="567" y="300"/>
                        </a:lnTo>
                        <a:lnTo>
                          <a:pt x="601" y="300"/>
                        </a:lnTo>
                        <a:cubicBezTo>
                          <a:pt x="567" y="300"/>
                          <a:pt x="567" y="267"/>
                          <a:pt x="601" y="234"/>
                        </a:cubicBezTo>
                        <a:lnTo>
                          <a:pt x="567" y="234"/>
                        </a:lnTo>
                        <a:cubicBezTo>
                          <a:pt x="534" y="200"/>
                          <a:pt x="534" y="167"/>
                          <a:pt x="534" y="167"/>
                        </a:cubicBezTo>
                        <a:lnTo>
                          <a:pt x="534" y="100"/>
                        </a:lnTo>
                        <a:cubicBezTo>
                          <a:pt x="534" y="67"/>
                          <a:pt x="534" y="67"/>
                          <a:pt x="534" y="34"/>
                        </a:cubicBezTo>
                        <a:lnTo>
                          <a:pt x="267" y="34"/>
                        </a:lnTo>
                        <a:cubicBezTo>
                          <a:pt x="234" y="34"/>
                          <a:pt x="234" y="0"/>
                          <a:pt x="234" y="0"/>
                        </a:cubicBezTo>
                        <a:close/>
                        <a:moveTo>
                          <a:pt x="167" y="302"/>
                        </a:moveTo>
                        <a:lnTo>
                          <a:pt x="167" y="302"/>
                        </a:lnTo>
                        <a:cubicBezTo>
                          <a:pt x="148" y="304"/>
                          <a:pt x="134" y="312"/>
                          <a:pt x="134" y="334"/>
                        </a:cubicBezTo>
                        <a:lnTo>
                          <a:pt x="167" y="334"/>
                        </a:lnTo>
                        <a:cubicBezTo>
                          <a:pt x="167" y="312"/>
                          <a:pt x="167" y="304"/>
                          <a:pt x="167" y="302"/>
                        </a:cubicBezTo>
                        <a:close/>
                        <a:moveTo>
                          <a:pt x="0" y="334"/>
                        </a:moveTo>
                        <a:lnTo>
                          <a:pt x="0" y="400"/>
                        </a:lnTo>
                        <a:lnTo>
                          <a:pt x="0" y="467"/>
                        </a:lnTo>
                        <a:cubicBezTo>
                          <a:pt x="34" y="467"/>
                          <a:pt x="67" y="501"/>
                          <a:pt x="67" y="567"/>
                        </a:cubicBezTo>
                        <a:lnTo>
                          <a:pt x="67" y="601"/>
                        </a:lnTo>
                        <a:cubicBezTo>
                          <a:pt x="67" y="601"/>
                          <a:pt x="100" y="567"/>
                          <a:pt x="100" y="567"/>
                        </a:cubicBezTo>
                        <a:lnTo>
                          <a:pt x="134" y="534"/>
                        </a:lnTo>
                        <a:lnTo>
                          <a:pt x="167" y="501"/>
                        </a:lnTo>
                        <a:lnTo>
                          <a:pt x="134" y="434"/>
                        </a:lnTo>
                        <a:cubicBezTo>
                          <a:pt x="100" y="400"/>
                          <a:pt x="100" y="367"/>
                          <a:pt x="134" y="3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15"/>
                  <p:cNvSpPr/>
                  <p:nvPr/>
                </p:nvSpPr>
                <p:spPr>
                  <a:xfrm>
                    <a:off x="4783466" y="3306741"/>
                    <a:ext cx="2901" cy="2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" h="101" extrusionOk="0">
                        <a:moveTo>
                          <a:pt x="34" y="1"/>
                        </a:moveTo>
                        <a:lnTo>
                          <a:pt x="1" y="67"/>
                        </a:lnTo>
                        <a:lnTo>
                          <a:pt x="101" y="101"/>
                        </a:lnTo>
                        <a:lnTo>
                          <a:pt x="67" y="34"/>
                        </a:lnTo>
                        <a:cubicBezTo>
                          <a:pt x="34" y="1"/>
                          <a:pt x="34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15"/>
                  <p:cNvSpPr/>
                  <p:nvPr/>
                </p:nvSpPr>
                <p:spPr>
                  <a:xfrm>
                    <a:off x="4711587" y="3319210"/>
                    <a:ext cx="14421" cy="3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134" extrusionOk="0">
                        <a:moveTo>
                          <a:pt x="1" y="0"/>
                        </a:moveTo>
                        <a:lnTo>
                          <a:pt x="134" y="100"/>
                        </a:lnTo>
                        <a:lnTo>
                          <a:pt x="168" y="100"/>
                        </a:lnTo>
                        <a:cubicBezTo>
                          <a:pt x="184" y="84"/>
                          <a:pt x="201" y="75"/>
                          <a:pt x="218" y="75"/>
                        </a:cubicBezTo>
                        <a:cubicBezTo>
                          <a:pt x="234" y="75"/>
                          <a:pt x="251" y="84"/>
                          <a:pt x="268" y="100"/>
                        </a:cubicBezTo>
                        <a:lnTo>
                          <a:pt x="301" y="134"/>
                        </a:lnTo>
                        <a:lnTo>
                          <a:pt x="434" y="134"/>
                        </a:lnTo>
                        <a:lnTo>
                          <a:pt x="501" y="100"/>
                        </a:lnTo>
                        <a:lnTo>
                          <a:pt x="468" y="67"/>
                        </a:lnTo>
                        <a:lnTo>
                          <a:pt x="401" y="67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90;p15"/>
                  <p:cNvSpPr/>
                  <p:nvPr/>
                </p:nvSpPr>
                <p:spPr>
                  <a:xfrm>
                    <a:off x="4740344" y="3242533"/>
                    <a:ext cx="8647" cy="9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" h="335" extrusionOk="0">
                        <a:moveTo>
                          <a:pt x="167" y="1"/>
                        </a:moveTo>
                        <a:lnTo>
                          <a:pt x="67" y="34"/>
                        </a:lnTo>
                        <a:lnTo>
                          <a:pt x="0" y="134"/>
                        </a:lnTo>
                        <a:lnTo>
                          <a:pt x="0" y="268"/>
                        </a:lnTo>
                        <a:lnTo>
                          <a:pt x="67" y="334"/>
                        </a:lnTo>
                        <a:lnTo>
                          <a:pt x="167" y="334"/>
                        </a:lnTo>
                        <a:lnTo>
                          <a:pt x="267" y="201"/>
                        </a:lnTo>
                        <a:lnTo>
                          <a:pt x="301" y="134"/>
                        </a:lnTo>
                        <a:lnTo>
                          <a:pt x="267" y="101"/>
                        </a:lnTo>
                        <a:lnTo>
                          <a:pt x="234" y="34"/>
                        </a:lnTo>
                        <a:lnTo>
                          <a:pt x="16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91;p15"/>
                  <p:cNvSpPr/>
                  <p:nvPr/>
                </p:nvSpPr>
                <p:spPr>
                  <a:xfrm>
                    <a:off x="4754708" y="3298123"/>
                    <a:ext cx="29" cy="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2" name="Google Shape;192;p15"/>
            <p:cNvGrpSpPr/>
            <p:nvPr/>
          </p:nvGrpSpPr>
          <p:grpSpPr>
            <a:xfrm>
              <a:off x="3065693" y="1346646"/>
              <a:ext cx="1643691" cy="1275493"/>
              <a:chOff x="3065693" y="1346646"/>
              <a:chExt cx="1643691" cy="1275493"/>
            </a:xfrm>
          </p:grpSpPr>
          <p:sp>
            <p:nvSpPr>
              <p:cNvPr id="193" name="Google Shape;193;p15"/>
              <p:cNvSpPr/>
              <p:nvPr/>
            </p:nvSpPr>
            <p:spPr>
              <a:xfrm>
                <a:off x="4468640" y="1470635"/>
                <a:ext cx="4920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4" y="1"/>
                    </a:lnTo>
                    <a:lnTo>
                      <a:pt x="13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4314256" y="2527129"/>
                <a:ext cx="3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4272926" y="2499138"/>
                <a:ext cx="8528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02" extrusionOk="0">
                    <a:moveTo>
                      <a:pt x="234" y="1"/>
                    </a:moveTo>
                    <a:lnTo>
                      <a:pt x="67" y="334"/>
                    </a:lnTo>
                    <a:lnTo>
                      <a:pt x="0" y="435"/>
                    </a:lnTo>
                    <a:lnTo>
                      <a:pt x="0" y="501"/>
                    </a:lnTo>
                    <a:lnTo>
                      <a:pt x="200" y="168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4320342" y="2376352"/>
                <a:ext cx="6086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68" extrusionOk="0">
                    <a:moveTo>
                      <a:pt x="67" y="1"/>
                    </a:moveTo>
                    <a:lnTo>
                      <a:pt x="0" y="34"/>
                    </a:lnTo>
                    <a:cubicBezTo>
                      <a:pt x="0" y="34"/>
                      <a:pt x="0" y="67"/>
                      <a:pt x="34" y="67"/>
                    </a:cubicBezTo>
                    <a:lnTo>
                      <a:pt x="67" y="34"/>
                    </a:lnTo>
                    <a:lnTo>
                      <a:pt x="167" y="3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3378143" y="2404306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34" y="1"/>
                    </a:moveTo>
                    <a:lnTo>
                      <a:pt x="0" y="68"/>
                    </a:lnTo>
                    <a:lnTo>
                      <a:pt x="34" y="68"/>
                    </a:lnTo>
                    <a:cubicBezTo>
                      <a:pt x="34" y="34"/>
                      <a:pt x="34" y="34"/>
                      <a:pt x="34" y="34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3941014" y="1346646"/>
                <a:ext cx="768370" cy="998119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27387" extrusionOk="0">
                    <a:moveTo>
                      <a:pt x="15178" y="19914"/>
                    </a:moveTo>
                    <a:cubicBezTo>
                      <a:pt x="15162" y="19914"/>
                      <a:pt x="15153" y="19923"/>
                      <a:pt x="15153" y="19931"/>
                    </a:cubicBezTo>
                    <a:lnTo>
                      <a:pt x="15178" y="19914"/>
                    </a:lnTo>
                    <a:close/>
                    <a:moveTo>
                      <a:pt x="10141" y="0"/>
                    </a:moveTo>
                    <a:lnTo>
                      <a:pt x="10041" y="67"/>
                    </a:lnTo>
                    <a:lnTo>
                      <a:pt x="9874" y="100"/>
                    </a:lnTo>
                    <a:lnTo>
                      <a:pt x="9808" y="100"/>
                    </a:lnTo>
                    <a:lnTo>
                      <a:pt x="9641" y="67"/>
                    </a:lnTo>
                    <a:lnTo>
                      <a:pt x="9541" y="67"/>
                    </a:lnTo>
                    <a:lnTo>
                      <a:pt x="9508" y="100"/>
                    </a:lnTo>
                    <a:lnTo>
                      <a:pt x="9474" y="167"/>
                    </a:lnTo>
                    <a:lnTo>
                      <a:pt x="9374" y="234"/>
                    </a:lnTo>
                    <a:lnTo>
                      <a:pt x="9174" y="434"/>
                    </a:lnTo>
                    <a:lnTo>
                      <a:pt x="9074" y="434"/>
                    </a:lnTo>
                    <a:cubicBezTo>
                      <a:pt x="9074" y="451"/>
                      <a:pt x="9066" y="459"/>
                      <a:pt x="9057" y="459"/>
                    </a:cubicBezTo>
                    <a:cubicBezTo>
                      <a:pt x="9049" y="459"/>
                      <a:pt x="9041" y="451"/>
                      <a:pt x="9041" y="434"/>
                    </a:cubicBezTo>
                    <a:lnTo>
                      <a:pt x="8940" y="434"/>
                    </a:lnTo>
                    <a:lnTo>
                      <a:pt x="8874" y="401"/>
                    </a:lnTo>
                    <a:cubicBezTo>
                      <a:pt x="8874" y="401"/>
                      <a:pt x="8840" y="367"/>
                      <a:pt x="8840" y="367"/>
                    </a:cubicBezTo>
                    <a:lnTo>
                      <a:pt x="8807" y="234"/>
                    </a:lnTo>
                    <a:lnTo>
                      <a:pt x="8774" y="200"/>
                    </a:lnTo>
                    <a:lnTo>
                      <a:pt x="8707" y="167"/>
                    </a:lnTo>
                    <a:lnTo>
                      <a:pt x="8473" y="167"/>
                    </a:lnTo>
                    <a:cubicBezTo>
                      <a:pt x="8473" y="167"/>
                      <a:pt x="8440" y="134"/>
                      <a:pt x="8440" y="134"/>
                    </a:cubicBezTo>
                    <a:lnTo>
                      <a:pt x="8373" y="67"/>
                    </a:lnTo>
                    <a:lnTo>
                      <a:pt x="8373" y="134"/>
                    </a:lnTo>
                    <a:lnTo>
                      <a:pt x="8373" y="267"/>
                    </a:lnTo>
                    <a:lnTo>
                      <a:pt x="8373" y="401"/>
                    </a:lnTo>
                    <a:cubicBezTo>
                      <a:pt x="8340" y="401"/>
                      <a:pt x="8340" y="434"/>
                      <a:pt x="8307" y="434"/>
                    </a:cubicBezTo>
                    <a:lnTo>
                      <a:pt x="8173" y="567"/>
                    </a:lnTo>
                    <a:lnTo>
                      <a:pt x="8173" y="634"/>
                    </a:lnTo>
                    <a:cubicBezTo>
                      <a:pt x="8140" y="667"/>
                      <a:pt x="8140" y="667"/>
                      <a:pt x="8107" y="701"/>
                    </a:cubicBezTo>
                    <a:lnTo>
                      <a:pt x="7940" y="701"/>
                    </a:lnTo>
                    <a:lnTo>
                      <a:pt x="7773" y="868"/>
                    </a:lnTo>
                    <a:lnTo>
                      <a:pt x="7740" y="868"/>
                    </a:lnTo>
                    <a:lnTo>
                      <a:pt x="7673" y="901"/>
                    </a:lnTo>
                    <a:lnTo>
                      <a:pt x="7606" y="1001"/>
                    </a:lnTo>
                    <a:lnTo>
                      <a:pt x="7573" y="1401"/>
                    </a:lnTo>
                    <a:lnTo>
                      <a:pt x="7539" y="1568"/>
                    </a:lnTo>
                    <a:lnTo>
                      <a:pt x="7439" y="1735"/>
                    </a:lnTo>
                    <a:lnTo>
                      <a:pt x="7439" y="1768"/>
                    </a:lnTo>
                    <a:lnTo>
                      <a:pt x="7406" y="1802"/>
                    </a:lnTo>
                    <a:lnTo>
                      <a:pt x="7373" y="1802"/>
                    </a:lnTo>
                    <a:lnTo>
                      <a:pt x="7273" y="1868"/>
                    </a:lnTo>
                    <a:lnTo>
                      <a:pt x="7273" y="1902"/>
                    </a:lnTo>
                    <a:lnTo>
                      <a:pt x="7339" y="1935"/>
                    </a:lnTo>
                    <a:lnTo>
                      <a:pt x="7406" y="1968"/>
                    </a:lnTo>
                    <a:cubicBezTo>
                      <a:pt x="7406" y="2002"/>
                      <a:pt x="7439" y="2002"/>
                      <a:pt x="7439" y="2035"/>
                    </a:cubicBezTo>
                    <a:lnTo>
                      <a:pt x="7439" y="2202"/>
                    </a:lnTo>
                    <a:cubicBezTo>
                      <a:pt x="7439" y="2202"/>
                      <a:pt x="7439" y="2202"/>
                      <a:pt x="7439" y="2235"/>
                    </a:cubicBezTo>
                    <a:lnTo>
                      <a:pt x="7273" y="2702"/>
                    </a:lnTo>
                    <a:lnTo>
                      <a:pt x="7273" y="2869"/>
                    </a:lnTo>
                    <a:lnTo>
                      <a:pt x="7273" y="3002"/>
                    </a:lnTo>
                    <a:lnTo>
                      <a:pt x="7273" y="3069"/>
                    </a:lnTo>
                    <a:lnTo>
                      <a:pt x="7373" y="3336"/>
                    </a:lnTo>
                    <a:cubicBezTo>
                      <a:pt x="7373" y="3336"/>
                      <a:pt x="7373" y="3336"/>
                      <a:pt x="7373" y="3369"/>
                    </a:cubicBezTo>
                    <a:lnTo>
                      <a:pt x="7373" y="3503"/>
                    </a:lnTo>
                    <a:lnTo>
                      <a:pt x="7373" y="3536"/>
                    </a:lnTo>
                    <a:lnTo>
                      <a:pt x="7439" y="3736"/>
                    </a:lnTo>
                    <a:cubicBezTo>
                      <a:pt x="7439" y="3736"/>
                      <a:pt x="7439" y="3770"/>
                      <a:pt x="7439" y="3770"/>
                    </a:cubicBezTo>
                    <a:lnTo>
                      <a:pt x="7439" y="3803"/>
                    </a:lnTo>
                    <a:lnTo>
                      <a:pt x="7439" y="3836"/>
                    </a:lnTo>
                    <a:lnTo>
                      <a:pt x="7439" y="3903"/>
                    </a:lnTo>
                    <a:cubicBezTo>
                      <a:pt x="7406" y="3936"/>
                      <a:pt x="7373" y="3970"/>
                      <a:pt x="7339" y="3970"/>
                    </a:cubicBezTo>
                    <a:lnTo>
                      <a:pt x="7206" y="3970"/>
                    </a:lnTo>
                    <a:lnTo>
                      <a:pt x="7173" y="4003"/>
                    </a:lnTo>
                    <a:lnTo>
                      <a:pt x="7106" y="4170"/>
                    </a:lnTo>
                    <a:lnTo>
                      <a:pt x="6972" y="4804"/>
                    </a:lnTo>
                    <a:lnTo>
                      <a:pt x="6972" y="4837"/>
                    </a:lnTo>
                    <a:lnTo>
                      <a:pt x="7006" y="4837"/>
                    </a:lnTo>
                    <a:cubicBezTo>
                      <a:pt x="7039" y="4837"/>
                      <a:pt x="7039" y="4870"/>
                      <a:pt x="7072" y="4870"/>
                    </a:cubicBezTo>
                    <a:lnTo>
                      <a:pt x="7072" y="4937"/>
                    </a:lnTo>
                    <a:cubicBezTo>
                      <a:pt x="7072" y="4970"/>
                      <a:pt x="7072" y="5004"/>
                      <a:pt x="7072" y="5037"/>
                    </a:cubicBezTo>
                    <a:lnTo>
                      <a:pt x="6906" y="5204"/>
                    </a:lnTo>
                    <a:lnTo>
                      <a:pt x="6906" y="5271"/>
                    </a:lnTo>
                    <a:lnTo>
                      <a:pt x="6906" y="5404"/>
                    </a:lnTo>
                    <a:lnTo>
                      <a:pt x="6906" y="5437"/>
                    </a:lnTo>
                    <a:lnTo>
                      <a:pt x="6872" y="5538"/>
                    </a:lnTo>
                    <a:cubicBezTo>
                      <a:pt x="6872" y="5538"/>
                      <a:pt x="6872" y="5538"/>
                      <a:pt x="6839" y="5571"/>
                    </a:cubicBezTo>
                    <a:lnTo>
                      <a:pt x="6806" y="5604"/>
                    </a:lnTo>
                    <a:lnTo>
                      <a:pt x="6605" y="5604"/>
                    </a:lnTo>
                    <a:lnTo>
                      <a:pt x="6339" y="5704"/>
                    </a:lnTo>
                    <a:lnTo>
                      <a:pt x="6138" y="5704"/>
                    </a:lnTo>
                    <a:lnTo>
                      <a:pt x="6005" y="5638"/>
                    </a:lnTo>
                    <a:lnTo>
                      <a:pt x="5972" y="5638"/>
                    </a:lnTo>
                    <a:lnTo>
                      <a:pt x="5905" y="5538"/>
                    </a:lnTo>
                    <a:lnTo>
                      <a:pt x="5838" y="5704"/>
                    </a:lnTo>
                    <a:lnTo>
                      <a:pt x="5772" y="5771"/>
                    </a:lnTo>
                    <a:lnTo>
                      <a:pt x="5471" y="6005"/>
                    </a:lnTo>
                    <a:lnTo>
                      <a:pt x="5438" y="6071"/>
                    </a:lnTo>
                    <a:lnTo>
                      <a:pt x="5405" y="6171"/>
                    </a:lnTo>
                    <a:lnTo>
                      <a:pt x="5371" y="6238"/>
                    </a:lnTo>
                    <a:lnTo>
                      <a:pt x="5338" y="6271"/>
                    </a:lnTo>
                    <a:lnTo>
                      <a:pt x="5305" y="6305"/>
                    </a:lnTo>
                    <a:lnTo>
                      <a:pt x="5405" y="6405"/>
                    </a:lnTo>
                    <a:cubicBezTo>
                      <a:pt x="5405" y="6438"/>
                      <a:pt x="5405" y="6438"/>
                      <a:pt x="5405" y="6438"/>
                    </a:cubicBezTo>
                    <a:lnTo>
                      <a:pt x="5405" y="6505"/>
                    </a:lnTo>
                    <a:cubicBezTo>
                      <a:pt x="5405" y="6538"/>
                      <a:pt x="5405" y="6572"/>
                      <a:pt x="5405" y="6572"/>
                    </a:cubicBezTo>
                    <a:lnTo>
                      <a:pt x="5338" y="6672"/>
                    </a:lnTo>
                    <a:cubicBezTo>
                      <a:pt x="5338" y="6672"/>
                      <a:pt x="5338" y="6705"/>
                      <a:pt x="5338" y="6705"/>
                    </a:cubicBezTo>
                    <a:lnTo>
                      <a:pt x="5305" y="6738"/>
                    </a:lnTo>
                    <a:cubicBezTo>
                      <a:pt x="5288" y="6755"/>
                      <a:pt x="5280" y="6763"/>
                      <a:pt x="5271" y="6768"/>
                    </a:cubicBezTo>
                    <a:lnTo>
                      <a:pt x="5271" y="6738"/>
                    </a:lnTo>
                    <a:lnTo>
                      <a:pt x="5263" y="6770"/>
                    </a:lnTo>
                    <a:lnTo>
                      <a:pt x="5263" y="6770"/>
                    </a:lnTo>
                    <a:cubicBezTo>
                      <a:pt x="5257" y="6772"/>
                      <a:pt x="5249" y="6772"/>
                      <a:pt x="5238" y="6772"/>
                    </a:cubicBezTo>
                    <a:lnTo>
                      <a:pt x="5204" y="6772"/>
                    </a:lnTo>
                    <a:lnTo>
                      <a:pt x="5238" y="6805"/>
                    </a:lnTo>
                    <a:cubicBezTo>
                      <a:pt x="5243" y="6810"/>
                      <a:pt x="5247" y="6815"/>
                      <a:pt x="5251" y="6819"/>
                    </a:cubicBezTo>
                    <a:lnTo>
                      <a:pt x="5251" y="6819"/>
                    </a:lnTo>
                    <a:lnTo>
                      <a:pt x="5238" y="6872"/>
                    </a:lnTo>
                    <a:lnTo>
                      <a:pt x="5204" y="6972"/>
                    </a:lnTo>
                    <a:lnTo>
                      <a:pt x="5271" y="6939"/>
                    </a:lnTo>
                    <a:lnTo>
                      <a:pt x="5338" y="6905"/>
                    </a:lnTo>
                    <a:lnTo>
                      <a:pt x="5505" y="6905"/>
                    </a:lnTo>
                    <a:lnTo>
                      <a:pt x="5571" y="6972"/>
                    </a:lnTo>
                    <a:cubicBezTo>
                      <a:pt x="5605" y="6972"/>
                      <a:pt x="5605" y="6972"/>
                      <a:pt x="5605" y="7005"/>
                    </a:cubicBezTo>
                    <a:lnTo>
                      <a:pt x="5671" y="7072"/>
                    </a:lnTo>
                    <a:lnTo>
                      <a:pt x="5772" y="7272"/>
                    </a:lnTo>
                    <a:cubicBezTo>
                      <a:pt x="5805" y="7272"/>
                      <a:pt x="5805" y="7305"/>
                      <a:pt x="5772" y="7305"/>
                    </a:cubicBezTo>
                    <a:lnTo>
                      <a:pt x="5772" y="7406"/>
                    </a:lnTo>
                    <a:cubicBezTo>
                      <a:pt x="5805" y="7406"/>
                      <a:pt x="5805" y="7406"/>
                      <a:pt x="5772" y="7439"/>
                    </a:cubicBezTo>
                    <a:lnTo>
                      <a:pt x="5738" y="7506"/>
                    </a:lnTo>
                    <a:cubicBezTo>
                      <a:pt x="5738" y="7539"/>
                      <a:pt x="5705" y="7539"/>
                      <a:pt x="5671" y="7572"/>
                    </a:cubicBezTo>
                    <a:lnTo>
                      <a:pt x="5405" y="7572"/>
                    </a:lnTo>
                    <a:lnTo>
                      <a:pt x="5338" y="7606"/>
                    </a:lnTo>
                    <a:lnTo>
                      <a:pt x="5204" y="7772"/>
                    </a:lnTo>
                    <a:lnTo>
                      <a:pt x="5171" y="7772"/>
                    </a:lnTo>
                    <a:lnTo>
                      <a:pt x="5138" y="7806"/>
                    </a:lnTo>
                    <a:lnTo>
                      <a:pt x="5038" y="7806"/>
                    </a:lnTo>
                    <a:lnTo>
                      <a:pt x="4804" y="8006"/>
                    </a:lnTo>
                    <a:lnTo>
                      <a:pt x="4604" y="8006"/>
                    </a:lnTo>
                    <a:lnTo>
                      <a:pt x="4604" y="8039"/>
                    </a:lnTo>
                    <a:lnTo>
                      <a:pt x="4604" y="8106"/>
                    </a:lnTo>
                    <a:lnTo>
                      <a:pt x="4604" y="8173"/>
                    </a:lnTo>
                    <a:cubicBezTo>
                      <a:pt x="4604" y="8173"/>
                      <a:pt x="4604" y="8206"/>
                      <a:pt x="4604" y="8206"/>
                    </a:cubicBezTo>
                    <a:lnTo>
                      <a:pt x="4604" y="8273"/>
                    </a:lnTo>
                    <a:cubicBezTo>
                      <a:pt x="4604" y="8273"/>
                      <a:pt x="4571" y="8306"/>
                      <a:pt x="4537" y="8340"/>
                    </a:cubicBezTo>
                    <a:lnTo>
                      <a:pt x="4437" y="8373"/>
                    </a:lnTo>
                    <a:lnTo>
                      <a:pt x="4404" y="8373"/>
                    </a:lnTo>
                    <a:lnTo>
                      <a:pt x="4104" y="8406"/>
                    </a:lnTo>
                    <a:lnTo>
                      <a:pt x="4004" y="8440"/>
                    </a:lnTo>
                    <a:lnTo>
                      <a:pt x="3970" y="8573"/>
                    </a:lnTo>
                    <a:lnTo>
                      <a:pt x="3937" y="8773"/>
                    </a:lnTo>
                    <a:lnTo>
                      <a:pt x="3937" y="8840"/>
                    </a:lnTo>
                    <a:lnTo>
                      <a:pt x="3970" y="8940"/>
                    </a:lnTo>
                    <a:cubicBezTo>
                      <a:pt x="3970" y="8973"/>
                      <a:pt x="3970" y="8973"/>
                      <a:pt x="3970" y="9007"/>
                    </a:cubicBezTo>
                    <a:lnTo>
                      <a:pt x="3970" y="9240"/>
                    </a:lnTo>
                    <a:lnTo>
                      <a:pt x="4204" y="9240"/>
                    </a:lnTo>
                    <a:cubicBezTo>
                      <a:pt x="4237" y="9240"/>
                      <a:pt x="4237" y="9274"/>
                      <a:pt x="4237" y="9307"/>
                    </a:cubicBezTo>
                    <a:lnTo>
                      <a:pt x="4237" y="9340"/>
                    </a:lnTo>
                    <a:cubicBezTo>
                      <a:pt x="4270" y="9374"/>
                      <a:pt x="4270" y="9374"/>
                      <a:pt x="4237" y="9374"/>
                    </a:cubicBezTo>
                    <a:lnTo>
                      <a:pt x="4237" y="9440"/>
                    </a:lnTo>
                    <a:cubicBezTo>
                      <a:pt x="4270" y="9440"/>
                      <a:pt x="4270" y="9474"/>
                      <a:pt x="4237" y="9474"/>
                    </a:cubicBezTo>
                    <a:lnTo>
                      <a:pt x="4237" y="9540"/>
                    </a:lnTo>
                    <a:lnTo>
                      <a:pt x="4204" y="9674"/>
                    </a:lnTo>
                    <a:lnTo>
                      <a:pt x="4204" y="9741"/>
                    </a:lnTo>
                    <a:lnTo>
                      <a:pt x="4204" y="9807"/>
                    </a:lnTo>
                    <a:cubicBezTo>
                      <a:pt x="4237" y="9807"/>
                      <a:pt x="4237" y="9841"/>
                      <a:pt x="4204" y="9841"/>
                    </a:cubicBezTo>
                    <a:lnTo>
                      <a:pt x="4204" y="9907"/>
                    </a:lnTo>
                    <a:cubicBezTo>
                      <a:pt x="4204" y="9941"/>
                      <a:pt x="4204" y="9974"/>
                      <a:pt x="4170" y="9974"/>
                    </a:cubicBezTo>
                    <a:lnTo>
                      <a:pt x="4137" y="10007"/>
                    </a:lnTo>
                    <a:lnTo>
                      <a:pt x="3870" y="10107"/>
                    </a:lnTo>
                    <a:lnTo>
                      <a:pt x="3637" y="10174"/>
                    </a:lnTo>
                    <a:lnTo>
                      <a:pt x="3570" y="10208"/>
                    </a:lnTo>
                    <a:lnTo>
                      <a:pt x="3603" y="10308"/>
                    </a:lnTo>
                    <a:cubicBezTo>
                      <a:pt x="3603" y="10308"/>
                      <a:pt x="3603" y="10308"/>
                      <a:pt x="3603" y="10341"/>
                    </a:cubicBezTo>
                    <a:lnTo>
                      <a:pt x="3603" y="10508"/>
                    </a:lnTo>
                    <a:lnTo>
                      <a:pt x="3570" y="10775"/>
                    </a:lnTo>
                    <a:lnTo>
                      <a:pt x="3570" y="10808"/>
                    </a:lnTo>
                    <a:lnTo>
                      <a:pt x="3503" y="11008"/>
                    </a:lnTo>
                    <a:lnTo>
                      <a:pt x="3370" y="11242"/>
                    </a:lnTo>
                    <a:lnTo>
                      <a:pt x="3303" y="11275"/>
                    </a:lnTo>
                    <a:lnTo>
                      <a:pt x="3136" y="11442"/>
                    </a:lnTo>
                    <a:lnTo>
                      <a:pt x="3136" y="11508"/>
                    </a:lnTo>
                    <a:lnTo>
                      <a:pt x="3136" y="11575"/>
                    </a:lnTo>
                    <a:cubicBezTo>
                      <a:pt x="3136" y="11575"/>
                      <a:pt x="3136" y="11575"/>
                      <a:pt x="3136" y="11609"/>
                    </a:cubicBezTo>
                    <a:lnTo>
                      <a:pt x="3136" y="11709"/>
                    </a:lnTo>
                    <a:lnTo>
                      <a:pt x="3136" y="11775"/>
                    </a:lnTo>
                    <a:cubicBezTo>
                      <a:pt x="3136" y="11775"/>
                      <a:pt x="3136" y="11809"/>
                      <a:pt x="3103" y="11809"/>
                    </a:cubicBezTo>
                    <a:lnTo>
                      <a:pt x="3036" y="11875"/>
                    </a:lnTo>
                    <a:lnTo>
                      <a:pt x="3003" y="11875"/>
                    </a:lnTo>
                    <a:lnTo>
                      <a:pt x="2903" y="11909"/>
                    </a:lnTo>
                    <a:lnTo>
                      <a:pt x="2836" y="11909"/>
                    </a:lnTo>
                    <a:lnTo>
                      <a:pt x="2769" y="11875"/>
                    </a:lnTo>
                    <a:lnTo>
                      <a:pt x="2736" y="11875"/>
                    </a:lnTo>
                    <a:lnTo>
                      <a:pt x="2336" y="11609"/>
                    </a:lnTo>
                    <a:lnTo>
                      <a:pt x="2236" y="11609"/>
                    </a:lnTo>
                    <a:lnTo>
                      <a:pt x="1669" y="11842"/>
                    </a:lnTo>
                    <a:lnTo>
                      <a:pt x="1669" y="11875"/>
                    </a:lnTo>
                    <a:lnTo>
                      <a:pt x="1602" y="12176"/>
                    </a:lnTo>
                    <a:lnTo>
                      <a:pt x="1602" y="12276"/>
                    </a:lnTo>
                    <a:lnTo>
                      <a:pt x="1635" y="12309"/>
                    </a:lnTo>
                    <a:lnTo>
                      <a:pt x="1635" y="12342"/>
                    </a:lnTo>
                    <a:lnTo>
                      <a:pt x="1669" y="12409"/>
                    </a:lnTo>
                    <a:cubicBezTo>
                      <a:pt x="1669" y="12409"/>
                      <a:pt x="1669" y="12409"/>
                      <a:pt x="1669" y="12442"/>
                    </a:cubicBezTo>
                    <a:lnTo>
                      <a:pt x="1669" y="12576"/>
                    </a:lnTo>
                    <a:lnTo>
                      <a:pt x="1635" y="12776"/>
                    </a:lnTo>
                    <a:cubicBezTo>
                      <a:pt x="1635" y="12776"/>
                      <a:pt x="1602" y="12776"/>
                      <a:pt x="1602" y="12809"/>
                    </a:cubicBezTo>
                    <a:lnTo>
                      <a:pt x="1569" y="12843"/>
                    </a:lnTo>
                    <a:lnTo>
                      <a:pt x="1368" y="12976"/>
                    </a:lnTo>
                    <a:lnTo>
                      <a:pt x="1335" y="12976"/>
                    </a:lnTo>
                    <a:lnTo>
                      <a:pt x="1268" y="13010"/>
                    </a:lnTo>
                    <a:lnTo>
                      <a:pt x="1235" y="13010"/>
                    </a:lnTo>
                    <a:lnTo>
                      <a:pt x="835" y="13376"/>
                    </a:lnTo>
                    <a:lnTo>
                      <a:pt x="735" y="13410"/>
                    </a:lnTo>
                    <a:lnTo>
                      <a:pt x="668" y="13443"/>
                    </a:lnTo>
                    <a:lnTo>
                      <a:pt x="601" y="13477"/>
                    </a:lnTo>
                    <a:lnTo>
                      <a:pt x="534" y="13543"/>
                    </a:lnTo>
                    <a:lnTo>
                      <a:pt x="301" y="13677"/>
                    </a:lnTo>
                    <a:lnTo>
                      <a:pt x="268" y="13710"/>
                    </a:lnTo>
                    <a:lnTo>
                      <a:pt x="268" y="13843"/>
                    </a:lnTo>
                    <a:lnTo>
                      <a:pt x="268" y="13944"/>
                    </a:lnTo>
                    <a:lnTo>
                      <a:pt x="334" y="13910"/>
                    </a:lnTo>
                    <a:lnTo>
                      <a:pt x="501" y="13910"/>
                    </a:lnTo>
                    <a:lnTo>
                      <a:pt x="534" y="13944"/>
                    </a:lnTo>
                    <a:cubicBezTo>
                      <a:pt x="534" y="13944"/>
                      <a:pt x="568" y="13977"/>
                      <a:pt x="568" y="13977"/>
                    </a:cubicBezTo>
                    <a:lnTo>
                      <a:pt x="568" y="14044"/>
                    </a:lnTo>
                    <a:lnTo>
                      <a:pt x="568" y="14077"/>
                    </a:lnTo>
                    <a:lnTo>
                      <a:pt x="568" y="14244"/>
                    </a:lnTo>
                    <a:cubicBezTo>
                      <a:pt x="568" y="14244"/>
                      <a:pt x="568" y="14244"/>
                      <a:pt x="568" y="14277"/>
                    </a:cubicBezTo>
                    <a:lnTo>
                      <a:pt x="568" y="14344"/>
                    </a:lnTo>
                    <a:lnTo>
                      <a:pt x="468" y="14577"/>
                    </a:lnTo>
                    <a:lnTo>
                      <a:pt x="468" y="14677"/>
                    </a:lnTo>
                    <a:lnTo>
                      <a:pt x="468" y="14777"/>
                    </a:lnTo>
                    <a:cubicBezTo>
                      <a:pt x="468" y="14777"/>
                      <a:pt x="468" y="14777"/>
                      <a:pt x="468" y="14811"/>
                    </a:cubicBezTo>
                    <a:lnTo>
                      <a:pt x="434" y="14878"/>
                    </a:lnTo>
                    <a:cubicBezTo>
                      <a:pt x="434" y="14878"/>
                      <a:pt x="434" y="14878"/>
                      <a:pt x="434" y="14911"/>
                    </a:cubicBezTo>
                    <a:lnTo>
                      <a:pt x="301" y="15044"/>
                    </a:lnTo>
                    <a:lnTo>
                      <a:pt x="201" y="15178"/>
                    </a:lnTo>
                    <a:lnTo>
                      <a:pt x="168" y="15211"/>
                    </a:lnTo>
                    <a:lnTo>
                      <a:pt x="134" y="15211"/>
                    </a:lnTo>
                    <a:lnTo>
                      <a:pt x="34" y="15278"/>
                    </a:lnTo>
                    <a:lnTo>
                      <a:pt x="1" y="15311"/>
                    </a:lnTo>
                    <a:lnTo>
                      <a:pt x="1" y="15311"/>
                    </a:lnTo>
                    <a:lnTo>
                      <a:pt x="201" y="15278"/>
                    </a:lnTo>
                    <a:lnTo>
                      <a:pt x="301" y="15244"/>
                    </a:lnTo>
                    <a:lnTo>
                      <a:pt x="401" y="15244"/>
                    </a:lnTo>
                    <a:lnTo>
                      <a:pt x="601" y="15211"/>
                    </a:lnTo>
                    <a:lnTo>
                      <a:pt x="701" y="15078"/>
                    </a:lnTo>
                    <a:lnTo>
                      <a:pt x="735" y="15078"/>
                    </a:lnTo>
                    <a:lnTo>
                      <a:pt x="835" y="15044"/>
                    </a:lnTo>
                    <a:lnTo>
                      <a:pt x="1468" y="15044"/>
                    </a:lnTo>
                    <a:lnTo>
                      <a:pt x="1602" y="15111"/>
                    </a:lnTo>
                    <a:lnTo>
                      <a:pt x="1635" y="15111"/>
                    </a:lnTo>
                    <a:lnTo>
                      <a:pt x="1735" y="15178"/>
                    </a:lnTo>
                    <a:lnTo>
                      <a:pt x="1769" y="15211"/>
                    </a:lnTo>
                    <a:lnTo>
                      <a:pt x="1835" y="15211"/>
                    </a:lnTo>
                    <a:lnTo>
                      <a:pt x="2136" y="15244"/>
                    </a:lnTo>
                    <a:lnTo>
                      <a:pt x="2169" y="15244"/>
                    </a:lnTo>
                    <a:lnTo>
                      <a:pt x="2202" y="15278"/>
                    </a:lnTo>
                    <a:lnTo>
                      <a:pt x="2302" y="15278"/>
                    </a:lnTo>
                    <a:lnTo>
                      <a:pt x="3437" y="15144"/>
                    </a:lnTo>
                    <a:lnTo>
                      <a:pt x="3703" y="14944"/>
                    </a:lnTo>
                    <a:lnTo>
                      <a:pt x="3937" y="14878"/>
                    </a:lnTo>
                    <a:lnTo>
                      <a:pt x="4237" y="14811"/>
                    </a:lnTo>
                    <a:lnTo>
                      <a:pt x="4237" y="14777"/>
                    </a:lnTo>
                    <a:cubicBezTo>
                      <a:pt x="4237" y="14744"/>
                      <a:pt x="4237" y="14744"/>
                      <a:pt x="4237" y="14744"/>
                    </a:cubicBezTo>
                    <a:lnTo>
                      <a:pt x="4237" y="14711"/>
                    </a:lnTo>
                    <a:lnTo>
                      <a:pt x="4270" y="14677"/>
                    </a:lnTo>
                    <a:lnTo>
                      <a:pt x="4771" y="14677"/>
                    </a:lnTo>
                    <a:cubicBezTo>
                      <a:pt x="4804" y="14677"/>
                      <a:pt x="4838" y="14711"/>
                      <a:pt x="4838" y="14744"/>
                    </a:cubicBezTo>
                    <a:lnTo>
                      <a:pt x="4904" y="14844"/>
                    </a:lnTo>
                    <a:lnTo>
                      <a:pt x="4971" y="14878"/>
                    </a:lnTo>
                    <a:lnTo>
                      <a:pt x="5004" y="14878"/>
                    </a:lnTo>
                    <a:lnTo>
                      <a:pt x="5038" y="14944"/>
                    </a:lnTo>
                    <a:lnTo>
                      <a:pt x="5138" y="15178"/>
                    </a:lnTo>
                    <a:cubicBezTo>
                      <a:pt x="5138" y="15178"/>
                      <a:pt x="5138" y="15178"/>
                      <a:pt x="5138" y="15211"/>
                    </a:cubicBezTo>
                    <a:lnTo>
                      <a:pt x="5171" y="15345"/>
                    </a:lnTo>
                    <a:lnTo>
                      <a:pt x="5238" y="15511"/>
                    </a:lnTo>
                    <a:cubicBezTo>
                      <a:pt x="5238" y="15545"/>
                      <a:pt x="5238" y="15578"/>
                      <a:pt x="5238" y="15578"/>
                    </a:cubicBezTo>
                    <a:lnTo>
                      <a:pt x="5204" y="15711"/>
                    </a:lnTo>
                    <a:cubicBezTo>
                      <a:pt x="5171" y="15745"/>
                      <a:pt x="5171" y="15745"/>
                      <a:pt x="5171" y="15745"/>
                    </a:cubicBezTo>
                    <a:lnTo>
                      <a:pt x="5104" y="15812"/>
                    </a:lnTo>
                    <a:lnTo>
                      <a:pt x="5004" y="15912"/>
                    </a:lnTo>
                    <a:lnTo>
                      <a:pt x="4804" y="16345"/>
                    </a:lnTo>
                    <a:lnTo>
                      <a:pt x="4737" y="16512"/>
                    </a:lnTo>
                    <a:lnTo>
                      <a:pt x="4737" y="16612"/>
                    </a:lnTo>
                    <a:lnTo>
                      <a:pt x="4838" y="16812"/>
                    </a:lnTo>
                    <a:cubicBezTo>
                      <a:pt x="4838" y="16846"/>
                      <a:pt x="4838" y="16846"/>
                      <a:pt x="4838" y="16846"/>
                    </a:cubicBezTo>
                    <a:lnTo>
                      <a:pt x="4838" y="17046"/>
                    </a:lnTo>
                    <a:lnTo>
                      <a:pt x="4871" y="17112"/>
                    </a:lnTo>
                    <a:lnTo>
                      <a:pt x="4971" y="17279"/>
                    </a:lnTo>
                    <a:lnTo>
                      <a:pt x="5004" y="17413"/>
                    </a:lnTo>
                    <a:lnTo>
                      <a:pt x="5004" y="17446"/>
                    </a:lnTo>
                    <a:lnTo>
                      <a:pt x="5004" y="17546"/>
                    </a:lnTo>
                    <a:cubicBezTo>
                      <a:pt x="5004" y="17546"/>
                      <a:pt x="5004" y="17546"/>
                      <a:pt x="5004" y="17579"/>
                    </a:cubicBezTo>
                    <a:lnTo>
                      <a:pt x="4804" y="18080"/>
                    </a:lnTo>
                    <a:lnTo>
                      <a:pt x="4804" y="18180"/>
                    </a:lnTo>
                    <a:lnTo>
                      <a:pt x="4838" y="18213"/>
                    </a:lnTo>
                    <a:cubicBezTo>
                      <a:pt x="4838" y="18247"/>
                      <a:pt x="4838" y="18247"/>
                      <a:pt x="4838" y="18280"/>
                    </a:cubicBezTo>
                    <a:lnTo>
                      <a:pt x="4838" y="18380"/>
                    </a:lnTo>
                    <a:lnTo>
                      <a:pt x="4904" y="18313"/>
                    </a:lnTo>
                    <a:lnTo>
                      <a:pt x="4938" y="18313"/>
                    </a:lnTo>
                    <a:lnTo>
                      <a:pt x="5104" y="18213"/>
                    </a:lnTo>
                    <a:lnTo>
                      <a:pt x="5204" y="18113"/>
                    </a:lnTo>
                    <a:lnTo>
                      <a:pt x="5505" y="17713"/>
                    </a:lnTo>
                    <a:lnTo>
                      <a:pt x="5638" y="17646"/>
                    </a:lnTo>
                    <a:lnTo>
                      <a:pt x="5738" y="17646"/>
                    </a:lnTo>
                    <a:lnTo>
                      <a:pt x="5872" y="17613"/>
                    </a:lnTo>
                    <a:lnTo>
                      <a:pt x="5972" y="17613"/>
                    </a:lnTo>
                    <a:lnTo>
                      <a:pt x="6105" y="17646"/>
                    </a:lnTo>
                    <a:lnTo>
                      <a:pt x="6205" y="17646"/>
                    </a:lnTo>
                    <a:cubicBezTo>
                      <a:pt x="6239" y="17646"/>
                      <a:pt x="6239" y="17646"/>
                      <a:pt x="6272" y="17680"/>
                    </a:cubicBezTo>
                    <a:lnTo>
                      <a:pt x="6305" y="17713"/>
                    </a:lnTo>
                    <a:cubicBezTo>
                      <a:pt x="6305" y="17713"/>
                      <a:pt x="6339" y="17746"/>
                      <a:pt x="6339" y="17780"/>
                    </a:cubicBezTo>
                    <a:lnTo>
                      <a:pt x="6339" y="17813"/>
                    </a:lnTo>
                    <a:cubicBezTo>
                      <a:pt x="6339" y="17813"/>
                      <a:pt x="6339" y="17846"/>
                      <a:pt x="6339" y="17846"/>
                    </a:cubicBezTo>
                    <a:lnTo>
                      <a:pt x="6339" y="17880"/>
                    </a:lnTo>
                    <a:lnTo>
                      <a:pt x="6339" y="17946"/>
                    </a:lnTo>
                    <a:lnTo>
                      <a:pt x="6272" y="18313"/>
                    </a:lnTo>
                    <a:lnTo>
                      <a:pt x="6272" y="18347"/>
                    </a:lnTo>
                    <a:lnTo>
                      <a:pt x="6105" y="18614"/>
                    </a:lnTo>
                    <a:lnTo>
                      <a:pt x="6105" y="18747"/>
                    </a:lnTo>
                    <a:lnTo>
                      <a:pt x="6105" y="19047"/>
                    </a:lnTo>
                    <a:lnTo>
                      <a:pt x="6105" y="19081"/>
                    </a:lnTo>
                    <a:lnTo>
                      <a:pt x="6172" y="19314"/>
                    </a:lnTo>
                    <a:lnTo>
                      <a:pt x="6205" y="19548"/>
                    </a:lnTo>
                    <a:lnTo>
                      <a:pt x="6272" y="19748"/>
                    </a:lnTo>
                    <a:lnTo>
                      <a:pt x="6339" y="19881"/>
                    </a:lnTo>
                    <a:lnTo>
                      <a:pt x="6539" y="20148"/>
                    </a:lnTo>
                    <a:lnTo>
                      <a:pt x="6572" y="20248"/>
                    </a:lnTo>
                    <a:cubicBezTo>
                      <a:pt x="6572" y="20248"/>
                      <a:pt x="6572" y="20281"/>
                      <a:pt x="6572" y="20281"/>
                    </a:cubicBezTo>
                    <a:lnTo>
                      <a:pt x="6572" y="20348"/>
                    </a:lnTo>
                    <a:lnTo>
                      <a:pt x="6572" y="20515"/>
                    </a:lnTo>
                    <a:lnTo>
                      <a:pt x="6672" y="21015"/>
                    </a:lnTo>
                    <a:lnTo>
                      <a:pt x="6806" y="21182"/>
                    </a:lnTo>
                    <a:cubicBezTo>
                      <a:pt x="6806" y="21182"/>
                      <a:pt x="6806" y="21182"/>
                      <a:pt x="6806" y="21215"/>
                    </a:cubicBezTo>
                    <a:lnTo>
                      <a:pt x="6839" y="21349"/>
                    </a:lnTo>
                    <a:cubicBezTo>
                      <a:pt x="6839" y="21382"/>
                      <a:pt x="6839" y="21382"/>
                      <a:pt x="6839" y="21416"/>
                    </a:cubicBezTo>
                    <a:lnTo>
                      <a:pt x="6839" y="21449"/>
                    </a:lnTo>
                    <a:lnTo>
                      <a:pt x="6972" y="21549"/>
                    </a:lnTo>
                    <a:lnTo>
                      <a:pt x="7039" y="21616"/>
                    </a:lnTo>
                    <a:lnTo>
                      <a:pt x="7239" y="21649"/>
                    </a:lnTo>
                    <a:lnTo>
                      <a:pt x="7373" y="21716"/>
                    </a:lnTo>
                    <a:lnTo>
                      <a:pt x="7473" y="21716"/>
                    </a:lnTo>
                    <a:lnTo>
                      <a:pt x="7606" y="21782"/>
                    </a:lnTo>
                    <a:lnTo>
                      <a:pt x="7640" y="21849"/>
                    </a:lnTo>
                    <a:lnTo>
                      <a:pt x="7673" y="21883"/>
                    </a:lnTo>
                    <a:cubicBezTo>
                      <a:pt x="7706" y="21883"/>
                      <a:pt x="7706" y="21916"/>
                      <a:pt x="7706" y="21916"/>
                    </a:cubicBezTo>
                    <a:lnTo>
                      <a:pt x="7706" y="21949"/>
                    </a:lnTo>
                    <a:lnTo>
                      <a:pt x="7706" y="21983"/>
                    </a:lnTo>
                    <a:lnTo>
                      <a:pt x="7740" y="22049"/>
                    </a:lnTo>
                    <a:lnTo>
                      <a:pt x="7840" y="22116"/>
                    </a:lnTo>
                    <a:lnTo>
                      <a:pt x="7906" y="22216"/>
                    </a:lnTo>
                    <a:lnTo>
                      <a:pt x="7940" y="22216"/>
                    </a:lnTo>
                    <a:lnTo>
                      <a:pt x="8073" y="22183"/>
                    </a:lnTo>
                    <a:cubicBezTo>
                      <a:pt x="8090" y="22166"/>
                      <a:pt x="8098" y="22158"/>
                      <a:pt x="8107" y="22158"/>
                    </a:cubicBezTo>
                    <a:cubicBezTo>
                      <a:pt x="8115" y="22158"/>
                      <a:pt x="8123" y="22166"/>
                      <a:pt x="8140" y="22183"/>
                    </a:cubicBezTo>
                    <a:cubicBezTo>
                      <a:pt x="8173" y="22183"/>
                      <a:pt x="8173" y="22216"/>
                      <a:pt x="8173" y="22249"/>
                    </a:cubicBezTo>
                    <a:lnTo>
                      <a:pt x="8240" y="22750"/>
                    </a:lnTo>
                    <a:cubicBezTo>
                      <a:pt x="8240" y="22750"/>
                      <a:pt x="8240" y="22750"/>
                      <a:pt x="8240" y="22783"/>
                    </a:cubicBezTo>
                    <a:lnTo>
                      <a:pt x="8240" y="22817"/>
                    </a:lnTo>
                    <a:lnTo>
                      <a:pt x="8240" y="23017"/>
                    </a:lnTo>
                    <a:lnTo>
                      <a:pt x="8240" y="23117"/>
                    </a:lnTo>
                    <a:cubicBezTo>
                      <a:pt x="8240" y="23150"/>
                      <a:pt x="8240" y="23150"/>
                      <a:pt x="8240" y="23150"/>
                    </a:cubicBezTo>
                    <a:lnTo>
                      <a:pt x="8006" y="23550"/>
                    </a:lnTo>
                    <a:lnTo>
                      <a:pt x="7940" y="23650"/>
                    </a:lnTo>
                    <a:lnTo>
                      <a:pt x="7873" y="23717"/>
                    </a:lnTo>
                    <a:cubicBezTo>
                      <a:pt x="7840" y="23751"/>
                      <a:pt x="7840" y="23751"/>
                      <a:pt x="7840" y="23751"/>
                    </a:cubicBezTo>
                    <a:lnTo>
                      <a:pt x="7539" y="23751"/>
                    </a:lnTo>
                    <a:lnTo>
                      <a:pt x="7473" y="23817"/>
                    </a:lnTo>
                    <a:lnTo>
                      <a:pt x="7406" y="23884"/>
                    </a:lnTo>
                    <a:lnTo>
                      <a:pt x="7339" y="23951"/>
                    </a:lnTo>
                    <a:lnTo>
                      <a:pt x="7439" y="23951"/>
                    </a:lnTo>
                    <a:cubicBezTo>
                      <a:pt x="7473" y="23951"/>
                      <a:pt x="7506" y="23951"/>
                      <a:pt x="7506" y="23984"/>
                    </a:cubicBezTo>
                    <a:lnTo>
                      <a:pt x="7539" y="24017"/>
                    </a:lnTo>
                    <a:lnTo>
                      <a:pt x="7606" y="24084"/>
                    </a:lnTo>
                    <a:cubicBezTo>
                      <a:pt x="7606" y="24084"/>
                      <a:pt x="7606" y="24117"/>
                      <a:pt x="7606" y="24117"/>
                    </a:cubicBezTo>
                    <a:lnTo>
                      <a:pt x="7606" y="24284"/>
                    </a:lnTo>
                    <a:lnTo>
                      <a:pt x="7640" y="24318"/>
                    </a:lnTo>
                    <a:lnTo>
                      <a:pt x="7673" y="24384"/>
                    </a:lnTo>
                    <a:cubicBezTo>
                      <a:pt x="7673" y="24418"/>
                      <a:pt x="7673" y="24418"/>
                      <a:pt x="7673" y="24418"/>
                    </a:cubicBezTo>
                    <a:lnTo>
                      <a:pt x="7706" y="24451"/>
                    </a:lnTo>
                    <a:cubicBezTo>
                      <a:pt x="7706" y="24451"/>
                      <a:pt x="7706" y="24484"/>
                      <a:pt x="7706" y="24484"/>
                    </a:cubicBezTo>
                    <a:lnTo>
                      <a:pt x="7740" y="24651"/>
                    </a:lnTo>
                    <a:lnTo>
                      <a:pt x="7940" y="25085"/>
                    </a:lnTo>
                    <a:cubicBezTo>
                      <a:pt x="7940" y="25085"/>
                      <a:pt x="7940" y="25118"/>
                      <a:pt x="7940" y="25118"/>
                    </a:cubicBezTo>
                    <a:lnTo>
                      <a:pt x="7940" y="25619"/>
                    </a:lnTo>
                    <a:cubicBezTo>
                      <a:pt x="7940" y="25619"/>
                      <a:pt x="7940" y="25619"/>
                      <a:pt x="7940" y="25652"/>
                    </a:cubicBezTo>
                    <a:lnTo>
                      <a:pt x="7906" y="25752"/>
                    </a:lnTo>
                    <a:lnTo>
                      <a:pt x="7906" y="25919"/>
                    </a:lnTo>
                    <a:lnTo>
                      <a:pt x="7940" y="25985"/>
                    </a:lnTo>
                    <a:lnTo>
                      <a:pt x="7973" y="26019"/>
                    </a:lnTo>
                    <a:lnTo>
                      <a:pt x="8006" y="26052"/>
                    </a:lnTo>
                    <a:lnTo>
                      <a:pt x="8173" y="26052"/>
                    </a:lnTo>
                    <a:lnTo>
                      <a:pt x="8207" y="26086"/>
                    </a:lnTo>
                    <a:cubicBezTo>
                      <a:pt x="8207" y="26086"/>
                      <a:pt x="8240" y="26086"/>
                      <a:pt x="8240" y="26119"/>
                    </a:cubicBezTo>
                    <a:lnTo>
                      <a:pt x="8273" y="26152"/>
                    </a:lnTo>
                    <a:cubicBezTo>
                      <a:pt x="8273" y="26186"/>
                      <a:pt x="8273" y="26186"/>
                      <a:pt x="8273" y="26186"/>
                    </a:cubicBezTo>
                    <a:cubicBezTo>
                      <a:pt x="8273" y="26219"/>
                      <a:pt x="8273" y="26219"/>
                      <a:pt x="8273" y="26252"/>
                    </a:cubicBezTo>
                    <a:lnTo>
                      <a:pt x="8240" y="26386"/>
                    </a:lnTo>
                    <a:lnTo>
                      <a:pt x="8240" y="26686"/>
                    </a:lnTo>
                    <a:lnTo>
                      <a:pt x="8240" y="26753"/>
                    </a:lnTo>
                    <a:lnTo>
                      <a:pt x="8340" y="27020"/>
                    </a:lnTo>
                    <a:lnTo>
                      <a:pt x="8340" y="27053"/>
                    </a:lnTo>
                    <a:lnTo>
                      <a:pt x="8373" y="27286"/>
                    </a:lnTo>
                    <a:lnTo>
                      <a:pt x="8407" y="27353"/>
                    </a:lnTo>
                    <a:lnTo>
                      <a:pt x="8440" y="27320"/>
                    </a:lnTo>
                    <a:cubicBezTo>
                      <a:pt x="8440" y="27286"/>
                      <a:pt x="8473" y="27253"/>
                      <a:pt x="8507" y="27253"/>
                    </a:cubicBezTo>
                    <a:lnTo>
                      <a:pt x="8674" y="27186"/>
                    </a:lnTo>
                    <a:lnTo>
                      <a:pt x="8707" y="27120"/>
                    </a:lnTo>
                    <a:lnTo>
                      <a:pt x="8740" y="27120"/>
                    </a:lnTo>
                    <a:lnTo>
                      <a:pt x="8774" y="27086"/>
                    </a:lnTo>
                    <a:lnTo>
                      <a:pt x="8840" y="27053"/>
                    </a:lnTo>
                    <a:lnTo>
                      <a:pt x="9007" y="27053"/>
                    </a:lnTo>
                    <a:lnTo>
                      <a:pt x="9107" y="27120"/>
                    </a:lnTo>
                    <a:lnTo>
                      <a:pt x="9541" y="27120"/>
                    </a:lnTo>
                    <a:lnTo>
                      <a:pt x="9641" y="27153"/>
                    </a:lnTo>
                    <a:lnTo>
                      <a:pt x="10608" y="27220"/>
                    </a:lnTo>
                    <a:lnTo>
                      <a:pt x="10942" y="27253"/>
                    </a:lnTo>
                    <a:lnTo>
                      <a:pt x="11275" y="27386"/>
                    </a:lnTo>
                    <a:lnTo>
                      <a:pt x="11376" y="26886"/>
                    </a:lnTo>
                    <a:lnTo>
                      <a:pt x="11309" y="26953"/>
                    </a:lnTo>
                    <a:lnTo>
                      <a:pt x="11242" y="26953"/>
                    </a:lnTo>
                    <a:cubicBezTo>
                      <a:pt x="11209" y="26953"/>
                      <a:pt x="11175" y="26919"/>
                      <a:pt x="11142" y="26919"/>
                    </a:cubicBezTo>
                    <a:lnTo>
                      <a:pt x="11109" y="26853"/>
                    </a:lnTo>
                    <a:cubicBezTo>
                      <a:pt x="11109" y="26853"/>
                      <a:pt x="11109" y="26819"/>
                      <a:pt x="11109" y="26819"/>
                    </a:cubicBezTo>
                    <a:lnTo>
                      <a:pt x="11109" y="26786"/>
                    </a:lnTo>
                    <a:lnTo>
                      <a:pt x="10875" y="26886"/>
                    </a:lnTo>
                    <a:lnTo>
                      <a:pt x="10842" y="26886"/>
                    </a:lnTo>
                    <a:lnTo>
                      <a:pt x="10742" y="26919"/>
                    </a:lnTo>
                    <a:cubicBezTo>
                      <a:pt x="10708" y="26919"/>
                      <a:pt x="10675" y="26919"/>
                      <a:pt x="10642" y="26886"/>
                    </a:cubicBezTo>
                    <a:lnTo>
                      <a:pt x="10575" y="26853"/>
                    </a:lnTo>
                    <a:cubicBezTo>
                      <a:pt x="10575" y="26819"/>
                      <a:pt x="10542" y="26819"/>
                      <a:pt x="10542" y="26786"/>
                    </a:cubicBezTo>
                    <a:lnTo>
                      <a:pt x="10542" y="26653"/>
                    </a:lnTo>
                    <a:lnTo>
                      <a:pt x="10475" y="26686"/>
                    </a:lnTo>
                    <a:lnTo>
                      <a:pt x="10275" y="26786"/>
                    </a:lnTo>
                    <a:lnTo>
                      <a:pt x="10208" y="26786"/>
                    </a:lnTo>
                    <a:cubicBezTo>
                      <a:pt x="10175" y="26786"/>
                      <a:pt x="10141" y="26753"/>
                      <a:pt x="10141" y="26719"/>
                    </a:cubicBezTo>
                    <a:cubicBezTo>
                      <a:pt x="10108" y="26719"/>
                      <a:pt x="10108" y="26653"/>
                      <a:pt x="10141" y="26653"/>
                    </a:cubicBezTo>
                    <a:lnTo>
                      <a:pt x="10175" y="26553"/>
                    </a:lnTo>
                    <a:cubicBezTo>
                      <a:pt x="10175" y="26553"/>
                      <a:pt x="10175" y="26553"/>
                      <a:pt x="10208" y="26519"/>
                    </a:cubicBezTo>
                    <a:lnTo>
                      <a:pt x="10275" y="26452"/>
                    </a:lnTo>
                    <a:lnTo>
                      <a:pt x="10375" y="26352"/>
                    </a:lnTo>
                    <a:lnTo>
                      <a:pt x="10475" y="26319"/>
                    </a:lnTo>
                    <a:lnTo>
                      <a:pt x="10508" y="26319"/>
                    </a:lnTo>
                    <a:lnTo>
                      <a:pt x="10742" y="26252"/>
                    </a:lnTo>
                    <a:lnTo>
                      <a:pt x="10775" y="26252"/>
                    </a:lnTo>
                    <a:lnTo>
                      <a:pt x="10842" y="26186"/>
                    </a:lnTo>
                    <a:lnTo>
                      <a:pt x="10842" y="26119"/>
                    </a:lnTo>
                    <a:lnTo>
                      <a:pt x="10808" y="25852"/>
                    </a:lnTo>
                    <a:cubicBezTo>
                      <a:pt x="10775" y="25852"/>
                      <a:pt x="10775" y="25819"/>
                      <a:pt x="10808" y="25819"/>
                    </a:cubicBezTo>
                    <a:lnTo>
                      <a:pt x="10842" y="25652"/>
                    </a:lnTo>
                    <a:lnTo>
                      <a:pt x="10808" y="25619"/>
                    </a:lnTo>
                    <a:lnTo>
                      <a:pt x="10675" y="25452"/>
                    </a:lnTo>
                    <a:cubicBezTo>
                      <a:pt x="10642" y="25418"/>
                      <a:pt x="10642" y="25352"/>
                      <a:pt x="10675" y="25318"/>
                    </a:cubicBezTo>
                    <a:lnTo>
                      <a:pt x="10742" y="25252"/>
                    </a:lnTo>
                    <a:lnTo>
                      <a:pt x="10775" y="25185"/>
                    </a:lnTo>
                    <a:lnTo>
                      <a:pt x="10642" y="25185"/>
                    </a:lnTo>
                    <a:cubicBezTo>
                      <a:pt x="10642" y="25185"/>
                      <a:pt x="10608" y="25218"/>
                      <a:pt x="10575" y="25218"/>
                    </a:cubicBezTo>
                    <a:lnTo>
                      <a:pt x="10442" y="25218"/>
                    </a:lnTo>
                    <a:lnTo>
                      <a:pt x="10408" y="25285"/>
                    </a:lnTo>
                    <a:cubicBezTo>
                      <a:pt x="10375" y="25285"/>
                      <a:pt x="10375" y="25318"/>
                      <a:pt x="10341" y="25318"/>
                    </a:cubicBezTo>
                    <a:lnTo>
                      <a:pt x="10241" y="25352"/>
                    </a:lnTo>
                    <a:lnTo>
                      <a:pt x="10008" y="25352"/>
                    </a:lnTo>
                    <a:lnTo>
                      <a:pt x="9908" y="25285"/>
                    </a:lnTo>
                    <a:cubicBezTo>
                      <a:pt x="9908" y="25285"/>
                      <a:pt x="9874" y="25252"/>
                      <a:pt x="9874" y="25252"/>
                    </a:cubicBezTo>
                    <a:cubicBezTo>
                      <a:pt x="9874" y="25218"/>
                      <a:pt x="9874" y="25185"/>
                      <a:pt x="9874" y="25152"/>
                    </a:cubicBezTo>
                    <a:lnTo>
                      <a:pt x="9908" y="25118"/>
                    </a:lnTo>
                    <a:cubicBezTo>
                      <a:pt x="9941" y="25085"/>
                      <a:pt x="9941" y="25085"/>
                      <a:pt x="9975" y="25085"/>
                    </a:cubicBezTo>
                    <a:lnTo>
                      <a:pt x="10075" y="25018"/>
                    </a:lnTo>
                    <a:lnTo>
                      <a:pt x="10075" y="24985"/>
                    </a:lnTo>
                    <a:lnTo>
                      <a:pt x="10308" y="24785"/>
                    </a:lnTo>
                    <a:lnTo>
                      <a:pt x="10341" y="24785"/>
                    </a:lnTo>
                    <a:lnTo>
                      <a:pt x="10408" y="24751"/>
                    </a:lnTo>
                    <a:lnTo>
                      <a:pt x="10608" y="24718"/>
                    </a:lnTo>
                    <a:lnTo>
                      <a:pt x="10742" y="24618"/>
                    </a:lnTo>
                    <a:lnTo>
                      <a:pt x="10775" y="24618"/>
                    </a:lnTo>
                    <a:lnTo>
                      <a:pt x="11175" y="24484"/>
                    </a:lnTo>
                    <a:lnTo>
                      <a:pt x="11242" y="24451"/>
                    </a:lnTo>
                    <a:lnTo>
                      <a:pt x="11242" y="24384"/>
                    </a:lnTo>
                    <a:lnTo>
                      <a:pt x="11242" y="24351"/>
                    </a:lnTo>
                    <a:lnTo>
                      <a:pt x="11175" y="24284"/>
                    </a:lnTo>
                    <a:lnTo>
                      <a:pt x="11142" y="24184"/>
                    </a:lnTo>
                    <a:cubicBezTo>
                      <a:pt x="11142" y="24184"/>
                      <a:pt x="11142" y="24151"/>
                      <a:pt x="11142" y="24151"/>
                    </a:cubicBezTo>
                    <a:lnTo>
                      <a:pt x="11142" y="23984"/>
                    </a:lnTo>
                    <a:cubicBezTo>
                      <a:pt x="11142" y="23951"/>
                      <a:pt x="11142" y="23951"/>
                      <a:pt x="11142" y="23917"/>
                    </a:cubicBezTo>
                    <a:lnTo>
                      <a:pt x="11242" y="23784"/>
                    </a:lnTo>
                    <a:lnTo>
                      <a:pt x="11275" y="23751"/>
                    </a:lnTo>
                    <a:lnTo>
                      <a:pt x="11442" y="23650"/>
                    </a:lnTo>
                    <a:lnTo>
                      <a:pt x="11909" y="23450"/>
                    </a:lnTo>
                    <a:lnTo>
                      <a:pt x="12043" y="23450"/>
                    </a:lnTo>
                    <a:lnTo>
                      <a:pt x="12043" y="23417"/>
                    </a:lnTo>
                    <a:lnTo>
                      <a:pt x="12043" y="23250"/>
                    </a:lnTo>
                    <a:cubicBezTo>
                      <a:pt x="12043" y="23217"/>
                      <a:pt x="12043" y="23217"/>
                      <a:pt x="12043" y="23183"/>
                    </a:cubicBezTo>
                    <a:lnTo>
                      <a:pt x="12043" y="23150"/>
                    </a:lnTo>
                    <a:lnTo>
                      <a:pt x="12109" y="23083"/>
                    </a:lnTo>
                    <a:lnTo>
                      <a:pt x="12109" y="23050"/>
                    </a:lnTo>
                    <a:lnTo>
                      <a:pt x="11943" y="23017"/>
                    </a:lnTo>
                    <a:cubicBezTo>
                      <a:pt x="11909" y="22983"/>
                      <a:pt x="11876" y="22950"/>
                      <a:pt x="11876" y="22917"/>
                    </a:cubicBezTo>
                    <a:cubicBezTo>
                      <a:pt x="11876" y="22883"/>
                      <a:pt x="11909" y="22850"/>
                      <a:pt x="11909" y="22850"/>
                    </a:cubicBezTo>
                    <a:lnTo>
                      <a:pt x="11976" y="22783"/>
                    </a:lnTo>
                    <a:lnTo>
                      <a:pt x="11843" y="22683"/>
                    </a:lnTo>
                    <a:cubicBezTo>
                      <a:pt x="11843" y="22683"/>
                      <a:pt x="11843" y="22650"/>
                      <a:pt x="11843" y="22650"/>
                    </a:cubicBezTo>
                    <a:lnTo>
                      <a:pt x="11843" y="22583"/>
                    </a:lnTo>
                    <a:cubicBezTo>
                      <a:pt x="11809" y="22583"/>
                      <a:pt x="11809" y="22550"/>
                      <a:pt x="11843" y="22550"/>
                    </a:cubicBezTo>
                    <a:lnTo>
                      <a:pt x="11843" y="22350"/>
                    </a:lnTo>
                    <a:cubicBezTo>
                      <a:pt x="11809" y="22316"/>
                      <a:pt x="11809" y="22316"/>
                      <a:pt x="11843" y="22316"/>
                    </a:cubicBezTo>
                    <a:lnTo>
                      <a:pt x="11876" y="22216"/>
                    </a:lnTo>
                    <a:lnTo>
                      <a:pt x="11876" y="22183"/>
                    </a:lnTo>
                    <a:lnTo>
                      <a:pt x="11909" y="22116"/>
                    </a:lnTo>
                    <a:cubicBezTo>
                      <a:pt x="11943" y="22083"/>
                      <a:pt x="11943" y="22083"/>
                      <a:pt x="11976" y="22083"/>
                    </a:cubicBezTo>
                    <a:lnTo>
                      <a:pt x="12043" y="22049"/>
                    </a:lnTo>
                    <a:cubicBezTo>
                      <a:pt x="12055" y="22043"/>
                      <a:pt x="12066" y="22040"/>
                      <a:pt x="12076" y="22040"/>
                    </a:cubicBezTo>
                    <a:cubicBezTo>
                      <a:pt x="12121" y="22040"/>
                      <a:pt x="12143" y="22095"/>
                      <a:pt x="12143" y="22149"/>
                    </a:cubicBezTo>
                    <a:lnTo>
                      <a:pt x="12109" y="22416"/>
                    </a:lnTo>
                    <a:lnTo>
                      <a:pt x="12109" y="22450"/>
                    </a:lnTo>
                    <a:lnTo>
                      <a:pt x="12243" y="22650"/>
                    </a:lnTo>
                    <a:lnTo>
                      <a:pt x="12243" y="22683"/>
                    </a:lnTo>
                    <a:lnTo>
                      <a:pt x="12243" y="22716"/>
                    </a:lnTo>
                    <a:lnTo>
                      <a:pt x="12310" y="22716"/>
                    </a:lnTo>
                    <a:lnTo>
                      <a:pt x="12376" y="22750"/>
                    </a:lnTo>
                    <a:cubicBezTo>
                      <a:pt x="12410" y="22750"/>
                      <a:pt x="12410" y="22783"/>
                      <a:pt x="12410" y="22817"/>
                    </a:cubicBezTo>
                    <a:lnTo>
                      <a:pt x="12410" y="22850"/>
                    </a:lnTo>
                    <a:cubicBezTo>
                      <a:pt x="12410" y="22883"/>
                      <a:pt x="12410" y="22917"/>
                      <a:pt x="12376" y="22917"/>
                    </a:cubicBezTo>
                    <a:lnTo>
                      <a:pt x="12343" y="22950"/>
                    </a:lnTo>
                    <a:lnTo>
                      <a:pt x="12343" y="23017"/>
                    </a:lnTo>
                    <a:lnTo>
                      <a:pt x="12410" y="23017"/>
                    </a:lnTo>
                    <a:lnTo>
                      <a:pt x="12810" y="22917"/>
                    </a:lnTo>
                    <a:lnTo>
                      <a:pt x="12977" y="22817"/>
                    </a:lnTo>
                    <a:lnTo>
                      <a:pt x="13010" y="22783"/>
                    </a:lnTo>
                    <a:lnTo>
                      <a:pt x="13077" y="22550"/>
                    </a:lnTo>
                    <a:cubicBezTo>
                      <a:pt x="13077" y="22516"/>
                      <a:pt x="13077" y="22516"/>
                      <a:pt x="13110" y="22483"/>
                    </a:cubicBezTo>
                    <a:lnTo>
                      <a:pt x="13210" y="22450"/>
                    </a:lnTo>
                    <a:lnTo>
                      <a:pt x="13644" y="21883"/>
                    </a:lnTo>
                    <a:lnTo>
                      <a:pt x="13744" y="21749"/>
                    </a:lnTo>
                    <a:lnTo>
                      <a:pt x="13777" y="21749"/>
                    </a:lnTo>
                    <a:lnTo>
                      <a:pt x="13944" y="21649"/>
                    </a:lnTo>
                    <a:lnTo>
                      <a:pt x="13977" y="21616"/>
                    </a:lnTo>
                    <a:lnTo>
                      <a:pt x="13977" y="21549"/>
                    </a:lnTo>
                    <a:lnTo>
                      <a:pt x="13977" y="21349"/>
                    </a:lnTo>
                    <a:cubicBezTo>
                      <a:pt x="13977" y="21315"/>
                      <a:pt x="13977" y="21315"/>
                      <a:pt x="13977" y="21315"/>
                    </a:cubicBezTo>
                    <a:lnTo>
                      <a:pt x="14044" y="21182"/>
                    </a:lnTo>
                    <a:cubicBezTo>
                      <a:pt x="14011" y="21182"/>
                      <a:pt x="14011" y="21182"/>
                      <a:pt x="14044" y="21149"/>
                    </a:cubicBezTo>
                    <a:lnTo>
                      <a:pt x="14077" y="21082"/>
                    </a:lnTo>
                    <a:cubicBezTo>
                      <a:pt x="14111" y="21049"/>
                      <a:pt x="14144" y="21049"/>
                      <a:pt x="14178" y="21049"/>
                    </a:cubicBezTo>
                    <a:lnTo>
                      <a:pt x="14278" y="21049"/>
                    </a:lnTo>
                    <a:cubicBezTo>
                      <a:pt x="14278" y="21049"/>
                      <a:pt x="14278" y="21049"/>
                      <a:pt x="14311" y="21082"/>
                    </a:cubicBezTo>
                    <a:lnTo>
                      <a:pt x="14411" y="21182"/>
                    </a:lnTo>
                    <a:cubicBezTo>
                      <a:pt x="14411" y="21215"/>
                      <a:pt x="14411" y="21215"/>
                      <a:pt x="14411" y="21215"/>
                    </a:cubicBezTo>
                    <a:cubicBezTo>
                      <a:pt x="14435" y="21167"/>
                      <a:pt x="14478" y="21136"/>
                      <a:pt x="14525" y="21136"/>
                    </a:cubicBezTo>
                    <a:cubicBezTo>
                      <a:pt x="14542" y="21136"/>
                      <a:pt x="14560" y="21140"/>
                      <a:pt x="14578" y="21149"/>
                    </a:cubicBezTo>
                    <a:lnTo>
                      <a:pt x="14611" y="21182"/>
                    </a:lnTo>
                    <a:lnTo>
                      <a:pt x="14645" y="21182"/>
                    </a:lnTo>
                    <a:lnTo>
                      <a:pt x="14711" y="21282"/>
                    </a:lnTo>
                    <a:cubicBezTo>
                      <a:pt x="14711" y="21249"/>
                      <a:pt x="14711" y="21249"/>
                      <a:pt x="14711" y="21215"/>
                    </a:cubicBezTo>
                    <a:lnTo>
                      <a:pt x="14745" y="21115"/>
                    </a:lnTo>
                    <a:cubicBezTo>
                      <a:pt x="14768" y="21092"/>
                      <a:pt x="14792" y="21068"/>
                      <a:pt x="14815" y="21068"/>
                    </a:cubicBezTo>
                    <a:cubicBezTo>
                      <a:pt x="14825" y="21068"/>
                      <a:pt x="14835" y="21072"/>
                      <a:pt x="14845" y="21082"/>
                    </a:cubicBezTo>
                    <a:cubicBezTo>
                      <a:pt x="14845" y="21049"/>
                      <a:pt x="14878" y="21015"/>
                      <a:pt x="14878" y="21015"/>
                    </a:cubicBezTo>
                    <a:cubicBezTo>
                      <a:pt x="14911" y="20982"/>
                      <a:pt x="14945" y="20982"/>
                      <a:pt x="14978" y="20982"/>
                    </a:cubicBezTo>
                    <a:lnTo>
                      <a:pt x="15145" y="21049"/>
                    </a:lnTo>
                    <a:lnTo>
                      <a:pt x="15178" y="20982"/>
                    </a:lnTo>
                    <a:lnTo>
                      <a:pt x="15412" y="20982"/>
                    </a:lnTo>
                    <a:lnTo>
                      <a:pt x="15412" y="20915"/>
                    </a:lnTo>
                    <a:lnTo>
                      <a:pt x="15312" y="20882"/>
                    </a:lnTo>
                    <a:lnTo>
                      <a:pt x="14978" y="20815"/>
                    </a:lnTo>
                    <a:lnTo>
                      <a:pt x="14945" y="20815"/>
                    </a:lnTo>
                    <a:lnTo>
                      <a:pt x="14911" y="20782"/>
                    </a:lnTo>
                    <a:lnTo>
                      <a:pt x="14878" y="20782"/>
                    </a:lnTo>
                    <a:cubicBezTo>
                      <a:pt x="14878" y="20748"/>
                      <a:pt x="14845" y="20748"/>
                      <a:pt x="14845" y="20715"/>
                    </a:cubicBezTo>
                    <a:cubicBezTo>
                      <a:pt x="14845" y="20682"/>
                      <a:pt x="14878" y="20615"/>
                      <a:pt x="14911" y="20615"/>
                    </a:cubicBezTo>
                    <a:lnTo>
                      <a:pt x="14978" y="20582"/>
                    </a:lnTo>
                    <a:lnTo>
                      <a:pt x="15078" y="20582"/>
                    </a:lnTo>
                    <a:cubicBezTo>
                      <a:pt x="15112" y="20582"/>
                      <a:pt x="15112" y="20582"/>
                      <a:pt x="15112" y="20548"/>
                    </a:cubicBezTo>
                    <a:lnTo>
                      <a:pt x="15178" y="20482"/>
                    </a:lnTo>
                    <a:lnTo>
                      <a:pt x="15112" y="20448"/>
                    </a:lnTo>
                    <a:cubicBezTo>
                      <a:pt x="15078" y="20448"/>
                      <a:pt x="15045" y="20415"/>
                      <a:pt x="15078" y="20348"/>
                    </a:cubicBezTo>
                    <a:cubicBezTo>
                      <a:pt x="15045" y="20315"/>
                      <a:pt x="15078" y="20281"/>
                      <a:pt x="15112" y="20248"/>
                    </a:cubicBezTo>
                    <a:lnTo>
                      <a:pt x="15178" y="20248"/>
                    </a:lnTo>
                    <a:lnTo>
                      <a:pt x="15312" y="20215"/>
                    </a:lnTo>
                    <a:lnTo>
                      <a:pt x="15345" y="20148"/>
                    </a:lnTo>
                    <a:lnTo>
                      <a:pt x="15345" y="20048"/>
                    </a:lnTo>
                    <a:lnTo>
                      <a:pt x="15245" y="20015"/>
                    </a:lnTo>
                    <a:cubicBezTo>
                      <a:pt x="15212" y="20015"/>
                      <a:pt x="15178" y="19981"/>
                      <a:pt x="15178" y="19948"/>
                    </a:cubicBezTo>
                    <a:cubicBezTo>
                      <a:pt x="15162" y="19948"/>
                      <a:pt x="15153" y="19939"/>
                      <a:pt x="15153" y="19931"/>
                    </a:cubicBezTo>
                    <a:lnTo>
                      <a:pt x="15153" y="19931"/>
                    </a:lnTo>
                    <a:lnTo>
                      <a:pt x="14978" y="20048"/>
                    </a:lnTo>
                    <a:lnTo>
                      <a:pt x="14845" y="20081"/>
                    </a:lnTo>
                    <a:cubicBezTo>
                      <a:pt x="14845" y="20098"/>
                      <a:pt x="14828" y="20106"/>
                      <a:pt x="14811" y="20106"/>
                    </a:cubicBezTo>
                    <a:cubicBezTo>
                      <a:pt x="14795" y="20106"/>
                      <a:pt x="14778" y="20098"/>
                      <a:pt x="14778" y="20081"/>
                    </a:cubicBezTo>
                    <a:cubicBezTo>
                      <a:pt x="14745" y="20081"/>
                      <a:pt x="14711" y="20048"/>
                      <a:pt x="14711" y="20015"/>
                    </a:cubicBezTo>
                    <a:lnTo>
                      <a:pt x="14711" y="19981"/>
                    </a:lnTo>
                    <a:cubicBezTo>
                      <a:pt x="14711" y="19948"/>
                      <a:pt x="14711" y="19948"/>
                      <a:pt x="14711" y="19914"/>
                    </a:cubicBezTo>
                    <a:lnTo>
                      <a:pt x="14745" y="19881"/>
                    </a:lnTo>
                    <a:lnTo>
                      <a:pt x="14811" y="19748"/>
                    </a:lnTo>
                    <a:lnTo>
                      <a:pt x="14778" y="19681"/>
                    </a:lnTo>
                    <a:cubicBezTo>
                      <a:pt x="14778" y="19681"/>
                      <a:pt x="14778" y="19681"/>
                      <a:pt x="14778" y="19648"/>
                    </a:cubicBezTo>
                    <a:lnTo>
                      <a:pt x="14778" y="19614"/>
                    </a:lnTo>
                    <a:cubicBezTo>
                      <a:pt x="14778" y="19614"/>
                      <a:pt x="14778" y="19581"/>
                      <a:pt x="14778" y="19581"/>
                    </a:cubicBezTo>
                    <a:lnTo>
                      <a:pt x="14811" y="19514"/>
                    </a:lnTo>
                    <a:cubicBezTo>
                      <a:pt x="14811" y="19481"/>
                      <a:pt x="14811" y="19481"/>
                      <a:pt x="14811" y="19481"/>
                    </a:cubicBezTo>
                    <a:lnTo>
                      <a:pt x="14878" y="19381"/>
                    </a:lnTo>
                    <a:lnTo>
                      <a:pt x="14878" y="19314"/>
                    </a:lnTo>
                    <a:lnTo>
                      <a:pt x="14845" y="19314"/>
                    </a:lnTo>
                    <a:lnTo>
                      <a:pt x="14811" y="19281"/>
                    </a:lnTo>
                    <a:lnTo>
                      <a:pt x="14745" y="19214"/>
                    </a:lnTo>
                    <a:lnTo>
                      <a:pt x="14645" y="19014"/>
                    </a:lnTo>
                    <a:cubicBezTo>
                      <a:pt x="14645" y="18980"/>
                      <a:pt x="14645" y="18980"/>
                      <a:pt x="14645" y="18980"/>
                    </a:cubicBezTo>
                    <a:lnTo>
                      <a:pt x="14645" y="18880"/>
                    </a:lnTo>
                    <a:cubicBezTo>
                      <a:pt x="14645" y="18847"/>
                      <a:pt x="14645" y="18847"/>
                      <a:pt x="14645" y="18814"/>
                    </a:cubicBezTo>
                    <a:lnTo>
                      <a:pt x="14745" y="18714"/>
                    </a:lnTo>
                    <a:lnTo>
                      <a:pt x="14745" y="18614"/>
                    </a:lnTo>
                    <a:lnTo>
                      <a:pt x="14745" y="18447"/>
                    </a:lnTo>
                    <a:lnTo>
                      <a:pt x="14811" y="18213"/>
                    </a:lnTo>
                    <a:cubicBezTo>
                      <a:pt x="14811" y="18213"/>
                      <a:pt x="14811" y="18213"/>
                      <a:pt x="14845" y="18180"/>
                    </a:cubicBezTo>
                    <a:lnTo>
                      <a:pt x="14945" y="18080"/>
                    </a:lnTo>
                    <a:lnTo>
                      <a:pt x="15011" y="17980"/>
                    </a:lnTo>
                    <a:lnTo>
                      <a:pt x="15011" y="17946"/>
                    </a:lnTo>
                    <a:lnTo>
                      <a:pt x="15011" y="17913"/>
                    </a:lnTo>
                    <a:lnTo>
                      <a:pt x="15011" y="17880"/>
                    </a:lnTo>
                    <a:lnTo>
                      <a:pt x="14945" y="17846"/>
                    </a:lnTo>
                    <a:lnTo>
                      <a:pt x="14911" y="17846"/>
                    </a:lnTo>
                    <a:cubicBezTo>
                      <a:pt x="14878" y="17813"/>
                      <a:pt x="14878" y="17813"/>
                      <a:pt x="14845" y="17780"/>
                    </a:cubicBezTo>
                    <a:cubicBezTo>
                      <a:pt x="14811" y="17746"/>
                      <a:pt x="14811" y="17713"/>
                      <a:pt x="14811" y="17680"/>
                    </a:cubicBezTo>
                    <a:lnTo>
                      <a:pt x="14811" y="17546"/>
                    </a:lnTo>
                    <a:lnTo>
                      <a:pt x="14811" y="17479"/>
                    </a:lnTo>
                    <a:cubicBezTo>
                      <a:pt x="14778" y="17446"/>
                      <a:pt x="14778" y="17446"/>
                      <a:pt x="14811" y="17413"/>
                    </a:cubicBezTo>
                    <a:lnTo>
                      <a:pt x="14811" y="17379"/>
                    </a:lnTo>
                    <a:cubicBezTo>
                      <a:pt x="14811" y="17346"/>
                      <a:pt x="14811" y="17346"/>
                      <a:pt x="14845" y="17346"/>
                    </a:cubicBezTo>
                    <a:lnTo>
                      <a:pt x="14845" y="17313"/>
                    </a:lnTo>
                    <a:lnTo>
                      <a:pt x="14845" y="17246"/>
                    </a:lnTo>
                    <a:cubicBezTo>
                      <a:pt x="14845" y="17246"/>
                      <a:pt x="14845" y="17213"/>
                      <a:pt x="14845" y="17179"/>
                    </a:cubicBezTo>
                    <a:lnTo>
                      <a:pt x="14845" y="17146"/>
                    </a:lnTo>
                    <a:cubicBezTo>
                      <a:pt x="14845" y="17112"/>
                      <a:pt x="14845" y="17112"/>
                      <a:pt x="14878" y="17112"/>
                    </a:cubicBezTo>
                    <a:lnTo>
                      <a:pt x="15011" y="16946"/>
                    </a:lnTo>
                    <a:lnTo>
                      <a:pt x="15011" y="16846"/>
                    </a:lnTo>
                    <a:lnTo>
                      <a:pt x="14978" y="16779"/>
                    </a:lnTo>
                    <a:cubicBezTo>
                      <a:pt x="14978" y="16779"/>
                      <a:pt x="14978" y="16779"/>
                      <a:pt x="14978" y="16746"/>
                    </a:cubicBezTo>
                    <a:lnTo>
                      <a:pt x="14978" y="16712"/>
                    </a:lnTo>
                    <a:cubicBezTo>
                      <a:pt x="14978" y="16712"/>
                      <a:pt x="14978" y="16679"/>
                      <a:pt x="14978" y="16645"/>
                    </a:cubicBezTo>
                    <a:lnTo>
                      <a:pt x="15145" y="16412"/>
                    </a:lnTo>
                    <a:lnTo>
                      <a:pt x="15212" y="16279"/>
                    </a:lnTo>
                    <a:lnTo>
                      <a:pt x="15278" y="16178"/>
                    </a:lnTo>
                    <a:cubicBezTo>
                      <a:pt x="15278" y="16178"/>
                      <a:pt x="15278" y="16178"/>
                      <a:pt x="15312" y="16145"/>
                    </a:cubicBezTo>
                    <a:lnTo>
                      <a:pt x="15412" y="16078"/>
                    </a:lnTo>
                    <a:lnTo>
                      <a:pt x="15378" y="15978"/>
                    </a:lnTo>
                    <a:cubicBezTo>
                      <a:pt x="15378" y="15945"/>
                      <a:pt x="15378" y="15912"/>
                      <a:pt x="15378" y="15912"/>
                    </a:cubicBezTo>
                    <a:lnTo>
                      <a:pt x="15412" y="15812"/>
                    </a:lnTo>
                    <a:cubicBezTo>
                      <a:pt x="15412" y="15812"/>
                      <a:pt x="15412" y="15778"/>
                      <a:pt x="15412" y="15778"/>
                    </a:cubicBezTo>
                    <a:lnTo>
                      <a:pt x="15645" y="15478"/>
                    </a:lnTo>
                    <a:lnTo>
                      <a:pt x="15645" y="15411"/>
                    </a:lnTo>
                    <a:cubicBezTo>
                      <a:pt x="15645" y="15378"/>
                      <a:pt x="15679" y="15345"/>
                      <a:pt x="15679" y="15345"/>
                    </a:cubicBezTo>
                    <a:lnTo>
                      <a:pt x="15712" y="15278"/>
                    </a:lnTo>
                    <a:lnTo>
                      <a:pt x="15812" y="15244"/>
                    </a:lnTo>
                    <a:lnTo>
                      <a:pt x="15812" y="15178"/>
                    </a:lnTo>
                    <a:lnTo>
                      <a:pt x="15812" y="14944"/>
                    </a:lnTo>
                    <a:cubicBezTo>
                      <a:pt x="15812" y="14944"/>
                      <a:pt x="15812" y="14944"/>
                      <a:pt x="15812" y="14911"/>
                    </a:cubicBezTo>
                    <a:lnTo>
                      <a:pt x="15845" y="14811"/>
                    </a:lnTo>
                    <a:lnTo>
                      <a:pt x="15845" y="14777"/>
                    </a:lnTo>
                    <a:lnTo>
                      <a:pt x="16046" y="14577"/>
                    </a:lnTo>
                    <a:lnTo>
                      <a:pt x="16146" y="14477"/>
                    </a:lnTo>
                    <a:lnTo>
                      <a:pt x="16246" y="14444"/>
                    </a:lnTo>
                    <a:lnTo>
                      <a:pt x="16479" y="14444"/>
                    </a:lnTo>
                    <a:lnTo>
                      <a:pt x="16513" y="14411"/>
                    </a:lnTo>
                    <a:lnTo>
                      <a:pt x="16746" y="14411"/>
                    </a:lnTo>
                    <a:lnTo>
                      <a:pt x="16813" y="14444"/>
                    </a:lnTo>
                    <a:lnTo>
                      <a:pt x="16879" y="14511"/>
                    </a:lnTo>
                    <a:lnTo>
                      <a:pt x="16913" y="14577"/>
                    </a:lnTo>
                    <a:lnTo>
                      <a:pt x="16980" y="14577"/>
                    </a:lnTo>
                    <a:lnTo>
                      <a:pt x="16980" y="14544"/>
                    </a:lnTo>
                    <a:lnTo>
                      <a:pt x="16980" y="14477"/>
                    </a:lnTo>
                    <a:lnTo>
                      <a:pt x="16980" y="14244"/>
                    </a:lnTo>
                    <a:lnTo>
                      <a:pt x="16946" y="14177"/>
                    </a:lnTo>
                    <a:lnTo>
                      <a:pt x="16913" y="14177"/>
                    </a:lnTo>
                    <a:cubicBezTo>
                      <a:pt x="16879" y="14144"/>
                      <a:pt x="16879" y="14144"/>
                      <a:pt x="16879" y="14144"/>
                    </a:cubicBezTo>
                    <a:lnTo>
                      <a:pt x="16813" y="14010"/>
                    </a:lnTo>
                    <a:lnTo>
                      <a:pt x="16813" y="13944"/>
                    </a:lnTo>
                    <a:lnTo>
                      <a:pt x="16779" y="13743"/>
                    </a:lnTo>
                    <a:lnTo>
                      <a:pt x="16646" y="13577"/>
                    </a:lnTo>
                    <a:lnTo>
                      <a:pt x="16646" y="13543"/>
                    </a:lnTo>
                    <a:lnTo>
                      <a:pt x="16513" y="13410"/>
                    </a:lnTo>
                    <a:lnTo>
                      <a:pt x="16446" y="13276"/>
                    </a:lnTo>
                    <a:cubicBezTo>
                      <a:pt x="16446" y="13243"/>
                      <a:pt x="16446" y="13243"/>
                      <a:pt x="16446" y="13210"/>
                    </a:cubicBezTo>
                    <a:lnTo>
                      <a:pt x="16446" y="13176"/>
                    </a:lnTo>
                    <a:cubicBezTo>
                      <a:pt x="16446" y="13143"/>
                      <a:pt x="16479" y="13143"/>
                      <a:pt x="16513" y="13110"/>
                    </a:cubicBezTo>
                    <a:lnTo>
                      <a:pt x="16579" y="13076"/>
                    </a:lnTo>
                    <a:lnTo>
                      <a:pt x="16679" y="13076"/>
                    </a:lnTo>
                    <a:cubicBezTo>
                      <a:pt x="16713" y="13076"/>
                      <a:pt x="16713" y="13076"/>
                      <a:pt x="16746" y="13110"/>
                    </a:cubicBezTo>
                    <a:lnTo>
                      <a:pt x="16746" y="13143"/>
                    </a:lnTo>
                    <a:lnTo>
                      <a:pt x="16980" y="13243"/>
                    </a:lnTo>
                    <a:cubicBezTo>
                      <a:pt x="16980" y="13276"/>
                      <a:pt x="16980" y="13276"/>
                      <a:pt x="17013" y="13310"/>
                    </a:cubicBezTo>
                    <a:lnTo>
                      <a:pt x="17046" y="13410"/>
                    </a:lnTo>
                    <a:lnTo>
                      <a:pt x="17146" y="13677"/>
                    </a:lnTo>
                    <a:lnTo>
                      <a:pt x="17213" y="13777"/>
                    </a:lnTo>
                    <a:lnTo>
                      <a:pt x="17313" y="13877"/>
                    </a:lnTo>
                    <a:lnTo>
                      <a:pt x="17413" y="13944"/>
                    </a:lnTo>
                    <a:lnTo>
                      <a:pt x="17513" y="14010"/>
                    </a:lnTo>
                    <a:lnTo>
                      <a:pt x="17780" y="14077"/>
                    </a:lnTo>
                    <a:lnTo>
                      <a:pt x="18280" y="14144"/>
                    </a:lnTo>
                    <a:lnTo>
                      <a:pt x="18314" y="14144"/>
                    </a:lnTo>
                    <a:lnTo>
                      <a:pt x="18381" y="14177"/>
                    </a:lnTo>
                    <a:lnTo>
                      <a:pt x="18447" y="14244"/>
                    </a:lnTo>
                    <a:lnTo>
                      <a:pt x="18547" y="14344"/>
                    </a:lnTo>
                    <a:lnTo>
                      <a:pt x="18581" y="14277"/>
                    </a:lnTo>
                    <a:cubicBezTo>
                      <a:pt x="18581" y="14277"/>
                      <a:pt x="18614" y="14244"/>
                      <a:pt x="18681" y="14244"/>
                    </a:cubicBezTo>
                    <a:lnTo>
                      <a:pt x="18914" y="14244"/>
                    </a:lnTo>
                    <a:lnTo>
                      <a:pt x="19148" y="14310"/>
                    </a:lnTo>
                    <a:lnTo>
                      <a:pt x="19248" y="14310"/>
                    </a:lnTo>
                    <a:lnTo>
                      <a:pt x="19515" y="14177"/>
                    </a:lnTo>
                    <a:lnTo>
                      <a:pt x="19815" y="14177"/>
                    </a:lnTo>
                    <a:lnTo>
                      <a:pt x="19915" y="14244"/>
                    </a:lnTo>
                    <a:lnTo>
                      <a:pt x="20048" y="14244"/>
                    </a:lnTo>
                    <a:lnTo>
                      <a:pt x="20148" y="14310"/>
                    </a:lnTo>
                    <a:lnTo>
                      <a:pt x="20249" y="14310"/>
                    </a:lnTo>
                    <a:lnTo>
                      <a:pt x="20315" y="14277"/>
                    </a:lnTo>
                    <a:lnTo>
                      <a:pt x="20349" y="14177"/>
                    </a:lnTo>
                    <a:cubicBezTo>
                      <a:pt x="20349" y="14177"/>
                      <a:pt x="20382" y="14144"/>
                      <a:pt x="20382" y="14144"/>
                    </a:cubicBezTo>
                    <a:lnTo>
                      <a:pt x="20449" y="14077"/>
                    </a:lnTo>
                    <a:lnTo>
                      <a:pt x="20816" y="13910"/>
                    </a:lnTo>
                    <a:lnTo>
                      <a:pt x="20849" y="13843"/>
                    </a:lnTo>
                    <a:lnTo>
                      <a:pt x="20882" y="13843"/>
                    </a:lnTo>
                    <a:lnTo>
                      <a:pt x="21016" y="13710"/>
                    </a:lnTo>
                    <a:lnTo>
                      <a:pt x="20982" y="13677"/>
                    </a:lnTo>
                    <a:cubicBezTo>
                      <a:pt x="20982" y="13677"/>
                      <a:pt x="20949" y="13643"/>
                      <a:pt x="20949" y="13610"/>
                    </a:cubicBezTo>
                    <a:lnTo>
                      <a:pt x="20949" y="13577"/>
                    </a:lnTo>
                    <a:lnTo>
                      <a:pt x="20949" y="13510"/>
                    </a:lnTo>
                    <a:lnTo>
                      <a:pt x="21082" y="13410"/>
                    </a:lnTo>
                    <a:lnTo>
                      <a:pt x="21016" y="13410"/>
                    </a:lnTo>
                    <a:lnTo>
                      <a:pt x="20949" y="13477"/>
                    </a:lnTo>
                    <a:lnTo>
                      <a:pt x="20749" y="13477"/>
                    </a:lnTo>
                    <a:cubicBezTo>
                      <a:pt x="20716" y="13477"/>
                      <a:pt x="20682" y="13443"/>
                      <a:pt x="20682" y="13443"/>
                    </a:cubicBezTo>
                    <a:lnTo>
                      <a:pt x="20515" y="13110"/>
                    </a:lnTo>
                    <a:lnTo>
                      <a:pt x="20449" y="13076"/>
                    </a:lnTo>
                    <a:lnTo>
                      <a:pt x="20349" y="13043"/>
                    </a:lnTo>
                    <a:cubicBezTo>
                      <a:pt x="20315" y="13043"/>
                      <a:pt x="20282" y="13010"/>
                      <a:pt x="20282" y="12976"/>
                    </a:cubicBezTo>
                    <a:cubicBezTo>
                      <a:pt x="20282" y="12943"/>
                      <a:pt x="20282" y="12943"/>
                      <a:pt x="20282" y="12909"/>
                    </a:cubicBezTo>
                    <a:lnTo>
                      <a:pt x="20282" y="12876"/>
                    </a:lnTo>
                    <a:cubicBezTo>
                      <a:pt x="20282" y="12843"/>
                      <a:pt x="20315" y="12843"/>
                      <a:pt x="20315" y="12843"/>
                    </a:cubicBezTo>
                    <a:lnTo>
                      <a:pt x="20249" y="12743"/>
                    </a:lnTo>
                    <a:lnTo>
                      <a:pt x="20082" y="12609"/>
                    </a:lnTo>
                    <a:lnTo>
                      <a:pt x="19948" y="12576"/>
                    </a:lnTo>
                    <a:lnTo>
                      <a:pt x="19915" y="12543"/>
                    </a:lnTo>
                    <a:lnTo>
                      <a:pt x="19681" y="12242"/>
                    </a:lnTo>
                    <a:lnTo>
                      <a:pt x="19581" y="12209"/>
                    </a:lnTo>
                    <a:lnTo>
                      <a:pt x="19348" y="12209"/>
                    </a:lnTo>
                    <a:lnTo>
                      <a:pt x="19214" y="12109"/>
                    </a:lnTo>
                    <a:lnTo>
                      <a:pt x="19114" y="12109"/>
                    </a:lnTo>
                    <a:cubicBezTo>
                      <a:pt x="19048" y="12109"/>
                      <a:pt x="19014" y="12076"/>
                      <a:pt x="19014" y="12009"/>
                    </a:cubicBezTo>
                    <a:lnTo>
                      <a:pt x="19014" y="11975"/>
                    </a:lnTo>
                    <a:lnTo>
                      <a:pt x="19014" y="11909"/>
                    </a:lnTo>
                    <a:lnTo>
                      <a:pt x="18881" y="11909"/>
                    </a:lnTo>
                    <a:cubicBezTo>
                      <a:pt x="18848" y="11909"/>
                      <a:pt x="18848" y="11909"/>
                      <a:pt x="18848" y="11875"/>
                    </a:cubicBezTo>
                    <a:lnTo>
                      <a:pt x="18848" y="11842"/>
                    </a:lnTo>
                    <a:cubicBezTo>
                      <a:pt x="18814" y="11809"/>
                      <a:pt x="18814" y="11775"/>
                      <a:pt x="18848" y="11742"/>
                    </a:cubicBezTo>
                    <a:lnTo>
                      <a:pt x="18848" y="11709"/>
                    </a:lnTo>
                    <a:lnTo>
                      <a:pt x="18814" y="11709"/>
                    </a:lnTo>
                    <a:lnTo>
                      <a:pt x="18681" y="11575"/>
                    </a:lnTo>
                    <a:lnTo>
                      <a:pt x="18514" y="11542"/>
                    </a:lnTo>
                    <a:lnTo>
                      <a:pt x="18347" y="11475"/>
                    </a:lnTo>
                    <a:lnTo>
                      <a:pt x="17980" y="11208"/>
                    </a:lnTo>
                    <a:lnTo>
                      <a:pt x="17780" y="11108"/>
                    </a:lnTo>
                    <a:cubicBezTo>
                      <a:pt x="17747" y="11108"/>
                      <a:pt x="17747" y="11108"/>
                      <a:pt x="17747" y="11075"/>
                    </a:cubicBezTo>
                    <a:lnTo>
                      <a:pt x="17413" y="10708"/>
                    </a:lnTo>
                    <a:cubicBezTo>
                      <a:pt x="17380" y="10708"/>
                      <a:pt x="17380" y="10675"/>
                      <a:pt x="17380" y="10641"/>
                    </a:cubicBezTo>
                    <a:lnTo>
                      <a:pt x="17380" y="10508"/>
                    </a:lnTo>
                    <a:lnTo>
                      <a:pt x="17213" y="10508"/>
                    </a:lnTo>
                    <a:lnTo>
                      <a:pt x="17113" y="10441"/>
                    </a:lnTo>
                    <a:lnTo>
                      <a:pt x="16980" y="10408"/>
                    </a:lnTo>
                    <a:cubicBezTo>
                      <a:pt x="16946" y="10374"/>
                      <a:pt x="16913" y="10374"/>
                      <a:pt x="16913" y="10341"/>
                    </a:cubicBezTo>
                    <a:lnTo>
                      <a:pt x="16846" y="10274"/>
                    </a:lnTo>
                    <a:lnTo>
                      <a:pt x="16779" y="10141"/>
                    </a:lnTo>
                    <a:lnTo>
                      <a:pt x="16713" y="10141"/>
                    </a:lnTo>
                    <a:cubicBezTo>
                      <a:pt x="16679" y="10107"/>
                      <a:pt x="16679" y="10107"/>
                      <a:pt x="16646" y="10074"/>
                    </a:cubicBezTo>
                    <a:lnTo>
                      <a:pt x="16646" y="10041"/>
                    </a:lnTo>
                    <a:cubicBezTo>
                      <a:pt x="16646" y="10041"/>
                      <a:pt x="16646" y="10007"/>
                      <a:pt x="16646" y="10007"/>
                    </a:cubicBezTo>
                    <a:lnTo>
                      <a:pt x="16646" y="9941"/>
                    </a:lnTo>
                    <a:cubicBezTo>
                      <a:pt x="16646" y="9907"/>
                      <a:pt x="16679" y="9907"/>
                      <a:pt x="16679" y="9874"/>
                    </a:cubicBezTo>
                    <a:lnTo>
                      <a:pt x="16713" y="9841"/>
                    </a:lnTo>
                    <a:lnTo>
                      <a:pt x="16713" y="9774"/>
                    </a:lnTo>
                    <a:lnTo>
                      <a:pt x="16713" y="9674"/>
                    </a:lnTo>
                    <a:lnTo>
                      <a:pt x="16679" y="9674"/>
                    </a:lnTo>
                    <a:lnTo>
                      <a:pt x="16613" y="9607"/>
                    </a:lnTo>
                    <a:lnTo>
                      <a:pt x="16579" y="9540"/>
                    </a:lnTo>
                    <a:lnTo>
                      <a:pt x="16279" y="9540"/>
                    </a:lnTo>
                    <a:cubicBezTo>
                      <a:pt x="16246" y="9540"/>
                      <a:pt x="16246" y="9540"/>
                      <a:pt x="16212" y="9507"/>
                    </a:cubicBezTo>
                    <a:lnTo>
                      <a:pt x="16179" y="9440"/>
                    </a:lnTo>
                    <a:cubicBezTo>
                      <a:pt x="16179" y="9440"/>
                      <a:pt x="16179" y="9407"/>
                      <a:pt x="16179" y="9374"/>
                    </a:cubicBezTo>
                    <a:cubicBezTo>
                      <a:pt x="16179" y="9340"/>
                      <a:pt x="16212" y="9307"/>
                      <a:pt x="16246" y="9307"/>
                    </a:cubicBezTo>
                    <a:lnTo>
                      <a:pt x="16346" y="9307"/>
                    </a:lnTo>
                    <a:lnTo>
                      <a:pt x="16513" y="9340"/>
                    </a:lnTo>
                    <a:lnTo>
                      <a:pt x="16713" y="9340"/>
                    </a:lnTo>
                    <a:lnTo>
                      <a:pt x="16646" y="9307"/>
                    </a:lnTo>
                    <a:lnTo>
                      <a:pt x="16613" y="9307"/>
                    </a:lnTo>
                    <a:lnTo>
                      <a:pt x="16546" y="9240"/>
                    </a:lnTo>
                    <a:cubicBezTo>
                      <a:pt x="16486" y="9181"/>
                      <a:pt x="16533" y="9068"/>
                      <a:pt x="16615" y="9068"/>
                    </a:cubicBezTo>
                    <a:cubicBezTo>
                      <a:pt x="16625" y="9068"/>
                      <a:pt x="16635" y="9070"/>
                      <a:pt x="16646" y="9073"/>
                    </a:cubicBezTo>
                    <a:lnTo>
                      <a:pt x="16913" y="9140"/>
                    </a:lnTo>
                    <a:cubicBezTo>
                      <a:pt x="16913" y="9107"/>
                      <a:pt x="16913" y="9107"/>
                      <a:pt x="16946" y="9073"/>
                    </a:cubicBezTo>
                    <a:lnTo>
                      <a:pt x="16980" y="9040"/>
                    </a:lnTo>
                    <a:lnTo>
                      <a:pt x="16980" y="9007"/>
                    </a:lnTo>
                    <a:lnTo>
                      <a:pt x="16980" y="8840"/>
                    </a:lnTo>
                    <a:cubicBezTo>
                      <a:pt x="16980" y="8807"/>
                      <a:pt x="16980" y="8773"/>
                      <a:pt x="16980" y="8773"/>
                    </a:cubicBezTo>
                    <a:lnTo>
                      <a:pt x="17046" y="8706"/>
                    </a:lnTo>
                    <a:cubicBezTo>
                      <a:pt x="17046" y="8673"/>
                      <a:pt x="17046" y="8673"/>
                      <a:pt x="17080" y="8673"/>
                    </a:cubicBezTo>
                    <a:lnTo>
                      <a:pt x="17180" y="8606"/>
                    </a:lnTo>
                    <a:lnTo>
                      <a:pt x="17447" y="8540"/>
                    </a:lnTo>
                    <a:lnTo>
                      <a:pt x="17480" y="8506"/>
                    </a:lnTo>
                    <a:lnTo>
                      <a:pt x="17613" y="8340"/>
                    </a:lnTo>
                    <a:lnTo>
                      <a:pt x="17613" y="8273"/>
                    </a:lnTo>
                    <a:lnTo>
                      <a:pt x="17580" y="8139"/>
                    </a:lnTo>
                    <a:lnTo>
                      <a:pt x="17513" y="8073"/>
                    </a:lnTo>
                    <a:lnTo>
                      <a:pt x="17480" y="8073"/>
                    </a:lnTo>
                    <a:cubicBezTo>
                      <a:pt x="17447" y="8073"/>
                      <a:pt x="17413" y="8039"/>
                      <a:pt x="17380" y="8039"/>
                    </a:cubicBezTo>
                    <a:lnTo>
                      <a:pt x="17346" y="7939"/>
                    </a:lnTo>
                    <a:lnTo>
                      <a:pt x="17346" y="7906"/>
                    </a:lnTo>
                    <a:lnTo>
                      <a:pt x="17280" y="7772"/>
                    </a:lnTo>
                    <a:lnTo>
                      <a:pt x="17246" y="7739"/>
                    </a:lnTo>
                    <a:lnTo>
                      <a:pt x="17213" y="7672"/>
                    </a:lnTo>
                    <a:lnTo>
                      <a:pt x="17180" y="7639"/>
                    </a:lnTo>
                    <a:lnTo>
                      <a:pt x="16746" y="7305"/>
                    </a:lnTo>
                    <a:lnTo>
                      <a:pt x="16746" y="7272"/>
                    </a:lnTo>
                    <a:lnTo>
                      <a:pt x="16713" y="7205"/>
                    </a:lnTo>
                    <a:lnTo>
                      <a:pt x="16546" y="7039"/>
                    </a:lnTo>
                    <a:lnTo>
                      <a:pt x="16479" y="6939"/>
                    </a:lnTo>
                    <a:lnTo>
                      <a:pt x="16479" y="6905"/>
                    </a:lnTo>
                    <a:lnTo>
                      <a:pt x="16446" y="6838"/>
                    </a:lnTo>
                    <a:lnTo>
                      <a:pt x="16412" y="6472"/>
                    </a:lnTo>
                    <a:lnTo>
                      <a:pt x="16412" y="6438"/>
                    </a:lnTo>
                    <a:lnTo>
                      <a:pt x="16279" y="6371"/>
                    </a:lnTo>
                    <a:lnTo>
                      <a:pt x="16146" y="6338"/>
                    </a:lnTo>
                    <a:lnTo>
                      <a:pt x="16012" y="6338"/>
                    </a:lnTo>
                    <a:lnTo>
                      <a:pt x="15845" y="6271"/>
                    </a:lnTo>
                    <a:lnTo>
                      <a:pt x="15779" y="6271"/>
                    </a:lnTo>
                    <a:lnTo>
                      <a:pt x="15745" y="6205"/>
                    </a:lnTo>
                    <a:cubicBezTo>
                      <a:pt x="15712" y="6171"/>
                      <a:pt x="15712" y="6105"/>
                      <a:pt x="15745" y="6071"/>
                    </a:cubicBezTo>
                    <a:lnTo>
                      <a:pt x="15779" y="6038"/>
                    </a:lnTo>
                    <a:lnTo>
                      <a:pt x="15979" y="5904"/>
                    </a:lnTo>
                    <a:lnTo>
                      <a:pt x="15912" y="5904"/>
                    </a:lnTo>
                    <a:lnTo>
                      <a:pt x="15579" y="5838"/>
                    </a:lnTo>
                    <a:lnTo>
                      <a:pt x="15512" y="5838"/>
                    </a:lnTo>
                    <a:cubicBezTo>
                      <a:pt x="15445" y="5838"/>
                      <a:pt x="15412" y="5804"/>
                      <a:pt x="15412" y="5738"/>
                    </a:cubicBezTo>
                    <a:cubicBezTo>
                      <a:pt x="15412" y="5704"/>
                      <a:pt x="15445" y="5671"/>
                      <a:pt x="15478" y="5638"/>
                    </a:cubicBezTo>
                    <a:lnTo>
                      <a:pt x="15645" y="5638"/>
                    </a:lnTo>
                    <a:lnTo>
                      <a:pt x="15579" y="5604"/>
                    </a:lnTo>
                    <a:cubicBezTo>
                      <a:pt x="15545" y="5604"/>
                      <a:pt x="15545" y="5571"/>
                      <a:pt x="15512" y="5538"/>
                    </a:cubicBezTo>
                    <a:cubicBezTo>
                      <a:pt x="15512" y="5504"/>
                      <a:pt x="15512" y="5471"/>
                      <a:pt x="15545" y="5437"/>
                    </a:cubicBezTo>
                    <a:lnTo>
                      <a:pt x="15579" y="5404"/>
                    </a:lnTo>
                    <a:lnTo>
                      <a:pt x="15679" y="5304"/>
                    </a:lnTo>
                    <a:lnTo>
                      <a:pt x="15712" y="5237"/>
                    </a:lnTo>
                    <a:cubicBezTo>
                      <a:pt x="15745" y="5237"/>
                      <a:pt x="15779" y="5204"/>
                      <a:pt x="15779" y="5204"/>
                    </a:cubicBezTo>
                    <a:cubicBezTo>
                      <a:pt x="15779" y="5204"/>
                      <a:pt x="15779" y="5204"/>
                      <a:pt x="15779" y="5171"/>
                    </a:cubicBezTo>
                    <a:lnTo>
                      <a:pt x="15645" y="5137"/>
                    </a:lnTo>
                    <a:lnTo>
                      <a:pt x="15011" y="5137"/>
                    </a:lnTo>
                    <a:lnTo>
                      <a:pt x="14911" y="5004"/>
                    </a:lnTo>
                    <a:cubicBezTo>
                      <a:pt x="14878" y="5004"/>
                      <a:pt x="14878" y="4970"/>
                      <a:pt x="14878" y="4937"/>
                    </a:cubicBezTo>
                    <a:lnTo>
                      <a:pt x="14878" y="4837"/>
                    </a:lnTo>
                    <a:lnTo>
                      <a:pt x="14611" y="4837"/>
                    </a:lnTo>
                    <a:cubicBezTo>
                      <a:pt x="14611" y="4854"/>
                      <a:pt x="14603" y="4862"/>
                      <a:pt x="14590" y="4862"/>
                    </a:cubicBezTo>
                    <a:cubicBezTo>
                      <a:pt x="14578" y="4862"/>
                      <a:pt x="14561" y="4854"/>
                      <a:pt x="14544" y="4837"/>
                    </a:cubicBezTo>
                    <a:lnTo>
                      <a:pt x="14511" y="4804"/>
                    </a:lnTo>
                    <a:lnTo>
                      <a:pt x="14211" y="4670"/>
                    </a:lnTo>
                    <a:cubicBezTo>
                      <a:pt x="14211" y="4670"/>
                      <a:pt x="14178" y="4637"/>
                      <a:pt x="14178" y="4637"/>
                    </a:cubicBezTo>
                    <a:lnTo>
                      <a:pt x="14144" y="4570"/>
                    </a:lnTo>
                    <a:lnTo>
                      <a:pt x="14077" y="4503"/>
                    </a:lnTo>
                    <a:cubicBezTo>
                      <a:pt x="14077" y="4470"/>
                      <a:pt x="14077" y="4470"/>
                      <a:pt x="14077" y="4437"/>
                    </a:cubicBezTo>
                    <a:lnTo>
                      <a:pt x="14077" y="4403"/>
                    </a:lnTo>
                    <a:cubicBezTo>
                      <a:pt x="14077" y="4370"/>
                      <a:pt x="14111" y="4337"/>
                      <a:pt x="14144" y="4337"/>
                    </a:cubicBezTo>
                    <a:lnTo>
                      <a:pt x="14178" y="4303"/>
                    </a:lnTo>
                    <a:lnTo>
                      <a:pt x="14278" y="4303"/>
                    </a:lnTo>
                    <a:lnTo>
                      <a:pt x="14311" y="4337"/>
                    </a:lnTo>
                    <a:lnTo>
                      <a:pt x="14411" y="4370"/>
                    </a:lnTo>
                    <a:cubicBezTo>
                      <a:pt x="14444" y="4370"/>
                      <a:pt x="14444" y="4370"/>
                      <a:pt x="14478" y="4403"/>
                    </a:cubicBezTo>
                    <a:lnTo>
                      <a:pt x="14511" y="4437"/>
                    </a:lnTo>
                    <a:lnTo>
                      <a:pt x="14511" y="4270"/>
                    </a:lnTo>
                    <a:cubicBezTo>
                      <a:pt x="14511" y="4270"/>
                      <a:pt x="14511" y="4237"/>
                      <a:pt x="14511" y="4237"/>
                    </a:cubicBezTo>
                    <a:lnTo>
                      <a:pt x="14511" y="4203"/>
                    </a:lnTo>
                    <a:lnTo>
                      <a:pt x="14511" y="4170"/>
                    </a:lnTo>
                    <a:lnTo>
                      <a:pt x="14611" y="4070"/>
                    </a:lnTo>
                    <a:lnTo>
                      <a:pt x="14678" y="3970"/>
                    </a:lnTo>
                    <a:lnTo>
                      <a:pt x="14711" y="3970"/>
                    </a:lnTo>
                    <a:lnTo>
                      <a:pt x="14778" y="3903"/>
                    </a:lnTo>
                    <a:lnTo>
                      <a:pt x="14778" y="3803"/>
                    </a:lnTo>
                    <a:lnTo>
                      <a:pt x="14678" y="3770"/>
                    </a:lnTo>
                    <a:lnTo>
                      <a:pt x="14511" y="3770"/>
                    </a:lnTo>
                    <a:lnTo>
                      <a:pt x="14444" y="3803"/>
                    </a:lnTo>
                    <a:cubicBezTo>
                      <a:pt x="14378" y="3803"/>
                      <a:pt x="14344" y="3803"/>
                      <a:pt x="14311" y="3770"/>
                    </a:cubicBezTo>
                    <a:lnTo>
                      <a:pt x="14244" y="3670"/>
                    </a:lnTo>
                    <a:lnTo>
                      <a:pt x="14211" y="3636"/>
                    </a:lnTo>
                    <a:lnTo>
                      <a:pt x="14077" y="3603"/>
                    </a:lnTo>
                    <a:lnTo>
                      <a:pt x="14011" y="3603"/>
                    </a:lnTo>
                    <a:lnTo>
                      <a:pt x="13944" y="3536"/>
                    </a:lnTo>
                    <a:cubicBezTo>
                      <a:pt x="13911" y="3503"/>
                      <a:pt x="13911" y="3503"/>
                      <a:pt x="13911" y="3503"/>
                    </a:cubicBezTo>
                    <a:lnTo>
                      <a:pt x="13844" y="3403"/>
                    </a:lnTo>
                    <a:lnTo>
                      <a:pt x="13777" y="3269"/>
                    </a:lnTo>
                    <a:cubicBezTo>
                      <a:pt x="13777" y="3236"/>
                      <a:pt x="13777" y="3236"/>
                      <a:pt x="13777" y="3203"/>
                    </a:cubicBezTo>
                    <a:lnTo>
                      <a:pt x="13844" y="3069"/>
                    </a:lnTo>
                    <a:lnTo>
                      <a:pt x="13410" y="3069"/>
                    </a:lnTo>
                    <a:lnTo>
                      <a:pt x="13344" y="3102"/>
                    </a:lnTo>
                    <a:lnTo>
                      <a:pt x="13244" y="3169"/>
                    </a:lnTo>
                    <a:cubicBezTo>
                      <a:pt x="13227" y="3186"/>
                      <a:pt x="13202" y="3194"/>
                      <a:pt x="13177" y="3194"/>
                    </a:cubicBezTo>
                    <a:cubicBezTo>
                      <a:pt x="13152" y="3194"/>
                      <a:pt x="13127" y="3186"/>
                      <a:pt x="13110" y="3169"/>
                    </a:cubicBezTo>
                    <a:cubicBezTo>
                      <a:pt x="13110" y="3136"/>
                      <a:pt x="13110" y="3069"/>
                      <a:pt x="13110" y="3036"/>
                    </a:cubicBezTo>
                    <a:lnTo>
                      <a:pt x="13210" y="2902"/>
                    </a:lnTo>
                    <a:cubicBezTo>
                      <a:pt x="13244" y="2869"/>
                      <a:pt x="13244" y="2869"/>
                      <a:pt x="13277" y="2836"/>
                    </a:cubicBezTo>
                    <a:lnTo>
                      <a:pt x="13410" y="2802"/>
                    </a:lnTo>
                    <a:lnTo>
                      <a:pt x="13444" y="2802"/>
                    </a:lnTo>
                    <a:lnTo>
                      <a:pt x="13977" y="2769"/>
                    </a:lnTo>
                    <a:lnTo>
                      <a:pt x="14344" y="2836"/>
                    </a:lnTo>
                    <a:lnTo>
                      <a:pt x="14978" y="2836"/>
                    </a:lnTo>
                    <a:lnTo>
                      <a:pt x="15112" y="2902"/>
                    </a:lnTo>
                    <a:lnTo>
                      <a:pt x="15112" y="2869"/>
                    </a:lnTo>
                    <a:lnTo>
                      <a:pt x="15078" y="2769"/>
                    </a:lnTo>
                    <a:lnTo>
                      <a:pt x="15011" y="2702"/>
                    </a:lnTo>
                    <a:lnTo>
                      <a:pt x="15011" y="2635"/>
                    </a:lnTo>
                    <a:lnTo>
                      <a:pt x="14978" y="2402"/>
                    </a:lnTo>
                    <a:lnTo>
                      <a:pt x="14945" y="2302"/>
                    </a:lnTo>
                    <a:cubicBezTo>
                      <a:pt x="14911" y="2269"/>
                      <a:pt x="14911" y="2235"/>
                      <a:pt x="14945" y="2202"/>
                    </a:cubicBezTo>
                    <a:cubicBezTo>
                      <a:pt x="14961" y="2185"/>
                      <a:pt x="14978" y="2177"/>
                      <a:pt x="14995" y="2177"/>
                    </a:cubicBezTo>
                    <a:cubicBezTo>
                      <a:pt x="15011" y="2177"/>
                      <a:pt x="15028" y="2185"/>
                      <a:pt x="15045" y="2202"/>
                    </a:cubicBezTo>
                    <a:lnTo>
                      <a:pt x="15145" y="2235"/>
                    </a:lnTo>
                    <a:cubicBezTo>
                      <a:pt x="15178" y="2269"/>
                      <a:pt x="15178" y="2269"/>
                      <a:pt x="15212" y="2302"/>
                    </a:cubicBezTo>
                    <a:lnTo>
                      <a:pt x="15212" y="2335"/>
                    </a:lnTo>
                    <a:cubicBezTo>
                      <a:pt x="15212" y="2335"/>
                      <a:pt x="15212" y="2335"/>
                      <a:pt x="15212" y="2369"/>
                    </a:cubicBezTo>
                    <a:lnTo>
                      <a:pt x="15212" y="2469"/>
                    </a:lnTo>
                    <a:lnTo>
                      <a:pt x="15278" y="2569"/>
                    </a:lnTo>
                    <a:lnTo>
                      <a:pt x="15312" y="2669"/>
                    </a:lnTo>
                    <a:lnTo>
                      <a:pt x="15345" y="2736"/>
                    </a:lnTo>
                    <a:lnTo>
                      <a:pt x="15512" y="2736"/>
                    </a:lnTo>
                    <a:lnTo>
                      <a:pt x="15612" y="2802"/>
                    </a:lnTo>
                    <a:lnTo>
                      <a:pt x="16079" y="2802"/>
                    </a:lnTo>
                    <a:lnTo>
                      <a:pt x="16179" y="2669"/>
                    </a:lnTo>
                    <a:cubicBezTo>
                      <a:pt x="16179" y="2669"/>
                      <a:pt x="16212" y="2635"/>
                      <a:pt x="16212" y="2635"/>
                    </a:cubicBezTo>
                    <a:lnTo>
                      <a:pt x="16312" y="2602"/>
                    </a:lnTo>
                    <a:lnTo>
                      <a:pt x="16179" y="2602"/>
                    </a:lnTo>
                    <a:lnTo>
                      <a:pt x="15912" y="2469"/>
                    </a:lnTo>
                    <a:lnTo>
                      <a:pt x="15879" y="2469"/>
                    </a:lnTo>
                    <a:lnTo>
                      <a:pt x="15845" y="2402"/>
                    </a:lnTo>
                    <a:cubicBezTo>
                      <a:pt x="15812" y="2402"/>
                      <a:pt x="15812" y="2335"/>
                      <a:pt x="15845" y="2302"/>
                    </a:cubicBezTo>
                    <a:cubicBezTo>
                      <a:pt x="15845" y="2269"/>
                      <a:pt x="15879" y="2269"/>
                      <a:pt x="15912" y="2269"/>
                    </a:cubicBezTo>
                    <a:lnTo>
                      <a:pt x="16112" y="2269"/>
                    </a:lnTo>
                    <a:lnTo>
                      <a:pt x="15945" y="2102"/>
                    </a:lnTo>
                    <a:lnTo>
                      <a:pt x="15912" y="2068"/>
                    </a:lnTo>
                    <a:lnTo>
                      <a:pt x="15845" y="2035"/>
                    </a:lnTo>
                    <a:lnTo>
                      <a:pt x="15545" y="2035"/>
                    </a:lnTo>
                    <a:lnTo>
                      <a:pt x="15445" y="1935"/>
                    </a:lnTo>
                    <a:lnTo>
                      <a:pt x="15378" y="1868"/>
                    </a:lnTo>
                    <a:lnTo>
                      <a:pt x="15278" y="1835"/>
                    </a:lnTo>
                    <a:lnTo>
                      <a:pt x="15212" y="1835"/>
                    </a:lnTo>
                    <a:cubicBezTo>
                      <a:pt x="15145" y="1835"/>
                      <a:pt x="15112" y="1802"/>
                      <a:pt x="15112" y="1735"/>
                    </a:cubicBezTo>
                    <a:lnTo>
                      <a:pt x="15112" y="1701"/>
                    </a:lnTo>
                    <a:cubicBezTo>
                      <a:pt x="15112" y="1668"/>
                      <a:pt x="15112" y="1668"/>
                      <a:pt x="15145" y="1635"/>
                    </a:cubicBezTo>
                    <a:cubicBezTo>
                      <a:pt x="15145" y="1635"/>
                      <a:pt x="15178" y="1601"/>
                      <a:pt x="15212" y="1601"/>
                    </a:cubicBezTo>
                    <a:lnTo>
                      <a:pt x="15412" y="1635"/>
                    </a:lnTo>
                    <a:lnTo>
                      <a:pt x="15445" y="1635"/>
                    </a:lnTo>
                    <a:lnTo>
                      <a:pt x="15112" y="1335"/>
                    </a:lnTo>
                    <a:lnTo>
                      <a:pt x="15045" y="1368"/>
                    </a:lnTo>
                    <a:lnTo>
                      <a:pt x="14911" y="1368"/>
                    </a:lnTo>
                    <a:cubicBezTo>
                      <a:pt x="14878" y="1335"/>
                      <a:pt x="14878" y="1301"/>
                      <a:pt x="14878" y="1268"/>
                    </a:cubicBezTo>
                    <a:lnTo>
                      <a:pt x="14878" y="1234"/>
                    </a:lnTo>
                    <a:lnTo>
                      <a:pt x="14878" y="1201"/>
                    </a:lnTo>
                    <a:lnTo>
                      <a:pt x="14611" y="1201"/>
                    </a:lnTo>
                    <a:cubicBezTo>
                      <a:pt x="14578" y="1168"/>
                      <a:pt x="14544" y="1134"/>
                      <a:pt x="14544" y="1101"/>
                    </a:cubicBezTo>
                    <a:lnTo>
                      <a:pt x="14544" y="1068"/>
                    </a:lnTo>
                    <a:cubicBezTo>
                      <a:pt x="14544" y="1034"/>
                      <a:pt x="14544" y="1034"/>
                      <a:pt x="14544" y="1001"/>
                    </a:cubicBezTo>
                    <a:lnTo>
                      <a:pt x="14511" y="1001"/>
                    </a:lnTo>
                    <a:cubicBezTo>
                      <a:pt x="14478" y="968"/>
                      <a:pt x="14478" y="968"/>
                      <a:pt x="14478" y="934"/>
                    </a:cubicBezTo>
                    <a:lnTo>
                      <a:pt x="14444" y="868"/>
                    </a:lnTo>
                    <a:cubicBezTo>
                      <a:pt x="14444" y="834"/>
                      <a:pt x="14444" y="801"/>
                      <a:pt x="14478" y="767"/>
                    </a:cubicBezTo>
                    <a:cubicBezTo>
                      <a:pt x="14494" y="751"/>
                      <a:pt x="14511" y="742"/>
                      <a:pt x="14528" y="742"/>
                    </a:cubicBezTo>
                    <a:cubicBezTo>
                      <a:pt x="14544" y="742"/>
                      <a:pt x="14561" y="751"/>
                      <a:pt x="14578" y="767"/>
                    </a:cubicBezTo>
                    <a:lnTo>
                      <a:pt x="14645" y="801"/>
                    </a:lnTo>
                    <a:lnTo>
                      <a:pt x="14411" y="534"/>
                    </a:lnTo>
                    <a:lnTo>
                      <a:pt x="14111" y="367"/>
                    </a:lnTo>
                    <a:lnTo>
                      <a:pt x="13944" y="267"/>
                    </a:lnTo>
                    <a:lnTo>
                      <a:pt x="13844" y="200"/>
                    </a:lnTo>
                    <a:lnTo>
                      <a:pt x="13811" y="234"/>
                    </a:lnTo>
                    <a:lnTo>
                      <a:pt x="13711" y="234"/>
                    </a:lnTo>
                    <a:lnTo>
                      <a:pt x="12943" y="267"/>
                    </a:lnTo>
                    <a:lnTo>
                      <a:pt x="12910" y="267"/>
                    </a:lnTo>
                    <a:lnTo>
                      <a:pt x="12676" y="200"/>
                    </a:lnTo>
                    <a:lnTo>
                      <a:pt x="12543" y="200"/>
                    </a:lnTo>
                    <a:lnTo>
                      <a:pt x="12243" y="267"/>
                    </a:lnTo>
                    <a:lnTo>
                      <a:pt x="12176" y="267"/>
                    </a:lnTo>
                    <a:lnTo>
                      <a:pt x="12043" y="234"/>
                    </a:lnTo>
                    <a:lnTo>
                      <a:pt x="11976" y="234"/>
                    </a:lnTo>
                    <a:lnTo>
                      <a:pt x="11843" y="134"/>
                    </a:lnTo>
                    <a:lnTo>
                      <a:pt x="11742" y="200"/>
                    </a:lnTo>
                    <a:lnTo>
                      <a:pt x="11642" y="267"/>
                    </a:lnTo>
                    <a:lnTo>
                      <a:pt x="11509" y="267"/>
                    </a:lnTo>
                    <a:lnTo>
                      <a:pt x="11409" y="234"/>
                    </a:lnTo>
                    <a:lnTo>
                      <a:pt x="11376" y="267"/>
                    </a:lnTo>
                    <a:lnTo>
                      <a:pt x="11275" y="267"/>
                    </a:lnTo>
                    <a:cubicBezTo>
                      <a:pt x="11242" y="267"/>
                      <a:pt x="11209" y="234"/>
                      <a:pt x="11175" y="200"/>
                    </a:cubicBezTo>
                    <a:lnTo>
                      <a:pt x="11075" y="34"/>
                    </a:lnTo>
                    <a:lnTo>
                      <a:pt x="11009" y="100"/>
                    </a:lnTo>
                    <a:lnTo>
                      <a:pt x="11009" y="167"/>
                    </a:lnTo>
                    <a:cubicBezTo>
                      <a:pt x="11042" y="234"/>
                      <a:pt x="11009" y="267"/>
                      <a:pt x="10975" y="300"/>
                    </a:cubicBezTo>
                    <a:lnTo>
                      <a:pt x="10775" y="300"/>
                    </a:lnTo>
                    <a:lnTo>
                      <a:pt x="10708" y="367"/>
                    </a:lnTo>
                    <a:lnTo>
                      <a:pt x="10642" y="367"/>
                    </a:lnTo>
                    <a:cubicBezTo>
                      <a:pt x="10625" y="384"/>
                      <a:pt x="10617" y="392"/>
                      <a:pt x="10608" y="392"/>
                    </a:cubicBezTo>
                    <a:cubicBezTo>
                      <a:pt x="10600" y="392"/>
                      <a:pt x="10592" y="384"/>
                      <a:pt x="10575" y="367"/>
                    </a:cubicBezTo>
                    <a:lnTo>
                      <a:pt x="10475" y="334"/>
                    </a:lnTo>
                    <a:cubicBezTo>
                      <a:pt x="10475" y="334"/>
                      <a:pt x="10475" y="334"/>
                      <a:pt x="10442" y="300"/>
                    </a:cubicBezTo>
                    <a:lnTo>
                      <a:pt x="10341" y="134"/>
                    </a:lnTo>
                    <a:lnTo>
                      <a:pt x="10308" y="134"/>
                    </a:lnTo>
                    <a:cubicBezTo>
                      <a:pt x="10308" y="134"/>
                      <a:pt x="10275" y="100"/>
                      <a:pt x="10241" y="100"/>
                    </a:cubicBezTo>
                    <a:lnTo>
                      <a:pt x="101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4534316" y="1370955"/>
                <a:ext cx="20701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68" extrusionOk="0">
                    <a:moveTo>
                      <a:pt x="0" y="0"/>
                    </a:moveTo>
                    <a:lnTo>
                      <a:pt x="67" y="100"/>
                    </a:lnTo>
                    <a:lnTo>
                      <a:pt x="267" y="201"/>
                    </a:lnTo>
                    <a:cubicBezTo>
                      <a:pt x="267" y="234"/>
                      <a:pt x="300" y="234"/>
                      <a:pt x="300" y="234"/>
                    </a:cubicBezTo>
                    <a:lnTo>
                      <a:pt x="367" y="334"/>
                    </a:lnTo>
                    <a:lnTo>
                      <a:pt x="434" y="367"/>
                    </a:lnTo>
                    <a:lnTo>
                      <a:pt x="467" y="367"/>
                    </a:lnTo>
                    <a:lnTo>
                      <a:pt x="567" y="301"/>
                    </a:lnTo>
                    <a:lnTo>
                      <a:pt x="534" y="201"/>
                    </a:lnTo>
                    <a:cubicBezTo>
                      <a:pt x="534" y="201"/>
                      <a:pt x="534" y="167"/>
                      <a:pt x="534" y="167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4501478" y="1479163"/>
                <a:ext cx="15854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8" extrusionOk="0">
                    <a:moveTo>
                      <a:pt x="34" y="0"/>
                    </a:moveTo>
                    <a:lnTo>
                      <a:pt x="0" y="34"/>
                    </a:lnTo>
                    <a:lnTo>
                      <a:pt x="0" y="134"/>
                    </a:lnTo>
                    <a:lnTo>
                      <a:pt x="67" y="234"/>
                    </a:lnTo>
                    <a:lnTo>
                      <a:pt x="167" y="367"/>
                    </a:lnTo>
                    <a:lnTo>
                      <a:pt x="367" y="467"/>
                    </a:lnTo>
                    <a:lnTo>
                      <a:pt x="401" y="467"/>
                    </a:lnTo>
                    <a:lnTo>
                      <a:pt x="401" y="367"/>
                    </a:lnTo>
                    <a:cubicBezTo>
                      <a:pt x="367" y="334"/>
                      <a:pt x="367" y="334"/>
                      <a:pt x="401" y="300"/>
                    </a:cubicBezTo>
                    <a:lnTo>
                      <a:pt x="434" y="234"/>
                    </a:lnTo>
                    <a:lnTo>
                      <a:pt x="434" y="134"/>
                    </a:lnTo>
                    <a:lnTo>
                      <a:pt x="434" y="3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4540366" y="1457259"/>
                <a:ext cx="9767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1" y="67"/>
                    </a:lnTo>
                    <a:lnTo>
                      <a:pt x="134" y="168"/>
                    </a:lnTo>
                    <a:cubicBezTo>
                      <a:pt x="134" y="168"/>
                      <a:pt x="134" y="201"/>
                      <a:pt x="168" y="201"/>
                    </a:cubicBezTo>
                    <a:lnTo>
                      <a:pt x="168" y="268"/>
                    </a:lnTo>
                    <a:lnTo>
                      <a:pt x="268" y="334"/>
                    </a:lnTo>
                    <a:lnTo>
                      <a:pt x="268" y="301"/>
                    </a:lnTo>
                    <a:lnTo>
                      <a:pt x="268" y="234"/>
                    </a:lnTo>
                    <a:lnTo>
                      <a:pt x="201" y="168"/>
                    </a:lnTo>
                    <a:lnTo>
                      <a:pt x="134" y="67"/>
                    </a:lnTo>
                    <a:lnTo>
                      <a:pt x="10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4494189" y="1369752"/>
                <a:ext cx="2442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7" h="1" extrusionOk="0">
                    <a:moveTo>
                      <a:pt x="34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4484458" y="1493741"/>
                <a:ext cx="7325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8" extrusionOk="0">
                    <a:moveTo>
                      <a:pt x="67" y="0"/>
                    </a:moveTo>
                    <a:lnTo>
                      <a:pt x="34" y="34"/>
                    </a:lnTo>
                    <a:lnTo>
                      <a:pt x="0" y="67"/>
                    </a:lnTo>
                    <a:lnTo>
                      <a:pt x="67" y="67"/>
                    </a:lnTo>
                    <a:cubicBezTo>
                      <a:pt x="67" y="34"/>
                      <a:pt x="67" y="34"/>
                      <a:pt x="100" y="34"/>
                    </a:cubicBezTo>
                    <a:lnTo>
                      <a:pt x="201" y="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4514854" y="1547244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0"/>
                    </a:move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4455265" y="1457259"/>
                <a:ext cx="37721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35" extrusionOk="0">
                    <a:moveTo>
                      <a:pt x="68" y="1"/>
                    </a:moveTo>
                    <a:lnTo>
                      <a:pt x="1" y="67"/>
                    </a:lnTo>
                    <a:lnTo>
                      <a:pt x="101" y="134"/>
                    </a:lnTo>
                    <a:lnTo>
                      <a:pt x="201" y="168"/>
                    </a:lnTo>
                    <a:lnTo>
                      <a:pt x="601" y="168"/>
                    </a:lnTo>
                    <a:lnTo>
                      <a:pt x="735" y="221"/>
                    </a:lnTo>
                    <a:lnTo>
                      <a:pt x="735" y="221"/>
                    </a:lnTo>
                    <a:cubicBezTo>
                      <a:pt x="735" y="216"/>
                      <a:pt x="735" y="210"/>
                      <a:pt x="735" y="201"/>
                    </a:cubicBezTo>
                    <a:lnTo>
                      <a:pt x="635" y="101"/>
                    </a:lnTo>
                    <a:lnTo>
                      <a:pt x="601" y="101"/>
                    </a:lnTo>
                    <a:lnTo>
                      <a:pt x="268" y="67"/>
                    </a:lnTo>
                    <a:lnTo>
                      <a:pt x="168" y="67"/>
                    </a:lnTo>
                    <a:lnTo>
                      <a:pt x="68" y="1"/>
                    </a:lnTo>
                    <a:close/>
                    <a:moveTo>
                      <a:pt x="735" y="221"/>
                    </a:moveTo>
                    <a:cubicBezTo>
                      <a:pt x="737" y="234"/>
                      <a:pt x="744" y="234"/>
                      <a:pt x="768" y="234"/>
                    </a:cubicBezTo>
                    <a:lnTo>
                      <a:pt x="968" y="334"/>
                    </a:lnTo>
                    <a:lnTo>
                      <a:pt x="1035" y="334"/>
                    </a:lnTo>
                    <a:lnTo>
                      <a:pt x="935" y="301"/>
                    </a:lnTo>
                    <a:lnTo>
                      <a:pt x="735" y="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4512412" y="1374600"/>
                <a:ext cx="15854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167" y="0"/>
                    </a:moveTo>
                    <a:lnTo>
                      <a:pt x="67" y="101"/>
                    </a:lnTo>
                    <a:lnTo>
                      <a:pt x="1" y="234"/>
                    </a:lnTo>
                    <a:lnTo>
                      <a:pt x="67" y="367"/>
                    </a:lnTo>
                    <a:lnTo>
                      <a:pt x="201" y="434"/>
                    </a:lnTo>
                    <a:lnTo>
                      <a:pt x="301" y="434"/>
                    </a:lnTo>
                    <a:lnTo>
                      <a:pt x="401" y="334"/>
                    </a:lnTo>
                    <a:lnTo>
                      <a:pt x="434" y="234"/>
                    </a:lnTo>
                    <a:lnTo>
                      <a:pt x="434" y="201"/>
                    </a:lnTo>
                    <a:lnTo>
                      <a:pt x="267" y="10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3282109" y="2144155"/>
                <a:ext cx="46212" cy="42604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169" extrusionOk="0">
                    <a:moveTo>
                      <a:pt x="567" y="1"/>
                    </a:moveTo>
                    <a:lnTo>
                      <a:pt x="501" y="67"/>
                    </a:lnTo>
                    <a:lnTo>
                      <a:pt x="300" y="67"/>
                    </a:lnTo>
                    <a:lnTo>
                      <a:pt x="134" y="34"/>
                    </a:lnTo>
                    <a:lnTo>
                      <a:pt x="134" y="67"/>
                    </a:lnTo>
                    <a:lnTo>
                      <a:pt x="100" y="734"/>
                    </a:lnTo>
                    <a:cubicBezTo>
                      <a:pt x="100" y="734"/>
                      <a:pt x="100" y="768"/>
                      <a:pt x="100" y="768"/>
                    </a:cubicBezTo>
                    <a:lnTo>
                      <a:pt x="0" y="1001"/>
                    </a:lnTo>
                    <a:lnTo>
                      <a:pt x="0" y="1068"/>
                    </a:lnTo>
                    <a:lnTo>
                      <a:pt x="134" y="1168"/>
                    </a:lnTo>
                    <a:lnTo>
                      <a:pt x="167" y="1168"/>
                    </a:lnTo>
                    <a:lnTo>
                      <a:pt x="300" y="1035"/>
                    </a:lnTo>
                    <a:lnTo>
                      <a:pt x="334" y="1001"/>
                    </a:lnTo>
                    <a:lnTo>
                      <a:pt x="467" y="968"/>
                    </a:lnTo>
                    <a:lnTo>
                      <a:pt x="601" y="901"/>
                    </a:lnTo>
                    <a:lnTo>
                      <a:pt x="1034" y="734"/>
                    </a:lnTo>
                    <a:lnTo>
                      <a:pt x="1201" y="601"/>
                    </a:lnTo>
                    <a:lnTo>
                      <a:pt x="1234" y="601"/>
                    </a:lnTo>
                    <a:lnTo>
                      <a:pt x="1268" y="568"/>
                    </a:lnTo>
                    <a:lnTo>
                      <a:pt x="1201" y="534"/>
                    </a:lnTo>
                    <a:cubicBezTo>
                      <a:pt x="1168" y="501"/>
                      <a:pt x="1168" y="501"/>
                      <a:pt x="1168" y="468"/>
                    </a:cubicBezTo>
                    <a:lnTo>
                      <a:pt x="1168" y="167"/>
                    </a:lnTo>
                    <a:lnTo>
                      <a:pt x="1168" y="134"/>
                    </a:lnTo>
                    <a:lnTo>
                      <a:pt x="1068" y="67"/>
                    </a:lnTo>
                    <a:lnTo>
                      <a:pt x="1034" y="101"/>
                    </a:lnTo>
                    <a:lnTo>
                      <a:pt x="834" y="10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3192124" y="2229256"/>
                <a:ext cx="14651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35" extrusionOk="0">
                    <a:moveTo>
                      <a:pt x="234" y="1"/>
                    </a:moveTo>
                    <a:lnTo>
                      <a:pt x="201" y="34"/>
                    </a:lnTo>
                    <a:lnTo>
                      <a:pt x="134" y="34"/>
                    </a:lnTo>
                    <a:lnTo>
                      <a:pt x="1" y="67"/>
                    </a:lnTo>
                    <a:lnTo>
                      <a:pt x="34" y="134"/>
                    </a:lnTo>
                    <a:cubicBezTo>
                      <a:pt x="67" y="167"/>
                      <a:pt x="67" y="201"/>
                      <a:pt x="34" y="234"/>
                    </a:cubicBezTo>
                    <a:lnTo>
                      <a:pt x="1" y="301"/>
                    </a:lnTo>
                    <a:lnTo>
                      <a:pt x="1" y="334"/>
                    </a:lnTo>
                    <a:lnTo>
                      <a:pt x="67" y="334"/>
                    </a:lnTo>
                    <a:lnTo>
                      <a:pt x="368" y="201"/>
                    </a:lnTo>
                    <a:lnTo>
                      <a:pt x="401" y="134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4320342" y="2510109"/>
                <a:ext cx="8528" cy="2554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01" extrusionOk="0">
                    <a:moveTo>
                      <a:pt x="234" y="0"/>
                    </a:moveTo>
                    <a:lnTo>
                      <a:pt x="134" y="67"/>
                    </a:lnTo>
                    <a:lnTo>
                      <a:pt x="100" y="167"/>
                    </a:lnTo>
                    <a:lnTo>
                      <a:pt x="0" y="500"/>
                    </a:lnTo>
                    <a:lnTo>
                      <a:pt x="134" y="701"/>
                    </a:lnTo>
                    <a:lnTo>
                      <a:pt x="167" y="601"/>
                    </a:lnTo>
                    <a:lnTo>
                      <a:pt x="167" y="400"/>
                    </a:lnTo>
                    <a:lnTo>
                      <a:pt x="234" y="6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4276571" y="2485763"/>
                <a:ext cx="37721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104" extrusionOk="0">
                    <a:moveTo>
                      <a:pt x="768" y="1"/>
                    </a:moveTo>
                    <a:lnTo>
                      <a:pt x="534" y="234"/>
                    </a:lnTo>
                    <a:lnTo>
                      <a:pt x="501" y="234"/>
                    </a:lnTo>
                    <a:lnTo>
                      <a:pt x="367" y="301"/>
                    </a:lnTo>
                    <a:lnTo>
                      <a:pt x="367" y="335"/>
                    </a:lnTo>
                    <a:lnTo>
                      <a:pt x="267" y="601"/>
                    </a:lnTo>
                    <a:lnTo>
                      <a:pt x="100" y="935"/>
                    </a:lnTo>
                    <a:lnTo>
                      <a:pt x="100" y="968"/>
                    </a:lnTo>
                    <a:lnTo>
                      <a:pt x="100" y="1235"/>
                    </a:lnTo>
                    <a:cubicBezTo>
                      <a:pt x="100" y="1269"/>
                      <a:pt x="100" y="1269"/>
                      <a:pt x="100" y="1269"/>
                    </a:cubicBezTo>
                    <a:lnTo>
                      <a:pt x="0" y="1535"/>
                    </a:lnTo>
                    <a:lnTo>
                      <a:pt x="0" y="1569"/>
                    </a:lnTo>
                    <a:lnTo>
                      <a:pt x="0" y="1936"/>
                    </a:lnTo>
                    <a:lnTo>
                      <a:pt x="67" y="2002"/>
                    </a:lnTo>
                    <a:lnTo>
                      <a:pt x="167" y="2069"/>
                    </a:lnTo>
                    <a:lnTo>
                      <a:pt x="167" y="2102"/>
                    </a:lnTo>
                    <a:lnTo>
                      <a:pt x="200" y="2169"/>
                    </a:lnTo>
                    <a:cubicBezTo>
                      <a:pt x="200" y="2169"/>
                      <a:pt x="200" y="2169"/>
                      <a:pt x="200" y="2203"/>
                    </a:cubicBezTo>
                    <a:lnTo>
                      <a:pt x="234" y="2269"/>
                    </a:lnTo>
                    <a:lnTo>
                      <a:pt x="234" y="2336"/>
                    </a:lnTo>
                    <a:lnTo>
                      <a:pt x="167" y="2569"/>
                    </a:lnTo>
                    <a:lnTo>
                      <a:pt x="234" y="2670"/>
                    </a:lnTo>
                    <a:lnTo>
                      <a:pt x="234" y="2703"/>
                    </a:lnTo>
                    <a:cubicBezTo>
                      <a:pt x="234" y="2736"/>
                      <a:pt x="234" y="2770"/>
                      <a:pt x="234" y="2770"/>
                    </a:cubicBezTo>
                    <a:lnTo>
                      <a:pt x="234" y="2803"/>
                    </a:lnTo>
                    <a:cubicBezTo>
                      <a:pt x="234" y="2836"/>
                      <a:pt x="200" y="2836"/>
                      <a:pt x="200" y="2870"/>
                    </a:cubicBezTo>
                    <a:lnTo>
                      <a:pt x="134" y="2870"/>
                    </a:lnTo>
                    <a:lnTo>
                      <a:pt x="134" y="2936"/>
                    </a:lnTo>
                    <a:lnTo>
                      <a:pt x="100" y="3036"/>
                    </a:lnTo>
                    <a:lnTo>
                      <a:pt x="100" y="3070"/>
                    </a:lnTo>
                    <a:lnTo>
                      <a:pt x="167" y="3070"/>
                    </a:lnTo>
                    <a:cubicBezTo>
                      <a:pt x="167" y="3070"/>
                      <a:pt x="200" y="3103"/>
                      <a:pt x="200" y="3103"/>
                    </a:cubicBezTo>
                    <a:lnTo>
                      <a:pt x="234" y="3070"/>
                    </a:lnTo>
                    <a:cubicBezTo>
                      <a:pt x="234" y="3070"/>
                      <a:pt x="267" y="3036"/>
                      <a:pt x="267" y="3036"/>
                    </a:cubicBezTo>
                    <a:lnTo>
                      <a:pt x="367" y="3003"/>
                    </a:lnTo>
                    <a:lnTo>
                      <a:pt x="467" y="2903"/>
                    </a:lnTo>
                    <a:lnTo>
                      <a:pt x="534" y="2836"/>
                    </a:lnTo>
                    <a:cubicBezTo>
                      <a:pt x="567" y="2803"/>
                      <a:pt x="567" y="2770"/>
                      <a:pt x="567" y="2770"/>
                    </a:cubicBezTo>
                    <a:lnTo>
                      <a:pt x="634" y="2703"/>
                    </a:lnTo>
                    <a:cubicBezTo>
                      <a:pt x="667" y="2670"/>
                      <a:pt x="667" y="2670"/>
                      <a:pt x="701" y="2670"/>
                    </a:cubicBezTo>
                    <a:lnTo>
                      <a:pt x="801" y="2670"/>
                    </a:lnTo>
                    <a:lnTo>
                      <a:pt x="801" y="2636"/>
                    </a:lnTo>
                    <a:lnTo>
                      <a:pt x="834" y="2603"/>
                    </a:lnTo>
                    <a:cubicBezTo>
                      <a:pt x="868" y="2569"/>
                      <a:pt x="901" y="2569"/>
                      <a:pt x="901" y="2569"/>
                    </a:cubicBezTo>
                    <a:lnTo>
                      <a:pt x="968" y="2569"/>
                    </a:lnTo>
                    <a:lnTo>
                      <a:pt x="901" y="2503"/>
                    </a:lnTo>
                    <a:lnTo>
                      <a:pt x="901" y="2469"/>
                    </a:lnTo>
                    <a:lnTo>
                      <a:pt x="901" y="2403"/>
                    </a:lnTo>
                    <a:lnTo>
                      <a:pt x="901" y="2269"/>
                    </a:lnTo>
                    <a:cubicBezTo>
                      <a:pt x="901" y="2269"/>
                      <a:pt x="901" y="2236"/>
                      <a:pt x="901" y="2236"/>
                    </a:cubicBezTo>
                    <a:lnTo>
                      <a:pt x="968" y="2102"/>
                    </a:lnTo>
                    <a:lnTo>
                      <a:pt x="1034" y="2002"/>
                    </a:lnTo>
                    <a:cubicBezTo>
                      <a:pt x="1001" y="2002"/>
                      <a:pt x="1001" y="1969"/>
                      <a:pt x="968" y="1969"/>
                    </a:cubicBezTo>
                    <a:lnTo>
                      <a:pt x="968" y="1902"/>
                    </a:lnTo>
                    <a:cubicBezTo>
                      <a:pt x="968" y="1902"/>
                      <a:pt x="968" y="1902"/>
                      <a:pt x="968" y="1869"/>
                    </a:cubicBezTo>
                    <a:lnTo>
                      <a:pt x="968" y="1702"/>
                    </a:lnTo>
                    <a:lnTo>
                      <a:pt x="934" y="1635"/>
                    </a:lnTo>
                    <a:cubicBezTo>
                      <a:pt x="934" y="1602"/>
                      <a:pt x="934" y="1602"/>
                      <a:pt x="934" y="1569"/>
                    </a:cubicBezTo>
                    <a:lnTo>
                      <a:pt x="934" y="1402"/>
                    </a:lnTo>
                    <a:lnTo>
                      <a:pt x="901" y="1302"/>
                    </a:lnTo>
                    <a:lnTo>
                      <a:pt x="868" y="1235"/>
                    </a:lnTo>
                    <a:lnTo>
                      <a:pt x="834" y="1168"/>
                    </a:lnTo>
                    <a:cubicBezTo>
                      <a:pt x="834" y="1135"/>
                      <a:pt x="834" y="1102"/>
                      <a:pt x="834" y="1102"/>
                    </a:cubicBezTo>
                    <a:lnTo>
                      <a:pt x="834" y="1002"/>
                    </a:lnTo>
                    <a:cubicBezTo>
                      <a:pt x="834" y="968"/>
                      <a:pt x="868" y="968"/>
                      <a:pt x="901" y="935"/>
                    </a:cubicBezTo>
                    <a:lnTo>
                      <a:pt x="1001" y="902"/>
                    </a:lnTo>
                    <a:lnTo>
                      <a:pt x="968" y="868"/>
                    </a:lnTo>
                    <a:lnTo>
                      <a:pt x="901" y="835"/>
                    </a:lnTo>
                    <a:lnTo>
                      <a:pt x="801" y="635"/>
                    </a:lnTo>
                    <a:cubicBezTo>
                      <a:pt x="801" y="635"/>
                      <a:pt x="801" y="601"/>
                      <a:pt x="801" y="601"/>
                    </a:cubicBezTo>
                    <a:lnTo>
                      <a:pt x="801" y="435"/>
                    </a:lnTo>
                    <a:cubicBezTo>
                      <a:pt x="801" y="435"/>
                      <a:pt x="801" y="435"/>
                      <a:pt x="801" y="401"/>
                    </a:cubicBez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3065693" y="1361224"/>
                <a:ext cx="53538" cy="7784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136" extrusionOk="0">
                    <a:moveTo>
                      <a:pt x="901" y="1"/>
                    </a:moveTo>
                    <a:lnTo>
                      <a:pt x="868" y="34"/>
                    </a:lnTo>
                    <a:lnTo>
                      <a:pt x="801" y="67"/>
                    </a:lnTo>
                    <a:lnTo>
                      <a:pt x="768" y="167"/>
                    </a:lnTo>
                    <a:cubicBezTo>
                      <a:pt x="801" y="167"/>
                      <a:pt x="801" y="201"/>
                      <a:pt x="768" y="201"/>
                    </a:cubicBezTo>
                    <a:lnTo>
                      <a:pt x="468" y="534"/>
                    </a:lnTo>
                    <a:lnTo>
                      <a:pt x="401" y="534"/>
                    </a:lnTo>
                    <a:lnTo>
                      <a:pt x="334" y="634"/>
                    </a:lnTo>
                    <a:lnTo>
                      <a:pt x="134" y="634"/>
                    </a:lnTo>
                    <a:lnTo>
                      <a:pt x="1" y="768"/>
                    </a:lnTo>
                    <a:lnTo>
                      <a:pt x="34" y="801"/>
                    </a:lnTo>
                    <a:lnTo>
                      <a:pt x="34" y="834"/>
                    </a:lnTo>
                    <a:cubicBezTo>
                      <a:pt x="34" y="868"/>
                      <a:pt x="34" y="868"/>
                      <a:pt x="34" y="901"/>
                    </a:cubicBezTo>
                    <a:lnTo>
                      <a:pt x="34" y="968"/>
                    </a:lnTo>
                    <a:lnTo>
                      <a:pt x="67" y="1001"/>
                    </a:lnTo>
                    <a:cubicBezTo>
                      <a:pt x="101" y="1001"/>
                      <a:pt x="101" y="1035"/>
                      <a:pt x="101" y="1035"/>
                    </a:cubicBezTo>
                    <a:lnTo>
                      <a:pt x="101" y="1068"/>
                    </a:lnTo>
                    <a:cubicBezTo>
                      <a:pt x="101" y="1101"/>
                      <a:pt x="101" y="1101"/>
                      <a:pt x="101" y="1101"/>
                    </a:cubicBezTo>
                    <a:lnTo>
                      <a:pt x="101" y="1201"/>
                    </a:lnTo>
                    <a:lnTo>
                      <a:pt x="167" y="1301"/>
                    </a:lnTo>
                    <a:lnTo>
                      <a:pt x="201" y="1368"/>
                    </a:lnTo>
                    <a:lnTo>
                      <a:pt x="334" y="1368"/>
                    </a:lnTo>
                    <a:lnTo>
                      <a:pt x="668" y="1502"/>
                    </a:lnTo>
                    <a:lnTo>
                      <a:pt x="901" y="1502"/>
                    </a:lnTo>
                    <a:cubicBezTo>
                      <a:pt x="911" y="1492"/>
                      <a:pt x="921" y="1488"/>
                      <a:pt x="930" y="1488"/>
                    </a:cubicBezTo>
                    <a:cubicBezTo>
                      <a:pt x="951" y="1488"/>
                      <a:pt x="968" y="1511"/>
                      <a:pt x="968" y="1535"/>
                    </a:cubicBezTo>
                    <a:lnTo>
                      <a:pt x="1035" y="1602"/>
                    </a:lnTo>
                    <a:cubicBezTo>
                      <a:pt x="1068" y="1635"/>
                      <a:pt x="1068" y="1635"/>
                      <a:pt x="1068" y="1635"/>
                    </a:cubicBezTo>
                    <a:lnTo>
                      <a:pt x="1135" y="1902"/>
                    </a:lnTo>
                    <a:cubicBezTo>
                      <a:pt x="1168" y="1935"/>
                      <a:pt x="1135" y="1969"/>
                      <a:pt x="1101" y="2002"/>
                    </a:cubicBezTo>
                    <a:cubicBezTo>
                      <a:pt x="1085" y="2019"/>
                      <a:pt x="1068" y="2027"/>
                      <a:pt x="1051" y="2027"/>
                    </a:cubicBezTo>
                    <a:cubicBezTo>
                      <a:pt x="1035" y="2027"/>
                      <a:pt x="1018" y="2019"/>
                      <a:pt x="1001" y="2002"/>
                    </a:cubicBezTo>
                    <a:lnTo>
                      <a:pt x="935" y="1969"/>
                    </a:lnTo>
                    <a:lnTo>
                      <a:pt x="801" y="1802"/>
                    </a:lnTo>
                    <a:lnTo>
                      <a:pt x="701" y="1802"/>
                    </a:lnTo>
                    <a:lnTo>
                      <a:pt x="701" y="1869"/>
                    </a:lnTo>
                    <a:cubicBezTo>
                      <a:pt x="668" y="1869"/>
                      <a:pt x="668" y="1902"/>
                      <a:pt x="634" y="1902"/>
                    </a:cubicBezTo>
                    <a:lnTo>
                      <a:pt x="568" y="1969"/>
                    </a:lnTo>
                    <a:lnTo>
                      <a:pt x="501" y="1969"/>
                    </a:lnTo>
                    <a:lnTo>
                      <a:pt x="501" y="2002"/>
                    </a:lnTo>
                    <a:lnTo>
                      <a:pt x="501" y="2035"/>
                    </a:lnTo>
                    <a:lnTo>
                      <a:pt x="568" y="2069"/>
                    </a:lnTo>
                    <a:lnTo>
                      <a:pt x="701" y="2135"/>
                    </a:lnTo>
                    <a:lnTo>
                      <a:pt x="801" y="2069"/>
                    </a:lnTo>
                    <a:lnTo>
                      <a:pt x="1168" y="2069"/>
                    </a:lnTo>
                    <a:lnTo>
                      <a:pt x="1201" y="1902"/>
                    </a:lnTo>
                    <a:cubicBezTo>
                      <a:pt x="1201" y="1869"/>
                      <a:pt x="1201" y="1869"/>
                      <a:pt x="1201" y="1869"/>
                    </a:cubicBezTo>
                    <a:lnTo>
                      <a:pt x="1268" y="1802"/>
                    </a:lnTo>
                    <a:lnTo>
                      <a:pt x="1435" y="1602"/>
                    </a:lnTo>
                    <a:lnTo>
                      <a:pt x="1468" y="1402"/>
                    </a:lnTo>
                    <a:lnTo>
                      <a:pt x="1368" y="1402"/>
                    </a:lnTo>
                    <a:cubicBezTo>
                      <a:pt x="1335" y="1368"/>
                      <a:pt x="1335" y="1335"/>
                      <a:pt x="1335" y="1301"/>
                    </a:cubicBezTo>
                    <a:lnTo>
                      <a:pt x="1335" y="1235"/>
                    </a:lnTo>
                    <a:cubicBezTo>
                      <a:pt x="1335" y="1201"/>
                      <a:pt x="1335" y="1168"/>
                      <a:pt x="1368" y="1168"/>
                    </a:cubicBezTo>
                    <a:lnTo>
                      <a:pt x="1468" y="1101"/>
                    </a:lnTo>
                    <a:cubicBezTo>
                      <a:pt x="1468" y="1068"/>
                      <a:pt x="1468" y="1068"/>
                      <a:pt x="1468" y="1068"/>
                    </a:cubicBezTo>
                    <a:lnTo>
                      <a:pt x="1468" y="935"/>
                    </a:lnTo>
                    <a:lnTo>
                      <a:pt x="1368" y="868"/>
                    </a:lnTo>
                    <a:lnTo>
                      <a:pt x="1135" y="568"/>
                    </a:lnTo>
                    <a:lnTo>
                      <a:pt x="1001" y="468"/>
                    </a:lnTo>
                    <a:lnTo>
                      <a:pt x="968" y="401"/>
                    </a:lnTo>
                    <a:cubicBezTo>
                      <a:pt x="935" y="401"/>
                      <a:pt x="935" y="367"/>
                      <a:pt x="935" y="367"/>
                    </a:cubicBezTo>
                    <a:lnTo>
                      <a:pt x="935" y="234"/>
                    </a:lnTo>
                    <a:lnTo>
                      <a:pt x="901" y="34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3194566" y="1546005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1"/>
                    </a:moveTo>
                    <a:lnTo>
                      <a:pt x="3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3186037" y="1549649"/>
                <a:ext cx="8565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5" extrusionOk="0">
                    <a:moveTo>
                      <a:pt x="201" y="1"/>
                    </a:moveTo>
                    <a:lnTo>
                      <a:pt x="134" y="101"/>
                    </a:lnTo>
                    <a:cubicBezTo>
                      <a:pt x="134" y="134"/>
                      <a:pt x="134" y="134"/>
                      <a:pt x="134" y="168"/>
                    </a:cubicBezTo>
                    <a:lnTo>
                      <a:pt x="101" y="201"/>
                    </a:lnTo>
                    <a:lnTo>
                      <a:pt x="1" y="268"/>
                    </a:lnTo>
                    <a:lnTo>
                      <a:pt x="34" y="268"/>
                    </a:lnTo>
                    <a:lnTo>
                      <a:pt x="101" y="334"/>
                    </a:lnTo>
                    <a:lnTo>
                      <a:pt x="101" y="301"/>
                    </a:lnTo>
                    <a:lnTo>
                      <a:pt x="134" y="268"/>
                    </a:lnTo>
                    <a:lnTo>
                      <a:pt x="168" y="234"/>
                    </a:lnTo>
                    <a:lnTo>
                      <a:pt x="234" y="201"/>
                    </a:lnTo>
                    <a:lnTo>
                      <a:pt x="201" y="101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3221317" y="1616528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0" y="1"/>
                    </a:moveTo>
                    <a:lnTo>
                      <a:pt x="67" y="1"/>
                    </a:lnTo>
                    <a:lnTo>
                      <a:pt x="0" y="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3487554" y="1890054"/>
                <a:ext cx="745264" cy="638298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7514" extrusionOk="0">
                    <a:moveTo>
                      <a:pt x="16879" y="1"/>
                    </a:moveTo>
                    <a:lnTo>
                      <a:pt x="16879" y="34"/>
                    </a:lnTo>
                    <a:cubicBezTo>
                      <a:pt x="16879" y="34"/>
                      <a:pt x="16879" y="68"/>
                      <a:pt x="16879" y="68"/>
                    </a:cubicBezTo>
                    <a:lnTo>
                      <a:pt x="16813" y="101"/>
                    </a:lnTo>
                    <a:cubicBezTo>
                      <a:pt x="16813" y="134"/>
                      <a:pt x="16779" y="134"/>
                      <a:pt x="16779" y="134"/>
                    </a:cubicBezTo>
                    <a:lnTo>
                      <a:pt x="16479" y="201"/>
                    </a:lnTo>
                    <a:lnTo>
                      <a:pt x="16279" y="268"/>
                    </a:lnTo>
                    <a:lnTo>
                      <a:pt x="16179" y="334"/>
                    </a:lnTo>
                    <a:lnTo>
                      <a:pt x="16012" y="468"/>
                    </a:lnTo>
                    <a:lnTo>
                      <a:pt x="15979" y="468"/>
                    </a:lnTo>
                    <a:lnTo>
                      <a:pt x="14711" y="601"/>
                    </a:lnTo>
                    <a:cubicBezTo>
                      <a:pt x="14711" y="618"/>
                      <a:pt x="14703" y="626"/>
                      <a:pt x="14694" y="626"/>
                    </a:cubicBezTo>
                    <a:cubicBezTo>
                      <a:pt x="14686" y="626"/>
                      <a:pt x="14678" y="618"/>
                      <a:pt x="14678" y="601"/>
                    </a:cubicBezTo>
                    <a:lnTo>
                      <a:pt x="14611" y="601"/>
                    </a:lnTo>
                    <a:lnTo>
                      <a:pt x="14311" y="535"/>
                    </a:lnTo>
                    <a:lnTo>
                      <a:pt x="14211" y="535"/>
                    </a:lnTo>
                    <a:lnTo>
                      <a:pt x="14077" y="435"/>
                    </a:lnTo>
                    <a:lnTo>
                      <a:pt x="13944" y="401"/>
                    </a:lnTo>
                    <a:lnTo>
                      <a:pt x="13343" y="401"/>
                    </a:lnTo>
                    <a:lnTo>
                      <a:pt x="13210" y="501"/>
                    </a:lnTo>
                    <a:lnTo>
                      <a:pt x="13177" y="501"/>
                    </a:lnTo>
                    <a:lnTo>
                      <a:pt x="13143" y="535"/>
                    </a:lnTo>
                    <a:lnTo>
                      <a:pt x="12876" y="535"/>
                    </a:lnTo>
                    <a:lnTo>
                      <a:pt x="12676" y="601"/>
                    </a:lnTo>
                    <a:lnTo>
                      <a:pt x="12576" y="601"/>
                    </a:lnTo>
                    <a:lnTo>
                      <a:pt x="12376" y="635"/>
                    </a:lnTo>
                    <a:lnTo>
                      <a:pt x="12276" y="668"/>
                    </a:lnTo>
                    <a:lnTo>
                      <a:pt x="12209" y="701"/>
                    </a:lnTo>
                    <a:lnTo>
                      <a:pt x="12143" y="768"/>
                    </a:lnTo>
                    <a:lnTo>
                      <a:pt x="12109" y="801"/>
                    </a:lnTo>
                    <a:lnTo>
                      <a:pt x="12009" y="868"/>
                    </a:lnTo>
                    <a:lnTo>
                      <a:pt x="11976" y="1002"/>
                    </a:lnTo>
                    <a:lnTo>
                      <a:pt x="11976" y="1035"/>
                    </a:lnTo>
                    <a:lnTo>
                      <a:pt x="11909" y="1102"/>
                    </a:lnTo>
                    <a:lnTo>
                      <a:pt x="11842" y="1168"/>
                    </a:lnTo>
                    <a:lnTo>
                      <a:pt x="11776" y="1268"/>
                    </a:lnTo>
                    <a:lnTo>
                      <a:pt x="11776" y="1302"/>
                    </a:lnTo>
                    <a:lnTo>
                      <a:pt x="11776" y="1435"/>
                    </a:lnTo>
                    <a:cubicBezTo>
                      <a:pt x="11776" y="1435"/>
                      <a:pt x="11776" y="1469"/>
                      <a:pt x="11776" y="1469"/>
                    </a:cubicBezTo>
                    <a:lnTo>
                      <a:pt x="11709" y="1635"/>
                    </a:lnTo>
                    <a:cubicBezTo>
                      <a:pt x="11709" y="1635"/>
                      <a:pt x="11676" y="1669"/>
                      <a:pt x="11642" y="1669"/>
                    </a:cubicBezTo>
                    <a:lnTo>
                      <a:pt x="11509" y="1702"/>
                    </a:lnTo>
                    <a:lnTo>
                      <a:pt x="11342" y="1869"/>
                    </a:lnTo>
                    <a:lnTo>
                      <a:pt x="10942" y="1869"/>
                    </a:lnTo>
                    <a:lnTo>
                      <a:pt x="10808" y="1802"/>
                    </a:lnTo>
                    <a:lnTo>
                      <a:pt x="10775" y="1802"/>
                    </a:lnTo>
                    <a:lnTo>
                      <a:pt x="10708" y="1836"/>
                    </a:lnTo>
                    <a:lnTo>
                      <a:pt x="10675" y="1836"/>
                    </a:lnTo>
                    <a:lnTo>
                      <a:pt x="10508" y="1869"/>
                    </a:lnTo>
                    <a:lnTo>
                      <a:pt x="10541" y="1936"/>
                    </a:lnTo>
                    <a:cubicBezTo>
                      <a:pt x="10541" y="1936"/>
                      <a:pt x="10541" y="1969"/>
                      <a:pt x="10541" y="1969"/>
                    </a:cubicBezTo>
                    <a:lnTo>
                      <a:pt x="10608" y="2102"/>
                    </a:lnTo>
                    <a:lnTo>
                      <a:pt x="10641" y="2102"/>
                    </a:lnTo>
                    <a:lnTo>
                      <a:pt x="10775" y="2236"/>
                    </a:lnTo>
                    <a:lnTo>
                      <a:pt x="10808" y="2236"/>
                    </a:lnTo>
                    <a:lnTo>
                      <a:pt x="10875" y="2336"/>
                    </a:lnTo>
                    <a:lnTo>
                      <a:pt x="10975" y="2603"/>
                    </a:lnTo>
                    <a:cubicBezTo>
                      <a:pt x="10975" y="2603"/>
                      <a:pt x="10975" y="2603"/>
                      <a:pt x="10975" y="2636"/>
                    </a:cubicBezTo>
                    <a:lnTo>
                      <a:pt x="10975" y="2736"/>
                    </a:lnTo>
                    <a:lnTo>
                      <a:pt x="11075" y="3070"/>
                    </a:lnTo>
                    <a:cubicBezTo>
                      <a:pt x="11075" y="3070"/>
                      <a:pt x="11075" y="3103"/>
                      <a:pt x="11075" y="3103"/>
                    </a:cubicBezTo>
                    <a:lnTo>
                      <a:pt x="11075" y="3136"/>
                    </a:lnTo>
                    <a:cubicBezTo>
                      <a:pt x="11075" y="3170"/>
                      <a:pt x="11075" y="3203"/>
                      <a:pt x="11042" y="3203"/>
                    </a:cubicBezTo>
                    <a:lnTo>
                      <a:pt x="10875" y="3537"/>
                    </a:lnTo>
                    <a:lnTo>
                      <a:pt x="10875" y="3603"/>
                    </a:lnTo>
                    <a:cubicBezTo>
                      <a:pt x="10875" y="3637"/>
                      <a:pt x="10875" y="3637"/>
                      <a:pt x="10875" y="3637"/>
                    </a:cubicBezTo>
                    <a:lnTo>
                      <a:pt x="10842" y="3704"/>
                    </a:lnTo>
                    <a:cubicBezTo>
                      <a:pt x="10842" y="3704"/>
                      <a:pt x="10842" y="3737"/>
                      <a:pt x="10808" y="3737"/>
                    </a:cubicBezTo>
                    <a:lnTo>
                      <a:pt x="10708" y="3770"/>
                    </a:lnTo>
                    <a:lnTo>
                      <a:pt x="10675" y="3804"/>
                    </a:lnTo>
                    <a:cubicBezTo>
                      <a:pt x="10675" y="3837"/>
                      <a:pt x="10641" y="3837"/>
                      <a:pt x="10641" y="3837"/>
                    </a:cubicBezTo>
                    <a:lnTo>
                      <a:pt x="10575" y="3870"/>
                    </a:lnTo>
                    <a:lnTo>
                      <a:pt x="10441" y="3904"/>
                    </a:lnTo>
                    <a:lnTo>
                      <a:pt x="10408" y="3937"/>
                    </a:lnTo>
                    <a:lnTo>
                      <a:pt x="10208" y="4137"/>
                    </a:lnTo>
                    <a:lnTo>
                      <a:pt x="10141" y="4237"/>
                    </a:lnTo>
                    <a:lnTo>
                      <a:pt x="10141" y="4337"/>
                    </a:lnTo>
                    <a:lnTo>
                      <a:pt x="10174" y="4337"/>
                    </a:lnTo>
                    <a:cubicBezTo>
                      <a:pt x="10174" y="4337"/>
                      <a:pt x="10208" y="4337"/>
                      <a:pt x="10208" y="4371"/>
                    </a:cubicBezTo>
                    <a:lnTo>
                      <a:pt x="10241" y="4404"/>
                    </a:lnTo>
                    <a:lnTo>
                      <a:pt x="10275" y="4437"/>
                    </a:lnTo>
                    <a:lnTo>
                      <a:pt x="10341" y="4571"/>
                    </a:lnTo>
                    <a:cubicBezTo>
                      <a:pt x="10341" y="4571"/>
                      <a:pt x="10341" y="4604"/>
                      <a:pt x="10341" y="4604"/>
                    </a:cubicBezTo>
                    <a:lnTo>
                      <a:pt x="10341" y="4704"/>
                    </a:lnTo>
                    <a:cubicBezTo>
                      <a:pt x="10341" y="4704"/>
                      <a:pt x="10341" y="4738"/>
                      <a:pt x="10341" y="4738"/>
                    </a:cubicBezTo>
                    <a:lnTo>
                      <a:pt x="10275" y="4904"/>
                    </a:lnTo>
                    <a:lnTo>
                      <a:pt x="10174" y="5138"/>
                    </a:lnTo>
                    <a:cubicBezTo>
                      <a:pt x="10174" y="5138"/>
                      <a:pt x="10174" y="5138"/>
                      <a:pt x="10174" y="5171"/>
                    </a:cubicBezTo>
                    <a:lnTo>
                      <a:pt x="10141" y="5205"/>
                    </a:lnTo>
                    <a:cubicBezTo>
                      <a:pt x="10108" y="5205"/>
                      <a:pt x="10074" y="5238"/>
                      <a:pt x="10074" y="5238"/>
                    </a:cubicBezTo>
                    <a:lnTo>
                      <a:pt x="9941" y="5238"/>
                    </a:lnTo>
                    <a:lnTo>
                      <a:pt x="9841" y="5171"/>
                    </a:lnTo>
                    <a:lnTo>
                      <a:pt x="9741" y="5071"/>
                    </a:lnTo>
                    <a:lnTo>
                      <a:pt x="9674" y="4938"/>
                    </a:lnTo>
                    <a:lnTo>
                      <a:pt x="9507" y="4971"/>
                    </a:lnTo>
                    <a:lnTo>
                      <a:pt x="9441" y="5071"/>
                    </a:lnTo>
                    <a:cubicBezTo>
                      <a:pt x="9441" y="5105"/>
                      <a:pt x="9407" y="5105"/>
                      <a:pt x="9374" y="5138"/>
                    </a:cubicBezTo>
                    <a:lnTo>
                      <a:pt x="9074" y="5138"/>
                    </a:lnTo>
                    <a:lnTo>
                      <a:pt x="8874" y="5205"/>
                    </a:lnTo>
                    <a:lnTo>
                      <a:pt x="8773" y="5271"/>
                    </a:lnTo>
                    <a:lnTo>
                      <a:pt x="8607" y="5338"/>
                    </a:lnTo>
                    <a:lnTo>
                      <a:pt x="8206" y="5505"/>
                    </a:lnTo>
                    <a:lnTo>
                      <a:pt x="8073" y="5605"/>
                    </a:lnTo>
                    <a:lnTo>
                      <a:pt x="7272" y="5905"/>
                    </a:lnTo>
                    <a:lnTo>
                      <a:pt x="7172" y="5905"/>
                    </a:lnTo>
                    <a:lnTo>
                      <a:pt x="7039" y="5872"/>
                    </a:lnTo>
                    <a:lnTo>
                      <a:pt x="7006" y="5872"/>
                    </a:lnTo>
                    <a:lnTo>
                      <a:pt x="6905" y="5905"/>
                    </a:lnTo>
                    <a:lnTo>
                      <a:pt x="6505" y="6072"/>
                    </a:lnTo>
                    <a:lnTo>
                      <a:pt x="6372" y="6072"/>
                    </a:lnTo>
                    <a:lnTo>
                      <a:pt x="6205" y="6039"/>
                    </a:lnTo>
                    <a:lnTo>
                      <a:pt x="6105" y="6039"/>
                    </a:lnTo>
                    <a:lnTo>
                      <a:pt x="5871" y="6005"/>
                    </a:lnTo>
                    <a:lnTo>
                      <a:pt x="5371" y="6005"/>
                    </a:lnTo>
                    <a:lnTo>
                      <a:pt x="5371" y="6072"/>
                    </a:lnTo>
                    <a:cubicBezTo>
                      <a:pt x="5371" y="6105"/>
                      <a:pt x="5371" y="6105"/>
                      <a:pt x="5338" y="6139"/>
                    </a:cubicBezTo>
                    <a:lnTo>
                      <a:pt x="5238" y="6239"/>
                    </a:lnTo>
                    <a:lnTo>
                      <a:pt x="5204" y="6239"/>
                    </a:lnTo>
                    <a:lnTo>
                      <a:pt x="4837" y="6339"/>
                    </a:lnTo>
                    <a:lnTo>
                      <a:pt x="4404" y="6606"/>
                    </a:lnTo>
                    <a:lnTo>
                      <a:pt x="4204" y="6706"/>
                    </a:lnTo>
                    <a:lnTo>
                      <a:pt x="4137" y="6739"/>
                    </a:lnTo>
                    <a:lnTo>
                      <a:pt x="3937" y="6839"/>
                    </a:lnTo>
                    <a:lnTo>
                      <a:pt x="3470" y="7173"/>
                    </a:lnTo>
                    <a:lnTo>
                      <a:pt x="3336" y="7373"/>
                    </a:lnTo>
                    <a:lnTo>
                      <a:pt x="3336" y="7440"/>
                    </a:lnTo>
                    <a:lnTo>
                      <a:pt x="3370" y="7540"/>
                    </a:lnTo>
                    <a:lnTo>
                      <a:pt x="3370" y="7673"/>
                    </a:lnTo>
                    <a:cubicBezTo>
                      <a:pt x="3370" y="7673"/>
                      <a:pt x="3370" y="7706"/>
                      <a:pt x="3370" y="7740"/>
                    </a:cubicBezTo>
                    <a:lnTo>
                      <a:pt x="3270" y="7840"/>
                    </a:lnTo>
                    <a:cubicBezTo>
                      <a:pt x="3270" y="7840"/>
                      <a:pt x="3270" y="7873"/>
                      <a:pt x="3236" y="7873"/>
                    </a:cubicBezTo>
                    <a:lnTo>
                      <a:pt x="3103" y="7940"/>
                    </a:lnTo>
                    <a:lnTo>
                      <a:pt x="2903" y="8007"/>
                    </a:lnTo>
                    <a:lnTo>
                      <a:pt x="2836" y="8073"/>
                    </a:lnTo>
                    <a:lnTo>
                      <a:pt x="2803" y="8073"/>
                    </a:lnTo>
                    <a:lnTo>
                      <a:pt x="2569" y="8207"/>
                    </a:lnTo>
                    <a:lnTo>
                      <a:pt x="2469" y="8273"/>
                    </a:lnTo>
                    <a:lnTo>
                      <a:pt x="2402" y="8340"/>
                    </a:lnTo>
                    <a:lnTo>
                      <a:pt x="2336" y="8374"/>
                    </a:lnTo>
                    <a:lnTo>
                      <a:pt x="2269" y="8540"/>
                    </a:lnTo>
                    <a:cubicBezTo>
                      <a:pt x="2269" y="8574"/>
                      <a:pt x="2235" y="8574"/>
                      <a:pt x="2235" y="8574"/>
                    </a:cubicBezTo>
                    <a:lnTo>
                      <a:pt x="2102" y="8674"/>
                    </a:lnTo>
                    <a:lnTo>
                      <a:pt x="2069" y="8674"/>
                    </a:lnTo>
                    <a:lnTo>
                      <a:pt x="2002" y="8707"/>
                    </a:lnTo>
                    <a:lnTo>
                      <a:pt x="1802" y="8841"/>
                    </a:lnTo>
                    <a:lnTo>
                      <a:pt x="1668" y="9007"/>
                    </a:lnTo>
                    <a:lnTo>
                      <a:pt x="1602" y="9074"/>
                    </a:lnTo>
                    <a:lnTo>
                      <a:pt x="1468" y="9207"/>
                    </a:lnTo>
                    <a:lnTo>
                      <a:pt x="1402" y="9241"/>
                    </a:lnTo>
                    <a:lnTo>
                      <a:pt x="1235" y="9241"/>
                    </a:lnTo>
                    <a:lnTo>
                      <a:pt x="1168" y="9207"/>
                    </a:lnTo>
                    <a:lnTo>
                      <a:pt x="1035" y="9207"/>
                    </a:lnTo>
                    <a:lnTo>
                      <a:pt x="935" y="9241"/>
                    </a:lnTo>
                    <a:lnTo>
                      <a:pt x="768" y="9374"/>
                    </a:lnTo>
                    <a:lnTo>
                      <a:pt x="634" y="9541"/>
                    </a:lnTo>
                    <a:lnTo>
                      <a:pt x="701" y="9608"/>
                    </a:lnTo>
                    <a:lnTo>
                      <a:pt x="901" y="9608"/>
                    </a:lnTo>
                    <a:cubicBezTo>
                      <a:pt x="968" y="9608"/>
                      <a:pt x="1001" y="9608"/>
                      <a:pt x="1001" y="9641"/>
                    </a:cubicBezTo>
                    <a:lnTo>
                      <a:pt x="1035" y="9741"/>
                    </a:lnTo>
                    <a:cubicBezTo>
                      <a:pt x="1035" y="9741"/>
                      <a:pt x="1035" y="9741"/>
                      <a:pt x="1035" y="9775"/>
                    </a:cubicBezTo>
                    <a:lnTo>
                      <a:pt x="1035" y="9808"/>
                    </a:lnTo>
                    <a:cubicBezTo>
                      <a:pt x="1035" y="9841"/>
                      <a:pt x="1035" y="9841"/>
                      <a:pt x="1035" y="9841"/>
                    </a:cubicBezTo>
                    <a:lnTo>
                      <a:pt x="1001" y="9908"/>
                    </a:lnTo>
                    <a:lnTo>
                      <a:pt x="1001" y="9941"/>
                    </a:lnTo>
                    <a:lnTo>
                      <a:pt x="1068" y="10008"/>
                    </a:lnTo>
                    <a:cubicBezTo>
                      <a:pt x="1068" y="10041"/>
                      <a:pt x="1068" y="10041"/>
                      <a:pt x="1068" y="10075"/>
                    </a:cubicBezTo>
                    <a:lnTo>
                      <a:pt x="1068" y="10141"/>
                    </a:lnTo>
                    <a:lnTo>
                      <a:pt x="1035" y="10275"/>
                    </a:lnTo>
                    <a:lnTo>
                      <a:pt x="1035" y="10575"/>
                    </a:lnTo>
                    <a:lnTo>
                      <a:pt x="1035" y="10608"/>
                    </a:lnTo>
                    <a:lnTo>
                      <a:pt x="901" y="11075"/>
                    </a:lnTo>
                    <a:lnTo>
                      <a:pt x="901" y="11409"/>
                    </a:lnTo>
                    <a:lnTo>
                      <a:pt x="968" y="11609"/>
                    </a:lnTo>
                    <a:lnTo>
                      <a:pt x="1468" y="12777"/>
                    </a:lnTo>
                    <a:lnTo>
                      <a:pt x="1502" y="12877"/>
                    </a:lnTo>
                    <a:cubicBezTo>
                      <a:pt x="1502" y="12877"/>
                      <a:pt x="1502" y="12910"/>
                      <a:pt x="1502" y="12910"/>
                    </a:cubicBezTo>
                    <a:lnTo>
                      <a:pt x="1435" y="13144"/>
                    </a:lnTo>
                    <a:lnTo>
                      <a:pt x="1435" y="13511"/>
                    </a:lnTo>
                    <a:lnTo>
                      <a:pt x="1502" y="13711"/>
                    </a:lnTo>
                    <a:lnTo>
                      <a:pt x="1502" y="13744"/>
                    </a:lnTo>
                    <a:cubicBezTo>
                      <a:pt x="1502" y="13744"/>
                      <a:pt x="1502" y="13744"/>
                      <a:pt x="1502" y="13777"/>
                    </a:cubicBezTo>
                    <a:lnTo>
                      <a:pt x="1568" y="13844"/>
                    </a:lnTo>
                    <a:cubicBezTo>
                      <a:pt x="1568" y="13877"/>
                      <a:pt x="1568" y="13877"/>
                      <a:pt x="1568" y="13877"/>
                    </a:cubicBezTo>
                    <a:lnTo>
                      <a:pt x="1568" y="14011"/>
                    </a:lnTo>
                    <a:lnTo>
                      <a:pt x="1568" y="14044"/>
                    </a:lnTo>
                    <a:lnTo>
                      <a:pt x="1568" y="14078"/>
                    </a:lnTo>
                    <a:lnTo>
                      <a:pt x="1568" y="14111"/>
                    </a:lnTo>
                    <a:lnTo>
                      <a:pt x="1502" y="14178"/>
                    </a:lnTo>
                    <a:lnTo>
                      <a:pt x="1468" y="14211"/>
                    </a:lnTo>
                    <a:lnTo>
                      <a:pt x="1402" y="14278"/>
                    </a:lnTo>
                    <a:lnTo>
                      <a:pt x="1135" y="14411"/>
                    </a:lnTo>
                    <a:lnTo>
                      <a:pt x="1101" y="14445"/>
                    </a:lnTo>
                    <a:lnTo>
                      <a:pt x="1035" y="14611"/>
                    </a:lnTo>
                    <a:lnTo>
                      <a:pt x="968" y="14711"/>
                    </a:lnTo>
                    <a:lnTo>
                      <a:pt x="935" y="14745"/>
                    </a:lnTo>
                    <a:lnTo>
                      <a:pt x="901" y="14745"/>
                    </a:lnTo>
                    <a:lnTo>
                      <a:pt x="801" y="14778"/>
                    </a:lnTo>
                    <a:cubicBezTo>
                      <a:pt x="834" y="14811"/>
                      <a:pt x="834" y="14811"/>
                      <a:pt x="801" y="14845"/>
                    </a:cubicBezTo>
                    <a:cubicBezTo>
                      <a:pt x="801" y="14845"/>
                      <a:pt x="768" y="14878"/>
                      <a:pt x="734" y="14878"/>
                    </a:cubicBezTo>
                    <a:lnTo>
                      <a:pt x="367" y="15012"/>
                    </a:lnTo>
                    <a:lnTo>
                      <a:pt x="234" y="15078"/>
                    </a:lnTo>
                    <a:lnTo>
                      <a:pt x="134" y="15112"/>
                    </a:lnTo>
                    <a:lnTo>
                      <a:pt x="1" y="15245"/>
                    </a:lnTo>
                    <a:lnTo>
                      <a:pt x="201" y="15245"/>
                    </a:lnTo>
                    <a:lnTo>
                      <a:pt x="534" y="15445"/>
                    </a:lnTo>
                    <a:lnTo>
                      <a:pt x="668" y="15479"/>
                    </a:lnTo>
                    <a:lnTo>
                      <a:pt x="801" y="15479"/>
                    </a:lnTo>
                    <a:lnTo>
                      <a:pt x="1101" y="15345"/>
                    </a:lnTo>
                    <a:lnTo>
                      <a:pt x="2069" y="14845"/>
                    </a:lnTo>
                    <a:lnTo>
                      <a:pt x="2202" y="14811"/>
                    </a:lnTo>
                    <a:lnTo>
                      <a:pt x="2369" y="14778"/>
                    </a:lnTo>
                    <a:lnTo>
                      <a:pt x="2702" y="14811"/>
                    </a:lnTo>
                    <a:lnTo>
                      <a:pt x="2869" y="14878"/>
                    </a:lnTo>
                    <a:lnTo>
                      <a:pt x="2936" y="14878"/>
                    </a:lnTo>
                    <a:lnTo>
                      <a:pt x="3036" y="14978"/>
                    </a:lnTo>
                    <a:cubicBezTo>
                      <a:pt x="3036" y="14978"/>
                      <a:pt x="3069" y="15012"/>
                      <a:pt x="3069" y="15012"/>
                    </a:cubicBezTo>
                    <a:lnTo>
                      <a:pt x="3136" y="15178"/>
                    </a:lnTo>
                    <a:lnTo>
                      <a:pt x="3203" y="15145"/>
                    </a:lnTo>
                    <a:lnTo>
                      <a:pt x="3470" y="14978"/>
                    </a:lnTo>
                    <a:lnTo>
                      <a:pt x="3570" y="14945"/>
                    </a:lnTo>
                    <a:cubicBezTo>
                      <a:pt x="3570" y="14912"/>
                      <a:pt x="3536" y="14912"/>
                      <a:pt x="3536" y="14912"/>
                    </a:cubicBezTo>
                    <a:lnTo>
                      <a:pt x="3536" y="14845"/>
                    </a:lnTo>
                    <a:cubicBezTo>
                      <a:pt x="3536" y="14845"/>
                      <a:pt x="3536" y="14845"/>
                      <a:pt x="3536" y="14811"/>
                    </a:cubicBezTo>
                    <a:lnTo>
                      <a:pt x="3536" y="14778"/>
                    </a:lnTo>
                    <a:lnTo>
                      <a:pt x="3503" y="14778"/>
                    </a:lnTo>
                    <a:lnTo>
                      <a:pt x="3636" y="14611"/>
                    </a:lnTo>
                    <a:lnTo>
                      <a:pt x="3636" y="14578"/>
                    </a:lnTo>
                    <a:lnTo>
                      <a:pt x="3603" y="14411"/>
                    </a:lnTo>
                    <a:cubicBezTo>
                      <a:pt x="3603" y="14378"/>
                      <a:pt x="3603" y="14378"/>
                      <a:pt x="3603" y="14344"/>
                    </a:cubicBezTo>
                    <a:lnTo>
                      <a:pt x="3670" y="14211"/>
                    </a:lnTo>
                    <a:lnTo>
                      <a:pt x="3703" y="14211"/>
                    </a:lnTo>
                    <a:lnTo>
                      <a:pt x="3837" y="14111"/>
                    </a:lnTo>
                    <a:cubicBezTo>
                      <a:pt x="3853" y="14094"/>
                      <a:pt x="3870" y="14086"/>
                      <a:pt x="3887" y="14086"/>
                    </a:cubicBezTo>
                    <a:cubicBezTo>
                      <a:pt x="3903" y="14086"/>
                      <a:pt x="3920" y="14094"/>
                      <a:pt x="3937" y="14111"/>
                    </a:cubicBezTo>
                    <a:cubicBezTo>
                      <a:pt x="3970" y="14111"/>
                      <a:pt x="3970" y="14144"/>
                      <a:pt x="3970" y="14178"/>
                    </a:cubicBezTo>
                    <a:lnTo>
                      <a:pt x="3970" y="14278"/>
                    </a:lnTo>
                    <a:cubicBezTo>
                      <a:pt x="3970" y="14278"/>
                      <a:pt x="3970" y="14311"/>
                      <a:pt x="3970" y="14311"/>
                    </a:cubicBezTo>
                    <a:lnTo>
                      <a:pt x="3903" y="14445"/>
                    </a:lnTo>
                    <a:lnTo>
                      <a:pt x="3970" y="14478"/>
                    </a:lnTo>
                    <a:cubicBezTo>
                      <a:pt x="3970" y="14511"/>
                      <a:pt x="4003" y="14511"/>
                      <a:pt x="4003" y="14545"/>
                    </a:cubicBezTo>
                    <a:lnTo>
                      <a:pt x="4003" y="14711"/>
                    </a:lnTo>
                    <a:lnTo>
                      <a:pt x="4003" y="14845"/>
                    </a:lnTo>
                    <a:lnTo>
                      <a:pt x="4270" y="15278"/>
                    </a:lnTo>
                    <a:cubicBezTo>
                      <a:pt x="4270" y="15278"/>
                      <a:pt x="4270" y="15312"/>
                      <a:pt x="4270" y="15312"/>
                    </a:cubicBezTo>
                    <a:lnTo>
                      <a:pt x="4304" y="15479"/>
                    </a:lnTo>
                    <a:cubicBezTo>
                      <a:pt x="4304" y="15479"/>
                      <a:pt x="4304" y="15512"/>
                      <a:pt x="4304" y="15512"/>
                    </a:cubicBezTo>
                    <a:lnTo>
                      <a:pt x="4237" y="15846"/>
                    </a:lnTo>
                    <a:lnTo>
                      <a:pt x="4237" y="16046"/>
                    </a:lnTo>
                    <a:lnTo>
                      <a:pt x="4337" y="16746"/>
                    </a:lnTo>
                    <a:lnTo>
                      <a:pt x="4337" y="16846"/>
                    </a:lnTo>
                    <a:lnTo>
                      <a:pt x="4337" y="17113"/>
                    </a:lnTo>
                    <a:cubicBezTo>
                      <a:pt x="4337" y="17113"/>
                      <a:pt x="4337" y="17113"/>
                      <a:pt x="4337" y="17147"/>
                    </a:cubicBezTo>
                    <a:lnTo>
                      <a:pt x="4204" y="17380"/>
                    </a:lnTo>
                    <a:lnTo>
                      <a:pt x="4204" y="17413"/>
                    </a:lnTo>
                    <a:lnTo>
                      <a:pt x="4370" y="17480"/>
                    </a:lnTo>
                    <a:lnTo>
                      <a:pt x="4470" y="17513"/>
                    </a:lnTo>
                    <a:lnTo>
                      <a:pt x="4504" y="17513"/>
                    </a:lnTo>
                    <a:lnTo>
                      <a:pt x="4570" y="17480"/>
                    </a:lnTo>
                    <a:lnTo>
                      <a:pt x="4704" y="17347"/>
                    </a:lnTo>
                    <a:lnTo>
                      <a:pt x="5304" y="16746"/>
                    </a:lnTo>
                    <a:lnTo>
                      <a:pt x="5671" y="16546"/>
                    </a:lnTo>
                    <a:lnTo>
                      <a:pt x="5705" y="16546"/>
                    </a:lnTo>
                    <a:lnTo>
                      <a:pt x="6105" y="16479"/>
                    </a:lnTo>
                    <a:lnTo>
                      <a:pt x="6138" y="16479"/>
                    </a:lnTo>
                    <a:lnTo>
                      <a:pt x="6338" y="16513"/>
                    </a:lnTo>
                    <a:lnTo>
                      <a:pt x="6372" y="16513"/>
                    </a:lnTo>
                    <a:lnTo>
                      <a:pt x="6539" y="16579"/>
                    </a:lnTo>
                    <a:lnTo>
                      <a:pt x="7072" y="16980"/>
                    </a:lnTo>
                    <a:lnTo>
                      <a:pt x="7139" y="16980"/>
                    </a:lnTo>
                    <a:cubicBezTo>
                      <a:pt x="7139" y="16946"/>
                      <a:pt x="7172" y="16913"/>
                      <a:pt x="7206" y="16913"/>
                    </a:cubicBezTo>
                    <a:lnTo>
                      <a:pt x="7306" y="16913"/>
                    </a:lnTo>
                    <a:lnTo>
                      <a:pt x="7439" y="16946"/>
                    </a:lnTo>
                    <a:lnTo>
                      <a:pt x="7573" y="16813"/>
                    </a:lnTo>
                    <a:lnTo>
                      <a:pt x="8840" y="15979"/>
                    </a:lnTo>
                    <a:lnTo>
                      <a:pt x="8807" y="15979"/>
                    </a:lnTo>
                    <a:lnTo>
                      <a:pt x="8707" y="15912"/>
                    </a:lnTo>
                    <a:cubicBezTo>
                      <a:pt x="8707" y="15912"/>
                      <a:pt x="8673" y="15879"/>
                      <a:pt x="8673" y="15879"/>
                    </a:cubicBezTo>
                    <a:lnTo>
                      <a:pt x="8673" y="15779"/>
                    </a:lnTo>
                    <a:cubicBezTo>
                      <a:pt x="8640" y="15779"/>
                      <a:pt x="8640" y="15746"/>
                      <a:pt x="8673" y="15746"/>
                    </a:cubicBezTo>
                    <a:lnTo>
                      <a:pt x="8673" y="15679"/>
                    </a:lnTo>
                    <a:cubicBezTo>
                      <a:pt x="8673" y="15645"/>
                      <a:pt x="8673" y="15645"/>
                      <a:pt x="8673" y="15645"/>
                    </a:cubicBezTo>
                    <a:lnTo>
                      <a:pt x="8740" y="15545"/>
                    </a:lnTo>
                    <a:lnTo>
                      <a:pt x="8874" y="15445"/>
                    </a:lnTo>
                    <a:lnTo>
                      <a:pt x="8940" y="15445"/>
                    </a:lnTo>
                    <a:lnTo>
                      <a:pt x="9007" y="15345"/>
                    </a:lnTo>
                    <a:lnTo>
                      <a:pt x="9007" y="15278"/>
                    </a:lnTo>
                    <a:lnTo>
                      <a:pt x="9007" y="15012"/>
                    </a:lnTo>
                    <a:cubicBezTo>
                      <a:pt x="9007" y="14978"/>
                      <a:pt x="9040" y="14945"/>
                      <a:pt x="9074" y="14945"/>
                    </a:cubicBezTo>
                    <a:cubicBezTo>
                      <a:pt x="9083" y="14935"/>
                      <a:pt x="9093" y="14931"/>
                      <a:pt x="9103" y="14931"/>
                    </a:cubicBezTo>
                    <a:cubicBezTo>
                      <a:pt x="9127" y="14931"/>
                      <a:pt x="9150" y="14955"/>
                      <a:pt x="9174" y="14978"/>
                    </a:cubicBezTo>
                    <a:lnTo>
                      <a:pt x="9441" y="15445"/>
                    </a:lnTo>
                    <a:lnTo>
                      <a:pt x="9507" y="15479"/>
                    </a:lnTo>
                    <a:lnTo>
                      <a:pt x="9641" y="15512"/>
                    </a:lnTo>
                    <a:lnTo>
                      <a:pt x="9674" y="15512"/>
                    </a:lnTo>
                    <a:lnTo>
                      <a:pt x="9741" y="15579"/>
                    </a:lnTo>
                    <a:lnTo>
                      <a:pt x="9841" y="15645"/>
                    </a:lnTo>
                    <a:lnTo>
                      <a:pt x="9874" y="15645"/>
                    </a:lnTo>
                    <a:lnTo>
                      <a:pt x="9908" y="15712"/>
                    </a:lnTo>
                    <a:cubicBezTo>
                      <a:pt x="9908" y="15712"/>
                      <a:pt x="9908" y="15746"/>
                      <a:pt x="9908" y="15746"/>
                    </a:cubicBezTo>
                    <a:lnTo>
                      <a:pt x="9908" y="15846"/>
                    </a:lnTo>
                    <a:lnTo>
                      <a:pt x="9941" y="15946"/>
                    </a:lnTo>
                    <a:lnTo>
                      <a:pt x="9974" y="15979"/>
                    </a:lnTo>
                    <a:lnTo>
                      <a:pt x="10041" y="16046"/>
                    </a:lnTo>
                    <a:lnTo>
                      <a:pt x="10108" y="16079"/>
                    </a:lnTo>
                    <a:lnTo>
                      <a:pt x="10108" y="16046"/>
                    </a:lnTo>
                    <a:cubicBezTo>
                      <a:pt x="10074" y="16012"/>
                      <a:pt x="10074" y="15946"/>
                      <a:pt x="10108" y="15912"/>
                    </a:cubicBezTo>
                    <a:lnTo>
                      <a:pt x="10208" y="15912"/>
                    </a:lnTo>
                    <a:lnTo>
                      <a:pt x="10275" y="15979"/>
                    </a:lnTo>
                    <a:lnTo>
                      <a:pt x="10341" y="16046"/>
                    </a:lnTo>
                    <a:lnTo>
                      <a:pt x="10408" y="16213"/>
                    </a:lnTo>
                    <a:lnTo>
                      <a:pt x="10408" y="16279"/>
                    </a:lnTo>
                    <a:lnTo>
                      <a:pt x="10608" y="16279"/>
                    </a:lnTo>
                    <a:lnTo>
                      <a:pt x="10608" y="16246"/>
                    </a:lnTo>
                    <a:lnTo>
                      <a:pt x="10641" y="16112"/>
                    </a:lnTo>
                    <a:cubicBezTo>
                      <a:pt x="10641" y="16112"/>
                      <a:pt x="10641" y="16112"/>
                      <a:pt x="10641" y="16079"/>
                    </a:cubicBezTo>
                    <a:lnTo>
                      <a:pt x="10708" y="16046"/>
                    </a:lnTo>
                    <a:lnTo>
                      <a:pt x="10808" y="16012"/>
                    </a:lnTo>
                    <a:lnTo>
                      <a:pt x="11375" y="16012"/>
                    </a:lnTo>
                    <a:cubicBezTo>
                      <a:pt x="11375" y="16012"/>
                      <a:pt x="11409" y="16046"/>
                      <a:pt x="11409" y="16046"/>
                    </a:cubicBezTo>
                    <a:lnTo>
                      <a:pt x="11442" y="16079"/>
                    </a:lnTo>
                    <a:cubicBezTo>
                      <a:pt x="11475" y="16079"/>
                      <a:pt x="11475" y="16112"/>
                      <a:pt x="11475" y="16112"/>
                    </a:cubicBezTo>
                    <a:lnTo>
                      <a:pt x="11575" y="16413"/>
                    </a:lnTo>
                    <a:lnTo>
                      <a:pt x="11575" y="16446"/>
                    </a:lnTo>
                    <a:lnTo>
                      <a:pt x="11575" y="16613"/>
                    </a:lnTo>
                    <a:lnTo>
                      <a:pt x="11575" y="16813"/>
                    </a:lnTo>
                    <a:lnTo>
                      <a:pt x="11509" y="16946"/>
                    </a:lnTo>
                    <a:lnTo>
                      <a:pt x="11542" y="17180"/>
                    </a:lnTo>
                    <a:lnTo>
                      <a:pt x="11776" y="17213"/>
                    </a:lnTo>
                    <a:lnTo>
                      <a:pt x="12209" y="17147"/>
                    </a:lnTo>
                    <a:lnTo>
                      <a:pt x="12476" y="17080"/>
                    </a:lnTo>
                    <a:lnTo>
                      <a:pt x="12710" y="16913"/>
                    </a:lnTo>
                    <a:lnTo>
                      <a:pt x="12743" y="16913"/>
                    </a:lnTo>
                    <a:lnTo>
                      <a:pt x="12876" y="16880"/>
                    </a:lnTo>
                    <a:lnTo>
                      <a:pt x="13110" y="16780"/>
                    </a:lnTo>
                    <a:lnTo>
                      <a:pt x="13243" y="16513"/>
                    </a:lnTo>
                    <a:cubicBezTo>
                      <a:pt x="13243" y="16513"/>
                      <a:pt x="13243" y="16513"/>
                      <a:pt x="13277" y="16479"/>
                    </a:cubicBezTo>
                    <a:lnTo>
                      <a:pt x="13310" y="16479"/>
                    </a:lnTo>
                    <a:lnTo>
                      <a:pt x="13310" y="16413"/>
                    </a:lnTo>
                    <a:lnTo>
                      <a:pt x="13343" y="16213"/>
                    </a:lnTo>
                    <a:lnTo>
                      <a:pt x="13343" y="16179"/>
                    </a:lnTo>
                    <a:lnTo>
                      <a:pt x="13377" y="16112"/>
                    </a:lnTo>
                    <a:cubicBezTo>
                      <a:pt x="13410" y="16079"/>
                      <a:pt x="13443" y="16046"/>
                      <a:pt x="13477" y="16046"/>
                    </a:cubicBezTo>
                    <a:cubicBezTo>
                      <a:pt x="13510" y="16046"/>
                      <a:pt x="13544" y="16079"/>
                      <a:pt x="13544" y="16146"/>
                    </a:cubicBezTo>
                    <a:lnTo>
                      <a:pt x="13544" y="16246"/>
                    </a:lnTo>
                    <a:lnTo>
                      <a:pt x="13544" y="16279"/>
                    </a:lnTo>
                    <a:lnTo>
                      <a:pt x="13477" y="16680"/>
                    </a:lnTo>
                    <a:lnTo>
                      <a:pt x="13477" y="16780"/>
                    </a:lnTo>
                    <a:lnTo>
                      <a:pt x="13510" y="16813"/>
                    </a:lnTo>
                    <a:lnTo>
                      <a:pt x="13610" y="16846"/>
                    </a:lnTo>
                    <a:lnTo>
                      <a:pt x="13710" y="16846"/>
                    </a:lnTo>
                    <a:lnTo>
                      <a:pt x="13910" y="16780"/>
                    </a:lnTo>
                    <a:lnTo>
                      <a:pt x="14277" y="16479"/>
                    </a:lnTo>
                    <a:lnTo>
                      <a:pt x="14411" y="16246"/>
                    </a:lnTo>
                    <a:lnTo>
                      <a:pt x="14578" y="16112"/>
                    </a:lnTo>
                    <a:cubicBezTo>
                      <a:pt x="14594" y="16096"/>
                      <a:pt x="14619" y="16087"/>
                      <a:pt x="14644" y="16087"/>
                    </a:cubicBezTo>
                    <a:cubicBezTo>
                      <a:pt x="14669" y="16087"/>
                      <a:pt x="14694" y="16096"/>
                      <a:pt x="14711" y="16112"/>
                    </a:cubicBezTo>
                    <a:lnTo>
                      <a:pt x="15011" y="15278"/>
                    </a:lnTo>
                    <a:lnTo>
                      <a:pt x="15178" y="14778"/>
                    </a:lnTo>
                    <a:cubicBezTo>
                      <a:pt x="15145" y="14745"/>
                      <a:pt x="15145" y="14745"/>
                      <a:pt x="15178" y="14745"/>
                    </a:cubicBezTo>
                    <a:lnTo>
                      <a:pt x="15245" y="14611"/>
                    </a:lnTo>
                    <a:cubicBezTo>
                      <a:pt x="15278" y="14578"/>
                      <a:pt x="15278" y="14578"/>
                      <a:pt x="15311" y="14578"/>
                    </a:cubicBezTo>
                    <a:lnTo>
                      <a:pt x="15345" y="14578"/>
                    </a:lnTo>
                    <a:lnTo>
                      <a:pt x="15645" y="14511"/>
                    </a:lnTo>
                    <a:lnTo>
                      <a:pt x="15712" y="14478"/>
                    </a:lnTo>
                    <a:lnTo>
                      <a:pt x="15778" y="14411"/>
                    </a:lnTo>
                    <a:lnTo>
                      <a:pt x="15778" y="14344"/>
                    </a:lnTo>
                    <a:cubicBezTo>
                      <a:pt x="15778" y="14311"/>
                      <a:pt x="15778" y="14311"/>
                      <a:pt x="15812" y="14278"/>
                    </a:cubicBezTo>
                    <a:lnTo>
                      <a:pt x="15879" y="14278"/>
                    </a:lnTo>
                    <a:lnTo>
                      <a:pt x="16145" y="14144"/>
                    </a:lnTo>
                    <a:lnTo>
                      <a:pt x="16212" y="14111"/>
                    </a:lnTo>
                    <a:lnTo>
                      <a:pt x="16245" y="14078"/>
                    </a:lnTo>
                    <a:lnTo>
                      <a:pt x="16279" y="14011"/>
                    </a:lnTo>
                    <a:lnTo>
                      <a:pt x="16279" y="13944"/>
                    </a:lnTo>
                    <a:lnTo>
                      <a:pt x="16279" y="13877"/>
                    </a:lnTo>
                    <a:lnTo>
                      <a:pt x="16312" y="13744"/>
                    </a:lnTo>
                    <a:lnTo>
                      <a:pt x="16412" y="13511"/>
                    </a:lnTo>
                    <a:cubicBezTo>
                      <a:pt x="16412" y="13511"/>
                      <a:pt x="16412" y="13477"/>
                      <a:pt x="16412" y="13477"/>
                    </a:cubicBezTo>
                    <a:lnTo>
                      <a:pt x="16479" y="13410"/>
                    </a:lnTo>
                    <a:lnTo>
                      <a:pt x="16679" y="13177"/>
                    </a:lnTo>
                    <a:lnTo>
                      <a:pt x="16813" y="12843"/>
                    </a:lnTo>
                    <a:lnTo>
                      <a:pt x="16813" y="12710"/>
                    </a:lnTo>
                    <a:lnTo>
                      <a:pt x="16746" y="12577"/>
                    </a:lnTo>
                    <a:lnTo>
                      <a:pt x="16746" y="12543"/>
                    </a:lnTo>
                    <a:lnTo>
                      <a:pt x="16712" y="12510"/>
                    </a:lnTo>
                    <a:cubicBezTo>
                      <a:pt x="16712" y="12476"/>
                      <a:pt x="16712" y="12476"/>
                      <a:pt x="16712" y="12476"/>
                    </a:cubicBezTo>
                    <a:lnTo>
                      <a:pt x="16712" y="12276"/>
                    </a:lnTo>
                    <a:cubicBezTo>
                      <a:pt x="16712" y="12243"/>
                      <a:pt x="16712" y="12243"/>
                      <a:pt x="16746" y="12210"/>
                    </a:cubicBezTo>
                    <a:lnTo>
                      <a:pt x="16746" y="12176"/>
                    </a:lnTo>
                    <a:lnTo>
                      <a:pt x="16779" y="12176"/>
                    </a:lnTo>
                    <a:lnTo>
                      <a:pt x="16879" y="12143"/>
                    </a:lnTo>
                    <a:lnTo>
                      <a:pt x="17380" y="12043"/>
                    </a:lnTo>
                    <a:lnTo>
                      <a:pt x="17813" y="11909"/>
                    </a:lnTo>
                    <a:lnTo>
                      <a:pt x="17880" y="11876"/>
                    </a:lnTo>
                    <a:lnTo>
                      <a:pt x="18013" y="11776"/>
                    </a:lnTo>
                    <a:lnTo>
                      <a:pt x="18547" y="11276"/>
                    </a:lnTo>
                    <a:lnTo>
                      <a:pt x="18480" y="11142"/>
                    </a:lnTo>
                    <a:cubicBezTo>
                      <a:pt x="18480" y="11142"/>
                      <a:pt x="18480" y="11142"/>
                      <a:pt x="18480" y="11109"/>
                    </a:cubicBezTo>
                    <a:lnTo>
                      <a:pt x="18480" y="11075"/>
                    </a:lnTo>
                    <a:cubicBezTo>
                      <a:pt x="18480" y="11042"/>
                      <a:pt x="18480" y="11009"/>
                      <a:pt x="18480" y="11009"/>
                    </a:cubicBezTo>
                    <a:lnTo>
                      <a:pt x="18614" y="10842"/>
                    </a:lnTo>
                    <a:lnTo>
                      <a:pt x="18681" y="10742"/>
                    </a:lnTo>
                    <a:lnTo>
                      <a:pt x="18681" y="10642"/>
                    </a:lnTo>
                    <a:lnTo>
                      <a:pt x="18580" y="10342"/>
                    </a:lnTo>
                    <a:cubicBezTo>
                      <a:pt x="18547" y="10342"/>
                      <a:pt x="18547" y="10308"/>
                      <a:pt x="18580" y="10308"/>
                    </a:cubicBezTo>
                    <a:lnTo>
                      <a:pt x="18580" y="10175"/>
                    </a:lnTo>
                    <a:lnTo>
                      <a:pt x="18847" y="8941"/>
                    </a:lnTo>
                    <a:lnTo>
                      <a:pt x="18881" y="8807"/>
                    </a:lnTo>
                    <a:lnTo>
                      <a:pt x="18881" y="8774"/>
                    </a:lnTo>
                    <a:lnTo>
                      <a:pt x="18914" y="8740"/>
                    </a:lnTo>
                    <a:lnTo>
                      <a:pt x="18981" y="8740"/>
                    </a:lnTo>
                    <a:lnTo>
                      <a:pt x="19181" y="8640"/>
                    </a:lnTo>
                    <a:lnTo>
                      <a:pt x="19214" y="8640"/>
                    </a:lnTo>
                    <a:lnTo>
                      <a:pt x="19481" y="8607"/>
                    </a:lnTo>
                    <a:lnTo>
                      <a:pt x="19848" y="8440"/>
                    </a:lnTo>
                    <a:lnTo>
                      <a:pt x="20082" y="8440"/>
                    </a:lnTo>
                    <a:cubicBezTo>
                      <a:pt x="20115" y="8474"/>
                      <a:pt x="20148" y="8507"/>
                      <a:pt x="20148" y="8540"/>
                    </a:cubicBezTo>
                    <a:lnTo>
                      <a:pt x="20148" y="8607"/>
                    </a:lnTo>
                    <a:lnTo>
                      <a:pt x="20148" y="8707"/>
                    </a:lnTo>
                    <a:lnTo>
                      <a:pt x="20182" y="8674"/>
                    </a:lnTo>
                    <a:lnTo>
                      <a:pt x="20248" y="8574"/>
                    </a:lnTo>
                    <a:lnTo>
                      <a:pt x="20448" y="8207"/>
                    </a:lnTo>
                    <a:lnTo>
                      <a:pt x="20448" y="8107"/>
                    </a:lnTo>
                    <a:lnTo>
                      <a:pt x="20448" y="7907"/>
                    </a:lnTo>
                    <a:lnTo>
                      <a:pt x="20448" y="7873"/>
                    </a:lnTo>
                    <a:lnTo>
                      <a:pt x="20415" y="7506"/>
                    </a:lnTo>
                    <a:lnTo>
                      <a:pt x="20348" y="7540"/>
                    </a:lnTo>
                    <a:lnTo>
                      <a:pt x="20215" y="7540"/>
                    </a:lnTo>
                    <a:cubicBezTo>
                      <a:pt x="20182" y="7540"/>
                      <a:pt x="20182" y="7506"/>
                      <a:pt x="20148" y="7506"/>
                    </a:cubicBezTo>
                    <a:lnTo>
                      <a:pt x="20048" y="7373"/>
                    </a:lnTo>
                    <a:lnTo>
                      <a:pt x="19981" y="7306"/>
                    </a:lnTo>
                    <a:cubicBezTo>
                      <a:pt x="19981" y="7306"/>
                      <a:pt x="19948" y="7273"/>
                      <a:pt x="19948" y="7273"/>
                    </a:cubicBezTo>
                    <a:lnTo>
                      <a:pt x="19881" y="7106"/>
                    </a:lnTo>
                    <a:lnTo>
                      <a:pt x="19815" y="7039"/>
                    </a:lnTo>
                    <a:lnTo>
                      <a:pt x="19748" y="7006"/>
                    </a:lnTo>
                    <a:lnTo>
                      <a:pt x="19648" y="7006"/>
                    </a:lnTo>
                    <a:lnTo>
                      <a:pt x="19514" y="6939"/>
                    </a:lnTo>
                    <a:lnTo>
                      <a:pt x="19314" y="6872"/>
                    </a:lnTo>
                    <a:lnTo>
                      <a:pt x="19281" y="6872"/>
                    </a:lnTo>
                    <a:lnTo>
                      <a:pt x="19081" y="6672"/>
                    </a:lnTo>
                    <a:cubicBezTo>
                      <a:pt x="19047" y="6672"/>
                      <a:pt x="19047" y="6672"/>
                      <a:pt x="19047" y="6639"/>
                    </a:cubicBezTo>
                    <a:lnTo>
                      <a:pt x="19014" y="6539"/>
                    </a:lnTo>
                    <a:cubicBezTo>
                      <a:pt x="18981" y="6506"/>
                      <a:pt x="18981" y="6472"/>
                      <a:pt x="19014" y="6472"/>
                    </a:cubicBezTo>
                    <a:lnTo>
                      <a:pt x="18981" y="6372"/>
                    </a:lnTo>
                    <a:lnTo>
                      <a:pt x="18847" y="6239"/>
                    </a:lnTo>
                    <a:cubicBezTo>
                      <a:pt x="18847" y="6205"/>
                      <a:pt x="18847" y="6205"/>
                      <a:pt x="18847" y="6205"/>
                    </a:cubicBezTo>
                    <a:lnTo>
                      <a:pt x="18847" y="6139"/>
                    </a:lnTo>
                    <a:lnTo>
                      <a:pt x="18747" y="5638"/>
                    </a:lnTo>
                    <a:lnTo>
                      <a:pt x="18714" y="5405"/>
                    </a:lnTo>
                    <a:lnTo>
                      <a:pt x="18714" y="5371"/>
                    </a:lnTo>
                    <a:lnTo>
                      <a:pt x="18514" y="5071"/>
                    </a:lnTo>
                    <a:lnTo>
                      <a:pt x="18414" y="4904"/>
                    </a:lnTo>
                    <a:lnTo>
                      <a:pt x="18347" y="4671"/>
                    </a:lnTo>
                    <a:lnTo>
                      <a:pt x="18347" y="4437"/>
                    </a:lnTo>
                    <a:lnTo>
                      <a:pt x="18347" y="4371"/>
                    </a:lnTo>
                    <a:lnTo>
                      <a:pt x="18314" y="4237"/>
                    </a:lnTo>
                    <a:cubicBezTo>
                      <a:pt x="18314" y="4237"/>
                      <a:pt x="18314" y="4204"/>
                      <a:pt x="18314" y="4204"/>
                    </a:cubicBezTo>
                    <a:lnTo>
                      <a:pt x="18314" y="4137"/>
                    </a:lnTo>
                    <a:lnTo>
                      <a:pt x="18314" y="3804"/>
                    </a:lnTo>
                    <a:lnTo>
                      <a:pt x="18314" y="3670"/>
                    </a:lnTo>
                    <a:lnTo>
                      <a:pt x="18314" y="3637"/>
                    </a:lnTo>
                    <a:lnTo>
                      <a:pt x="18347" y="3570"/>
                    </a:lnTo>
                    <a:lnTo>
                      <a:pt x="18447" y="3370"/>
                    </a:lnTo>
                    <a:lnTo>
                      <a:pt x="18547" y="2936"/>
                    </a:lnTo>
                    <a:lnTo>
                      <a:pt x="18480" y="2936"/>
                    </a:lnTo>
                    <a:lnTo>
                      <a:pt x="18314" y="2903"/>
                    </a:lnTo>
                    <a:lnTo>
                      <a:pt x="18147" y="2903"/>
                    </a:lnTo>
                    <a:lnTo>
                      <a:pt x="18047" y="2970"/>
                    </a:lnTo>
                    <a:lnTo>
                      <a:pt x="17646" y="3470"/>
                    </a:lnTo>
                    <a:cubicBezTo>
                      <a:pt x="17613" y="3470"/>
                      <a:pt x="17613" y="3503"/>
                      <a:pt x="17613" y="3503"/>
                    </a:cubicBezTo>
                    <a:lnTo>
                      <a:pt x="17413" y="3570"/>
                    </a:lnTo>
                    <a:lnTo>
                      <a:pt x="17280" y="3737"/>
                    </a:lnTo>
                    <a:lnTo>
                      <a:pt x="17246" y="3737"/>
                    </a:lnTo>
                    <a:cubicBezTo>
                      <a:pt x="17213" y="3737"/>
                      <a:pt x="17179" y="3737"/>
                      <a:pt x="17179" y="3704"/>
                    </a:cubicBezTo>
                    <a:lnTo>
                      <a:pt x="17113" y="3603"/>
                    </a:lnTo>
                    <a:cubicBezTo>
                      <a:pt x="17079" y="3570"/>
                      <a:pt x="17079" y="3570"/>
                      <a:pt x="17113" y="3537"/>
                    </a:cubicBezTo>
                    <a:lnTo>
                      <a:pt x="17113" y="3503"/>
                    </a:lnTo>
                    <a:lnTo>
                      <a:pt x="17113" y="3437"/>
                    </a:lnTo>
                    <a:lnTo>
                      <a:pt x="17113" y="3403"/>
                    </a:lnTo>
                    <a:cubicBezTo>
                      <a:pt x="17113" y="3403"/>
                      <a:pt x="17113" y="3370"/>
                      <a:pt x="17113" y="3337"/>
                    </a:cubicBezTo>
                    <a:lnTo>
                      <a:pt x="17113" y="3203"/>
                    </a:lnTo>
                    <a:lnTo>
                      <a:pt x="17113" y="3170"/>
                    </a:lnTo>
                    <a:lnTo>
                      <a:pt x="17179" y="2970"/>
                    </a:lnTo>
                    <a:lnTo>
                      <a:pt x="17313" y="2636"/>
                    </a:lnTo>
                    <a:lnTo>
                      <a:pt x="17313" y="2569"/>
                    </a:lnTo>
                    <a:lnTo>
                      <a:pt x="17280" y="2503"/>
                    </a:lnTo>
                    <a:lnTo>
                      <a:pt x="17246" y="2436"/>
                    </a:lnTo>
                    <a:lnTo>
                      <a:pt x="17113" y="2236"/>
                    </a:lnTo>
                    <a:cubicBezTo>
                      <a:pt x="17113" y="2236"/>
                      <a:pt x="17113" y="2202"/>
                      <a:pt x="17113" y="2202"/>
                    </a:cubicBezTo>
                    <a:lnTo>
                      <a:pt x="17113" y="1969"/>
                    </a:lnTo>
                    <a:lnTo>
                      <a:pt x="17046" y="1769"/>
                    </a:lnTo>
                    <a:cubicBezTo>
                      <a:pt x="17046" y="1769"/>
                      <a:pt x="17046" y="1735"/>
                      <a:pt x="17046" y="1735"/>
                    </a:cubicBezTo>
                    <a:lnTo>
                      <a:pt x="17046" y="1635"/>
                    </a:lnTo>
                    <a:cubicBezTo>
                      <a:pt x="17046" y="1602"/>
                      <a:pt x="17046" y="1602"/>
                      <a:pt x="17046" y="1602"/>
                    </a:cubicBezTo>
                    <a:lnTo>
                      <a:pt x="17113" y="1369"/>
                    </a:lnTo>
                    <a:lnTo>
                      <a:pt x="17346" y="902"/>
                    </a:lnTo>
                    <a:cubicBezTo>
                      <a:pt x="17346" y="902"/>
                      <a:pt x="17346" y="868"/>
                      <a:pt x="17346" y="868"/>
                    </a:cubicBezTo>
                    <a:lnTo>
                      <a:pt x="17546" y="701"/>
                    </a:lnTo>
                    <a:lnTo>
                      <a:pt x="17546" y="668"/>
                    </a:lnTo>
                    <a:lnTo>
                      <a:pt x="17480" y="501"/>
                    </a:lnTo>
                    <a:lnTo>
                      <a:pt x="17446" y="301"/>
                    </a:lnTo>
                    <a:lnTo>
                      <a:pt x="17413" y="268"/>
                    </a:lnTo>
                    <a:lnTo>
                      <a:pt x="17346" y="134"/>
                    </a:lnTo>
                    <a:lnTo>
                      <a:pt x="17280" y="101"/>
                    </a:lnTo>
                    <a:cubicBezTo>
                      <a:pt x="17246" y="101"/>
                      <a:pt x="17213" y="101"/>
                      <a:pt x="17213" y="68"/>
                    </a:cubicBezTo>
                    <a:lnTo>
                      <a:pt x="171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4010334" y="2502783"/>
                <a:ext cx="3681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5" extrusionOk="0">
                    <a:moveTo>
                      <a:pt x="67" y="1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3" y="1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" name="Google Shape;217;p15"/>
              <p:cNvGrpSpPr/>
              <p:nvPr/>
            </p:nvGrpSpPr>
            <p:grpSpPr>
              <a:xfrm>
                <a:off x="3200904" y="1702974"/>
                <a:ext cx="1150175" cy="919165"/>
                <a:chOff x="3537681" y="2040818"/>
                <a:chExt cx="906578" cy="724494"/>
              </a:xfrm>
            </p:grpSpPr>
            <p:sp>
              <p:nvSpPr>
                <p:cNvPr id="218" name="Google Shape;218;p15"/>
                <p:cNvSpPr/>
                <p:nvPr/>
              </p:nvSpPr>
              <p:spPr>
                <a:xfrm>
                  <a:off x="3537681" y="2040818"/>
                  <a:ext cx="621950" cy="58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50" h="20416" extrusionOk="0">
                      <a:moveTo>
                        <a:pt x="2702" y="1"/>
                      </a:moveTo>
                      <a:lnTo>
                        <a:pt x="2168" y="134"/>
                      </a:lnTo>
                      <a:lnTo>
                        <a:pt x="1902" y="168"/>
                      </a:lnTo>
                      <a:lnTo>
                        <a:pt x="1868" y="168"/>
                      </a:lnTo>
                      <a:lnTo>
                        <a:pt x="1868" y="268"/>
                      </a:lnTo>
                      <a:lnTo>
                        <a:pt x="1868" y="468"/>
                      </a:lnTo>
                      <a:cubicBezTo>
                        <a:pt x="1902" y="468"/>
                        <a:pt x="1902" y="468"/>
                        <a:pt x="1868" y="501"/>
                      </a:cubicBezTo>
                      <a:cubicBezTo>
                        <a:pt x="1902" y="501"/>
                        <a:pt x="1935" y="535"/>
                        <a:pt x="1935" y="568"/>
                      </a:cubicBezTo>
                      <a:lnTo>
                        <a:pt x="1935" y="601"/>
                      </a:lnTo>
                      <a:cubicBezTo>
                        <a:pt x="1935" y="635"/>
                        <a:pt x="1935" y="635"/>
                        <a:pt x="1935" y="668"/>
                      </a:cubicBezTo>
                      <a:lnTo>
                        <a:pt x="1902" y="701"/>
                      </a:lnTo>
                      <a:lnTo>
                        <a:pt x="1768" y="902"/>
                      </a:lnTo>
                      <a:lnTo>
                        <a:pt x="1635" y="1135"/>
                      </a:lnTo>
                      <a:lnTo>
                        <a:pt x="1568" y="1235"/>
                      </a:lnTo>
                      <a:cubicBezTo>
                        <a:pt x="1535" y="1235"/>
                        <a:pt x="1535" y="1268"/>
                        <a:pt x="1535" y="1268"/>
                      </a:cubicBezTo>
                      <a:lnTo>
                        <a:pt x="901" y="1669"/>
                      </a:lnTo>
                      <a:lnTo>
                        <a:pt x="801" y="1769"/>
                      </a:lnTo>
                      <a:lnTo>
                        <a:pt x="767" y="1869"/>
                      </a:lnTo>
                      <a:lnTo>
                        <a:pt x="767" y="2336"/>
                      </a:lnTo>
                      <a:lnTo>
                        <a:pt x="767" y="2469"/>
                      </a:lnTo>
                      <a:lnTo>
                        <a:pt x="767" y="2503"/>
                      </a:lnTo>
                      <a:lnTo>
                        <a:pt x="701" y="2669"/>
                      </a:lnTo>
                      <a:lnTo>
                        <a:pt x="567" y="2836"/>
                      </a:lnTo>
                      <a:lnTo>
                        <a:pt x="534" y="2903"/>
                      </a:lnTo>
                      <a:lnTo>
                        <a:pt x="701" y="2903"/>
                      </a:lnTo>
                      <a:lnTo>
                        <a:pt x="934" y="2803"/>
                      </a:lnTo>
                      <a:lnTo>
                        <a:pt x="1001" y="2703"/>
                      </a:lnTo>
                      <a:cubicBezTo>
                        <a:pt x="1001" y="2669"/>
                        <a:pt x="1001" y="2669"/>
                        <a:pt x="1034" y="2669"/>
                      </a:cubicBezTo>
                      <a:lnTo>
                        <a:pt x="1068" y="2636"/>
                      </a:lnTo>
                      <a:lnTo>
                        <a:pt x="1134" y="2469"/>
                      </a:lnTo>
                      <a:cubicBezTo>
                        <a:pt x="1168" y="2436"/>
                        <a:pt x="1168" y="2436"/>
                        <a:pt x="1168" y="2436"/>
                      </a:cubicBezTo>
                      <a:lnTo>
                        <a:pt x="1268" y="2369"/>
                      </a:lnTo>
                      <a:lnTo>
                        <a:pt x="1301" y="2303"/>
                      </a:lnTo>
                      <a:cubicBezTo>
                        <a:pt x="1301" y="2303"/>
                        <a:pt x="1301" y="2269"/>
                        <a:pt x="1335" y="2269"/>
                      </a:cubicBezTo>
                      <a:lnTo>
                        <a:pt x="1368" y="2202"/>
                      </a:lnTo>
                      <a:cubicBezTo>
                        <a:pt x="1401" y="2202"/>
                        <a:pt x="1435" y="2169"/>
                        <a:pt x="1468" y="2169"/>
                      </a:cubicBezTo>
                      <a:lnTo>
                        <a:pt x="1568" y="2169"/>
                      </a:lnTo>
                      <a:cubicBezTo>
                        <a:pt x="1635" y="2202"/>
                        <a:pt x="1668" y="2236"/>
                        <a:pt x="1668" y="2269"/>
                      </a:cubicBezTo>
                      <a:cubicBezTo>
                        <a:pt x="1668" y="2303"/>
                        <a:pt x="1635" y="2336"/>
                        <a:pt x="1601" y="2369"/>
                      </a:cubicBezTo>
                      <a:lnTo>
                        <a:pt x="1535" y="2403"/>
                      </a:lnTo>
                      <a:lnTo>
                        <a:pt x="1468" y="2469"/>
                      </a:lnTo>
                      <a:lnTo>
                        <a:pt x="1435" y="2569"/>
                      </a:lnTo>
                      <a:cubicBezTo>
                        <a:pt x="1435" y="2569"/>
                        <a:pt x="1435" y="2569"/>
                        <a:pt x="1435" y="2603"/>
                      </a:cubicBezTo>
                      <a:lnTo>
                        <a:pt x="1134" y="2936"/>
                      </a:lnTo>
                      <a:lnTo>
                        <a:pt x="968" y="3036"/>
                      </a:lnTo>
                      <a:lnTo>
                        <a:pt x="667" y="3170"/>
                      </a:lnTo>
                      <a:lnTo>
                        <a:pt x="467" y="3203"/>
                      </a:lnTo>
                      <a:lnTo>
                        <a:pt x="267" y="3237"/>
                      </a:lnTo>
                      <a:lnTo>
                        <a:pt x="267" y="3303"/>
                      </a:lnTo>
                      <a:lnTo>
                        <a:pt x="501" y="3870"/>
                      </a:lnTo>
                      <a:cubicBezTo>
                        <a:pt x="501" y="3904"/>
                        <a:pt x="501" y="3904"/>
                        <a:pt x="501" y="3904"/>
                      </a:cubicBezTo>
                      <a:lnTo>
                        <a:pt x="501" y="4070"/>
                      </a:lnTo>
                      <a:cubicBezTo>
                        <a:pt x="501" y="4070"/>
                        <a:pt x="501" y="4070"/>
                        <a:pt x="501" y="4104"/>
                      </a:cubicBezTo>
                      <a:lnTo>
                        <a:pt x="367" y="4337"/>
                      </a:lnTo>
                      <a:cubicBezTo>
                        <a:pt x="401" y="4337"/>
                        <a:pt x="401" y="4371"/>
                        <a:pt x="367" y="4371"/>
                      </a:cubicBezTo>
                      <a:lnTo>
                        <a:pt x="334" y="4437"/>
                      </a:lnTo>
                      <a:lnTo>
                        <a:pt x="267" y="4471"/>
                      </a:lnTo>
                      <a:lnTo>
                        <a:pt x="100" y="4471"/>
                      </a:lnTo>
                      <a:lnTo>
                        <a:pt x="0" y="4571"/>
                      </a:lnTo>
                      <a:lnTo>
                        <a:pt x="0" y="4604"/>
                      </a:lnTo>
                      <a:lnTo>
                        <a:pt x="100" y="4704"/>
                      </a:lnTo>
                      <a:lnTo>
                        <a:pt x="134" y="4804"/>
                      </a:lnTo>
                      <a:cubicBezTo>
                        <a:pt x="134" y="4838"/>
                        <a:pt x="134" y="4838"/>
                        <a:pt x="134" y="4871"/>
                      </a:cubicBezTo>
                      <a:lnTo>
                        <a:pt x="134" y="4971"/>
                      </a:lnTo>
                      <a:cubicBezTo>
                        <a:pt x="134" y="4971"/>
                        <a:pt x="134" y="5004"/>
                        <a:pt x="134" y="5004"/>
                      </a:cubicBezTo>
                      <a:lnTo>
                        <a:pt x="267" y="5171"/>
                      </a:lnTo>
                      <a:lnTo>
                        <a:pt x="267" y="5205"/>
                      </a:lnTo>
                      <a:lnTo>
                        <a:pt x="300" y="5271"/>
                      </a:lnTo>
                      <a:lnTo>
                        <a:pt x="334" y="5405"/>
                      </a:lnTo>
                      <a:lnTo>
                        <a:pt x="334" y="5605"/>
                      </a:lnTo>
                      <a:lnTo>
                        <a:pt x="300" y="5672"/>
                      </a:lnTo>
                      <a:lnTo>
                        <a:pt x="300" y="5705"/>
                      </a:lnTo>
                      <a:lnTo>
                        <a:pt x="234" y="5772"/>
                      </a:lnTo>
                      <a:lnTo>
                        <a:pt x="234" y="5838"/>
                      </a:lnTo>
                      <a:lnTo>
                        <a:pt x="334" y="6005"/>
                      </a:lnTo>
                      <a:lnTo>
                        <a:pt x="334" y="6039"/>
                      </a:lnTo>
                      <a:lnTo>
                        <a:pt x="334" y="6105"/>
                      </a:lnTo>
                      <a:lnTo>
                        <a:pt x="334" y="6205"/>
                      </a:lnTo>
                      <a:cubicBezTo>
                        <a:pt x="367" y="6239"/>
                        <a:pt x="367" y="6239"/>
                        <a:pt x="334" y="6239"/>
                      </a:cubicBezTo>
                      <a:lnTo>
                        <a:pt x="300" y="6439"/>
                      </a:lnTo>
                      <a:lnTo>
                        <a:pt x="267" y="6572"/>
                      </a:lnTo>
                      <a:lnTo>
                        <a:pt x="267" y="6606"/>
                      </a:lnTo>
                      <a:lnTo>
                        <a:pt x="334" y="6606"/>
                      </a:lnTo>
                      <a:lnTo>
                        <a:pt x="567" y="6639"/>
                      </a:lnTo>
                      <a:lnTo>
                        <a:pt x="634" y="6706"/>
                      </a:lnTo>
                      <a:lnTo>
                        <a:pt x="868" y="6872"/>
                      </a:lnTo>
                      <a:cubicBezTo>
                        <a:pt x="868" y="6872"/>
                        <a:pt x="868" y="6872"/>
                        <a:pt x="901" y="6906"/>
                      </a:cubicBezTo>
                      <a:lnTo>
                        <a:pt x="1134" y="7440"/>
                      </a:lnTo>
                      <a:lnTo>
                        <a:pt x="1401" y="7640"/>
                      </a:lnTo>
                      <a:lnTo>
                        <a:pt x="1568" y="7740"/>
                      </a:lnTo>
                      <a:lnTo>
                        <a:pt x="1601" y="7740"/>
                      </a:lnTo>
                      <a:lnTo>
                        <a:pt x="1668" y="7840"/>
                      </a:lnTo>
                      <a:cubicBezTo>
                        <a:pt x="1701" y="7840"/>
                        <a:pt x="1701" y="7907"/>
                        <a:pt x="1668" y="7940"/>
                      </a:cubicBezTo>
                      <a:cubicBezTo>
                        <a:pt x="1668" y="7973"/>
                        <a:pt x="1601" y="7973"/>
                        <a:pt x="1568" y="7973"/>
                      </a:cubicBezTo>
                      <a:lnTo>
                        <a:pt x="1168" y="7940"/>
                      </a:lnTo>
                      <a:lnTo>
                        <a:pt x="1101" y="7940"/>
                      </a:lnTo>
                      <a:lnTo>
                        <a:pt x="1101" y="7973"/>
                      </a:lnTo>
                      <a:lnTo>
                        <a:pt x="1101" y="8007"/>
                      </a:lnTo>
                      <a:lnTo>
                        <a:pt x="1168" y="8140"/>
                      </a:lnTo>
                      <a:lnTo>
                        <a:pt x="1201" y="8273"/>
                      </a:lnTo>
                      <a:lnTo>
                        <a:pt x="1201" y="8707"/>
                      </a:lnTo>
                      <a:lnTo>
                        <a:pt x="1234" y="8740"/>
                      </a:lnTo>
                      <a:lnTo>
                        <a:pt x="1301" y="8807"/>
                      </a:lnTo>
                      <a:cubicBezTo>
                        <a:pt x="1301" y="8807"/>
                        <a:pt x="1301" y="8807"/>
                        <a:pt x="1301" y="8841"/>
                      </a:cubicBezTo>
                      <a:lnTo>
                        <a:pt x="1335" y="8907"/>
                      </a:lnTo>
                      <a:cubicBezTo>
                        <a:pt x="1335" y="8941"/>
                        <a:pt x="1335" y="8974"/>
                        <a:pt x="1335" y="9007"/>
                      </a:cubicBezTo>
                      <a:cubicBezTo>
                        <a:pt x="1335" y="9007"/>
                        <a:pt x="1301" y="9041"/>
                        <a:pt x="1268" y="9041"/>
                      </a:cubicBezTo>
                      <a:lnTo>
                        <a:pt x="1234" y="9041"/>
                      </a:lnTo>
                      <a:cubicBezTo>
                        <a:pt x="1201" y="9041"/>
                        <a:pt x="1168" y="9041"/>
                        <a:pt x="1134" y="9007"/>
                      </a:cubicBezTo>
                      <a:lnTo>
                        <a:pt x="1101" y="8941"/>
                      </a:lnTo>
                      <a:lnTo>
                        <a:pt x="1034" y="8907"/>
                      </a:lnTo>
                      <a:lnTo>
                        <a:pt x="767" y="8907"/>
                      </a:lnTo>
                      <a:cubicBezTo>
                        <a:pt x="801" y="8941"/>
                        <a:pt x="834" y="8974"/>
                        <a:pt x="834" y="9007"/>
                      </a:cubicBezTo>
                      <a:lnTo>
                        <a:pt x="834" y="9041"/>
                      </a:lnTo>
                      <a:cubicBezTo>
                        <a:pt x="834" y="9041"/>
                        <a:pt x="834" y="9041"/>
                        <a:pt x="834" y="9074"/>
                      </a:cubicBezTo>
                      <a:lnTo>
                        <a:pt x="801" y="9107"/>
                      </a:lnTo>
                      <a:lnTo>
                        <a:pt x="801" y="9207"/>
                      </a:lnTo>
                      <a:lnTo>
                        <a:pt x="934" y="9374"/>
                      </a:lnTo>
                      <a:cubicBezTo>
                        <a:pt x="968" y="9408"/>
                        <a:pt x="968" y="9441"/>
                        <a:pt x="934" y="9474"/>
                      </a:cubicBezTo>
                      <a:cubicBezTo>
                        <a:pt x="934" y="9508"/>
                        <a:pt x="901" y="9508"/>
                        <a:pt x="868" y="9508"/>
                      </a:cubicBezTo>
                      <a:lnTo>
                        <a:pt x="834" y="9508"/>
                      </a:lnTo>
                      <a:lnTo>
                        <a:pt x="834" y="9608"/>
                      </a:lnTo>
                      <a:lnTo>
                        <a:pt x="934" y="10041"/>
                      </a:lnTo>
                      <a:lnTo>
                        <a:pt x="934" y="10075"/>
                      </a:lnTo>
                      <a:lnTo>
                        <a:pt x="1034" y="10141"/>
                      </a:lnTo>
                      <a:lnTo>
                        <a:pt x="1268" y="10141"/>
                      </a:lnTo>
                      <a:cubicBezTo>
                        <a:pt x="1301" y="10141"/>
                        <a:pt x="1301" y="10175"/>
                        <a:pt x="1301" y="10208"/>
                      </a:cubicBezTo>
                      <a:lnTo>
                        <a:pt x="1335" y="10242"/>
                      </a:lnTo>
                      <a:lnTo>
                        <a:pt x="1368" y="10275"/>
                      </a:lnTo>
                      <a:lnTo>
                        <a:pt x="1735" y="10275"/>
                      </a:lnTo>
                      <a:lnTo>
                        <a:pt x="1868" y="10308"/>
                      </a:lnTo>
                      <a:lnTo>
                        <a:pt x="1968" y="10342"/>
                      </a:lnTo>
                      <a:lnTo>
                        <a:pt x="2068" y="10408"/>
                      </a:lnTo>
                      <a:cubicBezTo>
                        <a:pt x="2102" y="10408"/>
                        <a:pt x="2135" y="10442"/>
                        <a:pt x="2135" y="10475"/>
                      </a:cubicBezTo>
                      <a:lnTo>
                        <a:pt x="2135" y="10508"/>
                      </a:lnTo>
                      <a:cubicBezTo>
                        <a:pt x="2135" y="10575"/>
                        <a:pt x="2102" y="10608"/>
                        <a:pt x="2035" y="10608"/>
                      </a:cubicBezTo>
                      <a:lnTo>
                        <a:pt x="2168" y="10709"/>
                      </a:lnTo>
                      <a:lnTo>
                        <a:pt x="2235" y="10809"/>
                      </a:lnTo>
                      <a:lnTo>
                        <a:pt x="2402" y="10809"/>
                      </a:lnTo>
                      <a:cubicBezTo>
                        <a:pt x="2435" y="10809"/>
                        <a:pt x="2435" y="10842"/>
                        <a:pt x="2469" y="10842"/>
                      </a:cubicBezTo>
                      <a:lnTo>
                        <a:pt x="2469" y="10909"/>
                      </a:lnTo>
                      <a:cubicBezTo>
                        <a:pt x="2469" y="10909"/>
                        <a:pt x="2469" y="10942"/>
                        <a:pt x="2469" y="10975"/>
                      </a:cubicBezTo>
                      <a:cubicBezTo>
                        <a:pt x="2435" y="10975"/>
                        <a:pt x="2435" y="11009"/>
                        <a:pt x="2402" y="11009"/>
                      </a:cubicBezTo>
                      <a:lnTo>
                        <a:pt x="2369" y="11042"/>
                      </a:lnTo>
                      <a:lnTo>
                        <a:pt x="1968" y="11042"/>
                      </a:lnTo>
                      <a:lnTo>
                        <a:pt x="1802" y="10942"/>
                      </a:lnTo>
                      <a:lnTo>
                        <a:pt x="1501" y="10942"/>
                      </a:lnTo>
                      <a:lnTo>
                        <a:pt x="1368" y="10842"/>
                      </a:lnTo>
                      <a:lnTo>
                        <a:pt x="1368" y="10842"/>
                      </a:lnTo>
                      <a:lnTo>
                        <a:pt x="1468" y="11442"/>
                      </a:lnTo>
                      <a:lnTo>
                        <a:pt x="1501" y="11442"/>
                      </a:lnTo>
                      <a:lnTo>
                        <a:pt x="1601" y="11509"/>
                      </a:lnTo>
                      <a:lnTo>
                        <a:pt x="1635" y="11509"/>
                      </a:lnTo>
                      <a:lnTo>
                        <a:pt x="1902" y="11609"/>
                      </a:lnTo>
                      <a:lnTo>
                        <a:pt x="1902" y="11576"/>
                      </a:lnTo>
                      <a:cubicBezTo>
                        <a:pt x="1902" y="11576"/>
                        <a:pt x="1902" y="11542"/>
                        <a:pt x="1902" y="11542"/>
                      </a:cubicBezTo>
                      <a:cubicBezTo>
                        <a:pt x="1902" y="11509"/>
                        <a:pt x="1902" y="11476"/>
                        <a:pt x="1902" y="11476"/>
                      </a:cubicBezTo>
                      <a:lnTo>
                        <a:pt x="1902" y="11442"/>
                      </a:lnTo>
                      <a:cubicBezTo>
                        <a:pt x="1902" y="11409"/>
                        <a:pt x="1935" y="11409"/>
                        <a:pt x="1935" y="11376"/>
                      </a:cubicBezTo>
                      <a:lnTo>
                        <a:pt x="2202" y="11376"/>
                      </a:lnTo>
                      <a:lnTo>
                        <a:pt x="2402" y="11409"/>
                      </a:lnTo>
                      <a:lnTo>
                        <a:pt x="2569" y="11442"/>
                      </a:lnTo>
                      <a:lnTo>
                        <a:pt x="2736" y="11542"/>
                      </a:lnTo>
                      <a:lnTo>
                        <a:pt x="2802" y="11609"/>
                      </a:lnTo>
                      <a:cubicBezTo>
                        <a:pt x="2836" y="11609"/>
                        <a:pt x="2836" y="11609"/>
                        <a:pt x="2836" y="11643"/>
                      </a:cubicBezTo>
                      <a:lnTo>
                        <a:pt x="2902" y="11809"/>
                      </a:lnTo>
                      <a:lnTo>
                        <a:pt x="2969" y="11809"/>
                      </a:lnTo>
                      <a:cubicBezTo>
                        <a:pt x="2969" y="11809"/>
                        <a:pt x="3002" y="11843"/>
                        <a:pt x="3036" y="11843"/>
                      </a:cubicBezTo>
                      <a:lnTo>
                        <a:pt x="3136" y="11943"/>
                      </a:lnTo>
                      <a:lnTo>
                        <a:pt x="3203" y="11909"/>
                      </a:lnTo>
                      <a:lnTo>
                        <a:pt x="3203" y="11876"/>
                      </a:lnTo>
                      <a:lnTo>
                        <a:pt x="3203" y="11776"/>
                      </a:lnTo>
                      <a:lnTo>
                        <a:pt x="3203" y="11709"/>
                      </a:lnTo>
                      <a:lnTo>
                        <a:pt x="3203" y="11676"/>
                      </a:lnTo>
                      <a:lnTo>
                        <a:pt x="3236" y="11609"/>
                      </a:lnTo>
                      <a:cubicBezTo>
                        <a:pt x="3236" y="11609"/>
                        <a:pt x="3269" y="11576"/>
                        <a:pt x="3269" y="11576"/>
                      </a:cubicBezTo>
                      <a:lnTo>
                        <a:pt x="3336" y="11542"/>
                      </a:lnTo>
                      <a:lnTo>
                        <a:pt x="3369" y="11542"/>
                      </a:lnTo>
                      <a:lnTo>
                        <a:pt x="3469" y="11509"/>
                      </a:lnTo>
                      <a:cubicBezTo>
                        <a:pt x="3486" y="11492"/>
                        <a:pt x="3503" y="11484"/>
                        <a:pt x="3519" y="11484"/>
                      </a:cubicBezTo>
                      <a:cubicBezTo>
                        <a:pt x="3536" y="11484"/>
                        <a:pt x="3553" y="11492"/>
                        <a:pt x="3569" y="11509"/>
                      </a:cubicBezTo>
                      <a:cubicBezTo>
                        <a:pt x="3569" y="11509"/>
                        <a:pt x="3603" y="11542"/>
                        <a:pt x="3603" y="11576"/>
                      </a:cubicBezTo>
                      <a:cubicBezTo>
                        <a:pt x="3603" y="11609"/>
                        <a:pt x="3603" y="11609"/>
                        <a:pt x="3603" y="11609"/>
                      </a:cubicBezTo>
                      <a:lnTo>
                        <a:pt x="3603" y="11676"/>
                      </a:lnTo>
                      <a:cubicBezTo>
                        <a:pt x="3569" y="11676"/>
                        <a:pt x="3569" y="11709"/>
                        <a:pt x="3569" y="11709"/>
                      </a:cubicBezTo>
                      <a:lnTo>
                        <a:pt x="3503" y="11809"/>
                      </a:lnTo>
                      <a:lnTo>
                        <a:pt x="3503" y="11876"/>
                      </a:lnTo>
                      <a:lnTo>
                        <a:pt x="3503" y="11909"/>
                      </a:lnTo>
                      <a:lnTo>
                        <a:pt x="3603" y="12009"/>
                      </a:lnTo>
                      <a:lnTo>
                        <a:pt x="3636" y="12110"/>
                      </a:lnTo>
                      <a:lnTo>
                        <a:pt x="3670" y="12143"/>
                      </a:lnTo>
                      <a:lnTo>
                        <a:pt x="3770" y="12210"/>
                      </a:lnTo>
                      <a:cubicBezTo>
                        <a:pt x="3770" y="12210"/>
                        <a:pt x="3803" y="12210"/>
                        <a:pt x="3803" y="12243"/>
                      </a:cubicBezTo>
                      <a:lnTo>
                        <a:pt x="3836" y="12343"/>
                      </a:lnTo>
                      <a:lnTo>
                        <a:pt x="4003" y="12343"/>
                      </a:lnTo>
                      <a:lnTo>
                        <a:pt x="4070" y="12410"/>
                      </a:lnTo>
                      <a:lnTo>
                        <a:pt x="4203" y="12410"/>
                      </a:lnTo>
                      <a:lnTo>
                        <a:pt x="4270" y="12443"/>
                      </a:lnTo>
                      <a:cubicBezTo>
                        <a:pt x="4303" y="12443"/>
                        <a:pt x="4303" y="12476"/>
                        <a:pt x="4303" y="12510"/>
                      </a:cubicBezTo>
                      <a:lnTo>
                        <a:pt x="4303" y="12577"/>
                      </a:lnTo>
                      <a:lnTo>
                        <a:pt x="4270" y="12877"/>
                      </a:lnTo>
                      <a:lnTo>
                        <a:pt x="4303" y="12877"/>
                      </a:lnTo>
                      <a:cubicBezTo>
                        <a:pt x="4370" y="12877"/>
                        <a:pt x="4403" y="12910"/>
                        <a:pt x="4370" y="12977"/>
                      </a:cubicBezTo>
                      <a:lnTo>
                        <a:pt x="4370" y="13010"/>
                      </a:lnTo>
                      <a:lnTo>
                        <a:pt x="4604" y="13077"/>
                      </a:lnTo>
                      <a:cubicBezTo>
                        <a:pt x="4637" y="13077"/>
                        <a:pt x="4637" y="13110"/>
                        <a:pt x="4670" y="13110"/>
                      </a:cubicBezTo>
                      <a:lnTo>
                        <a:pt x="4737" y="13177"/>
                      </a:lnTo>
                      <a:cubicBezTo>
                        <a:pt x="4737" y="13210"/>
                        <a:pt x="4770" y="13210"/>
                        <a:pt x="4770" y="13244"/>
                      </a:cubicBezTo>
                      <a:lnTo>
                        <a:pt x="4870" y="13577"/>
                      </a:lnTo>
                      <a:cubicBezTo>
                        <a:pt x="4870" y="13611"/>
                        <a:pt x="4870" y="13611"/>
                        <a:pt x="4870" y="13644"/>
                      </a:cubicBezTo>
                      <a:lnTo>
                        <a:pt x="4870" y="13811"/>
                      </a:lnTo>
                      <a:lnTo>
                        <a:pt x="4737" y="14344"/>
                      </a:lnTo>
                      <a:lnTo>
                        <a:pt x="4737" y="14611"/>
                      </a:lnTo>
                      <a:lnTo>
                        <a:pt x="4704" y="14711"/>
                      </a:lnTo>
                      <a:lnTo>
                        <a:pt x="4570" y="15078"/>
                      </a:lnTo>
                      <a:cubicBezTo>
                        <a:pt x="4537" y="15078"/>
                        <a:pt x="4537" y="15112"/>
                        <a:pt x="4537" y="15112"/>
                      </a:cubicBezTo>
                      <a:lnTo>
                        <a:pt x="4470" y="15145"/>
                      </a:lnTo>
                      <a:lnTo>
                        <a:pt x="4437" y="15145"/>
                      </a:lnTo>
                      <a:lnTo>
                        <a:pt x="4403" y="15178"/>
                      </a:lnTo>
                      <a:lnTo>
                        <a:pt x="4237" y="15245"/>
                      </a:lnTo>
                      <a:lnTo>
                        <a:pt x="4237" y="15278"/>
                      </a:lnTo>
                      <a:cubicBezTo>
                        <a:pt x="4270" y="15278"/>
                        <a:pt x="4270" y="15312"/>
                        <a:pt x="4270" y="15345"/>
                      </a:cubicBezTo>
                      <a:cubicBezTo>
                        <a:pt x="4270" y="15379"/>
                        <a:pt x="4270" y="15412"/>
                        <a:pt x="4237" y="15412"/>
                      </a:cubicBezTo>
                      <a:lnTo>
                        <a:pt x="4403" y="15545"/>
                      </a:lnTo>
                      <a:lnTo>
                        <a:pt x="4470" y="15545"/>
                      </a:lnTo>
                      <a:lnTo>
                        <a:pt x="4670" y="15645"/>
                      </a:lnTo>
                      <a:lnTo>
                        <a:pt x="4837" y="15712"/>
                      </a:lnTo>
                      <a:cubicBezTo>
                        <a:pt x="4837" y="15712"/>
                        <a:pt x="4870" y="15712"/>
                        <a:pt x="4870" y="15745"/>
                      </a:cubicBezTo>
                      <a:lnTo>
                        <a:pt x="4970" y="15912"/>
                      </a:lnTo>
                      <a:lnTo>
                        <a:pt x="5104" y="16179"/>
                      </a:lnTo>
                      <a:cubicBezTo>
                        <a:pt x="5104" y="16179"/>
                        <a:pt x="5104" y="16179"/>
                        <a:pt x="5104" y="16212"/>
                      </a:cubicBezTo>
                      <a:lnTo>
                        <a:pt x="5104" y="16379"/>
                      </a:lnTo>
                      <a:cubicBezTo>
                        <a:pt x="5104" y="16413"/>
                        <a:pt x="5104" y="16413"/>
                        <a:pt x="5104" y="16413"/>
                      </a:cubicBezTo>
                      <a:lnTo>
                        <a:pt x="5071" y="16579"/>
                      </a:lnTo>
                      <a:lnTo>
                        <a:pt x="5004" y="16780"/>
                      </a:lnTo>
                      <a:lnTo>
                        <a:pt x="4970" y="16913"/>
                      </a:lnTo>
                      <a:lnTo>
                        <a:pt x="4970" y="17046"/>
                      </a:lnTo>
                      <a:lnTo>
                        <a:pt x="5071" y="17113"/>
                      </a:lnTo>
                      <a:cubicBezTo>
                        <a:pt x="5104" y="17146"/>
                        <a:pt x="5104" y="17146"/>
                        <a:pt x="5104" y="17180"/>
                      </a:cubicBezTo>
                      <a:lnTo>
                        <a:pt x="5171" y="17247"/>
                      </a:lnTo>
                      <a:lnTo>
                        <a:pt x="5204" y="17613"/>
                      </a:lnTo>
                      <a:lnTo>
                        <a:pt x="5204" y="17780"/>
                      </a:lnTo>
                      <a:lnTo>
                        <a:pt x="5204" y="17847"/>
                      </a:lnTo>
                      <a:lnTo>
                        <a:pt x="5371" y="18114"/>
                      </a:lnTo>
                      <a:lnTo>
                        <a:pt x="5437" y="18181"/>
                      </a:lnTo>
                      <a:lnTo>
                        <a:pt x="5471" y="18181"/>
                      </a:lnTo>
                      <a:lnTo>
                        <a:pt x="5571" y="18114"/>
                      </a:lnTo>
                      <a:cubicBezTo>
                        <a:pt x="5588" y="18097"/>
                        <a:pt x="5604" y="18089"/>
                        <a:pt x="5621" y="18089"/>
                      </a:cubicBezTo>
                      <a:cubicBezTo>
                        <a:pt x="5638" y="18089"/>
                        <a:pt x="5654" y="18097"/>
                        <a:pt x="5671" y="18114"/>
                      </a:cubicBezTo>
                      <a:cubicBezTo>
                        <a:pt x="5704" y="18147"/>
                        <a:pt x="5704" y="18181"/>
                        <a:pt x="5704" y="18214"/>
                      </a:cubicBezTo>
                      <a:lnTo>
                        <a:pt x="5638" y="18381"/>
                      </a:lnTo>
                      <a:cubicBezTo>
                        <a:pt x="5638" y="18414"/>
                        <a:pt x="5604" y="18447"/>
                        <a:pt x="5571" y="18447"/>
                      </a:cubicBezTo>
                      <a:lnTo>
                        <a:pt x="5337" y="18447"/>
                      </a:lnTo>
                      <a:lnTo>
                        <a:pt x="5337" y="18481"/>
                      </a:lnTo>
                      <a:lnTo>
                        <a:pt x="5337" y="18547"/>
                      </a:lnTo>
                      <a:lnTo>
                        <a:pt x="5337" y="18581"/>
                      </a:lnTo>
                      <a:lnTo>
                        <a:pt x="5304" y="18614"/>
                      </a:lnTo>
                      <a:lnTo>
                        <a:pt x="5371" y="18614"/>
                      </a:lnTo>
                      <a:cubicBezTo>
                        <a:pt x="5371" y="18614"/>
                        <a:pt x="5404" y="18614"/>
                        <a:pt x="5404" y="18648"/>
                      </a:cubicBezTo>
                      <a:lnTo>
                        <a:pt x="5437" y="18681"/>
                      </a:lnTo>
                      <a:cubicBezTo>
                        <a:pt x="5471" y="18681"/>
                        <a:pt x="5471" y="18714"/>
                        <a:pt x="5471" y="18714"/>
                      </a:cubicBezTo>
                      <a:lnTo>
                        <a:pt x="5538" y="18914"/>
                      </a:lnTo>
                      <a:lnTo>
                        <a:pt x="5538" y="18948"/>
                      </a:lnTo>
                      <a:lnTo>
                        <a:pt x="5538" y="19115"/>
                      </a:lnTo>
                      <a:lnTo>
                        <a:pt x="5604" y="19248"/>
                      </a:lnTo>
                      <a:lnTo>
                        <a:pt x="5604" y="19281"/>
                      </a:lnTo>
                      <a:lnTo>
                        <a:pt x="5604" y="19415"/>
                      </a:lnTo>
                      <a:cubicBezTo>
                        <a:pt x="5604" y="19415"/>
                        <a:pt x="5604" y="19448"/>
                        <a:pt x="5604" y="19448"/>
                      </a:cubicBezTo>
                      <a:lnTo>
                        <a:pt x="5571" y="19582"/>
                      </a:lnTo>
                      <a:lnTo>
                        <a:pt x="5571" y="19615"/>
                      </a:lnTo>
                      <a:lnTo>
                        <a:pt x="5471" y="19748"/>
                      </a:lnTo>
                      <a:lnTo>
                        <a:pt x="5504" y="19848"/>
                      </a:lnTo>
                      <a:lnTo>
                        <a:pt x="5571" y="20015"/>
                      </a:lnTo>
                      <a:lnTo>
                        <a:pt x="5604" y="20115"/>
                      </a:lnTo>
                      <a:lnTo>
                        <a:pt x="5704" y="20115"/>
                      </a:lnTo>
                      <a:lnTo>
                        <a:pt x="6105" y="19782"/>
                      </a:lnTo>
                      <a:lnTo>
                        <a:pt x="6538" y="19615"/>
                      </a:lnTo>
                      <a:lnTo>
                        <a:pt x="6705" y="19582"/>
                      </a:lnTo>
                      <a:cubicBezTo>
                        <a:pt x="6705" y="19565"/>
                        <a:pt x="6705" y="19557"/>
                        <a:pt x="6709" y="19557"/>
                      </a:cubicBezTo>
                      <a:cubicBezTo>
                        <a:pt x="6713" y="19557"/>
                        <a:pt x="6722" y="19565"/>
                        <a:pt x="6738" y="19582"/>
                      </a:cubicBezTo>
                      <a:lnTo>
                        <a:pt x="6905" y="19615"/>
                      </a:lnTo>
                      <a:cubicBezTo>
                        <a:pt x="6939" y="19615"/>
                        <a:pt x="6939" y="19615"/>
                        <a:pt x="6972" y="19648"/>
                      </a:cubicBezTo>
                      <a:lnTo>
                        <a:pt x="7072" y="19782"/>
                      </a:lnTo>
                      <a:cubicBezTo>
                        <a:pt x="7072" y="19782"/>
                        <a:pt x="7072" y="19782"/>
                        <a:pt x="7072" y="19815"/>
                      </a:cubicBezTo>
                      <a:lnTo>
                        <a:pt x="7139" y="19982"/>
                      </a:lnTo>
                      <a:lnTo>
                        <a:pt x="7139" y="20082"/>
                      </a:lnTo>
                      <a:lnTo>
                        <a:pt x="7139" y="20182"/>
                      </a:lnTo>
                      <a:lnTo>
                        <a:pt x="7172" y="20249"/>
                      </a:lnTo>
                      <a:cubicBezTo>
                        <a:pt x="7172" y="20249"/>
                        <a:pt x="7172" y="20282"/>
                        <a:pt x="7172" y="20282"/>
                      </a:cubicBezTo>
                      <a:lnTo>
                        <a:pt x="7172" y="20315"/>
                      </a:lnTo>
                      <a:cubicBezTo>
                        <a:pt x="7172" y="20349"/>
                        <a:pt x="7172" y="20349"/>
                        <a:pt x="7172" y="20382"/>
                      </a:cubicBezTo>
                      <a:lnTo>
                        <a:pt x="7172" y="20415"/>
                      </a:lnTo>
                      <a:lnTo>
                        <a:pt x="7205" y="20415"/>
                      </a:lnTo>
                      <a:lnTo>
                        <a:pt x="7272" y="20382"/>
                      </a:lnTo>
                      <a:lnTo>
                        <a:pt x="7606" y="19982"/>
                      </a:lnTo>
                      <a:lnTo>
                        <a:pt x="7672" y="19915"/>
                      </a:lnTo>
                      <a:lnTo>
                        <a:pt x="7772" y="19882"/>
                      </a:lnTo>
                      <a:cubicBezTo>
                        <a:pt x="7772" y="19865"/>
                        <a:pt x="7772" y="19857"/>
                        <a:pt x="7777" y="19857"/>
                      </a:cubicBezTo>
                      <a:cubicBezTo>
                        <a:pt x="7781" y="19857"/>
                        <a:pt x="7789" y="19865"/>
                        <a:pt x="7806" y="19882"/>
                      </a:cubicBezTo>
                      <a:lnTo>
                        <a:pt x="7873" y="19882"/>
                      </a:lnTo>
                      <a:lnTo>
                        <a:pt x="8139" y="19748"/>
                      </a:lnTo>
                      <a:lnTo>
                        <a:pt x="8273" y="19682"/>
                      </a:lnTo>
                      <a:lnTo>
                        <a:pt x="8306" y="19682"/>
                      </a:lnTo>
                      <a:lnTo>
                        <a:pt x="8406" y="19648"/>
                      </a:lnTo>
                      <a:lnTo>
                        <a:pt x="8440" y="19648"/>
                      </a:lnTo>
                      <a:lnTo>
                        <a:pt x="8540" y="19615"/>
                      </a:lnTo>
                      <a:lnTo>
                        <a:pt x="8606" y="19748"/>
                      </a:lnTo>
                      <a:lnTo>
                        <a:pt x="8673" y="19682"/>
                      </a:lnTo>
                      <a:lnTo>
                        <a:pt x="8706" y="19515"/>
                      </a:lnTo>
                      <a:lnTo>
                        <a:pt x="8706" y="19481"/>
                      </a:lnTo>
                      <a:lnTo>
                        <a:pt x="8740" y="19448"/>
                      </a:lnTo>
                      <a:lnTo>
                        <a:pt x="8773" y="19415"/>
                      </a:lnTo>
                      <a:lnTo>
                        <a:pt x="8840" y="19381"/>
                      </a:lnTo>
                      <a:lnTo>
                        <a:pt x="8940" y="19315"/>
                      </a:lnTo>
                      <a:lnTo>
                        <a:pt x="9073" y="19281"/>
                      </a:lnTo>
                      <a:lnTo>
                        <a:pt x="9140" y="19215"/>
                      </a:lnTo>
                      <a:lnTo>
                        <a:pt x="9173" y="19148"/>
                      </a:lnTo>
                      <a:lnTo>
                        <a:pt x="9173" y="19081"/>
                      </a:lnTo>
                      <a:lnTo>
                        <a:pt x="9140" y="19014"/>
                      </a:lnTo>
                      <a:cubicBezTo>
                        <a:pt x="9140" y="18981"/>
                        <a:pt x="9140" y="18981"/>
                        <a:pt x="9140" y="18981"/>
                      </a:cubicBezTo>
                      <a:lnTo>
                        <a:pt x="9073" y="18848"/>
                      </a:lnTo>
                      <a:lnTo>
                        <a:pt x="9073" y="18714"/>
                      </a:lnTo>
                      <a:lnTo>
                        <a:pt x="9073" y="18314"/>
                      </a:lnTo>
                      <a:lnTo>
                        <a:pt x="9107" y="18080"/>
                      </a:lnTo>
                      <a:lnTo>
                        <a:pt x="9107" y="18047"/>
                      </a:lnTo>
                      <a:lnTo>
                        <a:pt x="9107" y="18014"/>
                      </a:lnTo>
                      <a:lnTo>
                        <a:pt x="8873" y="17413"/>
                      </a:lnTo>
                      <a:lnTo>
                        <a:pt x="8606" y="16813"/>
                      </a:lnTo>
                      <a:lnTo>
                        <a:pt x="8540" y="16579"/>
                      </a:lnTo>
                      <a:cubicBezTo>
                        <a:pt x="8506" y="16579"/>
                        <a:pt x="8506" y="16579"/>
                        <a:pt x="8540" y="16546"/>
                      </a:cubicBezTo>
                      <a:lnTo>
                        <a:pt x="8540" y="16212"/>
                      </a:lnTo>
                      <a:cubicBezTo>
                        <a:pt x="8506" y="16179"/>
                        <a:pt x="8506" y="16179"/>
                        <a:pt x="8540" y="16179"/>
                      </a:cubicBezTo>
                      <a:lnTo>
                        <a:pt x="8640" y="15712"/>
                      </a:lnTo>
                      <a:lnTo>
                        <a:pt x="8640" y="15412"/>
                      </a:lnTo>
                      <a:lnTo>
                        <a:pt x="8673" y="15245"/>
                      </a:lnTo>
                      <a:lnTo>
                        <a:pt x="8673" y="15212"/>
                      </a:lnTo>
                      <a:lnTo>
                        <a:pt x="8606" y="15178"/>
                      </a:lnTo>
                      <a:cubicBezTo>
                        <a:pt x="8606" y="15145"/>
                        <a:pt x="8606" y="15112"/>
                        <a:pt x="8606" y="15078"/>
                      </a:cubicBezTo>
                      <a:lnTo>
                        <a:pt x="8640" y="14945"/>
                      </a:lnTo>
                      <a:cubicBezTo>
                        <a:pt x="8606" y="14945"/>
                        <a:pt x="8606" y="14945"/>
                        <a:pt x="8573" y="14978"/>
                      </a:cubicBezTo>
                      <a:lnTo>
                        <a:pt x="8440" y="14978"/>
                      </a:lnTo>
                      <a:cubicBezTo>
                        <a:pt x="8406" y="14978"/>
                        <a:pt x="8373" y="14945"/>
                        <a:pt x="8373" y="14945"/>
                      </a:cubicBezTo>
                      <a:lnTo>
                        <a:pt x="8340" y="14945"/>
                      </a:lnTo>
                      <a:lnTo>
                        <a:pt x="8340" y="14912"/>
                      </a:lnTo>
                      <a:lnTo>
                        <a:pt x="8273" y="14778"/>
                      </a:lnTo>
                      <a:cubicBezTo>
                        <a:pt x="8273" y="14778"/>
                        <a:pt x="8273" y="14745"/>
                        <a:pt x="8273" y="14745"/>
                      </a:cubicBezTo>
                      <a:lnTo>
                        <a:pt x="8273" y="14678"/>
                      </a:lnTo>
                      <a:cubicBezTo>
                        <a:pt x="8273" y="14645"/>
                        <a:pt x="8273" y="14611"/>
                        <a:pt x="8273" y="14611"/>
                      </a:cubicBezTo>
                      <a:lnTo>
                        <a:pt x="8340" y="14511"/>
                      </a:lnTo>
                      <a:lnTo>
                        <a:pt x="8440" y="14411"/>
                      </a:lnTo>
                      <a:lnTo>
                        <a:pt x="8506" y="14344"/>
                      </a:lnTo>
                      <a:lnTo>
                        <a:pt x="8673" y="14244"/>
                      </a:lnTo>
                      <a:lnTo>
                        <a:pt x="8740" y="14211"/>
                      </a:lnTo>
                      <a:lnTo>
                        <a:pt x="9040" y="14211"/>
                      </a:lnTo>
                      <a:lnTo>
                        <a:pt x="9073" y="14244"/>
                      </a:lnTo>
                      <a:lnTo>
                        <a:pt x="9107" y="14244"/>
                      </a:lnTo>
                      <a:lnTo>
                        <a:pt x="9307" y="14078"/>
                      </a:lnTo>
                      <a:lnTo>
                        <a:pt x="9440" y="13911"/>
                      </a:lnTo>
                      <a:lnTo>
                        <a:pt x="9540" y="13844"/>
                      </a:lnTo>
                      <a:lnTo>
                        <a:pt x="9640" y="13777"/>
                      </a:lnTo>
                      <a:lnTo>
                        <a:pt x="9741" y="13744"/>
                      </a:lnTo>
                      <a:lnTo>
                        <a:pt x="9841" y="13644"/>
                      </a:lnTo>
                      <a:lnTo>
                        <a:pt x="9907" y="13511"/>
                      </a:lnTo>
                      <a:lnTo>
                        <a:pt x="9974" y="13410"/>
                      </a:lnTo>
                      <a:lnTo>
                        <a:pt x="10007" y="13377"/>
                      </a:lnTo>
                      <a:lnTo>
                        <a:pt x="10041" y="13377"/>
                      </a:lnTo>
                      <a:lnTo>
                        <a:pt x="10107" y="13310"/>
                      </a:lnTo>
                      <a:lnTo>
                        <a:pt x="10241" y="13244"/>
                      </a:lnTo>
                      <a:lnTo>
                        <a:pt x="10441" y="13110"/>
                      </a:lnTo>
                      <a:lnTo>
                        <a:pt x="10508" y="13044"/>
                      </a:lnTo>
                      <a:lnTo>
                        <a:pt x="10541" y="13044"/>
                      </a:lnTo>
                      <a:lnTo>
                        <a:pt x="10741" y="12977"/>
                      </a:lnTo>
                      <a:lnTo>
                        <a:pt x="10875" y="12910"/>
                      </a:lnTo>
                      <a:lnTo>
                        <a:pt x="10908" y="12843"/>
                      </a:lnTo>
                      <a:lnTo>
                        <a:pt x="10908" y="12810"/>
                      </a:lnTo>
                      <a:lnTo>
                        <a:pt x="10875" y="12710"/>
                      </a:lnTo>
                      <a:cubicBezTo>
                        <a:pt x="10875" y="12710"/>
                        <a:pt x="10875" y="12710"/>
                        <a:pt x="10875" y="12677"/>
                      </a:cubicBezTo>
                      <a:lnTo>
                        <a:pt x="10875" y="12643"/>
                      </a:lnTo>
                      <a:cubicBezTo>
                        <a:pt x="10875" y="12610"/>
                        <a:pt x="10875" y="12610"/>
                        <a:pt x="10875" y="12610"/>
                      </a:cubicBezTo>
                      <a:lnTo>
                        <a:pt x="10941" y="12476"/>
                      </a:lnTo>
                      <a:lnTo>
                        <a:pt x="11075" y="12310"/>
                      </a:lnTo>
                      <a:lnTo>
                        <a:pt x="11175" y="12243"/>
                      </a:lnTo>
                      <a:lnTo>
                        <a:pt x="11575" y="11943"/>
                      </a:lnTo>
                      <a:lnTo>
                        <a:pt x="11809" y="11809"/>
                      </a:lnTo>
                      <a:lnTo>
                        <a:pt x="11875" y="11809"/>
                      </a:lnTo>
                      <a:lnTo>
                        <a:pt x="12042" y="11709"/>
                      </a:lnTo>
                      <a:lnTo>
                        <a:pt x="12509" y="11409"/>
                      </a:lnTo>
                      <a:lnTo>
                        <a:pt x="12876" y="11309"/>
                      </a:lnTo>
                      <a:lnTo>
                        <a:pt x="13043" y="11142"/>
                      </a:lnTo>
                      <a:lnTo>
                        <a:pt x="13043" y="11075"/>
                      </a:lnTo>
                      <a:lnTo>
                        <a:pt x="13043" y="11042"/>
                      </a:lnTo>
                      <a:lnTo>
                        <a:pt x="13043" y="11009"/>
                      </a:lnTo>
                      <a:cubicBezTo>
                        <a:pt x="13043" y="11009"/>
                        <a:pt x="13043" y="10975"/>
                        <a:pt x="13076" y="10975"/>
                      </a:cubicBezTo>
                      <a:lnTo>
                        <a:pt x="13110" y="10942"/>
                      </a:lnTo>
                      <a:lnTo>
                        <a:pt x="13710" y="10942"/>
                      </a:lnTo>
                      <a:lnTo>
                        <a:pt x="13944" y="11009"/>
                      </a:lnTo>
                      <a:lnTo>
                        <a:pt x="14244" y="11009"/>
                      </a:lnTo>
                      <a:lnTo>
                        <a:pt x="14611" y="10842"/>
                      </a:lnTo>
                      <a:lnTo>
                        <a:pt x="14711" y="10809"/>
                      </a:lnTo>
                      <a:lnTo>
                        <a:pt x="14844" y="10809"/>
                      </a:lnTo>
                      <a:lnTo>
                        <a:pt x="14978" y="10842"/>
                      </a:lnTo>
                      <a:lnTo>
                        <a:pt x="15011" y="10842"/>
                      </a:lnTo>
                      <a:lnTo>
                        <a:pt x="15745" y="10542"/>
                      </a:lnTo>
                      <a:lnTo>
                        <a:pt x="15878" y="10475"/>
                      </a:lnTo>
                      <a:lnTo>
                        <a:pt x="16412" y="10242"/>
                      </a:lnTo>
                      <a:lnTo>
                        <a:pt x="16512" y="10175"/>
                      </a:lnTo>
                      <a:lnTo>
                        <a:pt x="16746" y="10075"/>
                      </a:lnTo>
                      <a:lnTo>
                        <a:pt x="17213" y="10075"/>
                      </a:lnTo>
                      <a:lnTo>
                        <a:pt x="17246" y="10008"/>
                      </a:lnTo>
                      <a:lnTo>
                        <a:pt x="17279" y="9975"/>
                      </a:lnTo>
                      <a:cubicBezTo>
                        <a:pt x="17313" y="9941"/>
                        <a:pt x="17313" y="9941"/>
                        <a:pt x="17313" y="9941"/>
                      </a:cubicBezTo>
                      <a:lnTo>
                        <a:pt x="17513" y="9875"/>
                      </a:lnTo>
                      <a:lnTo>
                        <a:pt x="17646" y="9875"/>
                      </a:lnTo>
                      <a:lnTo>
                        <a:pt x="17680" y="9908"/>
                      </a:lnTo>
                      <a:lnTo>
                        <a:pt x="17713" y="9941"/>
                      </a:lnTo>
                      <a:cubicBezTo>
                        <a:pt x="17713" y="9941"/>
                        <a:pt x="17713" y="9941"/>
                        <a:pt x="17713" y="9975"/>
                      </a:cubicBezTo>
                      <a:lnTo>
                        <a:pt x="17780" y="10108"/>
                      </a:lnTo>
                      <a:lnTo>
                        <a:pt x="17813" y="10141"/>
                      </a:lnTo>
                      <a:lnTo>
                        <a:pt x="17846" y="10175"/>
                      </a:lnTo>
                      <a:lnTo>
                        <a:pt x="17880" y="10175"/>
                      </a:lnTo>
                      <a:lnTo>
                        <a:pt x="17946" y="9975"/>
                      </a:lnTo>
                      <a:lnTo>
                        <a:pt x="18013" y="9808"/>
                      </a:lnTo>
                      <a:lnTo>
                        <a:pt x="18013" y="9775"/>
                      </a:lnTo>
                      <a:lnTo>
                        <a:pt x="17946" y="9674"/>
                      </a:lnTo>
                      <a:lnTo>
                        <a:pt x="17913" y="9674"/>
                      </a:lnTo>
                      <a:cubicBezTo>
                        <a:pt x="17880" y="9641"/>
                        <a:pt x="17846" y="9641"/>
                        <a:pt x="17846" y="9608"/>
                      </a:cubicBezTo>
                      <a:lnTo>
                        <a:pt x="17846" y="9574"/>
                      </a:lnTo>
                      <a:cubicBezTo>
                        <a:pt x="17846" y="9574"/>
                        <a:pt x="17846" y="9541"/>
                        <a:pt x="17846" y="9541"/>
                      </a:cubicBezTo>
                      <a:lnTo>
                        <a:pt x="17846" y="9408"/>
                      </a:lnTo>
                      <a:cubicBezTo>
                        <a:pt x="17846" y="9408"/>
                        <a:pt x="17846" y="9374"/>
                        <a:pt x="17846" y="9374"/>
                      </a:cubicBezTo>
                      <a:lnTo>
                        <a:pt x="17913" y="9241"/>
                      </a:lnTo>
                      <a:lnTo>
                        <a:pt x="18147" y="9007"/>
                      </a:lnTo>
                      <a:lnTo>
                        <a:pt x="18213" y="8974"/>
                      </a:lnTo>
                      <a:lnTo>
                        <a:pt x="18313" y="8974"/>
                      </a:lnTo>
                      <a:lnTo>
                        <a:pt x="18380" y="8941"/>
                      </a:lnTo>
                      <a:lnTo>
                        <a:pt x="18413" y="8941"/>
                      </a:lnTo>
                      <a:lnTo>
                        <a:pt x="18413" y="8907"/>
                      </a:lnTo>
                      <a:cubicBezTo>
                        <a:pt x="18447" y="8874"/>
                        <a:pt x="18447" y="8874"/>
                        <a:pt x="18480" y="8874"/>
                      </a:cubicBezTo>
                      <a:lnTo>
                        <a:pt x="18580" y="8841"/>
                      </a:lnTo>
                      <a:lnTo>
                        <a:pt x="18580" y="8774"/>
                      </a:lnTo>
                      <a:cubicBezTo>
                        <a:pt x="18547" y="8740"/>
                        <a:pt x="18547" y="8740"/>
                        <a:pt x="18580" y="8707"/>
                      </a:cubicBezTo>
                      <a:lnTo>
                        <a:pt x="18747" y="8340"/>
                      </a:lnTo>
                      <a:lnTo>
                        <a:pt x="18680" y="8007"/>
                      </a:lnTo>
                      <a:lnTo>
                        <a:pt x="18680" y="7806"/>
                      </a:lnTo>
                      <a:lnTo>
                        <a:pt x="18680" y="7773"/>
                      </a:lnTo>
                      <a:lnTo>
                        <a:pt x="18580" y="7573"/>
                      </a:lnTo>
                      <a:lnTo>
                        <a:pt x="18547" y="7506"/>
                      </a:lnTo>
                      <a:lnTo>
                        <a:pt x="18447" y="7440"/>
                      </a:lnTo>
                      <a:lnTo>
                        <a:pt x="18347" y="7373"/>
                      </a:lnTo>
                      <a:cubicBezTo>
                        <a:pt x="18313" y="7373"/>
                        <a:pt x="18313" y="7339"/>
                        <a:pt x="18313" y="7339"/>
                      </a:cubicBezTo>
                      <a:lnTo>
                        <a:pt x="18247" y="7206"/>
                      </a:lnTo>
                      <a:lnTo>
                        <a:pt x="18147" y="7039"/>
                      </a:lnTo>
                      <a:cubicBezTo>
                        <a:pt x="18147" y="7039"/>
                        <a:pt x="18147" y="7039"/>
                        <a:pt x="18147" y="7006"/>
                      </a:cubicBezTo>
                      <a:cubicBezTo>
                        <a:pt x="18147" y="7006"/>
                        <a:pt x="18147" y="6973"/>
                        <a:pt x="18147" y="6973"/>
                      </a:cubicBezTo>
                      <a:cubicBezTo>
                        <a:pt x="18147" y="6939"/>
                        <a:pt x="18180" y="6906"/>
                        <a:pt x="18213" y="6906"/>
                      </a:cubicBezTo>
                      <a:lnTo>
                        <a:pt x="18347" y="6839"/>
                      </a:lnTo>
                      <a:lnTo>
                        <a:pt x="18513" y="6806"/>
                      </a:lnTo>
                      <a:lnTo>
                        <a:pt x="18580" y="6772"/>
                      </a:lnTo>
                      <a:lnTo>
                        <a:pt x="18780" y="6772"/>
                      </a:lnTo>
                      <a:lnTo>
                        <a:pt x="18880" y="6839"/>
                      </a:lnTo>
                      <a:lnTo>
                        <a:pt x="19114" y="6839"/>
                      </a:lnTo>
                      <a:lnTo>
                        <a:pt x="19147" y="6806"/>
                      </a:lnTo>
                      <a:lnTo>
                        <a:pt x="19247" y="6706"/>
                      </a:lnTo>
                      <a:lnTo>
                        <a:pt x="19281" y="6706"/>
                      </a:lnTo>
                      <a:lnTo>
                        <a:pt x="19414" y="6639"/>
                      </a:lnTo>
                      <a:lnTo>
                        <a:pt x="19414" y="6572"/>
                      </a:lnTo>
                      <a:lnTo>
                        <a:pt x="19414" y="6472"/>
                      </a:lnTo>
                      <a:cubicBezTo>
                        <a:pt x="19414" y="6472"/>
                        <a:pt x="19414" y="6439"/>
                        <a:pt x="19414" y="6439"/>
                      </a:cubicBezTo>
                      <a:lnTo>
                        <a:pt x="19414" y="6372"/>
                      </a:lnTo>
                      <a:lnTo>
                        <a:pt x="19414" y="6339"/>
                      </a:lnTo>
                      <a:lnTo>
                        <a:pt x="19514" y="6205"/>
                      </a:lnTo>
                      <a:lnTo>
                        <a:pt x="19581" y="6139"/>
                      </a:lnTo>
                      <a:lnTo>
                        <a:pt x="19614" y="6072"/>
                      </a:lnTo>
                      <a:lnTo>
                        <a:pt x="19681" y="5938"/>
                      </a:lnTo>
                      <a:cubicBezTo>
                        <a:pt x="19681" y="5938"/>
                        <a:pt x="19681" y="5905"/>
                        <a:pt x="19681" y="5905"/>
                      </a:cubicBezTo>
                      <a:lnTo>
                        <a:pt x="19714" y="5872"/>
                      </a:lnTo>
                      <a:lnTo>
                        <a:pt x="19814" y="5805"/>
                      </a:lnTo>
                      <a:lnTo>
                        <a:pt x="19881" y="5738"/>
                      </a:lnTo>
                      <a:lnTo>
                        <a:pt x="19914" y="5738"/>
                      </a:lnTo>
                      <a:lnTo>
                        <a:pt x="19948" y="5705"/>
                      </a:lnTo>
                      <a:lnTo>
                        <a:pt x="20015" y="5538"/>
                      </a:lnTo>
                      <a:lnTo>
                        <a:pt x="20081" y="5438"/>
                      </a:lnTo>
                      <a:cubicBezTo>
                        <a:pt x="20081" y="5438"/>
                        <a:pt x="20115" y="5438"/>
                        <a:pt x="20115" y="5405"/>
                      </a:cubicBezTo>
                      <a:lnTo>
                        <a:pt x="20248" y="5338"/>
                      </a:lnTo>
                      <a:lnTo>
                        <a:pt x="20348" y="5205"/>
                      </a:lnTo>
                      <a:lnTo>
                        <a:pt x="20348" y="5171"/>
                      </a:lnTo>
                      <a:lnTo>
                        <a:pt x="20482" y="5038"/>
                      </a:lnTo>
                      <a:lnTo>
                        <a:pt x="20515" y="5004"/>
                      </a:lnTo>
                      <a:lnTo>
                        <a:pt x="20515" y="4904"/>
                      </a:lnTo>
                      <a:lnTo>
                        <a:pt x="20515" y="4838"/>
                      </a:lnTo>
                      <a:lnTo>
                        <a:pt x="20515" y="4804"/>
                      </a:lnTo>
                      <a:lnTo>
                        <a:pt x="20548" y="4671"/>
                      </a:lnTo>
                      <a:lnTo>
                        <a:pt x="20615" y="4504"/>
                      </a:lnTo>
                      <a:lnTo>
                        <a:pt x="20615" y="4437"/>
                      </a:lnTo>
                      <a:lnTo>
                        <a:pt x="20348" y="4437"/>
                      </a:lnTo>
                      <a:cubicBezTo>
                        <a:pt x="20348" y="4437"/>
                        <a:pt x="20315" y="4437"/>
                        <a:pt x="20315" y="4404"/>
                      </a:cubicBezTo>
                      <a:lnTo>
                        <a:pt x="20281" y="4371"/>
                      </a:lnTo>
                      <a:cubicBezTo>
                        <a:pt x="20281" y="4371"/>
                        <a:pt x="20281" y="4337"/>
                        <a:pt x="20281" y="4337"/>
                      </a:cubicBezTo>
                      <a:lnTo>
                        <a:pt x="20281" y="4271"/>
                      </a:lnTo>
                      <a:lnTo>
                        <a:pt x="20281" y="4171"/>
                      </a:lnTo>
                      <a:lnTo>
                        <a:pt x="20281" y="4070"/>
                      </a:lnTo>
                      <a:cubicBezTo>
                        <a:pt x="20281" y="4037"/>
                        <a:pt x="20281" y="4037"/>
                        <a:pt x="20281" y="4004"/>
                      </a:cubicBezTo>
                      <a:lnTo>
                        <a:pt x="20281" y="3970"/>
                      </a:lnTo>
                      <a:lnTo>
                        <a:pt x="20281" y="3937"/>
                      </a:lnTo>
                      <a:lnTo>
                        <a:pt x="20381" y="3870"/>
                      </a:lnTo>
                      <a:lnTo>
                        <a:pt x="20448" y="3837"/>
                      </a:lnTo>
                      <a:lnTo>
                        <a:pt x="20648" y="3737"/>
                      </a:lnTo>
                      <a:lnTo>
                        <a:pt x="20748" y="3637"/>
                      </a:lnTo>
                      <a:lnTo>
                        <a:pt x="20915" y="3570"/>
                      </a:lnTo>
                      <a:lnTo>
                        <a:pt x="21349" y="3203"/>
                      </a:lnTo>
                      <a:lnTo>
                        <a:pt x="21382" y="3203"/>
                      </a:lnTo>
                      <a:lnTo>
                        <a:pt x="21449" y="3170"/>
                      </a:lnTo>
                      <a:lnTo>
                        <a:pt x="21649" y="3003"/>
                      </a:lnTo>
                      <a:lnTo>
                        <a:pt x="21649" y="2970"/>
                      </a:lnTo>
                      <a:lnTo>
                        <a:pt x="21649" y="2870"/>
                      </a:lnTo>
                      <a:lnTo>
                        <a:pt x="21649" y="2803"/>
                      </a:lnTo>
                      <a:lnTo>
                        <a:pt x="21582" y="2736"/>
                      </a:lnTo>
                      <a:cubicBezTo>
                        <a:pt x="21582" y="2736"/>
                        <a:pt x="21582" y="2703"/>
                        <a:pt x="21582" y="2703"/>
                      </a:cubicBezTo>
                      <a:lnTo>
                        <a:pt x="21582" y="2569"/>
                      </a:lnTo>
                      <a:lnTo>
                        <a:pt x="21649" y="2336"/>
                      </a:lnTo>
                      <a:lnTo>
                        <a:pt x="21549" y="2336"/>
                      </a:lnTo>
                      <a:cubicBezTo>
                        <a:pt x="21516" y="2336"/>
                        <a:pt x="21482" y="2303"/>
                        <a:pt x="21482" y="2303"/>
                      </a:cubicBezTo>
                      <a:lnTo>
                        <a:pt x="21382" y="2202"/>
                      </a:lnTo>
                      <a:lnTo>
                        <a:pt x="21282" y="2169"/>
                      </a:lnTo>
                      <a:lnTo>
                        <a:pt x="21115" y="2169"/>
                      </a:lnTo>
                      <a:lnTo>
                        <a:pt x="20515" y="2269"/>
                      </a:lnTo>
                      <a:lnTo>
                        <a:pt x="20415" y="2336"/>
                      </a:lnTo>
                      <a:lnTo>
                        <a:pt x="20181" y="2636"/>
                      </a:lnTo>
                      <a:lnTo>
                        <a:pt x="19514" y="3070"/>
                      </a:lnTo>
                      <a:lnTo>
                        <a:pt x="19347" y="3070"/>
                      </a:lnTo>
                      <a:lnTo>
                        <a:pt x="19214" y="3003"/>
                      </a:lnTo>
                      <a:lnTo>
                        <a:pt x="19181" y="3003"/>
                      </a:lnTo>
                      <a:lnTo>
                        <a:pt x="18980" y="2770"/>
                      </a:lnTo>
                      <a:lnTo>
                        <a:pt x="18880" y="2736"/>
                      </a:lnTo>
                      <a:lnTo>
                        <a:pt x="18680" y="2803"/>
                      </a:lnTo>
                      <a:lnTo>
                        <a:pt x="18447" y="2803"/>
                      </a:lnTo>
                      <a:cubicBezTo>
                        <a:pt x="18430" y="2820"/>
                        <a:pt x="18422" y="2828"/>
                        <a:pt x="18413" y="2828"/>
                      </a:cubicBezTo>
                      <a:cubicBezTo>
                        <a:pt x="18405" y="2828"/>
                        <a:pt x="18397" y="2820"/>
                        <a:pt x="18380" y="2803"/>
                      </a:cubicBezTo>
                      <a:lnTo>
                        <a:pt x="18080" y="2569"/>
                      </a:lnTo>
                      <a:lnTo>
                        <a:pt x="17680" y="2469"/>
                      </a:lnTo>
                      <a:lnTo>
                        <a:pt x="17413" y="2469"/>
                      </a:lnTo>
                      <a:lnTo>
                        <a:pt x="17279" y="2369"/>
                      </a:lnTo>
                      <a:lnTo>
                        <a:pt x="17146" y="2303"/>
                      </a:lnTo>
                      <a:lnTo>
                        <a:pt x="17012" y="2303"/>
                      </a:lnTo>
                      <a:lnTo>
                        <a:pt x="16879" y="2336"/>
                      </a:lnTo>
                      <a:lnTo>
                        <a:pt x="16746" y="2403"/>
                      </a:lnTo>
                      <a:lnTo>
                        <a:pt x="16712" y="2403"/>
                      </a:lnTo>
                      <a:cubicBezTo>
                        <a:pt x="16645" y="2403"/>
                        <a:pt x="16645" y="2336"/>
                        <a:pt x="16645" y="2303"/>
                      </a:cubicBezTo>
                      <a:cubicBezTo>
                        <a:pt x="16612" y="2303"/>
                        <a:pt x="16612" y="2269"/>
                        <a:pt x="16645" y="2269"/>
                      </a:cubicBezTo>
                      <a:lnTo>
                        <a:pt x="16645" y="2202"/>
                      </a:lnTo>
                      <a:cubicBezTo>
                        <a:pt x="16645" y="2169"/>
                        <a:pt x="16645" y="2169"/>
                        <a:pt x="16679" y="2136"/>
                      </a:cubicBezTo>
                      <a:lnTo>
                        <a:pt x="16779" y="2069"/>
                      </a:lnTo>
                      <a:lnTo>
                        <a:pt x="16846" y="2002"/>
                      </a:lnTo>
                      <a:lnTo>
                        <a:pt x="16879" y="1902"/>
                      </a:lnTo>
                      <a:lnTo>
                        <a:pt x="16879" y="1836"/>
                      </a:lnTo>
                      <a:lnTo>
                        <a:pt x="16746" y="1769"/>
                      </a:lnTo>
                      <a:lnTo>
                        <a:pt x="16479" y="1769"/>
                      </a:lnTo>
                      <a:lnTo>
                        <a:pt x="16312" y="1702"/>
                      </a:lnTo>
                      <a:lnTo>
                        <a:pt x="16279" y="1702"/>
                      </a:lnTo>
                      <a:lnTo>
                        <a:pt x="16178" y="1802"/>
                      </a:lnTo>
                      <a:lnTo>
                        <a:pt x="16112" y="1869"/>
                      </a:lnTo>
                      <a:lnTo>
                        <a:pt x="16012" y="1869"/>
                      </a:lnTo>
                      <a:lnTo>
                        <a:pt x="15912" y="1836"/>
                      </a:lnTo>
                      <a:lnTo>
                        <a:pt x="14711" y="1735"/>
                      </a:lnTo>
                      <a:lnTo>
                        <a:pt x="14644" y="1769"/>
                      </a:lnTo>
                      <a:lnTo>
                        <a:pt x="14577" y="1802"/>
                      </a:lnTo>
                      <a:lnTo>
                        <a:pt x="14544" y="1836"/>
                      </a:lnTo>
                      <a:lnTo>
                        <a:pt x="14477" y="1902"/>
                      </a:lnTo>
                      <a:lnTo>
                        <a:pt x="14344" y="1902"/>
                      </a:lnTo>
                      <a:lnTo>
                        <a:pt x="14010" y="1969"/>
                      </a:lnTo>
                      <a:lnTo>
                        <a:pt x="13510" y="2236"/>
                      </a:lnTo>
                      <a:cubicBezTo>
                        <a:pt x="13543" y="2236"/>
                        <a:pt x="13577" y="2236"/>
                        <a:pt x="13577" y="2269"/>
                      </a:cubicBezTo>
                      <a:lnTo>
                        <a:pt x="13577" y="2303"/>
                      </a:lnTo>
                      <a:cubicBezTo>
                        <a:pt x="13577" y="2336"/>
                        <a:pt x="13577" y="2336"/>
                        <a:pt x="13577" y="2369"/>
                      </a:cubicBezTo>
                      <a:lnTo>
                        <a:pt x="13577" y="2403"/>
                      </a:lnTo>
                      <a:cubicBezTo>
                        <a:pt x="13577" y="2403"/>
                        <a:pt x="13577" y="2403"/>
                        <a:pt x="13577" y="2436"/>
                      </a:cubicBezTo>
                      <a:lnTo>
                        <a:pt x="13577" y="2469"/>
                      </a:lnTo>
                      <a:lnTo>
                        <a:pt x="13443" y="2736"/>
                      </a:lnTo>
                      <a:lnTo>
                        <a:pt x="13210" y="3370"/>
                      </a:lnTo>
                      <a:lnTo>
                        <a:pt x="13176" y="3437"/>
                      </a:lnTo>
                      <a:lnTo>
                        <a:pt x="13143" y="3470"/>
                      </a:lnTo>
                      <a:lnTo>
                        <a:pt x="12643" y="3470"/>
                      </a:lnTo>
                      <a:lnTo>
                        <a:pt x="12409" y="3537"/>
                      </a:lnTo>
                      <a:lnTo>
                        <a:pt x="12076" y="3970"/>
                      </a:lnTo>
                      <a:cubicBezTo>
                        <a:pt x="12076" y="3970"/>
                        <a:pt x="12042" y="3970"/>
                        <a:pt x="12009" y="4004"/>
                      </a:cubicBezTo>
                      <a:lnTo>
                        <a:pt x="11775" y="4037"/>
                      </a:lnTo>
                      <a:lnTo>
                        <a:pt x="11709" y="4037"/>
                      </a:lnTo>
                      <a:lnTo>
                        <a:pt x="11275" y="3904"/>
                      </a:lnTo>
                      <a:lnTo>
                        <a:pt x="11175" y="3904"/>
                      </a:lnTo>
                      <a:lnTo>
                        <a:pt x="10875" y="4004"/>
                      </a:lnTo>
                      <a:lnTo>
                        <a:pt x="10808" y="4137"/>
                      </a:lnTo>
                      <a:cubicBezTo>
                        <a:pt x="10808" y="4171"/>
                        <a:pt x="10775" y="4171"/>
                        <a:pt x="10741" y="4171"/>
                      </a:cubicBezTo>
                      <a:lnTo>
                        <a:pt x="10708" y="4204"/>
                      </a:lnTo>
                      <a:cubicBezTo>
                        <a:pt x="10641" y="4204"/>
                        <a:pt x="10608" y="4204"/>
                        <a:pt x="10574" y="4137"/>
                      </a:cubicBezTo>
                      <a:lnTo>
                        <a:pt x="10541" y="4037"/>
                      </a:lnTo>
                      <a:lnTo>
                        <a:pt x="10508" y="3937"/>
                      </a:lnTo>
                      <a:lnTo>
                        <a:pt x="10341" y="4004"/>
                      </a:lnTo>
                      <a:lnTo>
                        <a:pt x="10141" y="4004"/>
                      </a:lnTo>
                      <a:lnTo>
                        <a:pt x="10041" y="3970"/>
                      </a:lnTo>
                      <a:lnTo>
                        <a:pt x="9440" y="3704"/>
                      </a:lnTo>
                      <a:lnTo>
                        <a:pt x="8540" y="3937"/>
                      </a:lnTo>
                      <a:lnTo>
                        <a:pt x="8273" y="3937"/>
                      </a:lnTo>
                      <a:lnTo>
                        <a:pt x="8039" y="4004"/>
                      </a:lnTo>
                      <a:lnTo>
                        <a:pt x="7839" y="4237"/>
                      </a:lnTo>
                      <a:lnTo>
                        <a:pt x="7839" y="4271"/>
                      </a:lnTo>
                      <a:cubicBezTo>
                        <a:pt x="7839" y="4304"/>
                        <a:pt x="7839" y="4304"/>
                        <a:pt x="7839" y="4304"/>
                      </a:cubicBezTo>
                      <a:lnTo>
                        <a:pt x="7806" y="4371"/>
                      </a:lnTo>
                      <a:cubicBezTo>
                        <a:pt x="7772" y="4404"/>
                        <a:pt x="7739" y="4404"/>
                        <a:pt x="7739" y="4404"/>
                      </a:cubicBezTo>
                      <a:cubicBezTo>
                        <a:pt x="7706" y="4404"/>
                        <a:pt x="7672" y="4404"/>
                        <a:pt x="7672" y="4371"/>
                      </a:cubicBezTo>
                      <a:lnTo>
                        <a:pt x="7572" y="4404"/>
                      </a:lnTo>
                      <a:cubicBezTo>
                        <a:pt x="7556" y="4421"/>
                        <a:pt x="7539" y="4429"/>
                        <a:pt x="7526" y="4429"/>
                      </a:cubicBezTo>
                      <a:cubicBezTo>
                        <a:pt x="7514" y="4429"/>
                        <a:pt x="7506" y="4421"/>
                        <a:pt x="7506" y="4404"/>
                      </a:cubicBezTo>
                      <a:lnTo>
                        <a:pt x="7406" y="4504"/>
                      </a:lnTo>
                      <a:lnTo>
                        <a:pt x="7305" y="4504"/>
                      </a:lnTo>
                      <a:cubicBezTo>
                        <a:pt x="7305" y="4521"/>
                        <a:pt x="7297" y="4529"/>
                        <a:pt x="7289" y="4529"/>
                      </a:cubicBezTo>
                      <a:cubicBezTo>
                        <a:pt x="7280" y="4529"/>
                        <a:pt x="7272" y="4521"/>
                        <a:pt x="7272" y="4504"/>
                      </a:cubicBezTo>
                      <a:lnTo>
                        <a:pt x="7139" y="4471"/>
                      </a:lnTo>
                      <a:lnTo>
                        <a:pt x="7105" y="4537"/>
                      </a:lnTo>
                      <a:lnTo>
                        <a:pt x="7072" y="4537"/>
                      </a:lnTo>
                      <a:lnTo>
                        <a:pt x="6872" y="4638"/>
                      </a:lnTo>
                      <a:lnTo>
                        <a:pt x="6838" y="4638"/>
                      </a:lnTo>
                      <a:lnTo>
                        <a:pt x="6638" y="4604"/>
                      </a:lnTo>
                      <a:lnTo>
                        <a:pt x="6605" y="4604"/>
                      </a:lnTo>
                      <a:lnTo>
                        <a:pt x="6371" y="4471"/>
                      </a:lnTo>
                      <a:lnTo>
                        <a:pt x="6205" y="4337"/>
                      </a:lnTo>
                      <a:lnTo>
                        <a:pt x="6038" y="4137"/>
                      </a:lnTo>
                      <a:lnTo>
                        <a:pt x="5971" y="4070"/>
                      </a:lnTo>
                      <a:lnTo>
                        <a:pt x="5938" y="4070"/>
                      </a:lnTo>
                      <a:lnTo>
                        <a:pt x="5771" y="4037"/>
                      </a:lnTo>
                      <a:lnTo>
                        <a:pt x="5671" y="4070"/>
                      </a:lnTo>
                      <a:lnTo>
                        <a:pt x="5571" y="4070"/>
                      </a:lnTo>
                      <a:cubicBezTo>
                        <a:pt x="5538" y="4037"/>
                        <a:pt x="5504" y="4004"/>
                        <a:pt x="5504" y="3970"/>
                      </a:cubicBezTo>
                      <a:lnTo>
                        <a:pt x="5504" y="3904"/>
                      </a:lnTo>
                      <a:lnTo>
                        <a:pt x="5504" y="3837"/>
                      </a:lnTo>
                      <a:lnTo>
                        <a:pt x="5337" y="3570"/>
                      </a:lnTo>
                      <a:lnTo>
                        <a:pt x="5204" y="3370"/>
                      </a:lnTo>
                      <a:lnTo>
                        <a:pt x="5171" y="3303"/>
                      </a:lnTo>
                      <a:lnTo>
                        <a:pt x="5104" y="3237"/>
                      </a:lnTo>
                      <a:lnTo>
                        <a:pt x="4804" y="3170"/>
                      </a:lnTo>
                      <a:lnTo>
                        <a:pt x="4737" y="3170"/>
                      </a:lnTo>
                      <a:lnTo>
                        <a:pt x="4670" y="3103"/>
                      </a:lnTo>
                      <a:lnTo>
                        <a:pt x="4637" y="3070"/>
                      </a:lnTo>
                      <a:lnTo>
                        <a:pt x="4570" y="2903"/>
                      </a:lnTo>
                      <a:lnTo>
                        <a:pt x="4503" y="2870"/>
                      </a:lnTo>
                      <a:lnTo>
                        <a:pt x="4303" y="2736"/>
                      </a:lnTo>
                      <a:cubicBezTo>
                        <a:pt x="4270" y="2736"/>
                        <a:pt x="4270" y="2736"/>
                        <a:pt x="4270" y="2703"/>
                      </a:cubicBezTo>
                      <a:lnTo>
                        <a:pt x="4103" y="2336"/>
                      </a:lnTo>
                      <a:lnTo>
                        <a:pt x="3803" y="2336"/>
                      </a:lnTo>
                      <a:lnTo>
                        <a:pt x="3736" y="2303"/>
                      </a:lnTo>
                      <a:cubicBezTo>
                        <a:pt x="3703" y="2269"/>
                        <a:pt x="3703" y="2269"/>
                        <a:pt x="3703" y="2236"/>
                      </a:cubicBezTo>
                      <a:lnTo>
                        <a:pt x="3636" y="2136"/>
                      </a:lnTo>
                      <a:cubicBezTo>
                        <a:pt x="3636" y="2152"/>
                        <a:pt x="3628" y="2161"/>
                        <a:pt x="3615" y="2161"/>
                      </a:cubicBezTo>
                      <a:cubicBezTo>
                        <a:pt x="3603" y="2161"/>
                        <a:pt x="3586" y="2152"/>
                        <a:pt x="3569" y="2136"/>
                      </a:cubicBezTo>
                      <a:lnTo>
                        <a:pt x="3536" y="2136"/>
                      </a:lnTo>
                      <a:cubicBezTo>
                        <a:pt x="3503" y="2102"/>
                        <a:pt x="3469" y="2069"/>
                        <a:pt x="3469" y="2036"/>
                      </a:cubicBezTo>
                      <a:lnTo>
                        <a:pt x="3469" y="1969"/>
                      </a:lnTo>
                      <a:lnTo>
                        <a:pt x="3102" y="1635"/>
                      </a:lnTo>
                      <a:lnTo>
                        <a:pt x="2969" y="1469"/>
                      </a:lnTo>
                      <a:cubicBezTo>
                        <a:pt x="2969" y="1435"/>
                        <a:pt x="2969" y="1435"/>
                        <a:pt x="2969" y="1435"/>
                      </a:cubicBezTo>
                      <a:lnTo>
                        <a:pt x="2936" y="1335"/>
                      </a:lnTo>
                      <a:lnTo>
                        <a:pt x="2936" y="1135"/>
                      </a:lnTo>
                      <a:lnTo>
                        <a:pt x="2936" y="801"/>
                      </a:lnTo>
                      <a:lnTo>
                        <a:pt x="2702" y="801"/>
                      </a:lnTo>
                      <a:cubicBezTo>
                        <a:pt x="2702" y="801"/>
                        <a:pt x="2669" y="801"/>
                        <a:pt x="2669" y="768"/>
                      </a:cubicBezTo>
                      <a:lnTo>
                        <a:pt x="2635" y="735"/>
                      </a:lnTo>
                      <a:lnTo>
                        <a:pt x="2535" y="568"/>
                      </a:lnTo>
                      <a:cubicBezTo>
                        <a:pt x="2502" y="568"/>
                        <a:pt x="2502" y="535"/>
                        <a:pt x="2535" y="535"/>
                      </a:cubicBezTo>
                      <a:lnTo>
                        <a:pt x="2535" y="435"/>
                      </a:lnTo>
                      <a:lnTo>
                        <a:pt x="2502" y="234"/>
                      </a:lnTo>
                      <a:cubicBezTo>
                        <a:pt x="2502" y="234"/>
                        <a:pt x="2502" y="201"/>
                        <a:pt x="2502" y="201"/>
                      </a:cubicBezTo>
                      <a:lnTo>
                        <a:pt x="2535" y="134"/>
                      </a:lnTo>
                      <a:lnTo>
                        <a:pt x="2569" y="101"/>
                      </a:lnTo>
                      <a:lnTo>
                        <a:pt x="270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5"/>
                <p:cNvSpPr/>
                <p:nvPr/>
              </p:nvSpPr>
              <p:spPr>
                <a:xfrm>
                  <a:off x="4186458" y="2440432"/>
                  <a:ext cx="257801" cy="32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" h="11309" extrusionOk="0">
                      <a:moveTo>
                        <a:pt x="4904" y="1"/>
                      </a:moveTo>
                      <a:lnTo>
                        <a:pt x="4603" y="34"/>
                      </a:lnTo>
                      <a:lnTo>
                        <a:pt x="4403" y="101"/>
                      </a:lnTo>
                      <a:lnTo>
                        <a:pt x="4370" y="201"/>
                      </a:lnTo>
                      <a:lnTo>
                        <a:pt x="4103" y="1502"/>
                      </a:lnTo>
                      <a:lnTo>
                        <a:pt x="4203" y="1802"/>
                      </a:lnTo>
                      <a:cubicBezTo>
                        <a:pt x="4203" y="1835"/>
                        <a:pt x="4203" y="1835"/>
                        <a:pt x="4203" y="1869"/>
                      </a:cubicBezTo>
                      <a:lnTo>
                        <a:pt x="4203" y="1969"/>
                      </a:lnTo>
                      <a:lnTo>
                        <a:pt x="4203" y="2002"/>
                      </a:lnTo>
                      <a:lnTo>
                        <a:pt x="4136" y="2136"/>
                      </a:lnTo>
                      <a:lnTo>
                        <a:pt x="4136" y="2169"/>
                      </a:lnTo>
                      <a:lnTo>
                        <a:pt x="4036" y="2302"/>
                      </a:lnTo>
                      <a:lnTo>
                        <a:pt x="4103" y="2469"/>
                      </a:lnTo>
                      <a:cubicBezTo>
                        <a:pt x="4103" y="2503"/>
                        <a:pt x="4103" y="2569"/>
                        <a:pt x="4070" y="2569"/>
                      </a:cubicBezTo>
                      <a:lnTo>
                        <a:pt x="3469" y="3136"/>
                      </a:lnTo>
                      <a:lnTo>
                        <a:pt x="3336" y="3236"/>
                      </a:lnTo>
                      <a:lnTo>
                        <a:pt x="3236" y="3303"/>
                      </a:lnTo>
                      <a:lnTo>
                        <a:pt x="3202" y="3303"/>
                      </a:lnTo>
                      <a:lnTo>
                        <a:pt x="2802" y="3403"/>
                      </a:lnTo>
                      <a:lnTo>
                        <a:pt x="2268" y="3537"/>
                      </a:lnTo>
                      <a:lnTo>
                        <a:pt x="2268" y="3670"/>
                      </a:lnTo>
                      <a:lnTo>
                        <a:pt x="2268" y="3703"/>
                      </a:lnTo>
                      <a:lnTo>
                        <a:pt x="2335" y="3837"/>
                      </a:lnTo>
                      <a:cubicBezTo>
                        <a:pt x="2335" y="3837"/>
                        <a:pt x="2335" y="3870"/>
                        <a:pt x="2335" y="3870"/>
                      </a:cubicBezTo>
                      <a:lnTo>
                        <a:pt x="2335" y="3937"/>
                      </a:lnTo>
                      <a:lnTo>
                        <a:pt x="2335" y="4037"/>
                      </a:lnTo>
                      <a:cubicBezTo>
                        <a:pt x="2335" y="4070"/>
                        <a:pt x="2335" y="4070"/>
                        <a:pt x="2335" y="4104"/>
                      </a:cubicBezTo>
                      <a:lnTo>
                        <a:pt x="2235" y="4304"/>
                      </a:lnTo>
                      <a:lnTo>
                        <a:pt x="2202" y="4471"/>
                      </a:lnTo>
                      <a:cubicBezTo>
                        <a:pt x="2202" y="4471"/>
                        <a:pt x="2168" y="4471"/>
                        <a:pt x="2168" y="4504"/>
                      </a:cubicBezTo>
                      <a:lnTo>
                        <a:pt x="1935" y="4771"/>
                      </a:lnTo>
                      <a:lnTo>
                        <a:pt x="1935" y="4838"/>
                      </a:lnTo>
                      <a:lnTo>
                        <a:pt x="1901" y="4938"/>
                      </a:lnTo>
                      <a:lnTo>
                        <a:pt x="1901" y="5004"/>
                      </a:lnTo>
                      <a:lnTo>
                        <a:pt x="1901" y="5071"/>
                      </a:lnTo>
                      <a:lnTo>
                        <a:pt x="1868" y="5171"/>
                      </a:lnTo>
                      <a:lnTo>
                        <a:pt x="1868" y="5205"/>
                      </a:lnTo>
                      <a:lnTo>
                        <a:pt x="1835" y="5271"/>
                      </a:lnTo>
                      <a:lnTo>
                        <a:pt x="1801" y="5305"/>
                      </a:lnTo>
                      <a:lnTo>
                        <a:pt x="1735" y="5371"/>
                      </a:lnTo>
                      <a:lnTo>
                        <a:pt x="1668" y="5438"/>
                      </a:lnTo>
                      <a:lnTo>
                        <a:pt x="1401" y="5571"/>
                      </a:lnTo>
                      <a:lnTo>
                        <a:pt x="1368" y="5638"/>
                      </a:lnTo>
                      <a:cubicBezTo>
                        <a:pt x="1368" y="5638"/>
                        <a:pt x="1368" y="5672"/>
                        <a:pt x="1368" y="5672"/>
                      </a:cubicBezTo>
                      <a:lnTo>
                        <a:pt x="1268" y="5772"/>
                      </a:lnTo>
                      <a:lnTo>
                        <a:pt x="1234" y="5772"/>
                      </a:lnTo>
                      <a:lnTo>
                        <a:pt x="1134" y="5805"/>
                      </a:lnTo>
                      <a:lnTo>
                        <a:pt x="834" y="5872"/>
                      </a:lnTo>
                      <a:lnTo>
                        <a:pt x="767" y="5972"/>
                      </a:lnTo>
                      <a:lnTo>
                        <a:pt x="734" y="6072"/>
                      </a:lnTo>
                      <a:lnTo>
                        <a:pt x="634" y="6472"/>
                      </a:lnTo>
                      <a:lnTo>
                        <a:pt x="0" y="8173"/>
                      </a:lnTo>
                      <a:lnTo>
                        <a:pt x="133" y="8240"/>
                      </a:lnTo>
                      <a:lnTo>
                        <a:pt x="334" y="8340"/>
                      </a:lnTo>
                      <a:lnTo>
                        <a:pt x="534" y="8407"/>
                      </a:lnTo>
                      <a:lnTo>
                        <a:pt x="567" y="7973"/>
                      </a:lnTo>
                      <a:cubicBezTo>
                        <a:pt x="567" y="7973"/>
                        <a:pt x="567" y="7940"/>
                        <a:pt x="600" y="7940"/>
                      </a:cubicBezTo>
                      <a:lnTo>
                        <a:pt x="634" y="7873"/>
                      </a:lnTo>
                      <a:lnTo>
                        <a:pt x="701" y="7806"/>
                      </a:lnTo>
                      <a:lnTo>
                        <a:pt x="801" y="7773"/>
                      </a:lnTo>
                      <a:lnTo>
                        <a:pt x="901" y="7773"/>
                      </a:lnTo>
                      <a:cubicBezTo>
                        <a:pt x="934" y="7806"/>
                        <a:pt x="934" y="7840"/>
                        <a:pt x="934" y="7873"/>
                      </a:cubicBezTo>
                      <a:lnTo>
                        <a:pt x="701" y="8507"/>
                      </a:lnTo>
                      <a:lnTo>
                        <a:pt x="701" y="8640"/>
                      </a:lnTo>
                      <a:lnTo>
                        <a:pt x="767" y="8807"/>
                      </a:lnTo>
                      <a:lnTo>
                        <a:pt x="1001" y="9107"/>
                      </a:lnTo>
                      <a:cubicBezTo>
                        <a:pt x="1001" y="9107"/>
                        <a:pt x="1001" y="9141"/>
                        <a:pt x="1001" y="9141"/>
                      </a:cubicBezTo>
                      <a:lnTo>
                        <a:pt x="1034" y="9341"/>
                      </a:lnTo>
                      <a:cubicBezTo>
                        <a:pt x="1034" y="9341"/>
                        <a:pt x="1034" y="9341"/>
                        <a:pt x="1034" y="9374"/>
                      </a:cubicBezTo>
                      <a:lnTo>
                        <a:pt x="1034" y="10075"/>
                      </a:lnTo>
                      <a:lnTo>
                        <a:pt x="1034" y="10342"/>
                      </a:lnTo>
                      <a:lnTo>
                        <a:pt x="1134" y="10675"/>
                      </a:lnTo>
                      <a:cubicBezTo>
                        <a:pt x="1134" y="10709"/>
                        <a:pt x="1134" y="10709"/>
                        <a:pt x="1134" y="10742"/>
                      </a:cubicBezTo>
                      <a:lnTo>
                        <a:pt x="1034" y="11042"/>
                      </a:lnTo>
                      <a:lnTo>
                        <a:pt x="1034" y="11176"/>
                      </a:lnTo>
                      <a:lnTo>
                        <a:pt x="1101" y="11276"/>
                      </a:lnTo>
                      <a:lnTo>
                        <a:pt x="1201" y="11309"/>
                      </a:lnTo>
                      <a:lnTo>
                        <a:pt x="1334" y="11276"/>
                      </a:lnTo>
                      <a:lnTo>
                        <a:pt x="2001" y="10875"/>
                      </a:lnTo>
                      <a:lnTo>
                        <a:pt x="2769" y="10508"/>
                      </a:lnTo>
                      <a:lnTo>
                        <a:pt x="3836" y="10075"/>
                      </a:lnTo>
                      <a:lnTo>
                        <a:pt x="4937" y="9674"/>
                      </a:lnTo>
                      <a:lnTo>
                        <a:pt x="5671" y="9308"/>
                      </a:lnTo>
                      <a:lnTo>
                        <a:pt x="5804" y="9207"/>
                      </a:lnTo>
                      <a:lnTo>
                        <a:pt x="5938" y="9074"/>
                      </a:lnTo>
                      <a:lnTo>
                        <a:pt x="6038" y="9007"/>
                      </a:lnTo>
                      <a:lnTo>
                        <a:pt x="6505" y="9007"/>
                      </a:lnTo>
                      <a:lnTo>
                        <a:pt x="6571" y="8941"/>
                      </a:lnTo>
                      <a:lnTo>
                        <a:pt x="6605" y="8774"/>
                      </a:lnTo>
                      <a:lnTo>
                        <a:pt x="6638" y="8407"/>
                      </a:lnTo>
                      <a:lnTo>
                        <a:pt x="6671" y="8240"/>
                      </a:lnTo>
                      <a:lnTo>
                        <a:pt x="6938" y="7806"/>
                      </a:lnTo>
                      <a:lnTo>
                        <a:pt x="7038" y="7540"/>
                      </a:lnTo>
                      <a:lnTo>
                        <a:pt x="7072" y="7473"/>
                      </a:lnTo>
                      <a:lnTo>
                        <a:pt x="7105" y="7473"/>
                      </a:lnTo>
                      <a:lnTo>
                        <a:pt x="7272" y="7406"/>
                      </a:lnTo>
                      <a:lnTo>
                        <a:pt x="7239" y="7339"/>
                      </a:lnTo>
                      <a:cubicBezTo>
                        <a:pt x="7205" y="7339"/>
                        <a:pt x="7205" y="7306"/>
                        <a:pt x="7239" y="7273"/>
                      </a:cubicBezTo>
                      <a:lnTo>
                        <a:pt x="7239" y="7206"/>
                      </a:lnTo>
                      <a:cubicBezTo>
                        <a:pt x="7272" y="7173"/>
                        <a:pt x="7272" y="7139"/>
                        <a:pt x="7305" y="7139"/>
                      </a:cubicBezTo>
                      <a:lnTo>
                        <a:pt x="7405" y="7139"/>
                      </a:lnTo>
                      <a:lnTo>
                        <a:pt x="7505" y="7106"/>
                      </a:lnTo>
                      <a:lnTo>
                        <a:pt x="7605" y="7106"/>
                      </a:lnTo>
                      <a:lnTo>
                        <a:pt x="7339" y="6872"/>
                      </a:lnTo>
                      <a:cubicBezTo>
                        <a:pt x="7305" y="6872"/>
                        <a:pt x="7305" y="6872"/>
                        <a:pt x="7305" y="6839"/>
                      </a:cubicBezTo>
                      <a:lnTo>
                        <a:pt x="7272" y="6772"/>
                      </a:lnTo>
                      <a:cubicBezTo>
                        <a:pt x="7239" y="6739"/>
                        <a:pt x="7239" y="6739"/>
                        <a:pt x="7272" y="6706"/>
                      </a:cubicBezTo>
                      <a:lnTo>
                        <a:pt x="7138" y="6706"/>
                      </a:lnTo>
                      <a:cubicBezTo>
                        <a:pt x="7105" y="6706"/>
                        <a:pt x="7072" y="6672"/>
                        <a:pt x="7072" y="6672"/>
                      </a:cubicBezTo>
                      <a:lnTo>
                        <a:pt x="7072" y="6639"/>
                      </a:lnTo>
                      <a:cubicBezTo>
                        <a:pt x="7038" y="6606"/>
                        <a:pt x="7005" y="6572"/>
                        <a:pt x="7038" y="6539"/>
                      </a:cubicBezTo>
                      <a:lnTo>
                        <a:pt x="7072" y="6472"/>
                      </a:lnTo>
                      <a:cubicBezTo>
                        <a:pt x="7038" y="6472"/>
                        <a:pt x="7038" y="6472"/>
                        <a:pt x="7072" y="6439"/>
                      </a:cubicBezTo>
                      <a:lnTo>
                        <a:pt x="7038" y="6339"/>
                      </a:lnTo>
                      <a:cubicBezTo>
                        <a:pt x="7038" y="6305"/>
                        <a:pt x="7038" y="6305"/>
                        <a:pt x="7038" y="6272"/>
                      </a:cubicBezTo>
                      <a:lnTo>
                        <a:pt x="7038" y="6172"/>
                      </a:lnTo>
                      <a:cubicBezTo>
                        <a:pt x="7038" y="6172"/>
                        <a:pt x="7038" y="6139"/>
                        <a:pt x="7038" y="6139"/>
                      </a:cubicBezTo>
                      <a:lnTo>
                        <a:pt x="7072" y="6072"/>
                      </a:lnTo>
                      <a:lnTo>
                        <a:pt x="7105" y="5972"/>
                      </a:lnTo>
                      <a:lnTo>
                        <a:pt x="7105" y="5905"/>
                      </a:lnTo>
                      <a:cubicBezTo>
                        <a:pt x="7105" y="5905"/>
                        <a:pt x="7105" y="5872"/>
                        <a:pt x="7105" y="5838"/>
                      </a:cubicBezTo>
                      <a:lnTo>
                        <a:pt x="7138" y="5772"/>
                      </a:lnTo>
                      <a:cubicBezTo>
                        <a:pt x="7172" y="5738"/>
                        <a:pt x="7205" y="5738"/>
                        <a:pt x="7239" y="5705"/>
                      </a:cubicBezTo>
                      <a:lnTo>
                        <a:pt x="7272" y="5705"/>
                      </a:lnTo>
                      <a:cubicBezTo>
                        <a:pt x="7305" y="5705"/>
                        <a:pt x="7372" y="5772"/>
                        <a:pt x="7372" y="5805"/>
                      </a:cubicBezTo>
                      <a:lnTo>
                        <a:pt x="7372" y="5938"/>
                      </a:lnTo>
                      <a:lnTo>
                        <a:pt x="7372" y="6005"/>
                      </a:lnTo>
                      <a:lnTo>
                        <a:pt x="7405" y="6105"/>
                      </a:lnTo>
                      <a:lnTo>
                        <a:pt x="7539" y="6172"/>
                      </a:lnTo>
                      <a:cubicBezTo>
                        <a:pt x="7539" y="6172"/>
                        <a:pt x="7572" y="6205"/>
                        <a:pt x="7572" y="6239"/>
                      </a:cubicBezTo>
                      <a:lnTo>
                        <a:pt x="7605" y="6305"/>
                      </a:lnTo>
                      <a:lnTo>
                        <a:pt x="7639" y="6505"/>
                      </a:lnTo>
                      <a:lnTo>
                        <a:pt x="7706" y="6439"/>
                      </a:lnTo>
                      <a:lnTo>
                        <a:pt x="7906" y="6205"/>
                      </a:lnTo>
                      <a:lnTo>
                        <a:pt x="7972" y="6072"/>
                      </a:lnTo>
                      <a:lnTo>
                        <a:pt x="8006" y="5972"/>
                      </a:lnTo>
                      <a:lnTo>
                        <a:pt x="8006" y="5838"/>
                      </a:lnTo>
                      <a:lnTo>
                        <a:pt x="8006" y="5138"/>
                      </a:lnTo>
                      <a:lnTo>
                        <a:pt x="8006" y="5104"/>
                      </a:lnTo>
                      <a:lnTo>
                        <a:pt x="8006" y="5038"/>
                      </a:lnTo>
                      <a:cubicBezTo>
                        <a:pt x="8006" y="5038"/>
                        <a:pt x="8006" y="5004"/>
                        <a:pt x="8006" y="5004"/>
                      </a:cubicBezTo>
                      <a:lnTo>
                        <a:pt x="8072" y="4838"/>
                      </a:lnTo>
                      <a:lnTo>
                        <a:pt x="8039" y="4871"/>
                      </a:lnTo>
                      <a:lnTo>
                        <a:pt x="7906" y="5038"/>
                      </a:lnTo>
                      <a:cubicBezTo>
                        <a:pt x="7872" y="5071"/>
                        <a:pt x="7839" y="5071"/>
                        <a:pt x="7806" y="5071"/>
                      </a:cubicBezTo>
                      <a:lnTo>
                        <a:pt x="7739" y="5038"/>
                      </a:lnTo>
                      <a:cubicBezTo>
                        <a:pt x="7706" y="5038"/>
                        <a:pt x="7706" y="5004"/>
                        <a:pt x="7672" y="5004"/>
                      </a:cubicBezTo>
                      <a:cubicBezTo>
                        <a:pt x="7672" y="4971"/>
                        <a:pt x="7672" y="4938"/>
                        <a:pt x="7672" y="4904"/>
                      </a:cubicBezTo>
                      <a:lnTo>
                        <a:pt x="7772" y="4771"/>
                      </a:lnTo>
                      <a:cubicBezTo>
                        <a:pt x="7739" y="4738"/>
                        <a:pt x="7706" y="4704"/>
                        <a:pt x="7706" y="4671"/>
                      </a:cubicBezTo>
                      <a:lnTo>
                        <a:pt x="7706" y="4604"/>
                      </a:lnTo>
                      <a:cubicBezTo>
                        <a:pt x="7706" y="4604"/>
                        <a:pt x="7706" y="4571"/>
                        <a:pt x="7706" y="4571"/>
                      </a:cubicBezTo>
                      <a:lnTo>
                        <a:pt x="7739" y="4537"/>
                      </a:lnTo>
                      <a:cubicBezTo>
                        <a:pt x="7739" y="4504"/>
                        <a:pt x="7772" y="4504"/>
                        <a:pt x="7806" y="4471"/>
                      </a:cubicBezTo>
                      <a:lnTo>
                        <a:pt x="7906" y="4471"/>
                      </a:lnTo>
                      <a:lnTo>
                        <a:pt x="8039" y="4437"/>
                      </a:lnTo>
                      <a:lnTo>
                        <a:pt x="8106" y="4437"/>
                      </a:lnTo>
                      <a:lnTo>
                        <a:pt x="8139" y="4404"/>
                      </a:lnTo>
                      <a:lnTo>
                        <a:pt x="8406" y="4404"/>
                      </a:lnTo>
                      <a:lnTo>
                        <a:pt x="8473" y="4471"/>
                      </a:lnTo>
                      <a:cubicBezTo>
                        <a:pt x="8506" y="4471"/>
                        <a:pt x="8506" y="4504"/>
                        <a:pt x="8539" y="4504"/>
                      </a:cubicBezTo>
                      <a:lnTo>
                        <a:pt x="8573" y="4637"/>
                      </a:lnTo>
                      <a:lnTo>
                        <a:pt x="8806" y="4637"/>
                      </a:lnTo>
                      <a:lnTo>
                        <a:pt x="8873" y="4537"/>
                      </a:lnTo>
                      <a:lnTo>
                        <a:pt x="8973" y="4004"/>
                      </a:lnTo>
                      <a:lnTo>
                        <a:pt x="8606" y="3904"/>
                      </a:lnTo>
                      <a:lnTo>
                        <a:pt x="8306" y="3837"/>
                      </a:lnTo>
                      <a:lnTo>
                        <a:pt x="7372" y="3770"/>
                      </a:lnTo>
                      <a:lnTo>
                        <a:pt x="7339" y="3770"/>
                      </a:lnTo>
                      <a:lnTo>
                        <a:pt x="7239" y="3737"/>
                      </a:lnTo>
                      <a:lnTo>
                        <a:pt x="6772" y="3737"/>
                      </a:lnTo>
                      <a:lnTo>
                        <a:pt x="6705" y="3703"/>
                      </a:lnTo>
                      <a:lnTo>
                        <a:pt x="6671" y="3703"/>
                      </a:lnTo>
                      <a:lnTo>
                        <a:pt x="6605" y="3770"/>
                      </a:lnTo>
                      <a:cubicBezTo>
                        <a:pt x="6571" y="3804"/>
                        <a:pt x="6571" y="3804"/>
                        <a:pt x="6571" y="3804"/>
                      </a:cubicBezTo>
                      <a:lnTo>
                        <a:pt x="6471" y="3837"/>
                      </a:lnTo>
                      <a:cubicBezTo>
                        <a:pt x="6471" y="3870"/>
                        <a:pt x="6471" y="3870"/>
                        <a:pt x="6471" y="3870"/>
                      </a:cubicBezTo>
                      <a:lnTo>
                        <a:pt x="6438" y="3937"/>
                      </a:lnTo>
                      <a:cubicBezTo>
                        <a:pt x="6405" y="3937"/>
                        <a:pt x="6405" y="3970"/>
                        <a:pt x="6371" y="3970"/>
                      </a:cubicBezTo>
                      <a:lnTo>
                        <a:pt x="6238" y="4037"/>
                      </a:lnTo>
                      <a:cubicBezTo>
                        <a:pt x="6204" y="4037"/>
                        <a:pt x="6171" y="4037"/>
                        <a:pt x="6138" y="4004"/>
                      </a:cubicBezTo>
                      <a:lnTo>
                        <a:pt x="6104" y="3970"/>
                      </a:lnTo>
                      <a:lnTo>
                        <a:pt x="6038" y="3870"/>
                      </a:lnTo>
                      <a:cubicBezTo>
                        <a:pt x="6038" y="3870"/>
                        <a:pt x="6038" y="3837"/>
                        <a:pt x="6038" y="3837"/>
                      </a:cubicBezTo>
                      <a:lnTo>
                        <a:pt x="6004" y="3570"/>
                      </a:lnTo>
                      <a:lnTo>
                        <a:pt x="5904" y="3270"/>
                      </a:lnTo>
                      <a:cubicBezTo>
                        <a:pt x="5871" y="3270"/>
                        <a:pt x="5871" y="3270"/>
                        <a:pt x="5904" y="3236"/>
                      </a:cubicBezTo>
                      <a:lnTo>
                        <a:pt x="5904" y="3170"/>
                      </a:lnTo>
                      <a:lnTo>
                        <a:pt x="5904" y="2870"/>
                      </a:lnTo>
                      <a:cubicBezTo>
                        <a:pt x="5904" y="2870"/>
                        <a:pt x="5904" y="2836"/>
                        <a:pt x="5904" y="2836"/>
                      </a:cubicBezTo>
                      <a:lnTo>
                        <a:pt x="5938" y="2703"/>
                      </a:lnTo>
                      <a:lnTo>
                        <a:pt x="5804" y="2703"/>
                      </a:lnTo>
                      <a:lnTo>
                        <a:pt x="5737" y="2669"/>
                      </a:lnTo>
                      <a:lnTo>
                        <a:pt x="5704" y="2669"/>
                      </a:lnTo>
                      <a:lnTo>
                        <a:pt x="5637" y="2603"/>
                      </a:lnTo>
                      <a:cubicBezTo>
                        <a:pt x="5637" y="2603"/>
                        <a:pt x="5637" y="2603"/>
                        <a:pt x="5637" y="2569"/>
                      </a:cubicBezTo>
                      <a:lnTo>
                        <a:pt x="5571" y="2469"/>
                      </a:lnTo>
                      <a:cubicBezTo>
                        <a:pt x="5571" y="2469"/>
                        <a:pt x="5571" y="2436"/>
                        <a:pt x="5571" y="2436"/>
                      </a:cubicBezTo>
                      <a:lnTo>
                        <a:pt x="5571" y="2269"/>
                      </a:lnTo>
                      <a:cubicBezTo>
                        <a:pt x="5571" y="2269"/>
                        <a:pt x="5571" y="2269"/>
                        <a:pt x="5571" y="2236"/>
                      </a:cubicBezTo>
                      <a:lnTo>
                        <a:pt x="5604" y="2136"/>
                      </a:lnTo>
                      <a:lnTo>
                        <a:pt x="5604" y="1669"/>
                      </a:lnTo>
                      <a:lnTo>
                        <a:pt x="5437" y="1268"/>
                      </a:lnTo>
                      <a:lnTo>
                        <a:pt x="5437" y="1235"/>
                      </a:lnTo>
                      <a:lnTo>
                        <a:pt x="5404" y="1035"/>
                      </a:lnTo>
                      <a:lnTo>
                        <a:pt x="5337" y="968"/>
                      </a:lnTo>
                      <a:lnTo>
                        <a:pt x="5270" y="901"/>
                      </a:lnTo>
                      <a:cubicBezTo>
                        <a:pt x="5270" y="901"/>
                        <a:pt x="5270" y="868"/>
                        <a:pt x="5270" y="868"/>
                      </a:cubicBezTo>
                      <a:lnTo>
                        <a:pt x="5270" y="801"/>
                      </a:lnTo>
                      <a:lnTo>
                        <a:pt x="5270" y="701"/>
                      </a:lnTo>
                      <a:lnTo>
                        <a:pt x="5270" y="668"/>
                      </a:lnTo>
                      <a:lnTo>
                        <a:pt x="5237" y="668"/>
                      </a:lnTo>
                      <a:lnTo>
                        <a:pt x="5037" y="635"/>
                      </a:lnTo>
                      <a:cubicBezTo>
                        <a:pt x="4970" y="635"/>
                        <a:pt x="4970" y="635"/>
                        <a:pt x="4937" y="601"/>
                      </a:cubicBezTo>
                      <a:cubicBezTo>
                        <a:pt x="4937" y="568"/>
                        <a:pt x="4937" y="535"/>
                        <a:pt x="4937" y="501"/>
                      </a:cubicBezTo>
                      <a:lnTo>
                        <a:pt x="5104" y="301"/>
                      </a:lnTo>
                      <a:lnTo>
                        <a:pt x="5204" y="168"/>
                      </a:lnTo>
                      <a:lnTo>
                        <a:pt x="5304" y="101"/>
                      </a:lnTo>
                      <a:cubicBezTo>
                        <a:pt x="5304" y="101"/>
                        <a:pt x="5337" y="68"/>
                        <a:pt x="5371" y="68"/>
                      </a:cubicBezTo>
                      <a:lnTo>
                        <a:pt x="5404" y="68"/>
                      </a:lnTo>
                      <a:lnTo>
                        <a:pt x="540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" name="Google Shape;220;p15"/>
            <p:cNvGrpSpPr/>
            <p:nvPr/>
          </p:nvGrpSpPr>
          <p:grpSpPr>
            <a:xfrm>
              <a:off x="4689036" y="1312605"/>
              <a:ext cx="1509617" cy="1636420"/>
              <a:chOff x="4689036" y="1312605"/>
              <a:chExt cx="1509617" cy="1636420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5354931" y="2181840"/>
                <a:ext cx="9731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435" extrusionOk="0">
                    <a:moveTo>
                      <a:pt x="167" y="1"/>
                    </a:moveTo>
                    <a:lnTo>
                      <a:pt x="134" y="34"/>
                    </a:lnTo>
                    <a:cubicBezTo>
                      <a:pt x="134" y="67"/>
                      <a:pt x="100" y="67"/>
                      <a:pt x="100" y="67"/>
                    </a:cubicBezTo>
                    <a:lnTo>
                      <a:pt x="0" y="134"/>
                    </a:lnTo>
                    <a:lnTo>
                      <a:pt x="0" y="234"/>
                    </a:lnTo>
                    <a:lnTo>
                      <a:pt x="100" y="301"/>
                    </a:lnTo>
                    <a:cubicBezTo>
                      <a:pt x="134" y="334"/>
                      <a:pt x="134" y="368"/>
                      <a:pt x="134" y="368"/>
                    </a:cubicBezTo>
                    <a:lnTo>
                      <a:pt x="134" y="434"/>
                    </a:lnTo>
                    <a:lnTo>
                      <a:pt x="167" y="401"/>
                    </a:lnTo>
                    <a:lnTo>
                      <a:pt x="267" y="201"/>
                    </a:lnTo>
                    <a:cubicBezTo>
                      <a:pt x="234" y="201"/>
                      <a:pt x="234" y="201"/>
                      <a:pt x="234" y="167"/>
                    </a:cubicBez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5279525" y="2672985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5266186" y="2745950"/>
                <a:ext cx="20701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35" extrusionOk="0">
                    <a:moveTo>
                      <a:pt x="534" y="0"/>
                    </a:moveTo>
                    <a:lnTo>
                      <a:pt x="517" y="34"/>
                    </a:lnTo>
                    <a:lnTo>
                      <a:pt x="567" y="0"/>
                    </a:lnTo>
                    <a:close/>
                    <a:moveTo>
                      <a:pt x="517" y="34"/>
                    </a:moveTo>
                    <a:lnTo>
                      <a:pt x="467" y="67"/>
                    </a:lnTo>
                    <a:cubicBezTo>
                      <a:pt x="467" y="67"/>
                      <a:pt x="467" y="100"/>
                      <a:pt x="467" y="100"/>
                    </a:cubicBezTo>
                    <a:lnTo>
                      <a:pt x="367" y="201"/>
                    </a:lnTo>
                    <a:cubicBezTo>
                      <a:pt x="367" y="205"/>
                      <a:pt x="367" y="209"/>
                      <a:pt x="367" y="213"/>
                    </a:cubicBezTo>
                    <a:lnTo>
                      <a:pt x="500" y="67"/>
                    </a:lnTo>
                    <a:lnTo>
                      <a:pt x="517" y="34"/>
                    </a:lnTo>
                    <a:close/>
                    <a:moveTo>
                      <a:pt x="367" y="213"/>
                    </a:moveTo>
                    <a:lnTo>
                      <a:pt x="133" y="467"/>
                    </a:lnTo>
                    <a:lnTo>
                      <a:pt x="0" y="768"/>
                    </a:lnTo>
                    <a:lnTo>
                      <a:pt x="33" y="768"/>
                    </a:lnTo>
                    <a:lnTo>
                      <a:pt x="67" y="801"/>
                    </a:lnTo>
                    <a:cubicBezTo>
                      <a:pt x="100" y="801"/>
                      <a:pt x="133" y="868"/>
                      <a:pt x="100" y="901"/>
                    </a:cubicBezTo>
                    <a:lnTo>
                      <a:pt x="67" y="1001"/>
                    </a:lnTo>
                    <a:lnTo>
                      <a:pt x="100" y="1001"/>
                    </a:lnTo>
                    <a:cubicBezTo>
                      <a:pt x="133" y="1001"/>
                      <a:pt x="133" y="1034"/>
                      <a:pt x="133" y="1034"/>
                    </a:cubicBezTo>
                    <a:lnTo>
                      <a:pt x="200" y="1135"/>
                    </a:lnTo>
                    <a:lnTo>
                      <a:pt x="200" y="1235"/>
                    </a:lnTo>
                    <a:lnTo>
                      <a:pt x="267" y="1101"/>
                    </a:lnTo>
                    <a:cubicBezTo>
                      <a:pt x="267" y="1101"/>
                      <a:pt x="267" y="1101"/>
                      <a:pt x="267" y="1068"/>
                    </a:cubicBezTo>
                    <a:lnTo>
                      <a:pt x="300" y="1034"/>
                    </a:lnTo>
                    <a:lnTo>
                      <a:pt x="334" y="1034"/>
                    </a:lnTo>
                    <a:lnTo>
                      <a:pt x="400" y="1001"/>
                    </a:lnTo>
                    <a:cubicBezTo>
                      <a:pt x="400" y="968"/>
                      <a:pt x="400" y="934"/>
                      <a:pt x="400" y="901"/>
                    </a:cubicBezTo>
                    <a:cubicBezTo>
                      <a:pt x="400" y="868"/>
                      <a:pt x="367" y="834"/>
                      <a:pt x="400" y="801"/>
                    </a:cubicBezTo>
                    <a:lnTo>
                      <a:pt x="400" y="734"/>
                    </a:lnTo>
                    <a:lnTo>
                      <a:pt x="400" y="701"/>
                    </a:lnTo>
                    <a:lnTo>
                      <a:pt x="467" y="601"/>
                    </a:lnTo>
                    <a:lnTo>
                      <a:pt x="467" y="534"/>
                    </a:lnTo>
                    <a:cubicBezTo>
                      <a:pt x="467" y="534"/>
                      <a:pt x="467" y="501"/>
                      <a:pt x="467" y="501"/>
                    </a:cubicBezTo>
                    <a:lnTo>
                      <a:pt x="467" y="434"/>
                    </a:lnTo>
                    <a:cubicBezTo>
                      <a:pt x="467" y="434"/>
                      <a:pt x="467" y="401"/>
                      <a:pt x="467" y="401"/>
                    </a:cubicBezTo>
                    <a:lnTo>
                      <a:pt x="567" y="301"/>
                    </a:lnTo>
                    <a:lnTo>
                      <a:pt x="567" y="301"/>
                    </a:lnTo>
                    <a:lnTo>
                      <a:pt x="467" y="334"/>
                    </a:lnTo>
                    <a:cubicBezTo>
                      <a:pt x="434" y="334"/>
                      <a:pt x="400" y="334"/>
                      <a:pt x="367" y="301"/>
                    </a:cubicBezTo>
                    <a:cubicBezTo>
                      <a:pt x="367" y="271"/>
                      <a:pt x="367" y="242"/>
                      <a:pt x="367" y="2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5966420" y="2057851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5965218" y="2044476"/>
                <a:ext cx="3681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68" extrusionOk="0">
                    <a:moveTo>
                      <a:pt x="0" y="0"/>
                    </a:moveTo>
                    <a:lnTo>
                      <a:pt x="67" y="34"/>
                    </a:lnTo>
                    <a:cubicBezTo>
                      <a:pt x="67" y="34"/>
                      <a:pt x="67" y="0"/>
                      <a:pt x="100" y="0"/>
                    </a:cubicBezTo>
                    <a:close/>
                    <a:moveTo>
                      <a:pt x="67" y="34"/>
                    </a:moveTo>
                    <a:lnTo>
                      <a:pt x="67" y="67"/>
                    </a:lnTo>
                    <a:lnTo>
                      <a:pt x="100" y="167"/>
                    </a:lnTo>
                    <a:lnTo>
                      <a:pt x="100" y="134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6123247" y="2240190"/>
                <a:ext cx="127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5334267" y="2720402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1"/>
                    </a:move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5247926" y="2848072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67" y="0"/>
                    </a:moveTo>
                    <a:lnTo>
                      <a:pt x="1" y="100"/>
                    </a:lnTo>
                    <a:lnTo>
                      <a:pt x="34" y="100"/>
                    </a:lnTo>
                    <a:lnTo>
                      <a:pt x="101" y="67"/>
                    </a:lnTo>
                    <a:lnTo>
                      <a:pt x="101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5461900" y="2861447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67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4781091" y="2277875"/>
                <a:ext cx="356250" cy="573863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5746" extrusionOk="0">
                    <a:moveTo>
                      <a:pt x="4070" y="1"/>
                    </a:moveTo>
                    <a:lnTo>
                      <a:pt x="4003" y="168"/>
                    </a:lnTo>
                    <a:lnTo>
                      <a:pt x="4003" y="201"/>
                    </a:lnTo>
                    <a:lnTo>
                      <a:pt x="3970" y="234"/>
                    </a:lnTo>
                    <a:cubicBezTo>
                      <a:pt x="3937" y="234"/>
                      <a:pt x="3937" y="234"/>
                      <a:pt x="3903" y="268"/>
                    </a:cubicBezTo>
                    <a:lnTo>
                      <a:pt x="3670" y="268"/>
                    </a:lnTo>
                    <a:lnTo>
                      <a:pt x="3103" y="101"/>
                    </a:lnTo>
                    <a:lnTo>
                      <a:pt x="2702" y="101"/>
                    </a:lnTo>
                    <a:lnTo>
                      <a:pt x="2369" y="268"/>
                    </a:lnTo>
                    <a:lnTo>
                      <a:pt x="2169" y="401"/>
                    </a:lnTo>
                    <a:lnTo>
                      <a:pt x="2002" y="468"/>
                    </a:lnTo>
                    <a:lnTo>
                      <a:pt x="1768" y="901"/>
                    </a:lnTo>
                    <a:cubicBezTo>
                      <a:pt x="1768" y="901"/>
                      <a:pt x="1768" y="935"/>
                      <a:pt x="1768" y="935"/>
                    </a:cubicBezTo>
                    <a:lnTo>
                      <a:pt x="1635" y="1002"/>
                    </a:lnTo>
                    <a:lnTo>
                      <a:pt x="1568" y="1002"/>
                    </a:lnTo>
                    <a:cubicBezTo>
                      <a:pt x="1568" y="1018"/>
                      <a:pt x="1560" y="1027"/>
                      <a:pt x="1547" y="1027"/>
                    </a:cubicBezTo>
                    <a:cubicBezTo>
                      <a:pt x="1535" y="1027"/>
                      <a:pt x="1518" y="1018"/>
                      <a:pt x="1502" y="1002"/>
                    </a:cubicBezTo>
                    <a:lnTo>
                      <a:pt x="1101" y="1402"/>
                    </a:lnTo>
                    <a:lnTo>
                      <a:pt x="1068" y="1435"/>
                    </a:lnTo>
                    <a:lnTo>
                      <a:pt x="1068" y="1502"/>
                    </a:lnTo>
                    <a:lnTo>
                      <a:pt x="1068" y="1669"/>
                    </a:lnTo>
                    <a:lnTo>
                      <a:pt x="1068" y="1802"/>
                    </a:lnTo>
                    <a:lnTo>
                      <a:pt x="1201" y="1869"/>
                    </a:lnTo>
                    <a:lnTo>
                      <a:pt x="1368" y="1969"/>
                    </a:lnTo>
                    <a:lnTo>
                      <a:pt x="1435" y="2069"/>
                    </a:lnTo>
                    <a:lnTo>
                      <a:pt x="1468" y="2202"/>
                    </a:lnTo>
                    <a:cubicBezTo>
                      <a:pt x="1468" y="2202"/>
                      <a:pt x="1468" y="2236"/>
                      <a:pt x="1468" y="2269"/>
                    </a:cubicBezTo>
                    <a:lnTo>
                      <a:pt x="1435" y="2469"/>
                    </a:lnTo>
                    <a:lnTo>
                      <a:pt x="1468" y="2536"/>
                    </a:lnTo>
                    <a:cubicBezTo>
                      <a:pt x="1502" y="2536"/>
                      <a:pt x="1502" y="2569"/>
                      <a:pt x="1502" y="2603"/>
                    </a:cubicBezTo>
                    <a:lnTo>
                      <a:pt x="1502" y="2769"/>
                    </a:lnTo>
                    <a:lnTo>
                      <a:pt x="1502" y="2870"/>
                    </a:lnTo>
                    <a:lnTo>
                      <a:pt x="1602" y="3070"/>
                    </a:lnTo>
                    <a:cubicBezTo>
                      <a:pt x="1635" y="3070"/>
                      <a:pt x="1635" y="3103"/>
                      <a:pt x="1602" y="3136"/>
                    </a:cubicBezTo>
                    <a:lnTo>
                      <a:pt x="1602" y="3170"/>
                    </a:lnTo>
                    <a:lnTo>
                      <a:pt x="1602" y="3270"/>
                    </a:lnTo>
                    <a:lnTo>
                      <a:pt x="1635" y="3303"/>
                    </a:lnTo>
                    <a:lnTo>
                      <a:pt x="1635" y="3337"/>
                    </a:lnTo>
                    <a:lnTo>
                      <a:pt x="1635" y="3370"/>
                    </a:lnTo>
                    <a:cubicBezTo>
                      <a:pt x="1635" y="3370"/>
                      <a:pt x="1635" y="3403"/>
                      <a:pt x="1635" y="3403"/>
                    </a:cubicBezTo>
                    <a:lnTo>
                      <a:pt x="1635" y="3437"/>
                    </a:lnTo>
                    <a:cubicBezTo>
                      <a:pt x="1635" y="3470"/>
                      <a:pt x="1635" y="3503"/>
                      <a:pt x="1602" y="3503"/>
                    </a:cubicBezTo>
                    <a:lnTo>
                      <a:pt x="1568" y="3570"/>
                    </a:lnTo>
                    <a:lnTo>
                      <a:pt x="1568" y="3603"/>
                    </a:lnTo>
                    <a:cubicBezTo>
                      <a:pt x="1535" y="3603"/>
                      <a:pt x="1535" y="3603"/>
                      <a:pt x="1502" y="3637"/>
                    </a:cubicBezTo>
                    <a:lnTo>
                      <a:pt x="1335" y="3703"/>
                    </a:lnTo>
                    <a:lnTo>
                      <a:pt x="1068" y="3770"/>
                    </a:lnTo>
                    <a:lnTo>
                      <a:pt x="935" y="3770"/>
                    </a:lnTo>
                    <a:lnTo>
                      <a:pt x="801" y="3737"/>
                    </a:lnTo>
                    <a:lnTo>
                      <a:pt x="601" y="3737"/>
                    </a:lnTo>
                    <a:lnTo>
                      <a:pt x="668" y="3837"/>
                    </a:lnTo>
                    <a:cubicBezTo>
                      <a:pt x="668" y="3837"/>
                      <a:pt x="668" y="3870"/>
                      <a:pt x="668" y="3870"/>
                    </a:cubicBezTo>
                    <a:lnTo>
                      <a:pt x="668" y="3970"/>
                    </a:lnTo>
                    <a:lnTo>
                      <a:pt x="634" y="4070"/>
                    </a:lnTo>
                    <a:lnTo>
                      <a:pt x="634" y="4237"/>
                    </a:lnTo>
                    <a:lnTo>
                      <a:pt x="634" y="4304"/>
                    </a:lnTo>
                    <a:lnTo>
                      <a:pt x="901" y="4904"/>
                    </a:lnTo>
                    <a:lnTo>
                      <a:pt x="1001" y="5038"/>
                    </a:lnTo>
                    <a:lnTo>
                      <a:pt x="1001" y="5071"/>
                    </a:lnTo>
                    <a:lnTo>
                      <a:pt x="1001" y="5105"/>
                    </a:lnTo>
                    <a:cubicBezTo>
                      <a:pt x="1001" y="5138"/>
                      <a:pt x="1001" y="5138"/>
                      <a:pt x="1001" y="5138"/>
                    </a:cubicBezTo>
                    <a:lnTo>
                      <a:pt x="1001" y="5171"/>
                    </a:lnTo>
                    <a:cubicBezTo>
                      <a:pt x="1001" y="5205"/>
                      <a:pt x="1001" y="5238"/>
                      <a:pt x="968" y="5271"/>
                    </a:cubicBezTo>
                    <a:lnTo>
                      <a:pt x="901" y="5305"/>
                    </a:lnTo>
                    <a:lnTo>
                      <a:pt x="868" y="5305"/>
                    </a:lnTo>
                    <a:lnTo>
                      <a:pt x="701" y="5338"/>
                    </a:lnTo>
                    <a:lnTo>
                      <a:pt x="568" y="5405"/>
                    </a:lnTo>
                    <a:lnTo>
                      <a:pt x="334" y="5538"/>
                    </a:lnTo>
                    <a:lnTo>
                      <a:pt x="267" y="5572"/>
                    </a:lnTo>
                    <a:lnTo>
                      <a:pt x="167" y="5572"/>
                    </a:lnTo>
                    <a:lnTo>
                      <a:pt x="101" y="5538"/>
                    </a:lnTo>
                    <a:lnTo>
                      <a:pt x="67" y="5538"/>
                    </a:lnTo>
                    <a:lnTo>
                      <a:pt x="67" y="5605"/>
                    </a:lnTo>
                    <a:lnTo>
                      <a:pt x="167" y="5705"/>
                    </a:lnTo>
                    <a:lnTo>
                      <a:pt x="201" y="5772"/>
                    </a:lnTo>
                    <a:cubicBezTo>
                      <a:pt x="234" y="5772"/>
                      <a:pt x="234" y="5805"/>
                      <a:pt x="234" y="5805"/>
                    </a:cubicBezTo>
                    <a:lnTo>
                      <a:pt x="267" y="5972"/>
                    </a:lnTo>
                    <a:lnTo>
                      <a:pt x="267" y="6105"/>
                    </a:lnTo>
                    <a:lnTo>
                      <a:pt x="334" y="6405"/>
                    </a:lnTo>
                    <a:lnTo>
                      <a:pt x="401" y="6672"/>
                    </a:lnTo>
                    <a:lnTo>
                      <a:pt x="534" y="6939"/>
                    </a:lnTo>
                    <a:cubicBezTo>
                      <a:pt x="534" y="6939"/>
                      <a:pt x="534" y="6973"/>
                      <a:pt x="534" y="6973"/>
                    </a:cubicBezTo>
                    <a:lnTo>
                      <a:pt x="534" y="7039"/>
                    </a:lnTo>
                    <a:cubicBezTo>
                      <a:pt x="501" y="7039"/>
                      <a:pt x="501" y="7073"/>
                      <a:pt x="501" y="7073"/>
                    </a:cubicBezTo>
                    <a:lnTo>
                      <a:pt x="434" y="7139"/>
                    </a:lnTo>
                    <a:lnTo>
                      <a:pt x="401" y="7206"/>
                    </a:lnTo>
                    <a:lnTo>
                      <a:pt x="334" y="7406"/>
                    </a:lnTo>
                    <a:lnTo>
                      <a:pt x="334" y="7440"/>
                    </a:lnTo>
                    <a:lnTo>
                      <a:pt x="301" y="7540"/>
                    </a:lnTo>
                    <a:lnTo>
                      <a:pt x="401" y="7673"/>
                    </a:lnTo>
                    <a:cubicBezTo>
                      <a:pt x="401" y="7706"/>
                      <a:pt x="401" y="7706"/>
                      <a:pt x="401" y="7706"/>
                    </a:cubicBezTo>
                    <a:lnTo>
                      <a:pt x="434" y="7873"/>
                    </a:lnTo>
                    <a:lnTo>
                      <a:pt x="534" y="7973"/>
                    </a:lnTo>
                    <a:lnTo>
                      <a:pt x="734" y="8440"/>
                    </a:lnTo>
                    <a:lnTo>
                      <a:pt x="768" y="8540"/>
                    </a:lnTo>
                    <a:lnTo>
                      <a:pt x="935" y="8540"/>
                    </a:lnTo>
                    <a:lnTo>
                      <a:pt x="1001" y="8574"/>
                    </a:lnTo>
                    <a:cubicBezTo>
                      <a:pt x="1068" y="8607"/>
                      <a:pt x="1068" y="8640"/>
                      <a:pt x="1068" y="8707"/>
                    </a:cubicBezTo>
                    <a:lnTo>
                      <a:pt x="1035" y="8740"/>
                    </a:lnTo>
                    <a:lnTo>
                      <a:pt x="1035" y="8774"/>
                    </a:lnTo>
                    <a:lnTo>
                      <a:pt x="935" y="8907"/>
                    </a:lnTo>
                    <a:lnTo>
                      <a:pt x="935" y="8974"/>
                    </a:lnTo>
                    <a:lnTo>
                      <a:pt x="935" y="9041"/>
                    </a:lnTo>
                    <a:cubicBezTo>
                      <a:pt x="935" y="9041"/>
                      <a:pt x="935" y="9041"/>
                      <a:pt x="935" y="9074"/>
                    </a:cubicBezTo>
                    <a:lnTo>
                      <a:pt x="901" y="9174"/>
                    </a:lnTo>
                    <a:lnTo>
                      <a:pt x="935" y="9207"/>
                    </a:lnTo>
                    <a:cubicBezTo>
                      <a:pt x="935" y="9207"/>
                      <a:pt x="935" y="9241"/>
                      <a:pt x="935" y="9241"/>
                    </a:cubicBezTo>
                    <a:lnTo>
                      <a:pt x="968" y="9408"/>
                    </a:lnTo>
                    <a:lnTo>
                      <a:pt x="968" y="9541"/>
                    </a:lnTo>
                    <a:cubicBezTo>
                      <a:pt x="968" y="9541"/>
                      <a:pt x="968" y="9574"/>
                      <a:pt x="968" y="9608"/>
                    </a:cubicBezTo>
                    <a:lnTo>
                      <a:pt x="868" y="9775"/>
                    </a:lnTo>
                    <a:lnTo>
                      <a:pt x="901" y="9808"/>
                    </a:lnTo>
                    <a:cubicBezTo>
                      <a:pt x="935" y="9808"/>
                      <a:pt x="935" y="9841"/>
                      <a:pt x="935" y="9841"/>
                    </a:cubicBezTo>
                    <a:lnTo>
                      <a:pt x="968" y="10008"/>
                    </a:lnTo>
                    <a:cubicBezTo>
                      <a:pt x="968" y="10008"/>
                      <a:pt x="968" y="10041"/>
                      <a:pt x="968" y="10041"/>
                    </a:cubicBezTo>
                    <a:lnTo>
                      <a:pt x="968" y="10242"/>
                    </a:lnTo>
                    <a:lnTo>
                      <a:pt x="901" y="10542"/>
                    </a:lnTo>
                    <a:lnTo>
                      <a:pt x="834" y="11109"/>
                    </a:lnTo>
                    <a:cubicBezTo>
                      <a:pt x="834" y="11109"/>
                      <a:pt x="834" y="11142"/>
                      <a:pt x="834" y="11142"/>
                    </a:cubicBezTo>
                    <a:lnTo>
                      <a:pt x="801" y="11209"/>
                    </a:lnTo>
                    <a:lnTo>
                      <a:pt x="634" y="11542"/>
                    </a:lnTo>
                    <a:lnTo>
                      <a:pt x="634" y="11576"/>
                    </a:lnTo>
                    <a:lnTo>
                      <a:pt x="568" y="11709"/>
                    </a:lnTo>
                    <a:cubicBezTo>
                      <a:pt x="568" y="11709"/>
                      <a:pt x="568" y="11743"/>
                      <a:pt x="568" y="11743"/>
                    </a:cubicBezTo>
                    <a:lnTo>
                      <a:pt x="534" y="11776"/>
                    </a:lnTo>
                    <a:lnTo>
                      <a:pt x="468" y="11776"/>
                    </a:lnTo>
                    <a:lnTo>
                      <a:pt x="468" y="11876"/>
                    </a:lnTo>
                    <a:lnTo>
                      <a:pt x="601" y="12410"/>
                    </a:lnTo>
                    <a:cubicBezTo>
                      <a:pt x="601" y="12410"/>
                      <a:pt x="601" y="12410"/>
                      <a:pt x="601" y="12443"/>
                    </a:cubicBezTo>
                    <a:lnTo>
                      <a:pt x="601" y="12577"/>
                    </a:lnTo>
                    <a:lnTo>
                      <a:pt x="601" y="12610"/>
                    </a:lnTo>
                    <a:lnTo>
                      <a:pt x="434" y="12877"/>
                    </a:lnTo>
                    <a:lnTo>
                      <a:pt x="401" y="13010"/>
                    </a:lnTo>
                    <a:lnTo>
                      <a:pt x="401" y="13144"/>
                    </a:lnTo>
                    <a:lnTo>
                      <a:pt x="367" y="13244"/>
                    </a:lnTo>
                    <a:lnTo>
                      <a:pt x="301" y="13344"/>
                    </a:lnTo>
                    <a:cubicBezTo>
                      <a:pt x="301" y="13344"/>
                      <a:pt x="301" y="13377"/>
                      <a:pt x="267" y="13377"/>
                    </a:cubicBezTo>
                    <a:lnTo>
                      <a:pt x="167" y="13444"/>
                    </a:lnTo>
                    <a:lnTo>
                      <a:pt x="167" y="13477"/>
                    </a:lnTo>
                    <a:lnTo>
                      <a:pt x="134" y="13577"/>
                    </a:lnTo>
                    <a:lnTo>
                      <a:pt x="67" y="13711"/>
                    </a:lnTo>
                    <a:lnTo>
                      <a:pt x="67" y="13811"/>
                    </a:lnTo>
                    <a:lnTo>
                      <a:pt x="34" y="14078"/>
                    </a:lnTo>
                    <a:lnTo>
                      <a:pt x="1" y="14211"/>
                    </a:lnTo>
                    <a:lnTo>
                      <a:pt x="1" y="14378"/>
                    </a:lnTo>
                    <a:lnTo>
                      <a:pt x="1" y="14511"/>
                    </a:lnTo>
                    <a:lnTo>
                      <a:pt x="267" y="14945"/>
                    </a:lnTo>
                    <a:cubicBezTo>
                      <a:pt x="267" y="14978"/>
                      <a:pt x="267" y="14978"/>
                      <a:pt x="267" y="14978"/>
                    </a:cubicBezTo>
                    <a:lnTo>
                      <a:pt x="301" y="15012"/>
                    </a:lnTo>
                    <a:cubicBezTo>
                      <a:pt x="301" y="15045"/>
                      <a:pt x="301" y="15078"/>
                      <a:pt x="301" y="15078"/>
                    </a:cubicBezTo>
                    <a:lnTo>
                      <a:pt x="234" y="15178"/>
                    </a:lnTo>
                    <a:lnTo>
                      <a:pt x="301" y="15145"/>
                    </a:lnTo>
                    <a:lnTo>
                      <a:pt x="534" y="15145"/>
                    </a:lnTo>
                    <a:cubicBezTo>
                      <a:pt x="601" y="15145"/>
                      <a:pt x="634" y="15178"/>
                      <a:pt x="634" y="15245"/>
                    </a:cubicBezTo>
                    <a:lnTo>
                      <a:pt x="668" y="15245"/>
                    </a:lnTo>
                    <a:lnTo>
                      <a:pt x="668" y="15278"/>
                    </a:lnTo>
                    <a:lnTo>
                      <a:pt x="734" y="15312"/>
                    </a:lnTo>
                    <a:cubicBezTo>
                      <a:pt x="734" y="15312"/>
                      <a:pt x="734" y="15345"/>
                      <a:pt x="734" y="15379"/>
                    </a:cubicBezTo>
                    <a:lnTo>
                      <a:pt x="734" y="15445"/>
                    </a:lnTo>
                    <a:cubicBezTo>
                      <a:pt x="768" y="15412"/>
                      <a:pt x="768" y="15412"/>
                      <a:pt x="768" y="15412"/>
                    </a:cubicBezTo>
                    <a:lnTo>
                      <a:pt x="868" y="15345"/>
                    </a:lnTo>
                    <a:lnTo>
                      <a:pt x="968" y="15345"/>
                    </a:lnTo>
                    <a:lnTo>
                      <a:pt x="1035" y="15379"/>
                    </a:lnTo>
                    <a:cubicBezTo>
                      <a:pt x="1068" y="15412"/>
                      <a:pt x="1101" y="15412"/>
                      <a:pt x="1101" y="15445"/>
                    </a:cubicBezTo>
                    <a:lnTo>
                      <a:pt x="1135" y="15512"/>
                    </a:lnTo>
                    <a:cubicBezTo>
                      <a:pt x="1135" y="15512"/>
                      <a:pt x="1135" y="15545"/>
                      <a:pt x="1135" y="15545"/>
                    </a:cubicBezTo>
                    <a:lnTo>
                      <a:pt x="1135" y="15679"/>
                    </a:lnTo>
                    <a:lnTo>
                      <a:pt x="1201" y="15745"/>
                    </a:lnTo>
                    <a:lnTo>
                      <a:pt x="1368" y="15745"/>
                    </a:lnTo>
                    <a:lnTo>
                      <a:pt x="1668" y="15712"/>
                    </a:lnTo>
                    <a:lnTo>
                      <a:pt x="1735" y="15645"/>
                    </a:lnTo>
                    <a:lnTo>
                      <a:pt x="1768" y="15579"/>
                    </a:lnTo>
                    <a:lnTo>
                      <a:pt x="1768" y="15512"/>
                    </a:lnTo>
                    <a:lnTo>
                      <a:pt x="1768" y="15479"/>
                    </a:lnTo>
                    <a:lnTo>
                      <a:pt x="1802" y="15445"/>
                    </a:lnTo>
                    <a:cubicBezTo>
                      <a:pt x="1802" y="15445"/>
                      <a:pt x="1802" y="15412"/>
                      <a:pt x="1802" y="15412"/>
                    </a:cubicBezTo>
                    <a:lnTo>
                      <a:pt x="1969" y="15245"/>
                    </a:lnTo>
                    <a:lnTo>
                      <a:pt x="2002" y="15245"/>
                    </a:lnTo>
                    <a:lnTo>
                      <a:pt x="2069" y="15212"/>
                    </a:lnTo>
                    <a:lnTo>
                      <a:pt x="2102" y="15212"/>
                    </a:lnTo>
                    <a:lnTo>
                      <a:pt x="2302" y="15178"/>
                    </a:lnTo>
                    <a:lnTo>
                      <a:pt x="2336" y="15178"/>
                    </a:lnTo>
                    <a:lnTo>
                      <a:pt x="2502" y="15212"/>
                    </a:lnTo>
                    <a:lnTo>
                      <a:pt x="2536" y="15212"/>
                    </a:lnTo>
                    <a:lnTo>
                      <a:pt x="2769" y="15278"/>
                    </a:lnTo>
                    <a:lnTo>
                      <a:pt x="2869" y="15278"/>
                    </a:lnTo>
                    <a:cubicBezTo>
                      <a:pt x="2869" y="15262"/>
                      <a:pt x="2878" y="15253"/>
                      <a:pt x="2886" y="15253"/>
                    </a:cubicBezTo>
                    <a:cubicBezTo>
                      <a:pt x="2894" y="15253"/>
                      <a:pt x="2903" y="15262"/>
                      <a:pt x="2903" y="15278"/>
                    </a:cubicBezTo>
                    <a:lnTo>
                      <a:pt x="2936" y="15278"/>
                    </a:lnTo>
                    <a:lnTo>
                      <a:pt x="3136" y="15178"/>
                    </a:lnTo>
                    <a:lnTo>
                      <a:pt x="3236" y="15112"/>
                    </a:lnTo>
                    <a:cubicBezTo>
                      <a:pt x="3270" y="15112"/>
                      <a:pt x="3270" y="15078"/>
                      <a:pt x="3303" y="15078"/>
                    </a:cubicBezTo>
                    <a:lnTo>
                      <a:pt x="3570" y="15045"/>
                    </a:lnTo>
                    <a:lnTo>
                      <a:pt x="3636" y="14978"/>
                    </a:lnTo>
                    <a:lnTo>
                      <a:pt x="3770" y="14945"/>
                    </a:lnTo>
                    <a:lnTo>
                      <a:pt x="3903" y="14945"/>
                    </a:lnTo>
                    <a:cubicBezTo>
                      <a:pt x="3937" y="14945"/>
                      <a:pt x="3970" y="14978"/>
                      <a:pt x="4003" y="15012"/>
                    </a:cubicBezTo>
                    <a:lnTo>
                      <a:pt x="4103" y="15245"/>
                    </a:lnTo>
                    <a:lnTo>
                      <a:pt x="4204" y="15345"/>
                    </a:lnTo>
                    <a:lnTo>
                      <a:pt x="4204" y="15312"/>
                    </a:lnTo>
                    <a:lnTo>
                      <a:pt x="4204" y="15278"/>
                    </a:lnTo>
                    <a:lnTo>
                      <a:pt x="4204" y="15145"/>
                    </a:lnTo>
                    <a:lnTo>
                      <a:pt x="4037" y="14511"/>
                    </a:lnTo>
                    <a:lnTo>
                      <a:pt x="4037" y="14411"/>
                    </a:lnTo>
                    <a:lnTo>
                      <a:pt x="4003" y="14378"/>
                    </a:lnTo>
                    <a:lnTo>
                      <a:pt x="3803" y="14144"/>
                    </a:lnTo>
                    <a:cubicBezTo>
                      <a:pt x="3803" y="14144"/>
                      <a:pt x="3803" y="14144"/>
                      <a:pt x="3803" y="14111"/>
                    </a:cubicBezTo>
                    <a:lnTo>
                      <a:pt x="3737" y="13911"/>
                    </a:lnTo>
                    <a:lnTo>
                      <a:pt x="3536" y="13577"/>
                    </a:lnTo>
                    <a:cubicBezTo>
                      <a:pt x="3536" y="13544"/>
                      <a:pt x="3536" y="13511"/>
                      <a:pt x="3536" y="13477"/>
                    </a:cubicBezTo>
                    <a:lnTo>
                      <a:pt x="3570" y="13444"/>
                    </a:lnTo>
                    <a:lnTo>
                      <a:pt x="3603" y="13344"/>
                    </a:lnTo>
                    <a:lnTo>
                      <a:pt x="3703" y="12877"/>
                    </a:lnTo>
                    <a:lnTo>
                      <a:pt x="3703" y="12376"/>
                    </a:lnTo>
                    <a:cubicBezTo>
                      <a:pt x="3703" y="12343"/>
                      <a:pt x="3703" y="12343"/>
                      <a:pt x="3703" y="12310"/>
                    </a:cubicBezTo>
                    <a:lnTo>
                      <a:pt x="3770" y="12210"/>
                    </a:lnTo>
                    <a:cubicBezTo>
                      <a:pt x="3803" y="12176"/>
                      <a:pt x="3803" y="12176"/>
                      <a:pt x="3837" y="12176"/>
                    </a:cubicBezTo>
                    <a:lnTo>
                      <a:pt x="3903" y="12143"/>
                    </a:lnTo>
                    <a:lnTo>
                      <a:pt x="4037" y="12143"/>
                    </a:lnTo>
                    <a:lnTo>
                      <a:pt x="4037" y="12110"/>
                    </a:lnTo>
                    <a:lnTo>
                      <a:pt x="4037" y="12043"/>
                    </a:lnTo>
                    <a:cubicBezTo>
                      <a:pt x="4037" y="12043"/>
                      <a:pt x="4037" y="12043"/>
                      <a:pt x="4037" y="12009"/>
                    </a:cubicBezTo>
                    <a:lnTo>
                      <a:pt x="4137" y="11609"/>
                    </a:lnTo>
                    <a:cubicBezTo>
                      <a:pt x="4137" y="11576"/>
                      <a:pt x="4137" y="11542"/>
                      <a:pt x="4170" y="11542"/>
                    </a:cubicBezTo>
                    <a:lnTo>
                      <a:pt x="4237" y="11476"/>
                    </a:lnTo>
                    <a:lnTo>
                      <a:pt x="4270" y="11476"/>
                    </a:lnTo>
                    <a:lnTo>
                      <a:pt x="4270" y="11442"/>
                    </a:lnTo>
                    <a:lnTo>
                      <a:pt x="4137" y="11342"/>
                    </a:lnTo>
                    <a:lnTo>
                      <a:pt x="4137" y="11309"/>
                    </a:lnTo>
                    <a:lnTo>
                      <a:pt x="4103" y="11209"/>
                    </a:lnTo>
                    <a:lnTo>
                      <a:pt x="4070" y="11009"/>
                    </a:lnTo>
                    <a:lnTo>
                      <a:pt x="4070" y="10909"/>
                    </a:lnTo>
                    <a:cubicBezTo>
                      <a:pt x="4070" y="10909"/>
                      <a:pt x="4070" y="10909"/>
                      <a:pt x="4070" y="10875"/>
                    </a:cubicBezTo>
                    <a:lnTo>
                      <a:pt x="4103" y="10775"/>
                    </a:lnTo>
                    <a:lnTo>
                      <a:pt x="3970" y="10642"/>
                    </a:lnTo>
                    <a:cubicBezTo>
                      <a:pt x="3970" y="10608"/>
                      <a:pt x="3970" y="10608"/>
                      <a:pt x="3970" y="10575"/>
                    </a:cubicBezTo>
                    <a:lnTo>
                      <a:pt x="3870" y="10375"/>
                    </a:lnTo>
                    <a:cubicBezTo>
                      <a:pt x="3837" y="10375"/>
                      <a:pt x="3837" y="10342"/>
                      <a:pt x="3870" y="10342"/>
                    </a:cubicBezTo>
                    <a:lnTo>
                      <a:pt x="3937" y="10108"/>
                    </a:lnTo>
                    <a:lnTo>
                      <a:pt x="3937" y="10008"/>
                    </a:lnTo>
                    <a:lnTo>
                      <a:pt x="3903" y="9875"/>
                    </a:lnTo>
                    <a:cubicBezTo>
                      <a:pt x="3903" y="9875"/>
                      <a:pt x="3903" y="9875"/>
                      <a:pt x="3903" y="9841"/>
                    </a:cubicBezTo>
                    <a:lnTo>
                      <a:pt x="3903" y="9741"/>
                    </a:lnTo>
                    <a:cubicBezTo>
                      <a:pt x="3903" y="9741"/>
                      <a:pt x="3903" y="9708"/>
                      <a:pt x="3903" y="9708"/>
                    </a:cubicBezTo>
                    <a:lnTo>
                      <a:pt x="3903" y="9608"/>
                    </a:lnTo>
                    <a:lnTo>
                      <a:pt x="3903" y="9474"/>
                    </a:lnTo>
                    <a:lnTo>
                      <a:pt x="3903" y="9408"/>
                    </a:lnTo>
                    <a:lnTo>
                      <a:pt x="3837" y="9274"/>
                    </a:lnTo>
                    <a:lnTo>
                      <a:pt x="3837" y="9174"/>
                    </a:lnTo>
                    <a:lnTo>
                      <a:pt x="3837" y="8474"/>
                    </a:lnTo>
                    <a:lnTo>
                      <a:pt x="3837" y="8307"/>
                    </a:lnTo>
                    <a:lnTo>
                      <a:pt x="3903" y="8140"/>
                    </a:lnTo>
                    <a:lnTo>
                      <a:pt x="4003" y="8007"/>
                    </a:lnTo>
                    <a:lnTo>
                      <a:pt x="4170" y="7740"/>
                    </a:lnTo>
                    <a:lnTo>
                      <a:pt x="4204" y="7640"/>
                    </a:lnTo>
                    <a:lnTo>
                      <a:pt x="4204" y="7506"/>
                    </a:lnTo>
                    <a:lnTo>
                      <a:pt x="4137" y="7440"/>
                    </a:lnTo>
                    <a:cubicBezTo>
                      <a:pt x="4137" y="7440"/>
                      <a:pt x="4103" y="7406"/>
                      <a:pt x="4103" y="7373"/>
                    </a:cubicBezTo>
                    <a:lnTo>
                      <a:pt x="4103" y="7039"/>
                    </a:lnTo>
                    <a:lnTo>
                      <a:pt x="4103" y="6973"/>
                    </a:lnTo>
                    <a:lnTo>
                      <a:pt x="4037" y="6806"/>
                    </a:lnTo>
                    <a:cubicBezTo>
                      <a:pt x="4037" y="6806"/>
                      <a:pt x="4037" y="6772"/>
                      <a:pt x="4037" y="6772"/>
                    </a:cubicBezTo>
                    <a:lnTo>
                      <a:pt x="4037" y="6706"/>
                    </a:lnTo>
                    <a:lnTo>
                      <a:pt x="4037" y="6472"/>
                    </a:lnTo>
                    <a:lnTo>
                      <a:pt x="4070" y="6339"/>
                    </a:lnTo>
                    <a:lnTo>
                      <a:pt x="4003" y="6239"/>
                    </a:lnTo>
                    <a:cubicBezTo>
                      <a:pt x="4003" y="6205"/>
                      <a:pt x="4003" y="6205"/>
                      <a:pt x="4003" y="6172"/>
                    </a:cubicBezTo>
                    <a:lnTo>
                      <a:pt x="4070" y="5972"/>
                    </a:lnTo>
                    <a:lnTo>
                      <a:pt x="4070" y="5872"/>
                    </a:lnTo>
                    <a:cubicBezTo>
                      <a:pt x="4070" y="5838"/>
                      <a:pt x="4070" y="5838"/>
                      <a:pt x="4070" y="5838"/>
                    </a:cubicBezTo>
                    <a:lnTo>
                      <a:pt x="4070" y="5772"/>
                    </a:lnTo>
                    <a:cubicBezTo>
                      <a:pt x="4037" y="5738"/>
                      <a:pt x="4037" y="5738"/>
                      <a:pt x="4003" y="5705"/>
                    </a:cubicBezTo>
                    <a:lnTo>
                      <a:pt x="3970" y="5572"/>
                    </a:lnTo>
                    <a:lnTo>
                      <a:pt x="3870" y="5505"/>
                    </a:lnTo>
                    <a:lnTo>
                      <a:pt x="3703" y="5471"/>
                    </a:lnTo>
                    <a:lnTo>
                      <a:pt x="3670" y="5471"/>
                    </a:lnTo>
                    <a:lnTo>
                      <a:pt x="3570" y="5405"/>
                    </a:lnTo>
                    <a:lnTo>
                      <a:pt x="3470" y="5338"/>
                    </a:lnTo>
                    <a:cubicBezTo>
                      <a:pt x="3470" y="5305"/>
                      <a:pt x="3470" y="5238"/>
                      <a:pt x="3470" y="5205"/>
                    </a:cubicBezTo>
                    <a:lnTo>
                      <a:pt x="3536" y="5171"/>
                    </a:lnTo>
                    <a:lnTo>
                      <a:pt x="3536" y="5138"/>
                    </a:lnTo>
                    <a:lnTo>
                      <a:pt x="3470" y="4938"/>
                    </a:lnTo>
                    <a:lnTo>
                      <a:pt x="3403" y="4904"/>
                    </a:lnTo>
                    <a:cubicBezTo>
                      <a:pt x="3403" y="4904"/>
                      <a:pt x="3370" y="4904"/>
                      <a:pt x="3370" y="4871"/>
                    </a:cubicBezTo>
                    <a:lnTo>
                      <a:pt x="3370" y="4838"/>
                    </a:lnTo>
                    <a:lnTo>
                      <a:pt x="3336" y="4771"/>
                    </a:lnTo>
                    <a:cubicBezTo>
                      <a:pt x="3336" y="4771"/>
                      <a:pt x="3336" y="4738"/>
                      <a:pt x="3336" y="4738"/>
                    </a:cubicBezTo>
                    <a:lnTo>
                      <a:pt x="3336" y="4671"/>
                    </a:lnTo>
                    <a:lnTo>
                      <a:pt x="3303" y="4637"/>
                    </a:lnTo>
                    <a:lnTo>
                      <a:pt x="3236" y="4571"/>
                    </a:lnTo>
                    <a:cubicBezTo>
                      <a:pt x="3236" y="4537"/>
                      <a:pt x="3236" y="4504"/>
                      <a:pt x="3236" y="4471"/>
                    </a:cubicBezTo>
                    <a:cubicBezTo>
                      <a:pt x="3236" y="4437"/>
                      <a:pt x="3270" y="4437"/>
                      <a:pt x="3303" y="4404"/>
                    </a:cubicBezTo>
                    <a:lnTo>
                      <a:pt x="3403" y="4371"/>
                    </a:lnTo>
                    <a:lnTo>
                      <a:pt x="3636" y="4204"/>
                    </a:lnTo>
                    <a:lnTo>
                      <a:pt x="4671" y="3570"/>
                    </a:lnTo>
                    <a:lnTo>
                      <a:pt x="4771" y="3470"/>
                    </a:lnTo>
                    <a:lnTo>
                      <a:pt x="4771" y="3403"/>
                    </a:lnTo>
                    <a:cubicBezTo>
                      <a:pt x="4771" y="3403"/>
                      <a:pt x="4771" y="3370"/>
                      <a:pt x="4771" y="3370"/>
                    </a:cubicBezTo>
                    <a:lnTo>
                      <a:pt x="4804" y="3303"/>
                    </a:lnTo>
                    <a:cubicBezTo>
                      <a:pt x="4804" y="3303"/>
                      <a:pt x="4837" y="3270"/>
                      <a:pt x="4871" y="3270"/>
                    </a:cubicBezTo>
                    <a:lnTo>
                      <a:pt x="5104" y="3236"/>
                    </a:lnTo>
                    <a:lnTo>
                      <a:pt x="5304" y="3103"/>
                    </a:lnTo>
                    <a:lnTo>
                      <a:pt x="5504" y="3103"/>
                    </a:lnTo>
                    <a:lnTo>
                      <a:pt x="5638" y="3036"/>
                    </a:lnTo>
                    <a:lnTo>
                      <a:pt x="5805" y="3036"/>
                    </a:lnTo>
                    <a:lnTo>
                      <a:pt x="5938" y="3103"/>
                    </a:lnTo>
                    <a:lnTo>
                      <a:pt x="5971" y="3136"/>
                    </a:lnTo>
                    <a:lnTo>
                      <a:pt x="6038" y="3170"/>
                    </a:lnTo>
                    <a:lnTo>
                      <a:pt x="6138" y="3170"/>
                    </a:lnTo>
                    <a:lnTo>
                      <a:pt x="6639" y="3236"/>
                    </a:lnTo>
                    <a:lnTo>
                      <a:pt x="6672" y="3236"/>
                    </a:lnTo>
                    <a:lnTo>
                      <a:pt x="6705" y="3270"/>
                    </a:lnTo>
                    <a:lnTo>
                      <a:pt x="6739" y="3270"/>
                    </a:lnTo>
                    <a:lnTo>
                      <a:pt x="6805" y="3337"/>
                    </a:lnTo>
                    <a:lnTo>
                      <a:pt x="6805" y="3370"/>
                    </a:lnTo>
                    <a:cubicBezTo>
                      <a:pt x="6805" y="3370"/>
                      <a:pt x="6839" y="3403"/>
                      <a:pt x="6839" y="3437"/>
                    </a:cubicBezTo>
                    <a:lnTo>
                      <a:pt x="6972" y="3703"/>
                    </a:lnTo>
                    <a:cubicBezTo>
                      <a:pt x="7006" y="3737"/>
                      <a:pt x="7006" y="3770"/>
                      <a:pt x="6972" y="3804"/>
                    </a:cubicBezTo>
                    <a:cubicBezTo>
                      <a:pt x="6939" y="3804"/>
                      <a:pt x="6905" y="3837"/>
                      <a:pt x="6872" y="3837"/>
                    </a:cubicBezTo>
                    <a:cubicBezTo>
                      <a:pt x="6872" y="3870"/>
                      <a:pt x="6839" y="3870"/>
                      <a:pt x="6839" y="3904"/>
                    </a:cubicBezTo>
                    <a:lnTo>
                      <a:pt x="6805" y="3904"/>
                    </a:lnTo>
                    <a:lnTo>
                      <a:pt x="6839" y="4004"/>
                    </a:lnTo>
                    <a:lnTo>
                      <a:pt x="6872" y="4004"/>
                    </a:lnTo>
                    <a:cubicBezTo>
                      <a:pt x="6905" y="4004"/>
                      <a:pt x="6939" y="4037"/>
                      <a:pt x="6939" y="4037"/>
                    </a:cubicBezTo>
                    <a:lnTo>
                      <a:pt x="6972" y="4137"/>
                    </a:lnTo>
                    <a:lnTo>
                      <a:pt x="7039" y="4137"/>
                    </a:lnTo>
                    <a:lnTo>
                      <a:pt x="7206" y="4070"/>
                    </a:lnTo>
                    <a:lnTo>
                      <a:pt x="7372" y="4037"/>
                    </a:lnTo>
                    <a:lnTo>
                      <a:pt x="7706" y="4037"/>
                    </a:lnTo>
                    <a:lnTo>
                      <a:pt x="7773" y="4070"/>
                    </a:lnTo>
                    <a:lnTo>
                      <a:pt x="8073" y="4271"/>
                    </a:lnTo>
                    <a:lnTo>
                      <a:pt x="8407" y="4571"/>
                    </a:lnTo>
                    <a:lnTo>
                      <a:pt x="8640" y="4671"/>
                    </a:lnTo>
                    <a:lnTo>
                      <a:pt x="8773" y="4604"/>
                    </a:lnTo>
                    <a:lnTo>
                      <a:pt x="9074" y="4404"/>
                    </a:lnTo>
                    <a:lnTo>
                      <a:pt x="9674" y="3770"/>
                    </a:lnTo>
                    <a:lnTo>
                      <a:pt x="9741" y="3703"/>
                    </a:lnTo>
                    <a:lnTo>
                      <a:pt x="9774" y="3570"/>
                    </a:lnTo>
                    <a:lnTo>
                      <a:pt x="9774" y="3403"/>
                    </a:lnTo>
                    <a:lnTo>
                      <a:pt x="9707" y="3236"/>
                    </a:lnTo>
                    <a:lnTo>
                      <a:pt x="9641" y="3170"/>
                    </a:lnTo>
                    <a:lnTo>
                      <a:pt x="9607" y="3103"/>
                    </a:lnTo>
                    <a:lnTo>
                      <a:pt x="9174" y="2903"/>
                    </a:lnTo>
                    <a:lnTo>
                      <a:pt x="9040" y="2836"/>
                    </a:lnTo>
                    <a:lnTo>
                      <a:pt x="9007" y="2836"/>
                    </a:lnTo>
                    <a:lnTo>
                      <a:pt x="8907" y="2736"/>
                    </a:lnTo>
                    <a:lnTo>
                      <a:pt x="8773" y="2603"/>
                    </a:lnTo>
                    <a:lnTo>
                      <a:pt x="8707" y="2536"/>
                    </a:lnTo>
                    <a:lnTo>
                      <a:pt x="8540" y="2336"/>
                    </a:lnTo>
                    <a:lnTo>
                      <a:pt x="8507" y="2302"/>
                    </a:lnTo>
                    <a:lnTo>
                      <a:pt x="8473" y="2302"/>
                    </a:lnTo>
                    <a:lnTo>
                      <a:pt x="8407" y="2236"/>
                    </a:lnTo>
                    <a:lnTo>
                      <a:pt x="8173" y="2136"/>
                    </a:lnTo>
                    <a:lnTo>
                      <a:pt x="7973" y="2069"/>
                    </a:lnTo>
                    <a:lnTo>
                      <a:pt x="5771" y="1635"/>
                    </a:lnTo>
                    <a:lnTo>
                      <a:pt x="5738" y="1635"/>
                    </a:lnTo>
                    <a:lnTo>
                      <a:pt x="5571" y="1535"/>
                    </a:lnTo>
                    <a:lnTo>
                      <a:pt x="5538" y="1535"/>
                    </a:lnTo>
                    <a:lnTo>
                      <a:pt x="4971" y="1068"/>
                    </a:lnTo>
                    <a:lnTo>
                      <a:pt x="4804" y="901"/>
                    </a:lnTo>
                    <a:lnTo>
                      <a:pt x="4671" y="735"/>
                    </a:lnTo>
                    <a:lnTo>
                      <a:pt x="4204" y="68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4940359" y="2872381"/>
                <a:ext cx="10970" cy="766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103" extrusionOk="0">
                    <a:moveTo>
                      <a:pt x="67" y="1"/>
                    </a:moveTo>
                    <a:lnTo>
                      <a:pt x="67" y="134"/>
                    </a:lnTo>
                    <a:lnTo>
                      <a:pt x="0" y="668"/>
                    </a:lnTo>
                    <a:lnTo>
                      <a:pt x="67" y="1101"/>
                    </a:lnTo>
                    <a:lnTo>
                      <a:pt x="67" y="1335"/>
                    </a:lnTo>
                    <a:cubicBezTo>
                      <a:pt x="67" y="1368"/>
                      <a:pt x="67" y="1368"/>
                      <a:pt x="67" y="1368"/>
                    </a:cubicBezTo>
                    <a:lnTo>
                      <a:pt x="67" y="1435"/>
                    </a:lnTo>
                    <a:lnTo>
                      <a:pt x="0" y="1535"/>
                    </a:lnTo>
                    <a:lnTo>
                      <a:pt x="67" y="1668"/>
                    </a:lnTo>
                    <a:cubicBezTo>
                      <a:pt x="67" y="1668"/>
                      <a:pt x="67" y="1668"/>
                      <a:pt x="67" y="1702"/>
                    </a:cubicBezTo>
                    <a:lnTo>
                      <a:pt x="67" y="1735"/>
                    </a:lnTo>
                    <a:lnTo>
                      <a:pt x="100" y="1735"/>
                    </a:lnTo>
                    <a:cubicBezTo>
                      <a:pt x="134" y="1735"/>
                      <a:pt x="134" y="1768"/>
                      <a:pt x="134" y="1802"/>
                    </a:cubicBezTo>
                    <a:lnTo>
                      <a:pt x="134" y="1835"/>
                    </a:lnTo>
                    <a:cubicBezTo>
                      <a:pt x="167" y="1869"/>
                      <a:pt x="167" y="1869"/>
                      <a:pt x="134" y="1902"/>
                    </a:cubicBezTo>
                    <a:lnTo>
                      <a:pt x="134" y="2102"/>
                    </a:lnTo>
                    <a:lnTo>
                      <a:pt x="200" y="1768"/>
                    </a:lnTo>
                    <a:lnTo>
                      <a:pt x="200" y="1435"/>
                    </a:lnTo>
                    <a:cubicBezTo>
                      <a:pt x="167" y="1435"/>
                      <a:pt x="167" y="1435"/>
                      <a:pt x="200" y="1402"/>
                    </a:cubicBezTo>
                    <a:lnTo>
                      <a:pt x="267" y="1168"/>
                    </a:lnTo>
                    <a:lnTo>
                      <a:pt x="301" y="1001"/>
                    </a:lnTo>
                    <a:lnTo>
                      <a:pt x="301" y="868"/>
                    </a:lnTo>
                    <a:lnTo>
                      <a:pt x="301" y="668"/>
                    </a:lnTo>
                    <a:lnTo>
                      <a:pt x="267" y="501"/>
                    </a:lnTo>
                    <a:lnTo>
                      <a:pt x="167" y="267"/>
                    </a:lnTo>
                    <a:lnTo>
                      <a:pt x="134" y="134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5679518" y="1575198"/>
                <a:ext cx="7325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4" extrusionOk="0">
                    <a:moveTo>
                      <a:pt x="101" y="0"/>
                    </a:moveTo>
                    <a:lnTo>
                      <a:pt x="67" y="34"/>
                    </a:lnTo>
                    <a:lnTo>
                      <a:pt x="0" y="201"/>
                    </a:lnTo>
                    <a:lnTo>
                      <a:pt x="34" y="234"/>
                    </a:lnTo>
                    <a:lnTo>
                      <a:pt x="67" y="201"/>
                    </a:lnTo>
                    <a:cubicBezTo>
                      <a:pt x="67" y="167"/>
                      <a:pt x="67" y="167"/>
                      <a:pt x="67" y="167"/>
                    </a:cubicBezTo>
                    <a:lnTo>
                      <a:pt x="201" y="67"/>
                    </a:lnTo>
                    <a:lnTo>
                      <a:pt x="167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5689249" y="1436594"/>
                <a:ext cx="29192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35" extrusionOk="0">
                    <a:moveTo>
                      <a:pt x="34" y="1"/>
                    </a:moveTo>
                    <a:lnTo>
                      <a:pt x="0" y="67"/>
                    </a:lnTo>
                    <a:lnTo>
                      <a:pt x="0" y="101"/>
                    </a:lnTo>
                    <a:lnTo>
                      <a:pt x="34" y="167"/>
                    </a:lnTo>
                    <a:lnTo>
                      <a:pt x="267" y="368"/>
                    </a:lnTo>
                    <a:lnTo>
                      <a:pt x="334" y="401"/>
                    </a:lnTo>
                    <a:cubicBezTo>
                      <a:pt x="367" y="401"/>
                      <a:pt x="367" y="434"/>
                      <a:pt x="401" y="468"/>
                    </a:cubicBezTo>
                    <a:lnTo>
                      <a:pt x="401" y="501"/>
                    </a:lnTo>
                    <a:cubicBezTo>
                      <a:pt x="401" y="501"/>
                      <a:pt x="401" y="501"/>
                      <a:pt x="401" y="534"/>
                    </a:cubicBezTo>
                    <a:lnTo>
                      <a:pt x="401" y="668"/>
                    </a:lnTo>
                    <a:cubicBezTo>
                      <a:pt x="401" y="668"/>
                      <a:pt x="401" y="701"/>
                      <a:pt x="401" y="735"/>
                    </a:cubicBezTo>
                    <a:lnTo>
                      <a:pt x="367" y="768"/>
                    </a:lnTo>
                    <a:lnTo>
                      <a:pt x="367" y="935"/>
                    </a:lnTo>
                    <a:lnTo>
                      <a:pt x="401" y="935"/>
                    </a:lnTo>
                    <a:lnTo>
                      <a:pt x="567" y="1001"/>
                    </a:lnTo>
                    <a:lnTo>
                      <a:pt x="667" y="1035"/>
                    </a:lnTo>
                    <a:cubicBezTo>
                      <a:pt x="701" y="1035"/>
                      <a:pt x="701" y="1068"/>
                      <a:pt x="701" y="1101"/>
                    </a:cubicBezTo>
                    <a:lnTo>
                      <a:pt x="701" y="1135"/>
                    </a:lnTo>
                    <a:lnTo>
                      <a:pt x="801" y="1068"/>
                    </a:lnTo>
                    <a:lnTo>
                      <a:pt x="734" y="901"/>
                    </a:lnTo>
                    <a:cubicBezTo>
                      <a:pt x="734" y="901"/>
                      <a:pt x="734" y="868"/>
                      <a:pt x="734" y="868"/>
                    </a:cubicBezTo>
                    <a:lnTo>
                      <a:pt x="667" y="868"/>
                    </a:lnTo>
                    <a:cubicBezTo>
                      <a:pt x="634" y="835"/>
                      <a:pt x="601" y="801"/>
                      <a:pt x="601" y="801"/>
                    </a:cubicBezTo>
                    <a:lnTo>
                      <a:pt x="567" y="701"/>
                    </a:lnTo>
                    <a:lnTo>
                      <a:pt x="467" y="601"/>
                    </a:lnTo>
                    <a:cubicBezTo>
                      <a:pt x="467" y="601"/>
                      <a:pt x="467" y="568"/>
                      <a:pt x="434" y="568"/>
                    </a:cubicBezTo>
                    <a:lnTo>
                      <a:pt x="434" y="501"/>
                    </a:lnTo>
                    <a:cubicBezTo>
                      <a:pt x="434" y="501"/>
                      <a:pt x="434" y="468"/>
                      <a:pt x="434" y="468"/>
                    </a:cubicBezTo>
                    <a:lnTo>
                      <a:pt x="434" y="401"/>
                    </a:lnTo>
                    <a:lnTo>
                      <a:pt x="434" y="368"/>
                    </a:lnTo>
                    <a:lnTo>
                      <a:pt x="301" y="134"/>
                    </a:lnTo>
                    <a:lnTo>
                      <a:pt x="234" y="67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5681960" y="1637192"/>
                <a:ext cx="6086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35" extrusionOk="0">
                    <a:moveTo>
                      <a:pt x="34" y="1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67" y="134"/>
                    </a:lnTo>
                    <a:lnTo>
                      <a:pt x="134" y="134"/>
                    </a:lnTo>
                    <a:lnTo>
                      <a:pt x="167" y="101"/>
                    </a:lnTo>
                    <a:lnTo>
                      <a:pt x="167" y="34"/>
                    </a:lnTo>
                    <a:lnTo>
                      <a:pt x="134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5888608" y="1418371"/>
                <a:ext cx="9767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" y="0"/>
                    </a:moveTo>
                    <a:lnTo>
                      <a:pt x="68" y="167"/>
                    </a:lnTo>
                    <a:lnTo>
                      <a:pt x="201" y="267"/>
                    </a:lnTo>
                    <a:lnTo>
                      <a:pt x="268" y="234"/>
                    </a:lnTo>
                    <a:lnTo>
                      <a:pt x="201" y="167"/>
                    </a:lnTo>
                    <a:lnTo>
                      <a:pt x="134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5876472" y="1404995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34"/>
                    </a:move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5876472" y="1312605"/>
                <a:ext cx="31634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02" extrusionOk="0">
                    <a:moveTo>
                      <a:pt x="334" y="0"/>
                    </a:moveTo>
                    <a:lnTo>
                      <a:pt x="334" y="134"/>
                    </a:lnTo>
                    <a:lnTo>
                      <a:pt x="334" y="200"/>
                    </a:lnTo>
                    <a:cubicBezTo>
                      <a:pt x="334" y="234"/>
                      <a:pt x="334" y="234"/>
                      <a:pt x="334" y="267"/>
                    </a:cubicBezTo>
                    <a:lnTo>
                      <a:pt x="167" y="467"/>
                    </a:lnTo>
                    <a:lnTo>
                      <a:pt x="134" y="534"/>
                    </a:lnTo>
                    <a:lnTo>
                      <a:pt x="134" y="701"/>
                    </a:lnTo>
                    <a:lnTo>
                      <a:pt x="200" y="868"/>
                    </a:lnTo>
                    <a:cubicBezTo>
                      <a:pt x="200" y="868"/>
                      <a:pt x="200" y="901"/>
                      <a:pt x="200" y="901"/>
                    </a:cubicBezTo>
                    <a:lnTo>
                      <a:pt x="167" y="1001"/>
                    </a:lnTo>
                    <a:lnTo>
                      <a:pt x="467" y="1101"/>
                    </a:lnTo>
                    <a:cubicBezTo>
                      <a:pt x="467" y="1101"/>
                      <a:pt x="501" y="1101"/>
                      <a:pt x="501" y="1134"/>
                    </a:cubicBezTo>
                    <a:lnTo>
                      <a:pt x="567" y="1201"/>
                    </a:lnTo>
                    <a:cubicBezTo>
                      <a:pt x="567" y="1234"/>
                      <a:pt x="567" y="1301"/>
                      <a:pt x="534" y="1335"/>
                    </a:cubicBezTo>
                    <a:lnTo>
                      <a:pt x="367" y="1468"/>
                    </a:lnTo>
                    <a:lnTo>
                      <a:pt x="234" y="1802"/>
                    </a:lnTo>
                    <a:cubicBezTo>
                      <a:pt x="234" y="1835"/>
                      <a:pt x="200" y="1835"/>
                      <a:pt x="200" y="1835"/>
                    </a:cubicBezTo>
                    <a:lnTo>
                      <a:pt x="67" y="1902"/>
                    </a:lnTo>
                    <a:lnTo>
                      <a:pt x="34" y="1968"/>
                    </a:lnTo>
                    <a:lnTo>
                      <a:pt x="0" y="2035"/>
                    </a:lnTo>
                    <a:lnTo>
                      <a:pt x="167" y="2035"/>
                    </a:lnTo>
                    <a:lnTo>
                      <a:pt x="301" y="2102"/>
                    </a:lnTo>
                    <a:lnTo>
                      <a:pt x="401" y="2035"/>
                    </a:lnTo>
                    <a:lnTo>
                      <a:pt x="434" y="2002"/>
                    </a:lnTo>
                    <a:lnTo>
                      <a:pt x="434" y="1535"/>
                    </a:lnTo>
                    <a:cubicBezTo>
                      <a:pt x="434" y="1501"/>
                      <a:pt x="434" y="1468"/>
                      <a:pt x="467" y="1468"/>
                    </a:cubicBezTo>
                    <a:lnTo>
                      <a:pt x="701" y="1234"/>
                    </a:lnTo>
                    <a:lnTo>
                      <a:pt x="868" y="1001"/>
                    </a:lnTo>
                    <a:lnTo>
                      <a:pt x="834" y="968"/>
                    </a:lnTo>
                    <a:lnTo>
                      <a:pt x="701" y="868"/>
                    </a:lnTo>
                    <a:cubicBezTo>
                      <a:pt x="701" y="868"/>
                      <a:pt x="667" y="834"/>
                      <a:pt x="667" y="834"/>
                    </a:cubicBezTo>
                    <a:lnTo>
                      <a:pt x="634" y="667"/>
                    </a:lnTo>
                    <a:cubicBezTo>
                      <a:pt x="634" y="667"/>
                      <a:pt x="634" y="634"/>
                      <a:pt x="634" y="634"/>
                    </a:cubicBezTo>
                    <a:lnTo>
                      <a:pt x="667" y="434"/>
                    </a:lnTo>
                    <a:lnTo>
                      <a:pt x="701" y="367"/>
                    </a:lnTo>
                    <a:lnTo>
                      <a:pt x="701" y="300"/>
                    </a:lnTo>
                    <a:lnTo>
                      <a:pt x="701" y="200"/>
                    </a:lnTo>
                    <a:lnTo>
                      <a:pt x="634" y="200"/>
                    </a:lnTo>
                    <a:cubicBezTo>
                      <a:pt x="601" y="200"/>
                      <a:pt x="567" y="167"/>
                      <a:pt x="567" y="167"/>
                    </a:cubicBezTo>
                    <a:lnTo>
                      <a:pt x="534" y="100"/>
                    </a:lnTo>
                    <a:cubicBezTo>
                      <a:pt x="534" y="100"/>
                      <a:pt x="534" y="67"/>
                      <a:pt x="534" y="67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6096496" y="1637192"/>
                <a:ext cx="3717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1" extrusionOk="0">
                    <a:moveTo>
                      <a:pt x="68" y="1"/>
                    </a:moveTo>
                    <a:lnTo>
                      <a:pt x="1" y="134"/>
                    </a:lnTo>
                    <a:lnTo>
                      <a:pt x="34" y="201"/>
                    </a:lnTo>
                    <a:lnTo>
                      <a:pt x="101" y="67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6040588" y="1656655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67" y="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5970065" y="1868187"/>
                <a:ext cx="7325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68" extrusionOk="0">
                    <a:moveTo>
                      <a:pt x="68" y="0"/>
                    </a:moveTo>
                    <a:lnTo>
                      <a:pt x="34" y="34"/>
                    </a:lnTo>
                    <a:lnTo>
                      <a:pt x="34" y="67"/>
                    </a:lnTo>
                    <a:lnTo>
                      <a:pt x="1" y="101"/>
                    </a:lnTo>
                    <a:lnTo>
                      <a:pt x="1" y="134"/>
                    </a:lnTo>
                    <a:lnTo>
                      <a:pt x="68" y="267"/>
                    </a:lnTo>
                    <a:lnTo>
                      <a:pt x="134" y="267"/>
                    </a:lnTo>
                    <a:lnTo>
                      <a:pt x="168" y="234"/>
                    </a:lnTo>
                    <a:lnTo>
                      <a:pt x="201" y="201"/>
                    </a:lnTo>
                    <a:lnTo>
                      <a:pt x="201" y="134"/>
                    </a:lnTo>
                    <a:lnTo>
                      <a:pt x="1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5951842" y="2091892"/>
                <a:ext cx="13412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68" extrusionOk="0">
                    <a:moveTo>
                      <a:pt x="134" y="0"/>
                    </a:moveTo>
                    <a:lnTo>
                      <a:pt x="134" y="134"/>
                    </a:lnTo>
                    <a:cubicBezTo>
                      <a:pt x="134" y="167"/>
                      <a:pt x="134" y="167"/>
                      <a:pt x="134" y="167"/>
                    </a:cubicBezTo>
                    <a:lnTo>
                      <a:pt x="0" y="400"/>
                    </a:lnTo>
                    <a:lnTo>
                      <a:pt x="0" y="467"/>
                    </a:lnTo>
                    <a:lnTo>
                      <a:pt x="367" y="467"/>
                    </a:lnTo>
                    <a:cubicBezTo>
                      <a:pt x="367" y="467"/>
                      <a:pt x="367" y="434"/>
                      <a:pt x="367" y="400"/>
                    </a:cubicBezTo>
                    <a:lnTo>
                      <a:pt x="367" y="367"/>
                    </a:lnTo>
                    <a:lnTo>
                      <a:pt x="367" y="300"/>
                    </a:lnTo>
                    <a:lnTo>
                      <a:pt x="334" y="267"/>
                    </a:lnTo>
                    <a:lnTo>
                      <a:pt x="167" y="67"/>
                    </a:lnTo>
                    <a:cubicBezTo>
                      <a:pt x="167" y="34"/>
                      <a:pt x="167" y="34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5943314" y="2038389"/>
                <a:ext cx="19498" cy="3163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868" extrusionOk="0">
                    <a:moveTo>
                      <a:pt x="168" y="0"/>
                    </a:moveTo>
                    <a:lnTo>
                      <a:pt x="68" y="67"/>
                    </a:lnTo>
                    <a:lnTo>
                      <a:pt x="101" y="201"/>
                    </a:lnTo>
                    <a:lnTo>
                      <a:pt x="101" y="267"/>
                    </a:lnTo>
                    <a:cubicBezTo>
                      <a:pt x="101" y="301"/>
                      <a:pt x="101" y="334"/>
                      <a:pt x="68" y="334"/>
                    </a:cubicBezTo>
                    <a:lnTo>
                      <a:pt x="34" y="367"/>
                    </a:lnTo>
                    <a:lnTo>
                      <a:pt x="34" y="467"/>
                    </a:lnTo>
                    <a:cubicBezTo>
                      <a:pt x="34" y="467"/>
                      <a:pt x="34" y="467"/>
                      <a:pt x="34" y="501"/>
                    </a:cubicBezTo>
                    <a:lnTo>
                      <a:pt x="34" y="534"/>
                    </a:lnTo>
                    <a:lnTo>
                      <a:pt x="1" y="568"/>
                    </a:lnTo>
                    <a:lnTo>
                      <a:pt x="68" y="601"/>
                    </a:lnTo>
                    <a:cubicBezTo>
                      <a:pt x="68" y="634"/>
                      <a:pt x="68" y="634"/>
                      <a:pt x="101" y="668"/>
                    </a:cubicBezTo>
                    <a:lnTo>
                      <a:pt x="101" y="701"/>
                    </a:lnTo>
                    <a:cubicBezTo>
                      <a:pt x="101" y="734"/>
                      <a:pt x="101" y="734"/>
                      <a:pt x="101" y="734"/>
                    </a:cubicBezTo>
                    <a:lnTo>
                      <a:pt x="101" y="801"/>
                    </a:lnTo>
                    <a:cubicBezTo>
                      <a:pt x="101" y="834"/>
                      <a:pt x="101" y="868"/>
                      <a:pt x="68" y="868"/>
                    </a:cubicBezTo>
                    <a:lnTo>
                      <a:pt x="201" y="868"/>
                    </a:lnTo>
                    <a:lnTo>
                      <a:pt x="301" y="834"/>
                    </a:lnTo>
                    <a:lnTo>
                      <a:pt x="368" y="768"/>
                    </a:lnTo>
                    <a:cubicBezTo>
                      <a:pt x="401" y="734"/>
                      <a:pt x="401" y="734"/>
                      <a:pt x="435" y="734"/>
                    </a:cubicBezTo>
                    <a:lnTo>
                      <a:pt x="468" y="701"/>
                    </a:lnTo>
                    <a:lnTo>
                      <a:pt x="468" y="601"/>
                    </a:lnTo>
                    <a:cubicBezTo>
                      <a:pt x="435" y="601"/>
                      <a:pt x="435" y="601"/>
                      <a:pt x="468" y="568"/>
                    </a:cubicBezTo>
                    <a:lnTo>
                      <a:pt x="468" y="534"/>
                    </a:lnTo>
                    <a:cubicBezTo>
                      <a:pt x="468" y="501"/>
                      <a:pt x="468" y="467"/>
                      <a:pt x="501" y="434"/>
                    </a:cubicBezTo>
                    <a:lnTo>
                      <a:pt x="535" y="434"/>
                    </a:lnTo>
                    <a:lnTo>
                      <a:pt x="535" y="367"/>
                    </a:lnTo>
                    <a:lnTo>
                      <a:pt x="501" y="334"/>
                    </a:lnTo>
                    <a:lnTo>
                      <a:pt x="435" y="267"/>
                    </a:lnTo>
                    <a:cubicBezTo>
                      <a:pt x="435" y="267"/>
                      <a:pt x="435" y="234"/>
                      <a:pt x="435" y="234"/>
                    </a:cubicBezTo>
                    <a:lnTo>
                      <a:pt x="435" y="134"/>
                    </a:lnTo>
                    <a:lnTo>
                      <a:pt x="435" y="101"/>
                    </a:lnTo>
                    <a:lnTo>
                      <a:pt x="468" y="67"/>
                    </a:lnTo>
                    <a:lnTo>
                      <a:pt x="468" y="34"/>
                    </a:lnTo>
                    <a:cubicBezTo>
                      <a:pt x="468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5971304" y="2046881"/>
                <a:ext cx="80252" cy="75441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070" extrusionOk="0">
                    <a:moveTo>
                      <a:pt x="867" y="1"/>
                    </a:moveTo>
                    <a:lnTo>
                      <a:pt x="867" y="34"/>
                    </a:lnTo>
                    <a:cubicBezTo>
                      <a:pt x="867" y="68"/>
                      <a:pt x="834" y="134"/>
                      <a:pt x="801" y="134"/>
                    </a:cubicBezTo>
                    <a:lnTo>
                      <a:pt x="734" y="134"/>
                    </a:lnTo>
                    <a:lnTo>
                      <a:pt x="734" y="268"/>
                    </a:lnTo>
                    <a:lnTo>
                      <a:pt x="701" y="335"/>
                    </a:lnTo>
                    <a:cubicBezTo>
                      <a:pt x="667" y="335"/>
                      <a:pt x="667" y="368"/>
                      <a:pt x="667" y="368"/>
                    </a:cubicBezTo>
                    <a:lnTo>
                      <a:pt x="601" y="401"/>
                    </a:lnTo>
                    <a:cubicBezTo>
                      <a:pt x="584" y="418"/>
                      <a:pt x="567" y="426"/>
                      <a:pt x="551" y="426"/>
                    </a:cubicBezTo>
                    <a:cubicBezTo>
                      <a:pt x="534" y="426"/>
                      <a:pt x="517" y="418"/>
                      <a:pt x="501" y="401"/>
                    </a:cubicBezTo>
                    <a:lnTo>
                      <a:pt x="434" y="401"/>
                    </a:lnTo>
                    <a:lnTo>
                      <a:pt x="367" y="335"/>
                    </a:lnTo>
                    <a:cubicBezTo>
                      <a:pt x="334" y="301"/>
                      <a:pt x="334" y="301"/>
                      <a:pt x="334" y="268"/>
                    </a:cubicBezTo>
                    <a:lnTo>
                      <a:pt x="334" y="234"/>
                    </a:lnTo>
                    <a:lnTo>
                      <a:pt x="200" y="101"/>
                    </a:lnTo>
                    <a:lnTo>
                      <a:pt x="167" y="101"/>
                    </a:lnTo>
                    <a:lnTo>
                      <a:pt x="134" y="134"/>
                    </a:lnTo>
                    <a:lnTo>
                      <a:pt x="134" y="168"/>
                    </a:lnTo>
                    <a:cubicBezTo>
                      <a:pt x="134" y="168"/>
                      <a:pt x="134" y="168"/>
                      <a:pt x="134" y="201"/>
                    </a:cubicBezTo>
                    <a:lnTo>
                      <a:pt x="134" y="301"/>
                    </a:lnTo>
                    <a:cubicBezTo>
                      <a:pt x="134" y="301"/>
                      <a:pt x="134" y="301"/>
                      <a:pt x="134" y="335"/>
                    </a:cubicBezTo>
                    <a:lnTo>
                      <a:pt x="100" y="435"/>
                    </a:lnTo>
                    <a:lnTo>
                      <a:pt x="67" y="468"/>
                    </a:lnTo>
                    <a:lnTo>
                      <a:pt x="34" y="535"/>
                    </a:lnTo>
                    <a:lnTo>
                      <a:pt x="0" y="535"/>
                    </a:lnTo>
                    <a:lnTo>
                      <a:pt x="34" y="635"/>
                    </a:lnTo>
                    <a:lnTo>
                      <a:pt x="67" y="635"/>
                    </a:lnTo>
                    <a:lnTo>
                      <a:pt x="200" y="735"/>
                    </a:lnTo>
                    <a:cubicBezTo>
                      <a:pt x="200" y="735"/>
                      <a:pt x="200" y="768"/>
                      <a:pt x="234" y="768"/>
                    </a:cubicBezTo>
                    <a:lnTo>
                      <a:pt x="234" y="835"/>
                    </a:lnTo>
                    <a:lnTo>
                      <a:pt x="267" y="935"/>
                    </a:lnTo>
                    <a:lnTo>
                      <a:pt x="300" y="935"/>
                    </a:lnTo>
                    <a:cubicBezTo>
                      <a:pt x="334" y="935"/>
                      <a:pt x="334" y="935"/>
                      <a:pt x="367" y="968"/>
                    </a:cubicBezTo>
                    <a:cubicBezTo>
                      <a:pt x="400" y="968"/>
                      <a:pt x="400" y="1002"/>
                      <a:pt x="400" y="1002"/>
                    </a:cubicBezTo>
                    <a:lnTo>
                      <a:pt x="501" y="1002"/>
                    </a:lnTo>
                    <a:lnTo>
                      <a:pt x="634" y="1035"/>
                    </a:lnTo>
                    <a:cubicBezTo>
                      <a:pt x="667" y="1068"/>
                      <a:pt x="701" y="1102"/>
                      <a:pt x="701" y="1135"/>
                    </a:cubicBezTo>
                    <a:lnTo>
                      <a:pt x="701" y="1302"/>
                    </a:lnTo>
                    <a:cubicBezTo>
                      <a:pt x="701" y="1302"/>
                      <a:pt x="701" y="1302"/>
                      <a:pt x="701" y="1335"/>
                    </a:cubicBezTo>
                    <a:lnTo>
                      <a:pt x="567" y="1602"/>
                    </a:lnTo>
                    <a:lnTo>
                      <a:pt x="567" y="1769"/>
                    </a:lnTo>
                    <a:lnTo>
                      <a:pt x="634" y="1869"/>
                    </a:lnTo>
                    <a:lnTo>
                      <a:pt x="834" y="1802"/>
                    </a:lnTo>
                    <a:lnTo>
                      <a:pt x="1034" y="1669"/>
                    </a:lnTo>
                    <a:lnTo>
                      <a:pt x="1168" y="1669"/>
                    </a:lnTo>
                    <a:lnTo>
                      <a:pt x="1168" y="1635"/>
                    </a:lnTo>
                    <a:cubicBezTo>
                      <a:pt x="1184" y="1619"/>
                      <a:pt x="1209" y="1610"/>
                      <a:pt x="1234" y="1610"/>
                    </a:cubicBezTo>
                    <a:cubicBezTo>
                      <a:pt x="1259" y="1610"/>
                      <a:pt x="1284" y="1619"/>
                      <a:pt x="1301" y="1635"/>
                    </a:cubicBezTo>
                    <a:lnTo>
                      <a:pt x="1368" y="1669"/>
                    </a:lnTo>
                    <a:lnTo>
                      <a:pt x="1368" y="1702"/>
                    </a:lnTo>
                    <a:lnTo>
                      <a:pt x="1435" y="1802"/>
                    </a:lnTo>
                    <a:cubicBezTo>
                      <a:pt x="1435" y="1836"/>
                      <a:pt x="1435" y="1836"/>
                      <a:pt x="1435" y="1869"/>
                    </a:cubicBezTo>
                    <a:lnTo>
                      <a:pt x="1435" y="1936"/>
                    </a:lnTo>
                    <a:lnTo>
                      <a:pt x="1468" y="1936"/>
                    </a:lnTo>
                    <a:cubicBezTo>
                      <a:pt x="1468" y="1936"/>
                      <a:pt x="1501" y="1969"/>
                      <a:pt x="1501" y="1969"/>
                    </a:cubicBezTo>
                    <a:lnTo>
                      <a:pt x="1501" y="2002"/>
                    </a:lnTo>
                    <a:lnTo>
                      <a:pt x="1701" y="2002"/>
                    </a:lnTo>
                    <a:lnTo>
                      <a:pt x="1768" y="2069"/>
                    </a:lnTo>
                    <a:lnTo>
                      <a:pt x="1835" y="2002"/>
                    </a:lnTo>
                    <a:lnTo>
                      <a:pt x="2002" y="2002"/>
                    </a:lnTo>
                    <a:lnTo>
                      <a:pt x="2168" y="1869"/>
                    </a:lnTo>
                    <a:lnTo>
                      <a:pt x="2202" y="1769"/>
                    </a:lnTo>
                    <a:cubicBezTo>
                      <a:pt x="2168" y="1769"/>
                      <a:pt x="2168" y="1736"/>
                      <a:pt x="2135" y="1736"/>
                    </a:cubicBezTo>
                    <a:lnTo>
                      <a:pt x="2135" y="1669"/>
                    </a:lnTo>
                    <a:lnTo>
                      <a:pt x="2068" y="1569"/>
                    </a:lnTo>
                    <a:lnTo>
                      <a:pt x="1868" y="1502"/>
                    </a:lnTo>
                    <a:lnTo>
                      <a:pt x="1601" y="1502"/>
                    </a:lnTo>
                    <a:lnTo>
                      <a:pt x="1535" y="1569"/>
                    </a:lnTo>
                    <a:lnTo>
                      <a:pt x="1334" y="1569"/>
                    </a:lnTo>
                    <a:lnTo>
                      <a:pt x="1268" y="1535"/>
                    </a:lnTo>
                    <a:cubicBezTo>
                      <a:pt x="1234" y="1502"/>
                      <a:pt x="1234" y="1502"/>
                      <a:pt x="1234" y="1469"/>
                    </a:cubicBezTo>
                    <a:lnTo>
                      <a:pt x="1234" y="1402"/>
                    </a:lnTo>
                    <a:cubicBezTo>
                      <a:pt x="1234" y="1402"/>
                      <a:pt x="1234" y="1369"/>
                      <a:pt x="1234" y="1335"/>
                    </a:cubicBezTo>
                    <a:lnTo>
                      <a:pt x="1234" y="1269"/>
                    </a:lnTo>
                    <a:lnTo>
                      <a:pt x="1068" y="1269"/>
                    </a:lnTo>
                    <a:cubicBezTo>
                      <a:pt x="1068" y="1269"/>
                      <a:pt x="1068" y="1235"/>
                      <a:pt x="1034" y="1235"/>
                    </a:cubicBezTo>
                    <a:lnTo>
                      <a:pt x="1034" y="1168"/>
                    </a:lnTo>
                    <a:cubicBezTo>
                      <a:pt x="1034" y="1168"/>
                      <a:pt x="1034" y="1135"/>
                      <a:pt x="1034" y="1135"/>
                    </a:cubicBezTo>
                    <a:lnTo>
                      <a:pt x="1068" y="1035"/>
                    </a:lnTo>
                    <a:cubicBezTo>
                      <a:pt x="1068" y="1035"/>
                      <a:pt x="1068" y="1002"/>
                      <a:pt x="1068" y="1002"/>
                    </a:cubicBezTo>
                    <a:lnTo>
                      <a:pt x="1101" y="935"/>
                    </a:lnTo>
                    <a:lnTo>
                      <a:pt x="1368" y="601"/>
                    </a:lnTo>
                    <a:lnTo>
                      <a:pt x="1301" y="468"/>
                    </a:lnTo>
                    <a:lnTo>
                      <a:pt x="1268" y="435"/>
                    </a:lnTo>
                    <a:lnTo>
                      <a:pt x="1234" y="435"/>
                    </a:lnTo>
                    <a:cubicBezTo>
                      <a:pt x="1234" y="401"/>
                      <a:pt x="1201" y="401"/>
                      <a:pt x="1168" y="368"/>
                    </a:cubicBezTo>
                    <a:lnTo>
                      <a:pt x="1134" y="335"/>
                    </a:lnTo>
                    <a:cubicBezTo>
                      <a:pt x="1134" y="301"/>
                      <a:pt x="1134" y="268"/>
                      <a:pt x="1134" y="268"/>
                    </a:cubicBezTo>
                    <a:lnTo>
                      <a:pt x="1134" y="201"/>
                    </a:lnTo>
                    <a:lnTo>
                      <a:pt x="1034" y="134"/>
                    </a:lnTo>
                    <a:cubicBezTo>
                      <a:pt x="1001" y="101"/>
                      <a:pt x="1001" y="101"/>
                      <a:pt x="1001" y="101"/>
                    </a:cubicBezTo>
                    <a:lnTo>
                      <a:pt x="1001" y="34"/>
                    </a:lnTo>
                    <a:lnTo>
                      <a:pt x="968" y="34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5985882" y="2197658"/>
                <a:ext cx="109444" cy="5350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68" extrusionOk="0">
                    <a:moveTo>
                      <a:pt x="934" y="0"/>
                    </a:moveTo>
                    <a:lnTo>
                      <a:pt x="534" y="267"/>
                    </a:lnTo>
                    <a:lnTo>
                      <a:pt x="501" y="334"/>
                    </a:lnTo>
                    <a:lnTo>
                      <a:pt x="401" y="501"/>
                    </a:lnTo>
                    <a:lnTo>
                      <a:pt x="234" y="501"/>
                    </a:lnTo>
                    <a:lnTo>
                      <a:pt x="167" y="401"/>
                    </a:lnTo>
                    <a:lnTo>
                      <a:pt x="101" y="534"/>
                    </a:lnTo>
                    <a:lnTo>
                      <a:pt x="101" y="567"/>
                    </a:lnTo>
                    <a:lnTo>
                      <a:pt x="101" y="601"/>
                    </a:lnTo>
                    <a:cubicBezTo>
                      <a:pt x="134" y="634"/>
                      <a:pt x="134" y="667"/>
                      <a:pt x="101" y="701"/>
                    </a:cubicBezTo>
                    <a:lnTo>
                      <a:pt x="67" y="767"/>
                    </a:lnTo>
                    <a:lnTo>
                      <a:pt x="67" y="801"/>
                    </a:lnTo>
                    <a:lnTo>
                      <a:pt x="67" y="834"/>
                    </a:lnTo>
                    <a:lnTo>
                      <a:pt x="67" y="901"/>
                    </a:lnTo>
                    <a:cubicBezTo>
                      <a:pt x="67" y="934"/>
                      <a:pt x="67" y="934"/>
                      <a:pt x="67" y="968"/>
                    </a:cubicBezTo>
                    <a:lnTo>
                      <a:pt x="0" y="1134"/>
                    </a:lnTo>
                    <a:lnTo>
                      <a:pt x="167" y="1301"/>
                    </a:lnTo>
                    <a:lnTo>
                      <a:pt x="401" y="1435"/>
                    </a:lnTo>
                    <a:lnTo>
                      <a:pt x="534" y="1468"/>
                    </a:lnTo>
                    <a:lnTo>
                      <a:pt x="968" y="1468"/>
                    </a:lnTo>
                    <a:lnTo>
                      <a:pt x="1035" y="1401"/>
                    </a:lnTo>
                    <a:lnTo>
                      <a:pt x="1068" y="1368"/>
                    </a:lnTo>
                    <a:cubicBezTo>
                      <a:pt x="1101" y="1368"/>
                      <a:pt x="1101" y="1368"/>
                      <a:pt x="1135" y="1335"/>
                    </a:cubicBezTo>
                    <a:lnTo>
                      <a:pt x="1235" y="1335"/>
                    </a:lnTo>
                    <a:lnTo>
                      <a:pt x="1835" y="1368"/>
                    </a:lnTo>
                    <a:lnTo>
                      <a:pt x="1935" y="1368"/>
                    </a:lnTo>
                    <a:lnTo>
                      <a:pt x="2069" y="1335"/>
                    </a:lnTo>
                    <a:lnTo>
                      <a:pt x="2202" y="1335"/>
                    </a:lnTo>
                    <a:lnTo>
                      <a:pt x="2636" y="1435"/>
                    </a:lnTo>
                    <a:lnTo>
                      <a:pt x="2802" y="1435"/>
                    </a:lnTo>
                    <a:lnTo>
                      <a:pt x="2903" y="1368"/>
                    </a:lnTo>
                    <a:lnTo>
                      <a:pt x="2969" y="1301"/>
                    </a:lnTo>
                    <a:lnTo>
                      <a:pt x="3003" y="1234"/>
                    </a:lnTo>
                    <a:lnTo>
                      <a:pt x="2936" y="1068"/>
                    </a:lnTo>
                    <a:lnTo>
                      <a:pt x="2903" y="1001"/>
                    </a:lnTo>
                    <a:lnTo>
                      <a:pt x="2836" y="1034"/>
                    </a:lnTo>
                    <a:lnTo>
                      <a:pt x="2736" y="1034"/>
                    </a:lnTo>
                    <a:lnTo>
                      <a:pt x="2669" y="968"/>
                    </a:lnTo>
                    <a:lnTo>
                      <a:pt x="2602" y="934"/>
                    </a:lnTo>
                    <a:lnTo>
                      <a:pt x="2536" y="934"/>
                    </a:lnTo>
                    <a:lnTo>
                      <a:pt x="2469" y="834"/>
                    </a:lnTo>
                    <a:lnTo>
                      <a:pt x="2402" y="734"/>
                    </a:lnTo>
                    <a:lnTo>
                      <a:pt x="2069" y="501"/>
                    </a:lnTo>
                    <a:lnTo>
                      <a:pt x="1969" y="401"/>
                    </a:lnTo>
                    <a:lnTo>
                      <a:pt x="1935" y="434"/>
                    </a:lnTo>
                    <a:cubicBezTo>
                      <a:pt x="1935" y="467"/>
                      <a:pt x="1902" y="467"/>
                      <a:pt x="1868" y="467"/>
                    </a:cubicBezTo>
                    <a:lnTo>
                      <a:pt x="1735" y="467"/>
                    </a:lnTo>
                    <a:lnTo>
                      <a:pt x="1635" y="401"/>
                    </a:lnTo>
                    <a:lnTo>
                      <a:pt x="1535" y="334"/>
                    </a:lnTo>
                    <a:cubicBezTo>
                      <a:pt x="1535" y="334"/>
                      <a:pt x="1502" y="334"/>
                      <a:pt x="1502" y="300"/>
                    </a:cubicBezTo>
                    <a:lnTo>
                      <a:pt x="1468" y="234"/>
                    </a:lnTo>
                    <a:lnTo>
                      <a:pt x="1435" y="200"/>
                    </a:lnTo>
                    <a:lnTo>
                      <a:pt x="1368" y="134"/>
                    </a:lnTo>
                    <a:lnTo>
                      <a:pt x="1235" y="67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982238" y="1886410"/>
                <a:ext cx="4884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02" extrusionOk="0">
                    <a:moveTo>
                      <a:pt x="100" y="1"/>
                    </a:moveTo>
                    <a:lnTo>
                      <a:pt x="67" y="101"/>
                    </a:lnTo>
                    <a:lnTo>
                      <a:pt x="67" y="134"/>
                    </a:lnTo>
                    <a:lnTo>
                      <a:pt x="0" y="234"/>
                    </a:lnTo>
                    <a:lnTo>
                      <a:pt x="0" y="268"/>
                    </a:lnTo>
                    <a:lnTo>
                      <a:pt x="34" y="301"/>
                    </a:lnTo>
                    <a:lnTo>
                      <a:pt x="134" y="201"/>
                    </a:lnTo>
                    <a:lnTo>
                      <a:pt x="134" y="168"/>
                    </a:lnTo>
                    <a:lnTo>
                      <a:pt x="134" y="101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5974949" y="2203744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3"/>
                    </a:lnTo>
                    <a:lnTo>
                      <a:pt x="34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6114755" y="2112557"/>
                <a:ext cx="12173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01" extrusionOk="0">
                    <a:moveTo>
                      <a:pt x="0" y="0"/>
                    </a:moveTo>
                    <a:lnTo>
                      <a:pt x="100" y="167"/>
                    </a:lnTo>
                    <a:cubicBezTo>
                      <a:pt x="100" y="167"/>
                      <a:pt x="100" y="234"/>
                      <a:pt x="100" y="267"/>
                    </a:cubicBezTo>
                    <a:cubicBezTo>
                      <a:pt x="67" y="267"/>
                      <a:pt x="67" y="300"/>
                      <a:pt x="34" y="300"/>
                    </a:cubicBezTo>
                    <a:lnTo>
                      <a:pt x="334" y="300"/>
                    </a:lnTo>
                    <a:lnTo>
                      <a:pt x="234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6107466" y="1604355"/>
                <a:ext cx="64471" cy="8149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236" extrusionOk="0">
                    <a:moveTo>
                      <a:pt x="1334" y="1"/>
                    </a:moveTo>
                    <a:lnTo>
                      <a:pt x="1268" y="134"/>
                    </a:lnTo>
                    <a:lnTo>
                      <a:pt x="1268" y="168"/>
                    </a:lnTo>
                    <a:lnTo>
                      <a:pt x="1234" y="201"/>
                    </a:lnTo>
                    <a:cubicBezTo>
                      <a:pt x="1201" y="201"/>
                      <a:pt x="1168" y="234"/>
                      <a:pt x="1168" y="234"/>
                    </a:cubicBezTo>
                    <a:lnTo>
                      <a:pt x="1034" y="234"/>
                    </a:lnTo>
                    <a:cubicBezTo>
                      <a:pt x="1034" y="201"/>
                      <a:pt x="1001" y="201"/>
                      <a:pt x="1001" y="201"/>
                    </a:cubicBezTo>
                    <a:lnTo>
                      <a:pt x="968" y="168"/>
                    </a:lnTo>
                    <a:lnTo>
                      <a:pt x="901" y="201"/>
                    </a:lnTo>
                    <a:lnTo>
                      <a:pt x="867" y="335"/>
                    </a:lnTo>
                    <a:cubicBezTo>
                      <a:pt x="834" y="368"/>
                      <a:pt x="834" y="368"/>
                      <a:pt x="834" y="401"/>
                    </a:cubicBezTo>
                    <a:lnTo>
                      <a:pt x="767" y="435"/>
                    </a:lnTo>
                    <a:lnTo>
                      <a:pt x="734" y="435"/>
                    </a:lnTo>
                    <a:lnTo>
                      <a:pt x="567" y="501"/>
                    </a:lnTo>
                    <a:lnTo>
                      <a:pt x="434" y="668"/>
                    </a:lnTo>
                    <a:lnTo>
                      <a:pt x="267" y="1002"/>
                    </a:lnTo>
                    <a:lnTo>
                      <a:pt x="134" y="1202"/>
                    </a:lnTo>
                    <a:lnTo>
                      <a:pt x="134" y="1235"/>
                    </a:lnTo>
                    <a:lnTo>
                      <a:pt x="0" y="1369"/>
                    </a:lnTo>
                    <a:lnTo>
                      <a:pt x="100" y="1335"/>
                    </a:lnTo>
                    <a:cubicBezTo>
                      <a:pt x="134" y="1335"/>
                      <a:pt x="134" y="1369"/>
                      <a:pt x="167" y="1402"/>
                    </a:cubicBezTo>
                    <a:lnTo>
                      <a:pt x="200" y="1469"/>
                    </a:lnTo>
                    <a:lnTo>
                      <a:pt x="200" y="1502"/>
                    </a:lnTo>
                    <a:lnTo>
                      <a:pt x="200" y="1702"/>
                    </a:lnTo>
                    <a:lnTo>
                      <a:pt x="200" y="1969"/>
                    </a:lnTo>
                    <a:lnTo>
                      <a:pt x="200" y="2036"/>
                    </a:lnTo>
                    <a:lnTo>
                      <a:pt x="300" y="2136"/>
                    </a:lnTo>
                    <a:cubicBezTo>
                      <a:pt x="300" y="2136"/>
                      <a:pt x="334" y="2169"/>
                      <a:pt x="334" y="2169"/>
                    </a:cubicBezTo>
                    <a:lnTo>
                      <a:pt x="334" y="2236"/>
                    </a:lnTo>
                    <a:lnTo>
                      <a:pt x="434" y="2236"/>
                    </a:lnTo>
                    <a:lnTo>
                      <a:pt x="1034" y="2169"/>
                    </a:lnTo>
                    <a:lnTo>
                      <a:pt x="1101" y="2136"/>
                    </a:lnTo>
                    <a:lnTo>
                      <a:pt x="1301" y="1969"/>
                    </a:lnTo>
                    <a:lnTo>
                      <a:pt x="1301" y="1936"/>
                    </a:lnTo>
                    <a:lnTo>
                      <a:pt x="1368" y="1802"/>
                    </a:lnTo>
                    <a:lnTo>
                      <a:pt x="1601" y="1402"/>
                    </a:lnTo>
                    <a:lnTo>
                      <a:pt x="1601" y="1168"/>
                    </a:lnTo>
                    <a:cubicBezTo>
                      <a:pt x="1568" y="1135"/>
                      <a:pt x="1568" y="1135"/>
                      <a:pt x="1601" y="1102"/>
                    </a:cubicBezTo>
                    <a:lnTo>
                      <a:pt x="1735" y="802"/>
                    </a:lnTo>
                    <a:lnTo>
                      <a:pt x="1768" y="668"/>
                    </a:lnTo>
                    <a:lnTo>
                      <a:pt x="1768" y="535"/>
                    </a:lnTo>
                    <a:lnTo>
                      <a:pt x="1601" y="368"/>
                    </a:lnTo>
                    <a:lnTo>
                      <a:pt x="1568" y="335"/>
                    </a:lnTo>
                    <a:lnTo>
                      <a:pt x="1535" y="301"/>
                    </a:lnTo>
                    <a:lnTo>
                      <a:pt x="1501" y="234"/>
                    </a:lnTo>
                    <a:lnTo>
                      <a:pt x="1401" y="34"/>
                    </a:ln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6186480" y="1949643"/>
                <a:ext cx="12173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4" extrusionOk="0">
                    <a:moveTo>
                      <a:pt x="0" y="0"/>
                    </a:moveTo>
                    <a:lnTo>
                      <a:pt x="334" y="134"/>
                    </a:lnTo>
                    <a:lnTo>
                      <a:pt x="334" y="134"/>
                    </a:lnTo>
                    <a:lnTo>
                      <a:pt x="301" y="6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5988324" y="1671233"/>
                <a:ext cx="194543" cy="438907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2043" extrusionOk="0">
                    <a:moveTo>
                      <a:pt x="2168" y="1"/>
                    </a:moveTo>
                    <a:lnTo>
                      <a:pt x="2135" y="34"/>
                    </a:lnTo>
                    <a:lnTo>
                      <a:pt x="2102" y="101"/>
                    </a:lnTo>
                    <a:lnTo>
                      <a:pt x="2102" y="167"/>
                    </a:lnTo>
                    <a:cubicBezTo>
                      <a:pt x="2068" y="167"/>
                      <a:pt x="2068" y="201"/>
                      <a:pt x="2068" y="201"/>
                    </a:cubicBezTo>
                    <a:lnTo>
                      <a:pt x="2068" y="234"/>
                    </a:lnTo>
                    <a:lnTo>
                      <a:pt x="1935" y="334"/>
                    </a:lnTo>
                    <a:lnTo>
                      <a:pt x="1568" y="734"/>
                    </a:lnTo>
                    <a:lnTo>
                      <a:pt x="1468" y="868"/>
                    </a:lnTo>
                    <a:lnTo>
                      <a:pt x="1234" y="1068"/>
                    </a:lnTo>
                    <a:lnTo>
                      <a:pt x="1201" y="1135"/>
                    </a:lnTo>
                    <a:lnTo>
                      <a:pt x="1101" y="1302"/>
                    </a:lnTo>
                    <a:lnTo>
                      <a:pt x="1001" y="1402"/>
                    </a:lnTo>
                    <a:lnTo>
                      <a:pt x="801" y="1735"/>
                    </a:lnTo>
                    <a:lnTo>
                      <a:pt x="767" y="1869"/>
                    </a:lnTo>
                    <a:lnTo>
                      <a:pt x="767" y="1902"/>
                    </a:lnTo>
                    <a:lnTo>
                      <a:pt x="767" y="1935"/>
                    </a:lnTo>
                    <a:lnTo>
                      <a:pt x="801" y="1969"/>
                    </a:lnTo>
                    <a:cubicBezTo>
                      <a:pt x="801" y="1969"/>
                      <a:pt x="801" y="2002"/>
                      <a:pt x="801" y="2035"/>
                    </a:cubicBezTo>
                    <a:lnTo>
                      <a:pt x="767" y="2135"/>
                    </a:lnTo>
                    <a:cubicBezTo>
                      <a:pt x="767" y="2169"/>
                      <a:pt x="734" y="2169"/>
                      <a:pt x="701" y="2202"/>
                    </a:cubicBezTo>
                    <a:lnTo>
                      <a:pt x="667" y="2202"/>
                    </a:lnTo>
                    <a:lnTo>
                      <a:pt x="701" y="2236"/>
                    </a:lnTo>
                    <a:cubicBezTo>
                      <a:pt x="701" y="2269"/>
                      <a:pt x="701" y="2302"/>
                      <a:pt x="701" y="2336"/>
                    </a:cubicBezTo>
                    <a:lnTo>
                      <a:pt x="567" y="2536"/>
                    </a:lnTo>
                    <a:lnTo>
                      <a:pt x="567" y="2569"/>
                    </a:lnTo>
                    <a:lnTo>
                      <a:pt x="601" y="2636"/>
                    </a:lnTo>
                    <a:lnTo>
                      <a:pt x="667" y="2769"/>
                    </a:lnTo>
                    <a:cubicBezTo>
                      <a:pt x="667" y="2803"/>
                      <a:pt x="667" y="2836"/>
                      <a:pt x="667" y="2836"/>
                    </a:cubicBezTo>
                    <a:lnTo>
                      <a:pt x="567" y="3003"/>
                    </a:lnTo>
                    <a:lnTo>
                      <a:pt x="434" y="3236"/>
                    </a:lnTo>
                    <a:lnTo>
                      <a:pt x="334" y="3536"/>
                    </a:lnTo>
                    <a:lnTo>
                      <a:pt x="100" y="3870"/>
                    </a:lnTo>
                    <a:lnTo>
                      <a:pt x="0" y="3870"/>
                    </a:lnTo>
                    <a:lnTo>
                      <a:pt x="0" y="3937"/>
                    </a:lnTo>
                    <a:lnTo>
                      <a:pt x="67" y="4070"/>
                    </a:lnTo>
                    <a:cubicBezTo>
                      <a:pt x="100" y="4070"/>
                      <a:pt x="100" y="4104"/>
                      <a:pt x="67" y="4104"/>
                    </a:cubicBezTo>
                    <a:lnTo>
                      <a:pt x="67" y="4237"/>
                    </a:lnTo>
                    <a:cubicBezTo>
                      <a:pt x="100" y="4270"/>
                      <a:pt x="100" y="4270"/>
                      <a:pt x="67" y="4304"/>
                    </a:cubicBezTo>
                    <a:lnTo>
                      <a:pt x="0" y="4437"/>
                    </a:lnTo>
                    <a:lnTo>
                      <a:pt x="0" y="4470"/>
                    </a:lnTo>
                    <a:lnTo>
                      <a:pt x="67" y="4470"/>
                    </a:lnTo>
                    <a:lnTo>
                      <a:pt x="134" y="4404"/>
                    </a:lnTo>
                    <a:lnTo>
                      <a:pt x="267" y="4404"/>
                    </a:lnTo>
                    <a:lnTo>
                      <a:pt x="334" y="4470"/>
                    </a:lnTo>
                    <a:cubicBezTo>
                      <a:pt x="334" y="4470"/>
                      <a:pt x="367" y="4504"/>
                      <a:pt x="367" y="4537"/>
                    </a:cubicBezTo>
                    <a:lnTo>
                      <a:pt x="367" y="4571"/>
                    </a:lnTo>
                    <a:cubicBezTo>
                      <a:pt x="367" y="4571"/>
                      <a:pt x="367" y="4604"/>
                      <a:pt x="367" y="4604"/>
                    </a:cubicBezTo>
                    <a:lnTo>
                      <a:pt x="367" y="4637"/>
                    </a:lnTo>
                    <a:lnTo>
                      <a:pt x="367" y="4704"/>
                    </a:lnTo>
                    <a:cubicBezTo>
                      <a:pt x="400" y="4704"/>
                      <a:pt x="400" y="4737"/>
                      <a:pt x="400" y="4737"/>
                    </a:cubicBezTo>
                    <a:lnTo>
                      <a:pt x="467" y="4904"/>
                    </a:lnTo>
                    <a:cubicBezTo>
                      <a:pt x="467" y="4904"/>
                      <a:pt x="467" y="4937"/>
                      <a:pt x="467" y="4971"/>
                    </a:cubicBezTo>
                    <a:lnTo>
                      <a:pt x="467" y="5038"/>
                    </a:lnTo>
                    <a:cubicBezTo>
                      <a:pt x="467" y="5038"/>
                      <a:pt x="467" y="5071"/>
                      <a:pt x="467" y="5071"/>
                    </a:cubicBezTo>
                    <a:lnTo>
                      <a:pt x="434" y="5138"/>
                    </a:lnTo>
                    <a:lnTo>
                      <a:pt x="434" y="5171"/>
                    </a:lnTo>
                    <a:lnTo>
                      <a:pt x="701" y="5171"/>
                    </a:lnTo>
                    <a:lnTo>
                      <a:pt x="834" y="5238"/>
                    </a:lnTo>
                    <a:cubicBezTo>
                      <a:pt x="834" y="5238"/>
                      <a:pt x="867" y="5271"/>
                      <a:pt x="867" y="5271"/>
                    </a:cubicBezTo>
                    <a:lnTo>
                      <a:pt x="934" y="5371"/>
                    </a:lnTo>
                    <a:cubicBezTo>
                      <a:pt x="934" y="5404"/>
                      <a:pt x="934" y="5438"/>
                      <a:pt x="934" y="5471"/>
                    </a:cubicBezTo>
                    <a:lnTo>
                      <a:pt x="767" y="5771"/>
                    </a:lnTo>
                    <a:cubicBezTo>
                      <a:pt x="767" y="5771"/>
                      <a:pt x="767" y="5805"/>
                      <a:pt x="734" y="5805"/>
                    </a:cubicBezTo>
                    <a:lnTo>
                      <a:pt x="634" y="5871"/>
                    </a:lnTo>
                    <a:lnTo>
                      <a:pt x="601" y="5938"/>
                    </a:lnTo>
                    <a:lnTo>
                      <a:pt x="601" y="6105"/>
                    </a:lnTo>
                    <a:lnTo>
                      <a:pt x="567" y="6372"/>
                    </a:lnTo>
                    <a:lnTo>
                      <a:pt x="567" y="6605"/>
                    </a:lnTo>
                    <a:lnTo>
                      <a:pt x="634" y="6639"/>
                    </a:lnTo>
                    <a:cubicBezTo>
                      <a:pt x="634" y="6672"/>
                      <a:pt x="667" y="6672"/>
                      <a:pt x="667" y="6705"/>
                    </a:cubicBezTo>
                    <a:lnTo>
                      <a:pt x="667" y="6739"/>
                    </a:lnTo>
                    <a:lnTo>
                      <a:pt x="701" y="6972"/>
                    </a:lnTo>
                    <a:lnTo>
                      <a:pt x="701" y="7106"/>
                    </a:lnTo>
                    <a:lnTo>
                      <a:pt x="734" y="7139"/>
                    </a:lnTo>
                    <a:lnTo>
                      <a:pt x="801" y="7206"/>
                    </a:lnTo>
                    <a:lnTo>
                      <a:pt x="834" y="7239"/>
                    </a:lnTo>
                    <a:lnTo>
                      <a:pt x="867" y="7272"/>
                    </a:lnTo>
                    <a:lnTo>
                      <a:pt x="1001" y="7406"/>
                    </a:lnTo>
                    <a:lnTo>
                      <a:pt x="1068" y="7406"/>
                    </a:lnTo>
                    <a:cubicBezTo>
                      <a:pt x="1084" y="7389"/>
                      <a:pt x="1093" y="7381"/>
                      <a:pt x="1101" y="7381"/>
                    </a:cubicBezTo>
                    <a:cubicBezTo>
                      <a:pt x="1109" y="7381"/>
                      <a:pt x="1118" y="7389"/>
                      <a:pt x="1134" y="7406"/>
                    </a:cubicBezTo>
                    <a:lnTo>
                      <a:pt x="1201" y="7406"/>
                    </a:lnTo>
                    <a:lnTo>
                      <a:pt x="1268" y="7473"/>
                    </a:lnTo>
                    <a:lnTo>
                      <a:pt x="1301" y="7539"/>
                    </a:lnTo>
                    <a:cubicBezTo>
                      <a:pt x="1301" y="7573"/>
                      <a:pt x="1301" y="7573"/>
                      <a:pt x="1301" y="7606"/>
                    </a:cubicBezTo>
                    <a:lnTo>
                      <a:pt x="1301" y="7673"/>
                    </a:lnTo>
                    <a:cubicBezTo>
                      <a:pt x="1301" y="7673"/>
                      <a:pt x="1301" y="7673"/>
                      <a:pt x="1301" y="7706"/>
                    </a:cubicBezTo>
                    <a:lnTo>
                      <a:pt x="1268" y="7773"/>
                    </a:lnTo>
                    <a:lnTo>
                      <a:pt x="1168" y="8240"/>
                    </a:lnTo>
                    <a:lnTo>
                      <a:pt x="1168" y="8373"/>
                    </a:lnTo>
                    <a:lnTo>
                      <a:pt x="1168" y="8440"/>
                    </a:lnTo>
                    <a:lnTo>
                      <a:pt x="1201" y="8573"/>
                    </a:lnTo>
                    <a:cubicBezTo>
                      <a:pt x="1201" y="8573"/>
                      <a:pt x="1201" y="8573"/>
                      <a:pt x="1201" y="8607"/>
                    </a:cubicBezTo>
                    <a:lnTo>
                      <a:pt x="1201" y="8740"/>
                    </a:lnTo>
                    <a:cubicBezTo>
                      <a:pt x="1201" y="8740"/>
                      <a:pt x="1201" y="8774"/>
                      <a:pt x="1201" y="8774"/>
                    </a:cubicBezTo>
                    <a:lnTo>
                      <a:pt x="1168" y="8874"/>
                    </a:lnTo>
                    <a:lnTo>
                      <a:pt x="1168" y="8940"/>
                    </a:lnTo>
                    <a:lnTo>
                      <a:pt x="1168" y="9407"/>
                    </a:lnTo>
                    <a:lnTo>
                      <a:pt x="1134" y="9507"/>
                    </a:lnTo>
                    <a:lnTo>
                      <a:pt x="1101" y="9674"/>
                    </a:lnTo>
                    <a:lnTo>
                      <a:pt x="1101" y="9741"/>
                    </a:lnTo>
                    <a:lnTo>
                      <a:pt x="1101" y="9808"/>
                    </a:lnTo>
                    <a:lnTo>
                      <a:pt x="1168" y="9941"/>
                    </a:lnTo>
                    <a:lnTo>
                      <a:pt x="1268" y="10041"/>
                    </a:lnTo>
                    <a:lnTo>
                      <a:pt x="1334" y="10041"/>
                    </a:lnTo>
                    <a:lnTo>
                      <a:pt x="1701" y="10241"/>
                    </a:lnTo>
                    <a:lnTo>
                      <a:pt x="1768" y="10241"/>
                    </a:lnTo>
                    <a:cubicBezTo>
                      <a:pt x="1801" y="10275"/>
                      <a:pt x="1801" y="10275"/>
                      <a:pt x="1835" y="10308"/>
                    </a:cubicBezTo>
                    <a:lnTo>
                      <a:pt x="1902" y="10408"/>
                    </a:lnTo>
                    <a:lnTo>
                      <a:pt x="1935" y="10441"/>
                    </a:lnTo>
                    <a:cubicBezTo>
                      <a:pt x="1935" y="10475"/>
                      <a:pt x="1968" y="10475"/>
                      <a:pt x="1968" y="10475"/>
                    </a:cubicBezTo>
                    <a:lnTo>
                      <a:pt x="2068" y="10775"/>
                    </a:lnTo>
                    <a:lnTo>
                      <a:pt x="2302" y="11109"/>
                    </a:lnTo>
                    <a:lnTo>
                      <a:pt x="2569" y="11676"/>
                    </a:lnTo>
                    <a:lnTo>
                      <a:pt x="2602" y="11709"/>
                    </a:lnTo>
                    <a:lnTo>
                      <a:pt x="3236" y="11942"/>
                    </a:lnTo>
                    <a:lnTo>
                      <a:pt x="3269" y="11942"/>
                    </a:lnTo>
                    <a:lnTo>
                      <a:pt x="3436" y="12043"/>
                    </a:lnTo>
                    <a:lnTo>
                      <a:pt x="3236" y="11809"/>
                    </a:lnTo>
                    <a:lnTo>
                      <a:pt x="2836" y="11175"/>
                    </a:lnTo>
                    <a:lnTo>
                      <a:pt x="2702" y="11075"/>
                    </a:lnTo>
                    <a:cubicBezTo>
                      <a:pt x="2702" y="11075"/>
                      <a:pt x="2669" y="11042"/>
                      <a:pt x="2669" y="11008"/>
                    </a:cubicBezTo>
                    <a:lnTo>
                      <a:pt x="2635" y="10875"/>
                    </a:lnTo>
                    <a:lnTo>
                      <a:pt x="2502" y="10642"/>
                    </a:lnTo>
                    <a:lnTo>
                      <a:pt x="2435" y="10541"/>
                    </a:lnTo>
                    <a:lnTo>
                      <a:pt x="2435" y="10508"/>
                    </a:lnTo>
                    <a:lnTo>
                      <a:pt x="2369" y="10208"/>
                    </a:lnTo>
                    <a:lnTo>
                      <a:pt x="2268" y="10074"/>
                    </a:lnTo>
                    <a:lnTo>
                      <a:pt x="2235" y="10008"/>
                    </a:lnTo>
                    <a:lnTo>
                      <a:pt x="2235" y="9908"/>
                    </a:lnTo>
                    <a:lnTo>
                      <a:pt x="2235" y="9741"/>
                    </a:lnTo>
                    <a:lnTo>
                      <a:pt x="2168" y="9607"/>
                    </a:lnTo>
                    <a:lnTo>
                      <a:pt x="2102" y="9374"/>
                    </a:lnTo>
                    <a:lnTo>
                      <a:pt x="1968" y="9174"/>
                    </a:lnTo>
                    <a:lnTo>
                      <a:pt x="1968" y="9140"/>
                    </a:lnTo>
                    <a:lnTo>
                      <a:pt x="1935" y="9007"/>
                    </a:lnTo>
                    <a:lnTo>
                      <a:pt x="1902" y="8840"/>
                    </a:lnTo>
                    <a:cubicBezTo>
                      <a:pt x="1902" y="8840"/>
                      <a:pt x="1902" y="8807"/>
                      <a:pt x="1902" y="8807"/>
                    </a:cubicBezTo>
                    <a:lnTo>
                      <a:pt x="1902" y="8607"/>
                    </a:lnTo>
                    <a:lnTo>
                      <a:pt x="1902" y="8540"/>
                    </a:lnTo>
                    <a:cubicBezTo>
                      <a:pt x="1902" y="8540"/>
                      <a:pt x="1902" y="8540"/>
                      <a:pt x="1902" y="8507"/>
                    </a:cubicBezTo>
                    <a:lnTo>
                      <a:pt x="2002" y="8340"/>
                    </a:lnTo>
                    <a:lnTo>
                      <a:pt x="2002" y="8273"/>
                    </a:lnTo>
                    <a:lnTo>
                      <a:pt x="1968" y="7773"/>
                    </a:lnTo>
                    <a:lnTo>
                      <a:pt x="1868" y="7673"/>
                    </a:lnTo>
                    <a:cubicBezTo>
                      <a:pt x="1835" y="7673"/>
                      <a:pt x="1835" y="7639"/>
                      <a:pt x="1835" y="7606"/>
                    </a:cubicBezTo>
                    <a:lnTo>
                      <a:pt x="1835" y="7539"/>
                    </a:lnTo>
                    <a:cubicBezTo>
                      <a:pt x="1835" y="7506"/>
                      <a:pt x="1835" y="7506"/>
                      <a:pt x="1835" y="7506"/>
                    </a:cubicBezTo>
                    <a:lnTo>
                      <a:pt x="1835" y="7439"/>
                    </a:lnTo>
                    <a:cubicBezTo>
                      <a:pt x="1835" y="7439"/>
                      <a:pt x="1835" y="7439"/>
                      <a:pt x="1835" y="7406"/>
                    </a:cubicBezTo>
                    <a:lnTo>
                      <a:pt x="1868" y="7373"/>
                    </a:lnTo>
                    <a:lnTo>
                      <a:pt x="1935" y="7039"/>
                    </a:lnTo>
                    <a:cubicBezTo>
                      <a:pt x="1935" y="7039"/>
                      <a:pt x="1935" y="7006"/>
                      <a:pt x="1968" y="7006"/>
                    </a:cubicBezTo>
                    <a:lnTo>
                      <a:pt x="2068" y="6872"/>
                    </a:lnTo>
                    <a:lnTo>
                      <a:pt x="2168" y="6805"/>
                    </a:lnTo>
                    <a:cubicBezTo>
                      <a:pt x="2185" y="6789"/>
                      <a:pt x="2202" y="6780"/>
                      <a:pt x="2218" y="6780"/>
                    </a:cubicBezTo>
                    <a:cubicBezTo>
                      <a:pt x="2235" y="6780"/>
                      <a:pt x="2252" y="6789"/>
                      <a:pt x="2268" y="6805"/>
                    </a:cubicBezTo>
                    <a:lnTo>
                      <a:pt x="2335" y="6839"/>
                    </a:lnTo>
                    <a:lnTo>
                      <a:pt x="2569" y="6839"/>
                    </a:lnTo>
                    <a:lnTo>
                      <a:pt x="2602" y="6872"/>
                    </a:lnTo>
                    <a:lnTo>
                      <a:pt x="2702" y="6872"/>
                    </a:lnTo>
                    <a:lnTo>
                      <a:pt x="3036" y="6906"/>
                    </a:lnTo>
                    <a:lnTo>
                      <a:pt x="3069" y="6906"/>
                    </a:lnTo>
                    <a:lnTo>
                      <a:pt x="3136" y="6972"/>
                    </a:lnTo>
                    <a:lnTo>
                      <a:pt x="3202" y="7039"/>
                    </a:lnTo>
                    <a:lnTo>
                      <a:pt x="3236" y="7072"/>
                    </a:lnTo>
                    <a:lnTo>
                      <a:pt x="3303" y="7039"/>
                    </a:lnTo>
                    <a:cubicBezTo>
                      <a:pt x="3319" y="7022"/>
                      <a:pt x="3336" y="7014"/>
                      <a:pt x="3353" y="7014"/>
                    </a:cubicBezTo>
                    <a:cubicBezTo>
                      <a:pt x="3369" y="7014"/>
                      <a:pt x="3386" y="7022"/>
                      <a:pt x="3403" y="7039"/>
                    </a:cubicBezTo>
                    <a:lnTo>
                      <a:pt x="3503" y="7106"/>
                    </a:lnTo>
                    <a:lnTo>
                      <a:pt x="3569" y="7106"/>
                    </a:lnTo>
                    <a:lnTo>
                      <a:pt x="3836" y="7072"/>
                    </a:lnTo>
                    <a:lnTo>
                      <a:pt x="3970" y="7072"/>
                    </a:lnTo>
                    <a:lnTo>
                      <a:pt x="4070" y="7106"/>
                    </a:lnTo>
                    <a:lnTo>
                      <a:pt x="4337" y="7106"/>
                    </a:lnTo>
                    <a:lnTo>
                      <a:pt x="4370" y="7139"/>
                    </a:lnTo>
                    <a:lnTo>
                      <a:pt x="4570" y="7306"/>
                    </a:lnTo>
                    <a:lnTo>
                      <a:pt x="4637" y="7373"/>
                    </a:lnTo>
                    <a:lnTo>
                      <a:pt x="4737" y="7406"/>
                    </a:lnTo>
                    <a:lnTo>
                      <a:pt x="4870" y="7406"/>
                    </a:lnTo>
                    <a:lnTo>
                      <a:pt x="5004" y="7439"/>
                    </a:lnTo>
                    <a:lnTo>
                      <a:pt x="5204" y="7539"/>
                    </a:lnTo>
                    <a:lnTo>
                      <a:pt x="5237" y="7539"/>
                    </a:lnTo>
                    <a:lnTo>
                      <a:pt x="5171" y="7473"/>
                    </a:lnTo>
                    <a:cubicBezTo>
                      <a:pt x="5171" y="7473"/>
                      <a:pt x="5137" y="7439"/>
                      <a:pt x="5137" y="7406"/>
                    </a:cubicBezTo>
                    <a:lnTo>
                      <a:pt x="5137" y="7272"/>
                    </a:lnTo>
                    <a:lnTo>
                      <a:pt x="5137" y="6939"/>
                    </a:lnTo>
                    <a:lnTo>
                      <a:pt x="5137" y="6906"/>
                    </a:lnTo>
                    <a:lnTo>
                      <a:pt x="5104" y="6839"/>
                    </a:lnTo>
                    <a:cubicBezTo>
                      <a:pt x="5070" y="6805"/>
                      <a:pt x="5070" y="6772"/>
                      <a:pt x="5104" y="6739"/>
                    </a:cubicBezTo>
                    <a:lnTo>
                      <a:pt x="5137" y="6705"/>
                    </a:lnTo>
                    <a:lnTo>
                      <a:pt x="5137" y="6605"/>
                    </a:lnTo>
                    <a:cubicBezTo>
                      <a:pt x="5121" y="6622"/>
                      <a:pt x="5104" y="6630"/>
                      <a:pt x="5087" y="6630"/>
                    </a:cubicBezTo>
                    <a:cubicBezTo>
                      <a:pt x="5070" y="6630"/>
                      <a:pt x="5054" y="6622"/>
                      <a:pt x="5037" y="6605"/>
                    </a:cubicBezTo>
                    <a:lnTo>
                      <a:pt x="4937" y="6572"/>
                    </a:lnTo>
                    <a:lnTo>
                      <a:pt x="4704" y="6572"/>
                    </a:lnTo>
                    <a:lnTo>
                      <a:pt x="4570" y="6505"/>
                    </a:lnTo>
                    <a:lnTo>
                      <a:pt x="4337" y="6505"/>
                    </a:lnTo>
                    <a:lnTo>
                      <a:pt x="4303" y="6472"/>
                    </a:lnTo>
                    <a:lnTo>
                      <a:pt x="4170" y="6372"/>
                    </a:lnTo>
                    <a:lnTo>
                      <a:pt x="3836" y="6372"/>
                    </a:lnTo>
                    <a:lnTo>
                      <a:pt x="3803" y="6305"/>
                    </a:lnTo>
                    <a:lnTo>
                      <a:pt x="3669" y="6272"/>
                    </a:lnTo>
                    <a:lnTo>
                      <a:pt x="3636" y="6272"/>
                    </a:lnTo>
                    <a:lnTo>
                      <a:pt x="3569" y="6172"/>
                    </a:lnTo>
                    <a:lnTo>
                      <a:pt x="3469" y="6072"/>
                    </a:lnTo>
                    <a:lnTo>
                      <a:pt x="3303" y="5972"/>
                    </a:lnTo>
                    <a:lnTo>
                      <a:pt x="3269" y="5871"/>
                    </a:lnTo>
                    <a:lnTo>
                      <a:pt x="3269" y="5805"/>
                    </a:lnTo>
                    <a:cubicBezTo>
                      <a:pt x="3269" y="5805"/>
                      <a:pt x="3269" y="5771"/>
                      <a:pt x="3269" y="5771"/>
                    </a:cubicBezTo>
                    <a:lnTo>
                      <a:pt x="3269" y="5638"/>
                    </a:lnTo>
                    <a:lnTo>
                      <a:pt x="3269" y="5571"/>
                    </a:lnTo>
                    <a:cubicBezTo>
                      <a:pt x="3303" y="5571"/>
                      <a:pt x="3303" y="5538"/>
                      <a:pt x="3303" y="5505"/>
                    </a:cubicBezTo>
                    <a:lnTo>
                      <a:pt x="3436" y="5438"/>
                    </a:lnTo>
                    <a:lnTo>
                      <a:pt x="3569" y="5438"/>
                    </a:lnTo>
                    <a:lnTo>
                      <a:pt x="3569" y="5338"/>
                    </a:lnTo>
                    <a:lnTo>
                      <a:pt x="3569" y="5238"/>
                    </a:lnTo>
                    <a:cubicBezTo>
                      <a:pt x="3569" y="5238"/>
                      <a:pt x="3569" y="5204"/>
                      <a:pt x="3569" y="5204"/>
                    </a:cubicBezTo>
                    <a:lnTo>
                      <a:pt x="3636" y="5138"/>
                    </a:lnTo>
                    <a:lnTo>
                      <a:pt x="3703" y="5104"/>
                    </a:lnTo>
                    <a:cubicBezTo>
                      <a:pt x="3703" y="5088"/>
                      <a:pt x="3711" y="5079"/>
                      <a:pt x="3720" y="5079"/>
                    </a:cubicBezTo>
                    <a:cubicBezTo>
                      <a:pt x="3728" y="5079"/>
                      <a:pt x="3736" y="5088"/>
                      <a:pt x="3736" y="5104"/>
                    </a:cubicBezTo>
                    <a:lnTo>
                      <a:pt x="4103" y="4937"/>
                    </a:lnTo>
                    <a:lnTo>
                      <a:pt x="4170" y="4937"/>
                    </a:lnTo>
                    <a:lnTo>
                      <a:pt x="4237" y="4837"/>
                    </a:lnTo>
                    <a:cubicBezTo>
                      <a:pt x="4270" y="4837"/>
                      <a:pt x="4270" y="4804"/>
                      <a:pt x="4303" y="4804"/>
                    </a:cubicBezTo>
                    <a:lnTo>
                      <a:pt x="4537" y="4737"/>
                    </a:lnTo>
                    <a:cubicBezTo>
                      <a:pt x="4537" y="4704"/>
                      <a:pt x="4570" y="4704"/>
                      <a:pt x="4570" y="4704"/>
                    </a:cubicBezTo>
                    <a:lnTo>
                      <a:pt x="4637" y="4637"/>
                    </a:lnTo>
                    <a:lnTo>
                      <a:pt x="4970" y="4437"/>
                    </a:lnTo>
                    <a:lnTo>
                      <a:pt x="5004" y="4404"/>
                    </a:lnTo>
                    <a:cubicBezTo>
                      <a:pt x="5004" y="4404"/>
                      <a:pt x="5037" y="4370"/>
                      <a:pt x="5070" y="4370"/>
                    </a:cubicBezTo>
                    <a:lnTo>
                      <a:pt x="5204" y="4370"/>
                    </a:lnTo>
                    <a:lnTo>
                      <a:pt x="5204" y="4337"/>
                    </a:lnTo>
                    <a:lnTo>
                      <a:pt x="5171" y="4070"/>
                    </a:lnTo>
                    <a:lnTo>
                      <a:pt x="5171" y="4037"/>
                    </a:lnTo>
                    <a:lnTo>
                      <a:pt x="5204" y="3737"/>
                    </a:lnTo>
                    <a:lnTo>
                      <a:pt x="5204" y="3570"/>
                    </a:lnTo>
                    <a:lnTo>
                      <a:pt x="5237" y="3470"/>
                    </a:lnTo>
                    <a:cubicBezTo>
                      <a:pt x="5237" y="3470"/>
                      <a:pt x="5271" y="3436"/>
                      <a:pt x="5304" y="3436"/>
                    </a:cubicBezTo>
                    <a:lnTo>
                      <a:pt x="5337" y="3403"/>
                    </a:lnTo>
                    <a:lnTo>
                      <a:pt x="5337" y="3336"/>
                    </a:lnTo>
                    <a:lnTo>
                      <a:pt x="5304" y="3203"/>
                    </a:lnTo>
                    <a:lnTo>
                      <a:pt x="5304" y="3170"/>
                    </a:lnTo>
                    <a:lnTo>
                      <a:pt x="5237" y="3170"/>
                    </a:lnTo>
                    <a:cubicBezTo>
                      <a:pt x="5237" y="3136"/>
                      <a:pt x="5237" y="3136"/>
                      <a:pt x="5204" y="3136"/>
                    </a:cubicBezTo>
                    <a:lnTo>
                      <a:pt x="5104" y="3036"/>
                    </a:lnTo>
                    <a:lnTo>
                      <a:pt x="5104" y="3003"/>
                    </a:lnTo>
                    <a:lnTo>
                      <a:pt x="5104" y="2969"/>
                    </a:lnTo>
                    <a:cubicBezTo>
                      <a:pt x="5104" y="2969"/>
                      <a:pt x="5104" y="2936"/>
                      <a:pt x="5104" y="2936"/>
                    </a:cubicBezTo>
                    <a:lnTo>
                      <a:pt x="5104" y="2769"/>
                    </a:lnTo>
                    <a:lnTo>
                      <a:pt x="5104" y="2669"/>
                    </a:lnTo>
                    <a:cubicBezTo>
                      <a:pt x="5104" y="2669"/>
                      <a:pt x="5104" y="2636"/>
                      <a:pt x="5104" y="2636"/>
                    </a:cubicBezTo>
                    <a:lnTo>
                      <a:pt x="5171" y="2569"/>
                    </a:lnTo>
                    <a:cubicBezTo>
                      <a:pt x="5171" y="2569"/>
                      <a:pt x="5171" y="2536"/>
                      <a:pt x="5204" y="2536"/>
                    </a:cubicBezTo>
                    <a:lnTo>
                      <a:pt x="5237" y="2502"/>
                    </a:lnTo>
                    <a:lnTo>
                      <a:pt x="5004" y="2469"/>
                    </a:lnTo>
                    <a:lnTo>
                      <a:pt x="4870" y="2469"/>
                    </a:lnTo>
                    <a:lnTo>
                      <a:pt x="4637" y="2536"/>
                    </a:lnTo>
                    <a:lnTo>
                      <a:pt x="4637" y="2569"/>
                    </a:lnTo>
                    <a:cubicBezTo>
                      <a:pt x="4603" y="2602"/>
                      <a:pt x="4603" y="2602"/>
                      <a:pt x="4570" y="2602"/>
                    </a:cubicBezTo>
                    <a:lnTo>
                      <a:pt x="4503" y="2669"/>
                    </a:lnTo>
                    <a:lnTo>
                      <a:pt x="4370" y="2669"/>
                    </a:lnTo>
                    <a:lnTo>
                      <a:pt x="4303" y="2602"/>
                    </a:lnTo>
                    <a:lnTo>
                      <a:pt x="4270" y="2602"/>
                    </a:lnTo>
                    <a:lnTo>
                      <a:pt x="4136" y="2669"/>
                    </a:lnTo>
                    <a:lnTo>
                      <a:pt x="4036" y="2736"/>
                    </a:lnTo>
                    <a:lnTo>
                      <a:pt x="3936" y="2769"/>
                    </a:lnTo>
                    <a:lnTo>
                      <a:pt x="3870" y="2869"/>
                    </a:lnTo>
                    <a:cubicBezTo>
                      <a:pt x="3870" y="2903"/>
                      <a:pt x="3870" y="2903"/>
                      <a:pt x="3836" y="2903"/>
                    </a:cubicBezTo>
                    <a:lnTo>
                      <a:pt x="3770" y="2969"/>
                    </a:lnTo>
                    <a:lnTo>
                      <a:pt x="3736" y="2969"/>
                    </a:lnTo>
                    <a:lnTo>
                      <a:pt x="3569" y="3036"/>
                    </a:lnTo>
                    <a:lnTo>
                      <a:pt x="3503" y="3069"/>
                    </a:lnTo>
                    <a:lnTo>
                      <a:pt x="3436" y="3103"/>
                    </a:lnTo>
                    <a:lnTo>
                      <a:pt x="3269" y="3236"/>
                    </a:lnTo>
                    <a:lnTo>
                      <a:pt x="3169" y="3336"/>
                    </a:lnTo>
                    <a:lnTo>
                      <a:pt x="3102" y="3470"/>
                    </a:lnTo>
                    <a:lnTo>
                      <a:pt x="3036" y="3570"/>
                    </a:lnTo>
                    <a:lnTo>
                      <a:pt x="2902" y="3670"/>
                    </a:lnTo>
                    <a:lnTo>
                      <a:pt x="3002" y="3637"/>
                    </a:lnTo>
                    <a:lnTo>
                      <a:pt x="3069" y="3637"/>
                    </a:lnTo>
                    <a:lnTo>
                      <a:pt x="3169" y="3670"/>
                    </a:lnTo>
                    <a:cubicBezTo>
                      <a:pt x="3169" y="3703"/>
                      <a:pt x="3169" y="3703"/>
                      <a:pt x="3202" y="3703"/>
                    </a:cubicBezTo>
                    <a:lnTo>
                      <a:pt x="3269" y="3803"/>
                    </a:lnTo>
                    <a:cubicBezTo>
                      <a:pt x="3269" y="3803"/>
                      <a:pt x="3269" y="3803"/>
                      <a:pt x="3269" y="3837"/>
                    </a:cubicBezTo>
                    <a:lnTo>
                      <a:pt x="3269" y="3903"/>
                    </a:lnTo>
                    <a:cubicBezTo>
                      <a:pt x="3269" y="3903"/>
                      <a:pt x="3269" y="3937"/>
                      <a:pt x="3269" y="3937"/>
                    </a:cubicBezTo>
                    <a:lnTo>
                      <a:pt x="3269" y="4037"/>
                    </a:lnTo>
                    <a:lnTo>
                      <a:pt x="3202" y="4137"/>
                    </a:lnTo>
                    <a:lnTo>
                      <a:pt x="3102" y="4237"/>
                    </a:lnTo>
                    <a:lnTo>
                      <a:pt x="3036" y="4304"/>
                    </a:lnTo>
                    <a:lnTo>
                      <a:pt x="2702" y="4304"/>
                    </a:lnTo>
                    <a:lnTo>
                      <a:pt x="2569" y="4337"/>
                    </a:lnTo>
                    <a:lnTo>
                      <a:pt x="2435" y="4437"/>
                    </a:lnTo>
                    <a:lnTo>
                      <a:pt x="2202" y="4704"/>
                    </a:lnTo>
                    <a:lnTo>
                      <a:pt x="2202" y="4837"/>
                    </a:lnTo>
                    <a:lnTo>
                      <a:pt x="2168" y="5204"/>
                    </a:lnTo>
                    <a:lnTo>
                      <a:pt x="2168" y="5271"/>
                    </a:lnTo>
                    <a:cubicBezTo>
                      <a:pt x="2168" y="5271"/>
                      <a:pt x="2168" y="5304"/>
                      <a:pt x="2168" y="5304"/>
                    </a:cubicBezTo>
                    <a:lnTo>
                      <a:pt x="2068" y="5371"/>
                    </a:lnTo>
                    <a:lnTo>
                      <a:pt x="1935" y="5505"/>
                    </a:lnTo>
                    <a:lnTo>
                      <a:pt x="1835" y="5571"/>
                    </a:lnTo>
                    <a:lnTo>
                      <a:pt x="1535" y="5571"/>
                    </a:lnTo>
                    <a:lnTo>
                      <a:pt x="1435" y="5538"/>
                    </a:lnTo>
                    <a:lnTo>
                      <a:pt x="1334" y="5538"/>
                    </a:lnTo>
                    <a:lnTo>
                      <a:pt x="1301" y="5505"/>
                    </a:lnTo>
                    <a:lnTo>
                      <a:pt x="1268" y="5505"/>
                    </a:lnTo>
                    <a:lnTo>
                      <a:pt x="1268" y="5471"/>
                    </a:lnTo>
                    <a:cubicBezTo>
                      <a:pt x="1268" y="5471"/>
                      <a:pt x="1268" y="5471"/>
                      <a:pt x="1268" y="5438"/>
                    </a:cubicBezTo>
                    <a:lnTo>
                      <a:pt x="1234" y="5371"/>
                    </a:lnTo>
                    <a:lnTo>
                      <a:pt x="1168" y="5338"/>
                    </a:lnTo>
                    <a:lnTo>
                      <a:pt x="968" y="5238"/>
                    </a:lnTo>
                    <a:cubicBezTo>
                      <a:pt x="968" y="5238"/>
                      <a:pt x="934" y="5204"/>
                      <a:pt x="934" y="5204"/>
                    </a:cubicBezTo>
                    <a:lnTo>
                      <a:pt x="901" y="5138"/>
                    </a:lnTo>
                    <a:lnTo>
                      <a:pt x="801" y="4971"/>
                    </a:lnTo>
                    <a:cubicBezTo>
                      <a:pt x="801" y="4971"/>
                      <a:pt x="801" y="4937"/>
                      <a:pt x="801" y="4937"/>
                    </a:cubicBezTo>
                    <a:cubicBezTo>
                      <a:pt x="801" y="4904"/>
                      <a:pt x="801" y="4904"/>
                      <a:pt x="801" y="4904"/>
                    </a:cubicBezTo>
                    <a:lnTo>
                      <a:pt x="867" y="4704"/>
                    </a:lnTo>
                    <a:cubicBezTo>
                      <a:pt x="867" y="4704"/>
                      <a:pt x="867" y="4671"/>
                      <a:pt x="901" y="4671"/>
                    </a:cubicBezTo>
                    <a:lnTo>
                      <a:pt x="1034" y="4537"/>
                    </a:lnTo>
                    <a:lnTo>
                      <a:pt x="1401" y="4337"/>
                    </a:lnTo>
                    <a:lnTo>
                      <a:pt x="1701" y="4070"/>
                    </a:lnTo>
                    <a:lnTo>
                      <a:pt x="1935" y="4070"/>
                    </a:lnTo>
                    <a:lnTo>
                      <a:pt x="1935" y="4037"/>
                    </a:lnTo>
                    <a:cubicBezTo>
                      <a:pt x="1902" y="4003"/>
                      <a:pt x="1902" y="4003"/>
                      <a:pt x="1935" y="4003"/>
                    </a:cubicBezTo>
                    <a:lnTo>
                      <a:pt x="2035" y="3770"/>
                    </a:lnTo>
                    <a:lnTo>
                      <a:pt x="2068" y="3737"/>
                    </a:lnTo>
                    <a:lnTo>
                      <a:pt x="2135" y="3670"/>
                    </a:lnTo>
                    <a:lnTo>
                      <a:pt x="2135" y="3637"/>
                    </a:lnTo>
                    <a:lnTo>
                      <a:pt x="2235" y="3503"/>
                    </a:lnTo>
                    <a:cubicBezTo>
                      <a:pt x="2235" y="3470"/>
                      <a:pt x="2268" y="3470"/>
                      <a:pt x="2302" y="3470"/>
                    </a:cubicBezTo>
                    <a:lnTo>
                      <a:pt x="2369" y="3470"/>
                    </a:lnTo>
                    <a:lnTo>
                      <a:pt x="2335" y="3370"/>
                    </a:lnTo>
                    <a:lnTo>
                      <a:pt x="2302" y="3303"/>
                    </a:lnTo>
                    <a:cubicBezTo>
                      <a:pt x="2302" y="3270"/>
                      <a:pt x="2302" y="3236"/>
                      <a:pt x="2302" y="3236"/>
                    </a:cubicBezTo>
                    <a:lnTo>
                      <a:pt x="2335" y="3170"/>
                    </a:lnTo>
                    <a:cubicBezTo>
                      <a:pt x="2335" y="3170"/>
                      <a:pt x="2335" y="3170"/>
                      <a:pt x="2335" y="3136"/>
                    </a:cubicBezTo>
                    <a:lnTo>
                      <a:pt x="2369" y="3136"/>
                    </a:lnTo>
                    <a:lnTo>
                      <a:pt x="2369" y="2869"/>
                    </a:lnTo>
                    <a:lnTo>
                      <a:pt x="2469" y="2602"/>
                    </a:lnTo>
                    <a:lnTo>
                      <a:pt x="2402" y="2402"/>
                    </a:lnTo>
                    <a:lnTo>
                      <a:pt x="2369" y="2336"/>
                    </a:lnTo>
                    <a:lnTo>
                      <a:pt x="2302" y="2269"/>
                    </a:lnTo>
                    <a:cubicBezTo>
                      <a:pt x="2302" y="2236"/>
                      <a:pt x="2302" y="2236"/>
                      <a:pt x="2302" y="2202"/>
                    </a:cubicBezTo>
                    <a:cubicBezTo>
                      <a:pt x="2302" y="2169"/>
                      <a:pt x="2335" y="2135"/>
                      <a:pt x="2369" y="2135"/>
                    </a:cubicBezTo>
                    <a:lnTo>
                      <a:pt x="2402" y="1869"/>
                    </a:lnTo>
                    <a:lnTo>
                      <a:pt x="2369" y="1835"/>
                    </a:lnTo>
                    <a:lnTo>
                      <a:pt x="2202" y="1702"/>
                    </a:lnTo>
                    <a:cubicBezTo>
                      <a:pt x="2202" y="1702"/>
                      <a:pt x="2202" y="1702"/>
                      <a:pt x="2168" y="1668"/>
                    </a:cubicBezTo>
                    <a:lnTo>
                      <a:pt x="2135" y="1602"/>
                    </a:lnTo>
                    <a:lnTo>
                      <a:pt x="1902" y="1568"/>
                    </a:lnTo>
                    <a:lnTo>
                      <a:pt x="1835" y="1568"/>
                    </a:lnTo>
                    <a:lnTo>
                      <a:pt x="1735" y="1502"/>
                    </a:lnTo>
                    <a:cubicBezTo>
                      <a:pt x="1735" y="1468"/>
                      <a:pt x="1701" y="1468"/>
                      <a:pt x="1701" y="1435"/>
                    </a:cubicBezTo>
                    <a:lnTo>
                      <a:pt x="1701" y="1335"/>
                    </a:lnTo>
                    <a:lnTo>
                      <a:pt x="1701" y="1302"/>
                    </a:lnTo>
                    <a:lnTo>
                      <a:pt x="1735" y="1068"/>
                    </a:lnTo>
                    <a:lnTo>
                      <a:pt x="1735" y="1035"/>
                    </a:lnTo>
                    <a:lnTo>
                      <a:pt x="1768" y="968"/>
                    </a:lnTo>
                    <a:lnTo>
                      <a:pt x="1768" y="935"/>
                    </a:lnTo>
                    <a:lnTo>
                      <a:pt x="1835" y="901"/>
                    </a:lnTo>
                    <a:lnTo>
                      <a:pt x="1902" y="835"/>
                    </a:lnTo>
                    <a:lnTo>
                      <a:pt x="1935" y="835"/>
                    </a:lnTo>
                    <a:lnTo>
                      <a:pt x="2068" y="801"/>
                    </a:lnTo>
                    <a:lnTo>
                      <a:pt x="2068" y="768"/>
                    </a:lnTo>
                    <a:lnTo>
                      <a:pt x="2135" y="534"/>
                    </a:lnTo>
                    <a:cubicBezTo>
                      <a:pt x="2135" y="501"/>
                      <a:pt x="2135" y="501"/>
                      <a:pt x="2168" y="468"/>
                    </a:cubicBezTo>
                    <a:lnTo>
                      <a:pt x="2202" y="434"/>
                    </a:lnTo>
                    <a:lnTo>
                      <a:pt x="2235" y="401"/>
                    </a:lnTo>
                    <a:lnTo>
                      <a:pt x="2302" y="401"/>
                    </a:lnTo>
                    <a:lnTo>
                      <a:pt x="2302" y="334"/>
                    </a:lnTo>
                    <a:cubicBezTo>
                      <a:pt x="2335" y="334"/>
                      <a:pt x="2335" y="334"/>
                      <a:pt x="2335" y="301"/>
                    </a:cubicBezTo>
                    <a:lnTo>
                      <a:pt x="2469" y="201"/>
                    </a:lnTo>
                    <a:lnTo>
                      <a:pt x="2535" y="1"/>
                    </a:lnTo>
                    <a:lnTo>
                      <a:pt x="2469" y="67"/>
                    </a:lnTo>
                    <a:lnTo>
                      <a:pt x="2402" y="67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6126891" y="2146597"/>
                <a:ext cx="127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5" h="1" extrusionOk="0">
                    <a:moveTo>
                      <a:pt x="34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5985882" y="1980039"/>
                <a:ext cx="2478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68" h="234" extrusionOk="0">
                    <a:moveTo>
                      <a:pt x="34" y="0"/>
                    </a:moveTo>
                    <a:lnTo>
                      <a:pt x="0" y="200"/>
                    </a:lnTo>
                    <a:cubicBezTo>
                      <a:pt x="34" y="200"/>
                      <a:pt x="67" y="234"/>
                      <a:pt x="67" y="23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5531184" y="2246277"/>
                <a:ext cx="137434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302" extrusionOk="0">
                    <a:moveTo>
                      <a:pt x="935" y="1"/>
                    </a:moveTo>
                    <a:lnTo>
                      <a:pt x="801" y="34"/>
                    </a:lnTo>
                    <a:lnTo>
                      <a:pt x="668" y="67"/>
                    </a:lnTo>
                    <a:cubicBezTo>
                      <a:pt x="668" y="84"/>
                      <a:pt x="651" y="92"/>
                      <a:pt x="635" y="92"/>
                    </a:cubicBezTo>
                    <a:cubicBezTo>
                      <a:pt x="618" y="92"/>
                      <a:pt x="601" y="84"/>
                      <a:pt x="601" y="67"/>
                    </a:cubicBezTo>
                    <a:cubicBezTo>
                      <a:pt x="568" y="67"/>
                      <a:pt x="568" y="34"/>
                      <a:pt x="568" y="34"/>
                    </a:cubicBezTo>
                    <a:lnTo>
                      <a:pt x="334" y="34"/>
                    </a:lnTo>
                    <a:lnTo>
                      <a:pt x="134" y="67"/>
                    </a:lnTo>
                    <a:lnTo>
                      <a:pt x="134" y="167"/>
                    </a:lnTo>
                    <a:lnTo>
                      <a:pt x="134" y="367"/>
                    </a:lnTo>
                    <a:lnTo>
                      <a:pt x="34" y="568"/>
                    </a:lnTo>
                    <a:lnTo>
                      <a:pt x="1" y="601"/>
                    </a:lnTo>
                    <a:lnTo>
                      <a:pt x="1" y="668"/>
                    </a:lnTo>
                    <a:lnTo>
                      <a:pt x="1" y="801"/>
                    </a:lnTo>
                    <a:lnTo>
                      <a:pt x="34" y="868"/>
                    </a:lnTo>
                    <a:lnTo>
                      <a:pt x="234" y="1201"/>
                    </a:lnTo>
                    <a:lnTo>
                      <a:pt x="234" y="1235"/>
                    </a:lnTo>
                    <a:lnTo>
                      <a:pt x="268" y="1301"/>
                    </a:lnTo>
                    <a:lnTo>
                      <a:pt x="835" y="1301"/>
                    </a:lnTo>
                    <a:lnTo>
                      <a:pt x="902" y="1268"/>
                    </a:lnTo>
                    <a:lnTo>
                      <a:pt x="1268" y="1168"/>
                    </a:lnTo>
                    <a:lnTo>
                      <a:pt x="1402" y="1101"/>
                    </a:lnTo>
                    <a:lnTo>
                      <a:pt x="1702" y="935"/>
                    </a:lnTo>
                    <a:lnTo>
                      <a:pt x="1902" y="868"/>
                    </a:lnTo>
                    <a:lnTo>
                      <a:pt x="2069" y="868"/>
                    </a:lnTo>
                    <a:lnTo>
                      <a:pt x="2202" y="968"/>
                    </a:lnTo>
                    <a:lnTo>
                      <a:pt x="2503" y="968"/>
                    </a:lnTo>
                    <a:lnTo>
                      <a:pt x="2603" y="1035"/>
                    </a:lnTo>
                    <a:lnTo>
                      <a:pt x="2636" y="1035"/>
                    </a:lnTo>
                    <a:cubicBezTo>
                      <a:pt x="2636" y="1001"/>
                      <a:pt x="2636" y="1001"/>
                      <a:pt x="2636" y="968"/>
                    </a:cubicBezTo>
                    <a:lnTo>
                      <a:pt x="2669" y="901"/>
                    </a:lnTo>
                    <a:cubicBezTo>
                      <a:pt x="2669" y="868"/>
                      <a:pt x="2703" y="868"/>
                      <a:pt x="2703" y="868"/>
                    </a:cubicBezTo>
                    <a:lnTo>
                      <a:pt x="2803" y="834"/>
                    </a:lnTo>
                    <a:cubicBezTo>
                      <a:pt x="2803" y="818"/>
                      <a:pt x="2803" y="809"/>
                      <a:pt x="2807" y="809"/>
                    </a:cubicBezTo>
                    <a:cubicBezTo>
                      <a:pt x="2811" y="809"/>
                      <a:pt x="2820" y="818"/>
                      <a:pt x="2836" y="834"/>
                    </a:cubicBezTo>
                    <a:lnTo>
                      <a:pt x="2903" y="834"/>
                    </a:lnTo>
                    <a:lnTo>
                      <a:pt x="3070" y="868"/>
                    </a:lnTo>
                    <a:lnTo>
                      <a:pt x="3136" y="801"/>
                    </a:lnTo>
                    <a:lnTo>
                      <a:pt x="3170" y="768"/>
                    </a:lnTo>
                    <a:lnTo>
                      <a:pt x="3303" y="768"/>
                    </a:lnTo>
                    <a:lnTo>
                      <a:pt x="3403" y="801"/>
                    </a:lnTo>
                    <a:lnTo>
                      <a:pt x="3637" y="768"/>
                    </a:lnTo>
                    <a:lnTo>
                      <a:pt x="3770" y="768"/>
                    </a:lnTo>
                    <a:lnTo>
                      <a:pt x="3770" y="568"/>
                    </a:lnTo>
                    <a:cubicBezTo>
                      <a:pt x="3754" y="584"/>
                      <a:pt x="3729" y="593"/>
                      <a:pt x="3704" y="593"/>
                    </a:cubicBezTo>
                    <a:cubicBezTo>
                      <a:pt x="3679" y="593"/>
                      <a:pt x="3654" y="584"/>
                      <a:pt x="3637" y="568"/>
                    </a:cubicBezTo>
                    <a:lnTo>
                      <a:pt x="3637" y="534"/>
                    </a:lnTo>
                    <a:cubicBezTo>
                      <a:pt x="3603" y="501"/>
                      <a:pt x="3603" y="468"/>
                      <a:pt x="3637" y="434"/>
                    </a:cubicBezTo>
                    <a:lnTo>
                      <a:pt x="3670" y="367"/>
                    </a:lnTo>
                    <a:lnTo>
                      <a:pt x="3603" y="367"/>
                    </a:lnTo>
                    <a:lnTo>
                      <a:pt x="3603" y="434"/>
                    </a:lnTo>
                    <a:lnTo>
                      <a:pt x="3603" y="501"/>
                    </a:lnTo>
                    <a:lnTo>
                      <a:pt x="3603" y="534"/>
                    </a:lnTo>
                    <a:lnTo>
                      <a:pt x="3603" y="568"/>
                    </a:lnTo>
                    <a:cubicBezTo>
                      <a:pt x="3570" y="601"/>
                      <a:pt x="3537" y="601"/>
                      <a:pt x="3503" y="601"/>
                    </a:cubicBezTo>
                    <a:lnTo>
                      <a:pt x="3337" y="601"/>
                    </a:lnTo>
                    <a:lnTo>
                      <a:pt x="3303" y="534"/>
                    </a:lnTo>
                    <a:cubicBezTo>
                      <a:pt x="3270" y="534"/>
                      <a:pt x="3270" y="501"/>
                      <a:pt x="3270" y="468"/>
                    </a:cubicBezTo>
                    <a:lnTo>
                      <a:pt x="3303" y="334"/>
                    </a:lnTo>
                    <a:lnTo>
                      <a:pt x="3303" y="234"/>
                    </a:lnTo>
                    <a:lnTo>
                      <a:pt x="3136" y="234"/>
                    </a:lnTo>
                    <a:lnTo>
                      <a:pt x="3103" y="334"/>
                    </a:lnTo>
                    <a:cubicBezTo>
                      <a:pt x="3136" y="334"/>
                      <a:pt x="3136" y="367"/>
                      <a:pt x="3136" y="401"/>
                    </a:cubicBezTo>
                    <a:cubicBezTo>
                      <a:pt x="3136" y="434"/>
                      <a:pt x="3103" y="468"/>
                      <a:pt x="3070" y="501"/>
                    </a:cubicBezTo>
                    <a:lnTo>
                      <a:pt x="2870" y="501"/>
                    </a:lnTo>
                    <a:cubicBezTo>
                      <a:pt x="2836" y="501"/>
                      <a:pt x="2803" y="534"/>
                      <a:pt x="2803" y="534"/>
                    </a:cubicBezTo>
                    <a:cubicBezTo>
                      <a:pt x="2770" y="534"/>
                      <a:pt x="2736" y="534"/>
                      <a:pt x="2703" y="501"/>
                    </a:cubicBezTo>
                    <a:lnTo>
                      <a:pt x="2669" y="434"/>
                    </a:lnTo>
                    <a:cubicBezTo>
                      <a:pt x="2636" y="434"/>
                      <a:pt x="2636" y="434"/>
                      <a:pt x="2636" y="401"/>
                    </a:cubicBezTo>
                    <a:lnTo>
                      <a:pt x="2603" y="334"/>
                    </a:lnTo>
                    <a:lnTo>
                      <a:pt x="2469" y="301"/>
                    </a:lnTo>
                    <a:cubicBezTo>
                      <a:pt x="2469" y="301"/>
                      <a:pt x="2436" y="301"/>
                      <a:pt x="2436" y="267"/>
                    </a:cubicBezTo>
                    <a:lnTo>
                      <a:pt x="2336" y="267"/>
                    </a:lnTo>
                    <a:lnTo>
                      <a:pt x="2069" y="201"/>
                    </a:lnTo>
                    <a:lnTo>
                      <a:pt x="2036" y="201"/>
                    </a:lnTo>
                    <a:lnTo>
                      <a:pt x="1836" y="134"/>
                    </a:lnTo>
                    <a:lnTo>
                      <a:pt x="1535" y="134"/>
                    </a:lnTo>
                    <a:lnTo>
                      <a:pt x="1502" y="101"/>
                    </a:lnTo>
                    <a:lnTo>
                      <a:pt x="1302" y="34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5756091" y="2293693"/>
                <a:ext cx="24382" cy="7055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936" extrusionOk="0">
                    <a:moveTo>
                      <a:pt x="234" y="0"/>
                    </a:moveTo>
                    <a:lnTo>
                      <a:pt x="201" y="34"/>
                    </a:lnTo>
                    <a:lnTo>
                      <a:pt x="134" y="67"/>
                    </a:lnTo>
                    <a:lnTo>
                      <a:pt x="1" y="301"/>
                    </a:lnTo>
                    <a:lnTo>
                      <a:pt x="1" y="401"/>
                    </a:lnTo>
                    <a:lnTo>
                      <a:pt x="68" y="501"/>
                    </a:lnTo>
                    <a:lnTo>
                      <a:pt x="101" y="601"/>
                    </a:lnTo>
                    <a:lnTo>
                      <a:pt x="134" y="734"/>
                    </a:lnTo>
                    <a:cubicBezTo>
                      <a:pt x="134" y="734"/>
                      <a:pt x="134" y="734"/>
                      <a:pt x="134" y="768"/>
                    </a:cubicBezTo>
                    <a:lnTo>
                      <a:pt x="134" y="968"/>
                    </a:lnTo>
                    <a:lnTo>
                      <a:pt x="168" y="1001"/>
                    </a:lnTo>
                    <a:lnTo>
                      <a:pt x="268" y="1068"/>
                    </a:lnTo>
                    <a:lnTo>
                      <a:pt x="301" y="1135"/>
                    </a:lnTo>
                    <a:lnTo>
                      <a:pt x="301" y="1168"/>
                    </a:lnTo>
                    <a:lnTo>
                      <a:pt x="335" y="1268"/>
                    </a:lnTo>
                    <a:cubicBezTo>
                      <a:pt x="335" y="1268"/>
                      <a:pt x="335" y="1301"/>
                      <a:pt x="335" y="1301"/>
                    </a:cubicBezTo>
                    <a:lnTo>
                      <a:pt x="335" y="1568"/>
                    </a:lnTo>
                    <a:lnTo>
                      <a:pt x="368" y="1702"/>
                    </a:lnTo>
                    <a:lnTo>
                      <a:pt x="435" y="1802"/>
                    </a:lnTo>
                    <a:lnTo>
                      <a:pt x="535" y="1868"/>
                    </a:lnTo>
                    <a:lnTo>
                      <a:pt x="601" y="1935"/>
                    </a:lnTo>
                    <a:lnTo>
                      <a:pt x="668" y="1935"/>
                    </a:lnTo>
                    <a:lnTo>
                      <a:pt x="668" y="1902"/>
                    </a:lnTo>
                    <a:lnTo>
                      <a:pt x="635" y="1835"/>
                    </a:lnTo>
                    <a:cubicBezTo>
                      <a:pt x="635" y="1802"/>
                      <a:pt x="635" y="1802"/>
                      <a:pt x="635" y="1802"/>
                    </a:cubicBezTo>
                    <a:lnTo>
                      <a:pt x="601" y="1635"/>
                    </a:lnTo>
                    <a:lnTo>
                      <a:pt x="268" y="901"/>
                    </a:lnTo>
                    <a:cubicBezTo>
                      <a:pt x="268" y="868"/>
                      <a:pt x="268" y="868"/>
                      <a:pt x="268" y="868"/>
                    </a:cubicBezTo>
                    <a:lnTo>
                      <a:pt x="234" y="668"/>
                    </a:lnTo>
                    <a:lnTo>
                      <a:pt x="234" y="634"/>
                    </a:lnTo>
                    <a:lnTo>
                      <a:pt x="268" y="534"/>
                    </a:lnTo>
                    <a:lnTo>
                      <a:pt x="335" y="301"/>
                    </a:lnTo>
                    <a:lnTo>
                      <a:pt x="335" y="201"/>
                    </a:lnTo>
                    <a:lnTo>
                      <a:pt x="335" y="167"/>
                    </a:lnTo>
                    <a:lnTo>
                      <a:pt x="368" y="10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5678316" y="2266941"/>
                <a:ext cx="137398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68" extrusionOk="0">
                    <a:moveTo>
                      <a:pt x="2402" y="1"/>
                    </a:moveTo>
                    <a:lnTo>
                      <a:pt x="1935" y="67"/>
                    </a:lnTo>
                    <a:lnTo>
                      <a:pt x="1635" y="67"/>
                    </a:lnTo>
                    <a:lnTo>
                      <a:pt x="1501" y="134"/>
                    </a:lnTo>
                    <a:lnTo>
                      <a:pt x="1401" y="134"/>
                    </a:lnTo>
                    <a:lnTo>
                      <a:pt x="1101" y="101"/>
                    </a:lnTo>
                    <a:lnTo>
                      <a:pt x="967" y="101"/>
                    </a:lnTo>
                    <a:lnTo>
                      <a:pt x="901" y="67"/>
                    </a:lnTo>
                    <a:lnTo>
                      <a:pt x="467" y="67"/>
                    </a:lnTo>
                    <a:cubicBezTo>
                      <a:pt x="467" y="67"/>
                      <a:pt x="434" y="67"/>
                      <a:pt x="434" y="34"/>
                    </a:cubicBezTo>
                    <a:lnTo>
                      <a:pt x="334" y="101"/>
                    </a:lnTo>
                    <a:lnTo>
                      <a:pt x="267" y="101"/>
                    </a:lnTo>
                    <a:cubicBezTo>
                      <a:pt x="234" y="67"/>
                      <a:pt x="234" y="67"/>
                      <a:pt x="200" y="67"/>
                    </a:cubicBezTo>
                    <a:lnTo>
                      <a:pt x="167" y="34"/>
                    </a:lnTo>
                    <a:cubicBezTo>
                      <a:pt x="167" y="67"/>
                      <a:pt x="134" y="101"/>
                      <a:pt x="100" y="101"/>
                    </a:cubicBezTo>
                    <a:lnTo>
                      <a:pt x="0" y="134"/>
                    </a:lnTo>
                    <a:lnTo>
                      <a:pt x="0" y="167"/>
                    </a:lnTo>
                    <a:lnTo>
                      <a:pt x="33" y="134"/>
                    </a:lnTo>
                    <a:lnTo>
                      <a:pt x="134" y="134"/>
                    </a:lnTo>
                    <a:lnTo>
                      <a:pt x="300" y="234"/>
                    </a:lnTo>
                    <a:lnTo>
                      <a:pt x="334" y="234"/>
                    </a:lnTo>
                    <a:lnTo>
                      <a:pt x="367" y="267"/>
                    </a:lnTo>
                    <a:cubicBezTo>
                      <a:pt x="367" y="267"/>
                      <a:pt x="400" y="301"/>
                      <a:pt x="400" y="301"/>
                    </a:cubicBezTo>
                    <a:lnTo>
                      <a:pt x="400" y="368"/>
                    </a:lnTo>
                    <a:lnTo>
                      <a:pt x="400" y="468"/>
                    </a:lnTo>
                    <a:lnTo>
                      <a:pt x="667" y="468"/>
                    </a:lnTo>
                    <a:lnTo>
                      <a:pt x="734" y="434"/>
                    </a:lnTo>
                    <a:lnTo>
                      <a:pt x="934" y="368"/>
                    </a:lnTo>
                    <a:lnTo>
                      <a:pt x="1034" y="334"/>
                    </a:lnTo>
                    <a:lnTo>
                      <a:pt x="1735" y="334"/>
                    </a:lnTo>
                    <a:lnTo>
                      <a:pt x="2035" y="267"/>
                    </a:lnTo>
                    <a:lnTo>
                      <a:pt x="2135" y="267"/>
                    </a:lnTo>
                    <a:lnTo>
                      <a:pt x="2202" y="301"/>
                    </a:lnTo>
                    <a:lnTo>
                      <a:pt x="2302" y="401"/>
                    </a:lnTo>
                    <a:lnTo>
                      <a:pt x="2368" y="401"/>
                    </a:lnTo>
                    <a:lnTo>
                      <a:pt x="2469" y="301"/>
                    </a:lnTo>
                    <a:lnTo>
                      <a:pt x="2702" y="301"/>
                    </a:lnTo>
                    <a:lnTo>
                      <a:pt x="2802" y="267"/>
                    </a:lnTo>
                    <a:lnTo>
                      <a:pt x="2869" y="267"/>
                    </a:lnTo>
                    <a:lnTo>
                      <a:pt x="3202" y="234"/>
                    </a:lnTo>
                    <a:lnTo>
                      <a:pt x="3302" y="234"/>
                    </a:lnTo>
                    <a:lnTo>
                      <a:pt x="3302" y="201"/>
                    </a:lnTo>
                    <a:lnTo>
                      <a:pt x="3336" y="201"/>
                    </a:lnTo>
                    <a:lnTo>
                      <a:pt x="3369" y="167"/>
                    </a:lnTo>
                    <a:lnTo>
                      <a:pt x="3669" y="167"/>
                    </a:lnTo>
                    <a:lnTo>
                      <a:pt x="3769" y="134"/>
                    </a:lnTo>
                    <a:lnTo>
                      <a:pt x="3036" y="101"/>
                    </a:lnTo>
                    <a:lnTo>
                      <a:pt x="26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6129333" y="214659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5970065" y="2203744"/>
                <a:ext cx="4920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7" extrusionOk="0">
                    <a:moveTo>
                      <a:pt x="134" y="0"/>
                    </a:moveTo>
                    <a:lnTo>
                      <a:pt x="84" y="33"/>
                    </a:lnTo>
                    <a:lnTo>
                      <a:pt x="134" y="33"/>
                    </a:lnTo>
                    <a:lnTo>
                      <a:pt x="134" y="0"/>
                    </a:lnTo>
                    <a:close/>
                    <a:moveTo>
                      <a:pt x="34" y="33"/>
                    </a:moveTo>
                    <a:lnTo>
                      <a:pt x="1" y="67"/>
                    </a:lnTo>
                    <a:lnTo>
                      <a:pt x="34" y="67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5978593" y="1941115"/>
                <a:ext cx="4884" cy="7362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2" extrusionOk="0">
                    <a:moveTo>
                      <a:pt x="34" y="1"/>
                    </a:moveTo>
                    <a:lnTo>
                      <a:pt x="0" y="34"/>
                    </a:lnTo>
                    <a:cubicBezTo>
                      <a:pt x="0" y="34"/>
                      <a:pt x="0" y="68"/>
                      <a:pt x="0" y="68"/>
                    </a:cubicBezTo>
                    <a:lnTo>
                      <a:pt x="0" y="168"/>
                    </a:lnTo>
                    <a:lnTo>
                      <a:pt x="34" y="201"/>
                    </a:lnTo>
                    <a:lnTo>
                      <a:pt x="100" y="201"/>
                    </a:lnTo>
                    <a:lnTo>
                      <a:pt x="134" y="134"/>
                    </a:lnTo>
                    <a:lnTo>
                      <a:pt x="134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5523894" y="2293693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cubicBezTo>
                      <a:pt x="1" y="0"/>
                      <a:pt x="34" y="0"/>
                      <a:pt x="34" y="3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5999258" y="2174551"/>
                <a:ext cx="26787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456" y="112"/>
                    </a:moveTo>
                    <a:lnTo>
                      <a:pt x="467" y="134"/>
                    </a:lnTo>
                    <a:lnTo>
                      <a:pt x="501" y="134"/>
                    </a:lnTo>
                    <a:lnTo>
                      <a:pt x="456" y="112"/>
                    </a:lnTo>
                    <a:close/>
                    <a:moveTo>
                      <a:pt x="234" y="0"/>
                    </a:moveTo>
                    <a:lnTo>
                      <a:pt x="134" y="34"/>
                    </a:lnTo>
                    <a:lnTo>
                      <a:pt x="100" y="34"/>
                    </a:lnTo>
                    <a:lnTo>
                      <a:pt x="0" y="134"/>
                    </a:lnTo>
                    <a:lnTo>
                      <a:pt x="34" y="167"/>
                    </a:lnTo>
                    <a:lnTo>
                      <a:pt x="100" y="134"/>
                    </a:lnTo>
                    <a:cubicBezTo>
                      <a:pt x="100" y="101"/>
                      <a:pt x="134" y="101"/>
                      <a:pt x="167" y="101"/>
                    </a:cubicBezTo>
                    <a:lnTo>
                      <a:pt x="434" y="101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34" y="67"/>
                    </a:lnTo>
                    <a:lnTo>
                      <a:pt x="234" y="0"/>
                    </a:lnTo>
                    <a:close/>
                    <a:moveTo>
                      <a:pt x="501" y="134"/>
                    </a:moveTo>
                    <a:lnTo>
                      <a:pt x="634" y="201"/>
                    </a:lnTo>
                    <a:lnTo>
                      <a:pt x="701" y="201"/>
                    </a:lnTo>
                    <a:lnTo>
                      <a:pt x="734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6177952" y="2527129"/>
                <a:ext cx="2478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68" y="0"/>
                    </a:moveTo>
                    <a:lnTo>
                      <a:pt x="34" y="67"/>
                    </a:lnTo>
                    <a:cubicBezTo>
                      <a:pt x="1" y="67"/>
                      <a:pt x="1" y="67"/>
                      <a:pt x="1" y="100"/>
                    </a:cubicBezTo>
                    <a:lnTo>
                      <a:pt x="68" y="134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6068542" y="2437144"/>
                <a:ext cx="1276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5" h="68" extrusionOk="0">
                    <a:moveTo>
                      <a:pt x="34" y="1"/>
                    </a:moveTo>
                    <a:lnTo>
                      <a:pt x="1" y="34"/>
                    </a:lnTo>
                    <a:cubicBezTo>
                      <a:pt x="1" y="34"/>
                      <a:pt x="1" y="34"/>
                      <a:pt x="1" y="67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6137862" y="2529534"/>
                <a:ext cx="18259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68" extrusionOk="0">
                    <a:moveTo>
                      <a:pt x="167" y="1"/>
                    </a:moveTo>
                    <a:lnTo>
                      <a:pt x="67" y="34"/>
                    </a:lnTo>
                    <a:lnTo>
                      <a:pt x="33" y="68"/>
                    </a:lnTo>
                    <a:cubicBezTo>
                      <a:pt x="33" y="68"/>
                      <a:pt x="33" y="101"/>
                      <a:pt x="33" y="101"/>
                    </a:cubicBezTo>
                    <a:lnTo>
                      <a:pt x="0" y="268"/>
                    </a:lnTo>
                    <a:lnTo>
                      <a:pt x="267" y="268"/>
                    </a:lnTo>
                    <a:lnTo>
                      <a:pt x="400" y="134"/>
                    </a:lnTo>
                    <a:lnTo>
                      <a:pt x="500" y="134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6163374" y="2524687"/>
                <a:ext cx="8565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01" extrusionOk="0">
                    <a:moveTo>
                      <a:pt x="1" y="0"/>
                    </a:moveTo>
                    <a:lnTo>
                      <a:pt x="101" y="201"/>
                    </a:lnTo>
                    <a:lnTo>
                      <a:pt x="167" y="301"/>
                    </a:lnTo>
                    <a:cubicBezTo>
                      <a:pt x="167" y="267"/>
                      <a:pt x="201" y="234"/>
                      <a:pt x="234" y="201"/>
                    </a:cubicBezTo>
                    <a:lnTo>
                      <a:pt x="234" y="167"/>
                    </a:lnTo>
                    <a:lnTo>
                      <a:pt x="134" y="134"/>
                    </a:lnTo>
                    <a:lnTo>
                      <a:pt x="101" y="134"/>
                    </a:lnTo>
                    <a:lnTo>
                      <a:pt x="67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5948197" y="2572103"/>
                <a:ext cx="9767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4" extrusionOk="0">
                    <a:moveTo>
                      <a:pt x="67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0" y="167"/>
                    </a:lnTo>
                    <a:lnTo>
                      <a:pt x="67" y="234"/>
                    </a:lnTo>
                    <a:lnTo>
                      <a:pt x="234" y="234"/>
                    </a:lnTo>
                    <a:lnTo>
                      <a:pt x="267" y="167"/>
                    </a:lnTo>
                    <a:lnTo>
                      <a:pt x="267" y="67"/>
                    </a:lnTo>
                    <a:lnTo>
                      <a:pt x="267" y="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6057608" y="2442028"/>
                <a:ext cx="856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34" extrusionOk="0">
                    <a:moveTo>
                      <a:pt x="234" y="0"/>
                    </a:moveTo>
                    <a:lnTo>
                      <a:pt x="134" y="33"/>
                    </a:lnTo>
                    <a:cubicBezTo>
                      <a:pt x="134" y="50"/>
                      <a:pt x="126" y="58"/>
                      <a:pt x="117" y="58"/>
                    </a:cubicBezTo>
                    <a:cubicBezTo>
                      <a:pt x="109" y="58"/>
                      <a:pt x="101" y="50"/>
                      <a:pt x="101" y="33"/>
                    </a:cubicBezTo>
                    <a:lnTo>
                      <a:pt x="67" y="33"/>
                    </a:lnTo>
                    <a:lnTo>
                      <a:pt x="1" y="100"/>
                    </a:lnTo>
                    <a:lnTo>
                      <a:pt x="167" y="100"/>
                    </a:lnTo>
                    <a:lnTo>
                      <a:pt x="201" y="133"/>
                    </a:lnTo>
                    <a:lnTo>
                      <a:pt x="234" y="3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5776792" y="2461453"/>
                <a:ext cx="184813" cy="110683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037" extrusionOk="0">
                    <a:moveTo>
                      <a:pt x="2869" y="1"/>
                    </a:moveTo>
                    <a:lnTo>
                      <a:pt x="1668" y="68"/>
                    </a:lnTo>
                    <a:lnTo>
                      <a:pt x="1034" y="268"/>
                    </a:lnTo>
                    <a:lnTo>
                      <a:pt x="934" y="334"/>
                    </a:lnTo>
                    <a:cubicBezTo>
                      <a:pt x="934" y="368"/>
                      <a:pt x="934" y="401"/>
                      <a:pt x="867" y="434"/>
                    </a:cubicBezTo>
                    <a:lnTo>
                      <a:pt x="801" y="468"/>
                    </a:lnTo>
                    <a:lnTo>
                      <a:pt x="734" y="468"/>
                    </a:lnTo>
                    <a:lnTo>
                      <a:pt x="667" y="434"/>
                    </a:lnTo>
                    <a:lnTo>
                      <a:pt x="467" y="368"/>
                    </a:lnTo>
                    <a:lnTo>
                      <a:pt x="434" y="368"/>
                    </a:lnTo>
                    <a:lnTo>
                      <a:pt x="367" y="301"/>
                    </a:lnTo>
                    <a:cubicBezTo>
                      <a:pt x="334" y="301"/>
                      <a:pt x="334" y="268"/>
                      <a:pt x="334" y="268"/>
                    </a:cubicBezTo>
                    <a:lnTo>
                      <a:pt x="334" y="201"/>
                    </a:lnTo>
                    <a:lnTo>
                      <a:pt x="267" y="234"/>
                    </a:lnTo>
                    <a:lnTo>
                      <a:pt x="133" y="334"/>
                    </a:lnTo>
                    <a:lnTo>
                      <a:pt x="100" y="368"/>
                    </a:lnTo>
                    <a:lnTo>
                      <a:pt x="0" y="668"/>
                    </a:lnTo>
                    <a:lnTo>
                      <a:pt x="67" y="1068"/>
                    </a:lnTo>
                    <a:lnTo>
                      <a:pt x="200" y="1302"/>
                    </a:lnTo>
                    <a:cubicBezTo>
                      <a:pt x="200" y="1302"/>
                      <a:pt x="200" y="1335"/>
                      <a:pt x="200" y="1335"/>
                    </a:cubicBezTo>
                    <a:lnTo>
                      <a:pt x="234" y="1435"/>
                    </a:lnTo>
                    <a:lnTo>
                      <a:pt x="267" y="1502"/>
                    </a:lnTo>
                    <a:lnTo>
                      <a:pt x="334" y="1535"/>
                    </a:lnTo>
                    <a:lnTo>
                      <a:pt x="600" y="1702"/>
                    </a:lnTo>
                    <a:cubicBezTo>
                      <a:pt x="600" y="1735"/>
                      <a:pt x="600" y="1735"/>
                      <a:pt x="634" y="1735"/>
                    </a:cubicBezTo>
                    <a:lnTo>
                      <a:pt x="701" y="1936"/>
                    </a:lnTo>
                    <a:lnTo>
                      <a:pt x="734" y="2069"/>
                    </a:lnTo>
                    <a:lnTo>
                      <a:pt x="801" y="2136"/>
                    </a:lnTo>
                    <a:lnTo>
                      <a:pt x="934" y="2136"/>
                    </a:lnTo>
                    <a:cubicBezTo>
                      <a:pt x="967" y="2136"/>
                      <a:pt x="967" y="2136"/>
                      <a:pt x="1001" y="2169"/>
                    </a:cubicBezTo>
                    <a:lnTo>
                      <a:pt x="1134" y="2269"/>
                    </a:lnTo>
                    <a:lnTo>
                      <a:pt x="1301" y="2369"/>
                    </a:lnTo>
                    <a:lnTo>
                      <a:pt x="1534" y="2436"/>
                    </a:lnTo>
                    <a:cubicBezTo>
                      <a:pt x="1534" y="2436"/>
                      <a:pt x="1568" y="2436"/>
                      <a:pt x="1568" y="2469"/>
                    </a:cubicBezTo>
                    <a:lnTo>
                      <a:pt x="1768" y="2636"/>
                    </a:lnTo>
                    <a:lnTo>
                      <a:pt x="2135" y="2803"/>
                    </a:lnTo>
                    <a:lnTo>
                      <a:pt x="2268" y="2803"/>
                    </a:lnTo>
                    <a:lnTo>
                      <a:pt x="2402" y="2870"/>
                    </a:lnTo>
                    <a:lnTo>
                      <a:pt x="2735" y="2970"/>
                    </a:lnTo>
                    <a:lnTo>
                      <a:pt x="2769" y="2970"/>
                    </a:lnTo>
                    <a:lnTo>
                      <a:pt x="2835" y="3036"/>
                    </a:lnTo>
                    <a:lnTo>
                      <a:pt x="2969" y="3036"/>
                    </a:lnTo>
                    <a:lnTo>
                      <a:pt x="3069" y="2936"/>
                    </a:lnTo>
                    <a:lnTo>
                      <a:pt x="3302" y="2836"/>
                    </a:lnTo>
                    <a:lnTo>
                      <a:pt x="3636" y="2736"/>
                    </a:lnTo>
                    <a:lnTo>
                      <a:pt x="3736" y="2669"/>
                    </a:lnTo>
                    <a:lnTo>
                      <a:pt x="3803" y="2636"/>
                    </a:lnTo>
                    <a:lnTo>
                      <a:pt x="3936" y="2469"/>
                    </a:lnTo>
                    <a:lnTo>
                      <a:pt x="4036" y="2469"/>
                    </a:lnTo>
                    <a:lnTo>
                      <a:pt x="4503" y="2202"/>
                    </a:lnTo>
                    <a:lnTo>
                      <a:pt x="4770" y="2202"/>
                    </a:lnTo>
                    <a:lnTo>
                      <a:pt x="4803" y="2236"/>
                    </a:lnTo>
                    <a:lnTo>
                      <a:pt x="4837" y="2236"/>
                    </a:lnTo>
                    <a:lnTo>
                      <a:pt x="4904" y="2202"/>
                    </a:lnTo>
                    <a:lnTo>
                      <a:pt x="4937" y="2102"/>
                    </a:lnTo>
                    <a:lnTo>
                      <a:pt x="4937" y="1535"/>
                    </a:lnTo>
                    <a:cubicBezTo>
                      <a:pt x="4937" y="1535"/>
                      <a:pt x="4937" y="1535"/>
                      <a:pt x="4937" y="1502"/>
                    </a:cubicBezTo>
                    <a:lnTo>
                      <a:pt x="4970" y="1435"/>
                    </a:lnTo>
                    <a:lnTo>
                      <a:pt x="5070" y="1235"/>
                    </a:lnTo>
                    <a:lnTo>
                      <a:pt x="5004" y="1202"/>
                    </a:lnTo>
                    <a:lnTo>
                      <a:pt x="4803" y="1168"/>
                    </a:lnTo>
                    <a:lnTo>
                      <a:pt x="4670" y="1102"/>
                    </a:lnTo>
                    <a:lnTo>
                      <a:pt x="4637" y="1168"/>
                    </a:lnTo>
                    <a:cubicBezTo>
                      <a:pt x="4637" y="1202"/>
                      <a:pt x="4603" y="1202"/>
                      <a:pt x="4603" y="1202"/>
                    </a:cubicBezTo>
                    <a:lnTo>
                      <a:pt x="4570" y="1235"/>
                    </a:lnTo>
                    <a:lnTo>
                      <a:pt x="4403" y="1235"/>
                    </a:lnTo>
                    <a:cubicBezTo>
                      <a:pt x="4403" y="1235"/>
                      <a:pt x="4370" y="1202"/>
                      <a:pt x="4370" y="1202"/>
                    </a:cubicBezTo>
                    <a:lnTo>
                      <a:pt x="4270" y="1102"/>
                    </a:lnTo>
                    <a:cubicBezTo>
                      <a:pt x="4270" y="1102"/>
                      <a:pt x="4236" y="1102"/>
                      <a:pt x="4236" y="1068"/>
                    </a:cubicBezTo>
                    <a:lnTo>
                      <a:pt x="4203" y="1035"/>
                    </a:lnTo>
                    <a:lnTo>
                      <a:pt x="4136" y="935"/>
                    </a:lnTo>
                    <a:lnTo>
                      <a:pt x="4136" y="901"/>
                    </a:lnTo>
                    <a:lnTo>
                      <a:pt x="4136" y="835"/>
                    </a:lnTo>
                    <a:lnTo>
                      <a:pt x="4136" y="801"/>
                    </a:lnTo>
                    <a:lnTo>
                      <a:pt x="4136" y="768"/>
                    </a:lnTo>
                    <a:cubicBezTo>
                      <a:pt x="4136" y="735"/>
                      <a:pt x="4136" y="701"/>
                      <a:pt x="4136" y="701"/>
                    </a:cubicBezTo>
                    <a:lnTo>
                      <a:pt x="4203" y="635"/>
                    </a:lnTo>
                    <a:cubicBezTo>
                      <a:pt x="4236" y="601"/>
                      <a:pt x="4270" y="601"/>
                      <a:pt x="4303" y="601"/>
                    </a:cubicBezTo>
                    <a:lnTo>
                      <a:pt x="4403" y="668"/>
                    </a:lnTo>
                    <a:lnTo>
                      <a:pt x="4370" y="568"/>
                    </a:lnTo>
                    <a:lnTo>
                      <a:pt x="4336" y="501"/>
                    </a:lnTo>
                    <a:lnTo>
                      <a:pt x="4236" y="468"/>
                    </a:lnTo>
                    <a:lnTo>
                      <a:pt x="4136" y="468"/>
                    </a:lnTo>
                    <a:lnTo>
                      <a:pt x="4003" y="368"/>
                    </a:lnTo>
                    <a:lnTo>
                      <a:pt x="3869" y="334"/>
                    </a:lnTo>
                    <a:lnTo>
                      <a:pt x="3736" y="301"/>
                    </a:lnTo>
                    <a:lnTo>
                      <a:pt x="3703" y="268"/>
                    </a:lnTo>
                    <a:lnTo>
                      <a:pt x="3536" y="268"/>
                    </a:lnTo>
                    <a:lnTo>
                      <a:pt x="3469" y="201"/>
                    </a:lnTo>
                    <a:lnTo>
                      <a:pt x="3436" y="168"/>
                    </a:lnTo>
                    <a:lnTo>
                      <a:pt x="3402" y="101"/>
                    </a:lnTo>
                    <a:lnTo>
                      <a:pt x="3336" y="68"/>
                    </a:lnTo>
                    <a:lnTo>
                      <a:pt x="2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6066136" y="2527129"/>
                <a:ext cx="57146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901" extrusionOk="0">
                    <a:moveTo>
                      <a:pt x="1468" y="0"/>
                    </a:moveTo>
                    <a:lnTo>
                      <a:pt x="1301" y="67"/>
                    </a:lnTo>
                    <a:lnTo>
                      <a:pt x="967" y="300"/>
                    </a:lnTo>
                    <a:lnTo>
                      <a:pt x="934" y="300"/>
                    </a:lnTo>
                    <a:lnTo>
                      <a:pt x="901" y="334"/>
                    </a:lnTo>
                    <a:lnTo>
                      <a:pt x="434" y="334"/>
                    </a:lnTo>
                    <a:lnTo>
                      <a:pt x="234" y="467"/>
                    </a:lnTo>
                    <a:lnTo>
                      <a:pt x="167" y="534"/>
                    </a:lnTo>
                    <a:lnTo>
                      <a:pt x="0" y="701"/>
                    </a:lnTo>
                    <a:lnTo>
                      <a:pt x="33" y="767"/>
                    </a:lnTo>
                    <a:cubicBezTo>
                      <a:pt x="33" y="767"/>
                      <a:pt x="33" y="801"/>
                      <a:pt x="33" y="801"/>
                    </a:cubicBezTo>
                    <a:lnTo>
                      <a:pt x="33" y="867"/>
                    </a:lnTo>
                    <a:lnTo>
                      <a:pt x="33" y="901"/>
                    </a:lnTo>
                    <a:lnTo>
                      <a:pt x="133" y="901"/>
                    </a:lnTo>
                    <a:lnTo>
                      <a:pt x="200" y="867"/>
                    </a:lnTo>
                    <a:lnTo>
                      <a:pt x="234" y="801"/>
                    </a:lnTo>
                    <a:lnTo>
                      <a:pt x="267" y="767"/>
                    </a:lnTo>
                    <a:lnTo>
                      <a:pt x="367" y="701"/>
                    </a:lnTo>
                    <a:lnTo>
                      <a:pt x="500" y="701"/>
                    </a:lnTo>
                    <a:lnTo>
                      <a:pt x="600" y="634"/>
                    </a:lnTo>
                    <a:lnTo>
                      <a:pt x="767" y="567"/>
                    </a:lnTo>
                    <a:lnTo>
                      <a:pt x="901" y="467"/>
                    </a:lnTo>
                    <a:lnTo>
                      <a:pt x="1001" y="400"/>
                    </a:lnTo>
                    <a:lnTo>
                      <a:pt x="1101" y="400"/>
                    </a:lnTo>
                    <a:lnTo>
                      <a:pt x="1134" y="434"/>
                    </a:lnTo>
                    <a:cubicBezTo>
                      <a:pt x="1134" y="400"/>
                      <a:pt x="1134" y="367"/>
                      <a:pt x="1168" y="334"/>
                    </a:cubicBezTo>
                    <a:cubicBezTo>
                      <a:pt x="1168" y="300"/>
                      <a:pt x="1201" y="300"/>
                      <a:pt x="1234" y="300"/>
                    </a:cubicBezTo>
                    <a:lnTo>
                      <a:pt x="1434" y="300"/>
                    </a:lnTo>
                    <a:lnTo>
                      <a:pt x="1468" y="334"/>
                    </a:lnTo>
                    <a:lnTo>
                      <a:pt x="1468" y="300"/>
                    </a:lnTo>
                    <a:lnTo>
                      <a:pt x="1434" y="200"/>
                    </a:lnTo>
                    <a:cubicBezTo>
                      <a:pt x="1434" y="167"/>
                      <a:pt x="1434" y="134"/>
                      <a:pt x="1434" y="100"/>
                    </a:cubicBezTo>
                    <a:lnTo>
                      <a:pt x="1534" y="33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6002903" y="2489444"/>
                <a:ext cx="13412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1" extrusionOk="0">
                    <a:moveTo>
                      <a:pt x="34" y="0"/>
                    </a:moveTo>
                    <a:lnTo>
                      <a:pt x="34" y="33"/>
                    </a:lnTo>
                    <a:cubicBezTo>
                      <a:pt x="34" y="33"/>
                      <a:pt x="0" y="67"/>
                      <a:pt x="0" y="67"/>
                    </a:cubicBezTo>
                    <a:lnTo>
                      <a:pt x="201" y="133"/>
                    </a:lnTo>
                    <a:lnTo>
                      <a:pt x="367" y="200"/>
                    </a:lnTo>
                    <a:lnTo>
                      <a:pt x="301" y="16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6101379" y="2545352"/>
                <a:ext cx="1097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01" extrusionOk="0">
                    <a:moveTo>
                      <a:pt x="267" y="0"/>
                    </a:moveTo>
                    <a:lnTo>
                      <a:pt x="201" y="101"/>
                    </a:lnTo>
                    <a:lnTo>
                      <a:pt x="167" y="134"/>
                    </a:lnTo>
                    <a:lnTo>
                      <a:pt x="0" y="201"/>
                    </a:lnTo>
                    <a:lnTo>
                      <a:pt x="100" y="201"/>
                    </a:lnTo>
                    <a:lnTo>
                      <a:pt x="201" y="167"/>
                    </a:lnTo>
                    <a:lnTo>
                      <a:pt x="267" y="167"/>
                    </a:lnTo>
                    <a:lnTo>
                      <a:pt x="301" y="6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6191328" y="2547794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lnTo>
                      <a:pt x="34" y="34"/>
                    </a:lnTo>
                    <a:cubicBezTo>
                      <a:pt x="34" y="0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6024770" y="2473626"/>
                <a:ext cx="14651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" extrusionOk="0">
                    <a:moveTo>
                      <a:pt x="168" y="0"/>
                    </a:moveTo>
                    <a:lnTo>
                      <a:pt x="101" y="67"/>
                    </a:lnTo>
                    <a:lnTo>
                      <a:pt x="1" y="134"/>
                    </a:lnTo>
                    <a:lnTo>
                      <a:pt x="1" y="167"/>
                    </a:lnTo>
                    <a:lnTo>
                      <a:pt x="68" y="201"/>
                    </a:lnTo>
                    <a:lnTo>
                      <a:pt x="268" y="167"/>
                    </a:lnTo>
                    <a:lnTo>
                      <a:pt x="401" y="167"/>
                    </a:lnTo>
                    <a:lnTo>
                      <a:pt x="401" y="134"/>
                    </a:lnTo>
                    <a:lnTo>
                      <a:pt x="368" y="3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6057608" y="2460251"/>
                <a:ext cx="30432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135" extrusionOk="0">
                    <a:moveTo>
                      <a:pt x="668" y="0"/>
                    </a:moveTo>
                    <a:lnTo>
                      <a:pt x="534" y="34"/>
                    </a:lnTo>
                    <a:lnTo>
                      <a:pt x="501" y="34"/>
                    </a:lnTo>
                    <a:lnTo>
                      <a:pt x="401" y="134"/>
                    </a:lnTo>
                    <a:cubicBezTo>
                      <a:pt x="367" y="167"/>
                      <a:pt x="334" y="167"/>
                      <a:pt x="334" y="167"/>
                    </a:cubicBezTo>
                    <a:lnTo>
                      <a:pt x="267" y="167"/>
                    </a:lnTo>
                    <a:lnTo>
                      <a:pt x="134" y="301"/>
                    </a:lnTo>
                    <a:lnTo>
                      <a:pt x="1" y="301"/>
                    </a:lnTo>
                    <a:cubicBezTo>
                      <a:pt x="1" y="301"/>
                      <a:pt x="1" y="334"/>
                      <a:pt x="34" y="334"/>
                    </a:cubicBezTo>
                    <a:lnTo>
                      <a:pt x="34" y="401"/>
                    </a:lnTo>
                    <a:lnTo>
                      <a:pt x="67" y="634"/>
                    </a:lnTo>
                    <a:lnTo>
                      <a:pt x="167" y="768"/>
                    </a:lnTo>
                    <a:cubicBezTo>
                      <a:pt x="201" y="768"/>
                      <a:pt x="201" y="801"/>
                      <a:pt x="234" y="801"/>
                    </a:cubicBezTo>
                    <a:lnTo>
                      <a:pt x="234" y="834"/>
                    </a:lnTo>
                    <a:cubicBezTo>
                      <a:pt x="234" y="868"/>
                      <a:pt x="234" y="868"/>
                      <a:pt x="234" y="868"/>
                    </a:cubicBezTo>
                    <a:lnTo>
                      <a:pt x="267" y="968"/>
                    </a:lnTo>
                    <a:lnTo>
                      <a:pt x="267" y="1135"/>
                    </a:lnTo>
                    <a:cubicBezTo>
                      <a:pt x="267" y="1101"/>
                      <a:pt x="267" y="1101"/>
                      <a:pt x="301" y="1101"/>
                    </a:cubicBezTo>
                    <a:lnTo>
                      <a:pt x="334" y="1035"/>
                    </a:lnTo>
                    <a:cubicBezTo>
                      <a:pt x="367" y="1001"/>
                      <a:pt x="401" y="1001"/>
                      <a:pt x="401" y="1001"/>
                    </a:cubicBezTo>
                    <a:lnTo>
                      <a:pt x="534" y="1001"/>
                    </a:lnTo>
                    <a:lnTo>
                      <a:pt x="568" y="901"/>
                    </a:lnTo>
                    <a:lnTo>
                      <a:pt x="634" y="801"/>
                    </a:lnTo>
                    <a:lnTo>
                      <a:pt x="668" y="367"/>
                    </a:lnTo>
                    <a:lnTo>
                      <a:pt x="701" y="201"/>
                    </a:lnTo>
                    <a:lnTo>
                      <a:pt x="834" y="0"/>
                    </a:lnTo>
                    <a:lnTo>
                      <a:pt x="768" y="34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5148247" y="2762970"/>
                <a:ext cx="29192" cy="4989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369" extrusionOk="0">
                    <a:moveTo>
                      <a:pt x="134" y="0"/>
                    </a:moveTo>
                    <a:lnTo>
                      <a:pt x="167" y="34"/>
                    </a:lnTo>
                    <a:lnTo>
                      <a:pt x="234" y="100"/>
                    </a:lnTo>
                    <a:cubicBezTo>
                      <a:pt x="234" y="134"/>
                      <a:pt x="234" y="134"/>
                      <a:pt x="234" y="167"/>
                    </a:cubicBezTo>
                    <a:lnTo>
                      <a:pt x="234" y="201"/>
                    </a:lnTo>
                    <a:cubicBezTo>
                      <a:pt x="234" y="234"/>
                      <a:pt x="201" y="267"/>
                      <a:pt x="167" y="301"/>
                    </a:cubicBezTo>
                    <a:lnTo>
                      <a:pt x="67" y="301"/>
                    </a:lnTo>
                    <a:cubicBezTo>
                      <a:pt x="67" y="301"/>
                      <a:pt x="67" y="301"/>
                      <a:pt x="67" y="334"/>
                    </a:cubicBezTo>
                    <a:lnTo>
                      <a:pt x="34" y="401"/>
                    </a:lnTo>
                    <a:lnTo>
                      <a:pt x="34" y="434"/>
                    </a:lnTo>
                    <a:cubicBezTo>
                      <a:pt x="34" y="467"/>
                      <a:pt x="34" y="467"/>
                      <a:pt x="0" y="501"/>
                    </a:cubicBezTo>
                    <a:lnTo>
                      <a:pt x="0" y="601"/>
                    </a:lnTo>
                    <a:cubicBezTo>
                      <a:pt x="0" y="601"/>
                      <a:pt x="0" y="634"/>
                      <a:pt x="0" y="634"/>
                    </a:cubicBezTo>
                    <a:lnTo>
                      <a:pt x="34" y="768"/>
                    </a:lnTo>
                    <a:lnTo>
                      <a:pt x="201" y="1001"/>
                    </a:lnTo>
                    <a:lnTo>
                      <a:pt x="267" y="1101"/>
                    </a:lnTo>
                    <a:lnTo>
                      <a:pt x="367" y="1135"/>
                    </a:lnTo>
                    <a:cubicBezTo>
                      <a:pt x="401" y="1135"/>
                      <a:pt x="401" y="1168"/>
                      <a:pt x="401" y="1168"/>
                    </a:cubicBezTo>
                    <a:lnTo>
                      <a:pt x="467" y="1201"/>
                    </a:lnTo>
                    <a:lnTo>
                      <a:pt x="567" y="1368"/>
                    </a:lnTo>
                    <a:lnTo>
                      <a:pt x="734" y="1368"/>
                    </a:lnTo>
                    <a:lnTo>
                      <a:pt x="734" y="1335"/>
                    </a:lnTo>
                    <a:lnTo>
                      <a:pt x="734" y="668"/>
                    </a:lnTo>
                    <a:lnTo>
                      <a:pt x="734" y="501"/>
                    </a:lnTo>
                    <a:cubicBezTo>
                      <a:pt x="734" y="501"/>
                      <a:pt x="734" y="467"/>
                      <a:pt x="768" y="434"/>
                    </a:cubicBezTo>
                    <a:lnTo>
                      <a:pt x="801" y="467"/>
                    </a:lnTo>
                    <a:lnTo>
                      <a:pt x="801" y="401"/>
                    </a:lnTo>
                    <a:lnTo>
                      <a:pt x="734" y="334"/>
                    </a:lnTo>
                    <a:lnTo>
                      <a:pt x="701" y="334"/>
                    </a:lnTo>
                    <a:cubicBezTo>
                      <a:pt x="668" y="334"/>
                      <a:pt x="634" y="334"/>
                      <a:pt x="601" y="301"/>
                    </a:cubicBezTo>
                    <a:lnTo>
                      <a:pt x="567" y="234"/>
                    </a:lnTo>
                    <a:cubicBezTo>
                      <a:pt x="534" y="234"/>
                      <a:pt x="534" y="234"/>
                      <a:pt x="534" y="201"/>
                    </a:cubicBezTo>
                    <a:lnTo>
                      <a:pt x="501" y="0"/>
                    </a:lnTo>
                    <a:lnTo>
                      <a:pt x="434" y="67"/>
                    </a:lnTo>
                    <a:cubicBezTo>
                      <a:pt x="434" y="67"/>
                      <a:pt x="401" y="100"/>
                      <a:pt x="367" y="100"/>
                    </a:cubicBezTo>
                    <a:lnTo>
                      <a:pt x="301" y="100"/>
                    </a:lnTo>
                    <a:cubicBezTo>
                      <a:pt x="267" y="100"/>
                      <a:pt x="267" y="67"/>
                      <a:pt x="234" y="67"/>
                    </a:cubicBezTo>
                    <a:lnTo>
                      <a:pt x="201" y="34"/>
                    </a:lnTo>
                    <a:cubicBezTo>
                      <a:pt x="201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5236992" y="2513753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5470428" y="2885757"/>
                <a:ext cx="7325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33" y="134"/>
                    </a:lnTo>
                    <a:lnTo>
                      <a:pt x="67" y="134"/>
                    </a:lnTo>
                    <a:lnTo>
                      <a:pt x="200" y="167"/>
                    </a:lnTo>
                    <a:lnTo>
                      <a:pt x="167" y="134"/>
                    </a:lnTo>
                    <a:lnTo>
                      <a:pt x="133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5336672" y="2531976"/>
                <a:ext cx="856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34" extrusionOk="0">
                    <a:moveTo>
                      <a:pt x="201" y="1"/>
                    </a:moveTo>
                    <a:lnTo>
                      <a:pt x="1" y="101"/>
                    </a:lnTo>
                    <a:lnTo>
                      <a:pt x="67" y="134"/>
                    </a:lnTo>
                    <a:lnTo>
                      <a:pt x="101" y="101"/>
                    </a:lnTo>
                    <a:cubicBezTo>
                      <a:pt x="101" y="67"/>
                      <a:pt x="134" y="67"/>
                      <a:pt x="168" y="67"/>
                    </a:cubicBezTo>
                    <a:lnTo>
                      <a:pt x="234" y="67"/>
                    </a:lnTo>
                    <a:lnTo>
                      <a:pt x="234" y="3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5236992" y="2797011"/>
                <a:ext cx="6123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34" extrusionOk="0">
                    <a:moveTo>
                      <a:pt x="167" y="0"/>
                    </a:moveTo>
                    <a:cubicBezTo>
                      <a:pt x="134" y="67"/>
                      <a:pt x="134" y="100"/>
                      <a:pt x="101" y="100"/>
                    </a:cubicBezTo>
                    <a:lnTo>
                      <a:pt x="0" y="134"/>
                    </a:lnTo>
                    <a:lnTo>
                      <a:pt x="0" y="201"/>
                    </a:lnTo>
                    <a:lnTo>
                      <a:pt x="34" y="234"/>
                    </a:lnTo>
                    <a:lnTo>
                      <a:pt x="101" y="234"/>
                    </a:lnTo>
                    <a:lnTo>
                      <a:pt x="134" y="201"/>
                    </a:lnTo>
                    <a:lnTo>
                      <a:pt x="167" y="100"/>
                    </a:lnTo>
                    <a:lnTo>
                      <a:pt x="167" y="6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5260099" y="2659646"/>
                <a:ext cx="88780" cy="18845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71" extrusionOk="0">
                    <a:moveTo>
                      <a:pt x="1835" y="0"/>
                    </a:moveTo>
                    <a:lnTo>
                      <a:pt x="1401" y="300"/>
                    </a:lnTo>
                    <a:lnTo>
                      <a:pt x="1401" y="334"/>
                    </a:lnTo>
                    <a:lnTo>
                      <a:pt x="1401" y="434"/>
                    </a:lnTo>
                    <a:cubicBezTo>
                      <a:pt x="1401" y="434"/>
                      <a:pt x="1401" y="434"/>
                      <a:pt x="1401" y="467"/>
                    </a:cubicBezTo>
                    <a:lnTo>
                      <a:pt x="1268" y="667"/>
                    </a:lnTo>
                    <a:lnTo>
                      <a:pt x="1234" y="834"/>
                    </a:lnTo>
                    <a:lnTo>
                      <a:pt x="1201" y="967"/>
                    </a:lnTo>
                    <a:lnTo>
                      <a:pt x="1234" y="1668"/>
                    </a:lnTo>
                    <a:cubicBezTo>
                      <a:pt x="1234" y="1668"/>
                      <a:pt x="1234" y="1701"/>
                      <a:pt x="1234" y="1701"/>
                    </a:cubicBezTo>
                    <a:lnTo>
                      <a:pt x="1201" y="1768"/>
                    </a:lnTo>
                    <a:cubicBezTo>
                      <a:pt x="1201" y="1801"/>
                      <a:pt x="1168" y="1835"/>
                      <a:pt x="1134" y="1835"/>
                    </a:cubicBezTo>
                    <a:lnTo>
                      <a:pt x="1168" y="1901"/>
                    </a:lnTo>
                    <a:cubicBezTo>
                      <a:pt x="1168" y="1901"/>
                      <a:pt x="1168" y="1935"/>
                      <a:pt x="1168" y="1935"/>
                    </a:cubicBezTo>
                    <a:lnTo>
                      <a:pt x="1168" y="2135"/>
                    </a:lnTo>
                    <a:cubicBezTo>
                      <a:pt x="1168" y="2135"/>
                      <a:pt x="1168" y="2168"/>
                      <a:pt x="1168" y="2168"/>
                    </a:cubicBezTo>
                    <a:lnTo>
                      <a:pt x="1068" y="2335"/>
                    </a:lnTo>
                    <a:cubicBezTo>
                      <a:pt x="1068" y="2368"/>
                      <a:pt x="1068" y="2368"/>
                      <a:pt x="1068" y="2368"/>
                    </a:cubicBezTo>
                    <a:lnTo>
                      <a:pt x="968" y="2435"/>
                    </a:lnTo>
                    <a:cubicBezTo>
                      <a:pt x="1001" y="2468"/>
                      <a:pt x="1001" y="2502"/>
                      <a:pt x="1001" y="2502"/>
                    </a:cubicBezTo>
                    <a:lnTo>
                      <a:pt x="1001" y="2569"/>
                    </a:lnTo>
                    <a:cubicBezTo>
                      <a:pt x="1001" y="2602"/>
                      <a:pt x="1001" y="2602"/>
                      <a:pt x="1001" y="2635"/>
                    </a:cubicBezTo>
                    <a:lnTo>
                      <a:pt x="1001" y="2702"/>
                    </a:lnTo>
                    <a:lnTo>
                      <a:pt x="1001" y="2735"/>
                    </a:lnTo>
                    <a:lnTo>
                      <a:pt x="934" y="2869"/>
                    </a:lnTo>
                    <a:lnTo>
                      <a:pt x="934" y="2935"/>
                    </a:lnTo>
                    <a:cubicBezTo>
                      <a:pt x="934" y="2969"/>
                      <a:pt x="934" y="3002"/>
                      <a:pt x="934" y="3036"/>
                    </a:cubicBezTo>
                    <a:lnTo>
                      <a:pt x="868" y="3136"/>
                    </a:lnTo>
                    <a:lnTo>
                      <a:pt x="901" y="3102"/>
                    </a:lnTo>
                    <a:cubicBezTo>
                      <a:pt x="934" y="3102"/>
                      <a:pt x="1001" y="3102"/>
                      <a:pt x="1034" y="3136"/>
                    </a:cubicBezTo>
                    <a:cubicBezTo>
                      <a:pt x="1034" y="3169"/>
                      <a:pt x="1034" y="3202"/>
                      <a:pt x="1034" y="3202"/>
                    </a:cubicBezTo>
                    <a:lnTo>
                      <a:pt x="1034" y="3302"/>
                    </a:lnTo>
                    <a:cubicBezTo>
                      <a:pt x="1034" y="3302"/>
                      <a:pt x="1034" y="3336"/>
                      <a:pt x="1034" y="3336"/>
                    </a:cubicBezTo>
                    <a:lnTo>
                      <a:pt x="1001" y="3402"/>
                    </a:lnTo>
                    <a:cubicBezTo>
                      <a:pt x="1001" y="3436"/>
                      <a:pt x="968" y="3436"/>
                      <a:pt x="968" y="3469"/>
                    </a:cubicBezTo>
                    <a:lnTo>
                      <a:pt x="868" y="3503"/>
                    </a:lnTo>
                    <a:lnTo>
                      <a:pt x="734" y="3503"/>
                    </a:lnTo>
                    <a:lnTo>
                      <a:pt x="701" y="3536"/>
                    </a:lnTo>
                    <a:lnTo>
                      <a:pt x="667" y="3569"/>
                    </a:lnTo>
                    <a:lnTo>
                      <a:pt x="567" y="3769"/>
                    </a:lnTo>
                    <a:cubicBezTo>
                      <a:pt x="534" y="3803"/>
                      <a:pt x="501" y="3836"/>
                      <a:pt x="467" y="3836"/>
                    </a:cubicBezTo>
                    <a:lnTo>
                      <a:pt x="434" y="3903"/>
                    </a:lnTo>
                    <a:lnTo>
                      <a:pt x="300" y="4070"/>
                    </a:lnTo>
                    <a:cubicBezTo>
                      <a:pt x="300" y="4070"/>
                      <a:pt x="334" y="4103"/>
                      <a:pt x="334" y="4103"/>
                    </a:cubicBezTo>
                    <a:lnTo>
                      <a:pt x="367" y="4170"/>
                    </a:lnTo>
                    <a:cubicBezTo>
                      <a:pt x="367" y="4203"/>
                      <a:pt x="334" y="4236"/>
                      <a:pt x="334" y="4270"/>
                    </a:cubicBezTo>
                    <a:lnTo>
                      <a:pt x="267" y="4336"/>
                    </a:lnTo>
                    <a:lnTo>
                      <a:pt x="0" y="4570"/>
                    </a:lnTo>
                    <a:lnTo>
                      <a:pt x="267" y="5137"/>
                    </a:lnTo>
                    <a:lnTo>
                      <a:pt x="300" y="5170"/>
                    </a:lnTo>
                    <a:lnTo>
                      <a:pt x="334" y="5137"/>
                    </a:lnTo>
                    <a:lnTo>
                      <a:pt x="434" y="4970"/>
                    </a:lnTo>
                    <a:cubicBezTo>
                      <a:pt x="434" y="4937"/>
                      <a:pt x="467" y="4937"/>
                      <a:pt x="501" y="4937"/>
                    </a:cubicBezTo>
                    <a:lnTo>
                      <a:pt x="567" y="4937"/>
                    </a:lnTo>
                    <a:cubicBezTo>
                      <a:pt x="601" y="4937"/>
                      <a:pt x="634" y="4970"/>
                      <a:pt x="634" y="5004"/>
                    </a:cubicBezTo>
                    <a:lnTo>
                      <a:pt x="634" y="5037"/>
                    </a:lnTo>
                    <a:lnTo>
                      <a:pt x="767" y="5037"/>
                    </a:lnTo>
                    <a:lnTo>
                      <a:pt x="801" y="5070"/>
                    </a:lnTo>
                    <a:cubicBezTo>
                      <a:pt x="834" y="5070"/>
                      <a:pt x="834" y="5104"/>
                      <a:pt x="868" y="5137"/>
                    </a:cubicBezTo>
                    <a:lnTo>
                      <a:pt x="868" y="5170"/>
                    </a:lnTo>
                    <a:lnTo>
                      <a:pt x="934" y="5037"/>
                    </a:lnTo>
                    <a:lnTo>
                      <a:pt x="1134" y="4737"/>
                    </a:lnTo>
                    <a:lnTo>
                      <a:pt x="1201" y="4637"/>
                    </a:lnTo>
                    <a:lnTo>
                      <a:pt x="1068" y="4637"/>
                    </a:lnTo>
                    <a:cubicBezTo>
                      <a:pt x="1001" y="4603"/>
                      <a:pt x="1001" y="4537"/>
                      <a:pt x="1001" y="4503"/>
                    </a:cubicBezTo>
                    <a:lnTo>
                      <a:pt x="1034" y="4470"/>
                    </a:lnTo>
                    <a:lnTo>
                      <a:pt x="1068" y="4303"/>
                    </a:lnTo>
                    <a:cubicBezTo>
                      <a:pt x="1101" y="4303"/>
                      <a:pt x="1101" y="4270"/>
                      <a:pt x="1101" y="4270"/>
                    </a:cubicBezTo>
                    <a:lnTo>
                      <a:pt x="1168" y="4203"/>
                    </a:lnTo>
                    <a:lnTo>
                      <a:pt x="1535" y="4003"/>
                    </a:lnTo>
                    <a:lnTo>
                      <a:pt x="1735" y="4003"/>
                    </a:lnTo>
                    <a:cubicBezTo>
                      <a:pt x="1768" y="4003"/>
                      <a:pt x="1768" y="4003"/>
                      <a:pt x="1768" y="4036"/>
                    </a:cubicBezTo>
                    <a:lnTo>
                      <a:pt x="1835" y="4103"/>
                    </a:lnTo>
                    <a:lnTo>
                      <a:pt x="1902" y="4103"/>
                    </a:lnTo>
                    <a:lnTo>
                      <a:pt x="2035" y="4003"/>
                    </a:lnTo>
                    <a:lnTo>
                      <a:pt x="2068" y="4003"/>
                    </a:lnTo>
                    <a:lnTo>
                      <a:pt x="2202" y="3970"/>
                    </a:lnTo>
                    <a:lnTo>
                      <a:pt x="2235" y="3970"/>
                    </a:lnTo>
                    <a:lnTo>
                      <a:pt x="2302" y="3836"/>
                    </a:lnTo>
                    <a:lnTo>
                      <a:pt x="2302" y="3803"/>
                    </a:lnTo>
                    <a:lnTo>
                      <a:pt x="2435" y="3669"/>
                    </a:lnTo>
                    <a:lnTo>
                      <a:pt x="2435" y="3636"/>
                    </a:lnTo>
                    <a:lnTo>
                      <a:pt x="2435" y="3603"/>
                    </a:lnTo>
                    <a:lnTo>
                      <a:pt x="2369" y="3569"/>
                    </a:lnTo>
                    <a:lnTo>
                      <a:pt x="2102" y="3402"/>
                    </a:lnTo>
                    <a:lnTo>
                      <a:pt x="2068" y="3402"/>
                    </a:lnTo>
                    <a:lnTo>
                      <a:pt x="2035" y="3369"/>
                    </a:lnTo>
                    <a:cubicBezTo>
                      <a:pt x="2035" y="3369"/>
                      <a:pt x="2002" y="3336"/>
                      <a:pt x="2002" y="3336"/>
                    </a:cubicBezTo>
                    <a:lnTo>
                      <a:pt x="2002" y="3302"/>
                    </a:lnTo>
                    <a:lnTo>
                      <a:pt x="1968" y="3236"/>
                    </a:lnTo>
                    <a:cubicBezTo>
                      <a:pt x="1935" y="3236"/>
                      <a:pt x="1935" y="3202"/>
                      <a:pt x="1902" y="3202"/>
                    </a:cubicBezTo>
                    <a:lnTo>
                      <a:pt x="1902" y="3136"/>
                    </a:lnTo>
                    <a:cubicBezTo>
                      <a:pt x="1868" y="3136"/>
                      <a:pt x="1868" y="3136"/>
                      <a:pt x="1902" y="3102"/>
                    </a:cubicBezTo>
                    <a:lnTo>
                      <a:pt x="1868" y="3102"/>
                    </a:lnTo>
                    <a:lnTo>
                      <a:pt x="1802" y="3169"/>
                    </a:lnTo>
                    <a:lnTo>
                      <a:pt x="1768" y="3269"/>
                    </a:lnTo>
                    <a:lnTo>
                      <a:pt x="1735" y="3269"/>
                    </a:lnTo>
                    <a:lnTo>
                      <a:pt x="1668" y="3336"/>
                    </a:lnTo>
                    <a:cubicBezTo>
                      <a:pt x="1651" y="3352"/>
                      <a:pt x="1635" y="3361"/>
                      <a:pt x="1618" y="3361"/>
                    </a:cubicBezTo>
                    <a:cubicBezTo>
                      <a:pt x="1601" y="3361"/>
                      <a:pt x="1585" y="3352"/>
                      <a:pt x="1568" y="3336"/>
                    </a:cubicBezTo>
                    <a:lnTo>
                      <a:pt x="1468" y="3302"/>
                    </a:lnTo>
                    <a:cubicBezTo>
                      <a:pt x="1468" y="3302"/>
                      <a:pt x="1435" y="3269"/>
                      <a:pt x="1435" y="3236"/>
                    </a:cubicBezTo>
                    <a:lnTo>
                      <a:pt x="1401" y="3169"/>
                    </a:lnTo>
                    <a:cubicBezTo>
                      <a:pt x="1401" y="3136"/>
                      <a:pt x="1401" y="3136"/>
                      <a:pt x="1401" y="3102"/>
                    </a:cubicBezTo>
                    <a:lnTo>
                      <a:pt x="1435" y="3002"/>
                    </a:lnTo>
                    <a:lnTo>
                      <a:pt x="1568" y="2835"/>
                    </a:lnTo>
                    <a:lnTo>
                      <a:pt x="1568" y="2669"/>
                    </a:lnTo>
                    <a:lnTo>
                      <a:pt x="1568" y="2602"/>
                    </a:lnTo>
                    <a:lnTo>
                      <a:pt x="1501" y="2535"/>
                    </a:lnTo>
                    <a:cubicBezTo>
                      <a:pt x="1501" y="2502"/>
                      <a:pt x="1501" y="2468"/>
                      <a:pt x="1501" y="2468"/>
                    </a:cubicBezTo>
                    <a:lnTo>
                      <a:pt x="1501" y="2402"/>
                    </a:lnTo>
                    <a:cubicBezTo>
                      <a:pt x="1501" y="2402"/>
                      <a:pt x="1501" y="2368"/>
                      <a:pt x="1501" y="2368"/>
                    </a:cubicBezTo>
                    <a:lnTo>
                      <a:pt x="1535" y="2302"/>
                    </a:lnTo>
                    <a:lnTo>
                      <a:pt x="1601" y="2168"/>
                    </a:lnTo>
                    <a:cubicBezTo>
                      <a:pt x="1601" y="2135"/>
                      <a:pt x="1635" y="2102"/>
                      <a:pt x="1635" y="2102"/>
                    </a:cubicBezTo>
                    <a:lnTo>
                      <a:pt x="1701" y="2068"/>
                    </a:lnTo>
                    <a:lnTo>
                      <a:pt x="1668" y="2068"/>
                    </a:lnTo>
                    <a:lnTo>
                      <a:pt x="1668" y="1835"/>
                    </a:lnTo>
                    <a:lnTo>
                      <a:pt x="1668" y="1801"/>
                    </a:lnTo>
                    <a:lnTo>
                      <a:pt x="1735" y="1635"/>
                    </a:lnTo>
                    <a:cubicBezTo>
                      <a:pt x="1735" y="1601"/>
                      <a:pt x="1768" y="1601"/>
                      <a:pt x="1768" y="1568"/>
                    </a:cubicBezTo>
                    <a:lnTo>
                      <a:pt x="1802" y="1568"/>
                    </a:lnTo>
                    <a:lnTo>
                      <a:pt x="1802" y="1434"/>
                    </a:lnTo>
                    <a:cubicBezTo>
                      <a:pt x="1802" y="1401"/>
                      <a:pt x="1802" y="1401"/>
                      <a:pt x="1802" y="1401"/>
                    </a:cubicBezTo>
                    <a:lnTo>
                      <a:pt x="1802" y="1334"/>
                    </a:lnTo>
                    <a:cubicBezTo>
                      <a:pt x="1835" y="1301"/>
                      <a:pt x="1835" y="1268"/>
                      <a:pt x="1868" y="1268"/>
                    </a:cubicBezTo>
                    <a:lnTo>
                      <a:pt x="1968" y="1268"/>
                    </a:lnTo>
                    <a:cubicBezTo>
                      <a:pt x="1985" y="1251"/>
                      <a:pt x="2002" y="1243"/>
                      <a:pt x="2023" y="1243"/>
                    </a:cubicBezTo>
                    <a:cubicBezTo>
                      <a:pt x="2043" y="1243"/>
                      <a:pt x="2068" y="1251"/>
                      <a:pt x="2102" y="1268"/>
                    </a:cubicBezTo>
                    <a:lnTo>
                      <a:pt x="2102" y="1168"/>
                    </a:lnTo>
                    <a:cubicBezTo>
                      <a:pt x="2135" y="1134"/>
                      <a:pt x="2135" y="1134"/>
                      <a:pt x="2168" y="1134"/>
                    </a:cubicBezTo>
                    <a:cubicBezTo>
                      <a:pt x="2185" y="1117"/>
                      <a:pt x="2193" y="1109"/>
                      <a:pt x="2202" y="1109"/>
                    </a:cubicBezTo>
                    <a:cubicBezTo>
                      <a:pt x="2210" y="1109"/>
                      <a:pt x="2219" y="1117"/>
                      <a:pt x="2235" y="1134"/>
                    </a:cubicBezTo>
                    <a:lnTo>
                      <a:pt x="2335" y="1168"/>
                    </a:lnTo>
                    <a:cubicBezTo>
                      <a:pt x="2369" y="1168"/>
                      <a:pt x="2369" y="1168"/>
                      <a:pt x="2402" y="1201"/>
                    </a:cubicBezTo>
                    <a:lnTo>
                      <a:pt x="2402" y="1234"/>
                    </a:lnTo>
                    <a:cubicBezTo>
                      <a:pt x="2402" y="1268"/>
                      <a:pt x="2402" y="1268"/>
                      <a:pt x="2402" y="1301"/>
                    </a:cubicBezTo>
                    <a:cubicBezTo>
                      <a:pt x="2402" y="1301"/>
                      <a:pt x="2435" y="1334"/>
                      <a:pt x="2435" y="1334"/>
                    </a:cubicBezTo>
                    <a:lnTo>
                      <a:pt x="2435" y="1234"/>
                    </a:lnTo>
                    <a:lnTo>
                      <a:pt x="2435" y="1134"/>
                    </a:lnTo>
                    <a:lnTo>
                      <a:pt x="2402" y="1101"/>
                    </a:lnTo>
                    <a:lnTo>
                      <a:pt x="2369" y="1067"/>
                    </a:lnTo>
                    <a:lnTo>
                      <a:pt x="2369" y="1034"/>
                    </a:lnTo>
                    <a:cubicBezTo>
                      <a:pt x="2369" y="1001"/>
                      <a:pt x="2369" y="1001"/>
                      <a:pt x="2369" y="967"/>
                    </a:cubicBezTo>
                    <a:lnTo>
                      <a:pt x="2369" y="901"/>
                    </a:lnTo>
                    <a:lnTo>
                      <a:pt x="2402" y="834"/>
                    </a:lnTo>
                    <a:lnTo>
                      <a:pt x="2402" y="734"/>
                    </a:lnTo>
                    <a:lnTo>
                      <a:pt x="2402" y="667"/>
                    </a:lnTo>
                    <a:lnTo>
                      <a:pt x="2235" y="467"/>
                    </a:lnTo>
                    <a:lnTo>
                      <a:pt x="1968" y="234"/>
                    </a:lnTo>
                    <a:lnTo>
                      <a:pt x="1902" y="167"/>
                    </a:lnTo>
                    <a:lnTo>
                      <a:pt x="1868" y="67"/>
                    </a:lnTo>
                    <a:cubicBezTo>
                      <a:pt x="1868" y="67"/>
                      <a:pt x="1868" y="33"/>
                      <a:pt x="1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5217530" y="2696092"/>
                <a:ext cx="68116" cy="10944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003" extrusionOk="0">
                    <a:moveTo>
                      <a:pt x="689" y="2671"/>
                    </a:moveTo>
                    <a:cubicBezTo>
                      <a:pt x="669" y="2678"/>
                      <a:pt x="673" y="2703"/>
                      <a:pt x="701" y="2703"/>
                    </a:cubicBezTo>
                    <a:cubicBezTo>
                      <a:pt x="701" y="2694"/>
                      <a:pt x="697" y="2683"/>
                      <a:pt x="689" y="2671"/>
                    </a:cubicBezTo>
                    <a:close/>
                    <a:moveTo>
                      <a:pt x="1635" y="1"/>
                    </a:moveTo>
                    <a:lnTo>
                      <a:pt x="1502" y="34"/>
                    </a:lnTo>
                    <a:lnTo>
                      <a:pt x="1268" y="168"/>
                    </a:lnTo>
                    <a:lnTo>
                      <a:pt x="868" y="434"/>
                    </a:lnTo>
                    <a:lnTo>
                      <a:pt x="434" y="434"/>
                    </a:lnTo>
                    <a:lnTo>
                      <a:pt x="401" y="468"/>
                    </a:lnTo>
                    <a:lnTo>
                      <a:pt x="334" y="534"/>
                    </a:lnTo>
                    <a:lnTo>
                      <a:pt x="234" y="768"/>
                    </a:lnTo>
                    <a:lnTo>
                      <a:pt x="234" y="801"/>
                    </a:lnTo>
                    <a:lnTo>
                      <a:pt x="268" y="901"/>
                    </a:lnTo>
                    <a:lnTo>
                      <a:pt x="334" y="1068"/>
                    </a:lnTo>
                    <a:lnTo>
                      <a:pt x="334" y="1235"/>
                    </a:lnTo>
                    <a:lnTo>
                      <a:pt x="368" y="1302"/>
                    </a:lnTo>
                    <a:cubicBezTo>
                      <a:pt x="368" y="1302"/>
                      <a:pt x="368" y="1335"/>
                      <a:pt x="368" y="1335"/>
                    </a:cubicBezTo>
                    <a:lnTo>
                      <a:pt x="434" y="1669"/>
                    </a:lnTo>
                    <a:cubicBezTo>
                      <a:pt x="468" y="1702"/>
                      <a:pt x="468" y="1735"/>
                      <a:pt x="434" y="1735"/>
                    </a:cubicBezTo>
                    <a:lnTo>
                      <a:pt x="334" y="1902"/>
                    </a:lnTo>
                    <a:cubicBezTo>
                      <a:pt x="301" y="1935"/>
                      <a:pt x="301" y="1935"/>
                      <a:pt x="268" y="1935"/>
                    </a:cubicBezTo>
                    <a:lnTo>
                      <a:pt x="201" y="1935"/>
                    </a:lnTo>
                    <a:lnTo>
                      <a:pt x="201" y="1969"/>
                    </a:lnTo>
                    <a:lnTo>
                      <a:pt x="168" y="2036"/>
                    </a:lnTo>
                    <a:lnTo>
                      <a:pt x="168" y="2336"/>
                    </a:lnTo>
                    <a:lnTo>
                      <a:pt x="168" y="2436"/>
                    </a:lnTo>
                    <a:lnTo>
                      <a:pt x="101" y="2536"/>
                    </a:lnTo>
                    <a:lnTo>
                      <a:pt x="1" y="2803"/>
                    </a:lnTo>
                    <a:lnTo>
                      <a:pt x="1" y="2836"/>
                    </a:lnTo>
                    <a:lnTo>
                      <a:pt x="34" y="2903"/>
                    </a:lnTo>
                    <a:cubicBezTo>
                      <a:pt x="34" y="2903"/>
                      <a:pt x="34" y="2903"/>
                      <a:pt x="34" y="2936"/>
                    </a:cubicBezTo>
                    <a:lnTo>
                      <a:pt x="234" y="2936"/>
                    </a:lnTo>
                    <a:lnTo>
                      <a:pt x="234" y="2836"/>
                    </a:lnTo>
                    <a:cubicBezTo>
                      <a:pt x="234" y="2836"/>
                      <a:pt x="234" y="2803"/>
                      <a:pt x="234" y="2803"/>
                    </a:cubicBezTo>
                    <a:lnTo>
                      <a:pt x="268" y="2736"/>
                    </a:lnTo>
                    <a:cubicBezTo>
                      <a:pt x="268" y="2703"/>
                      <a:pt x="301" y="2703"/>
                      <a:pt x="301" y="2703"/>
                    </a:cubicBezTo>
                    <a:lnTo>
                      <a:pt x="368" y="2636"/>
                    </a:lnTo>
                    <a:cubicBezTo>
                      <a:pt x="401" y="2603"/>
                      <a:pt x="401" y="2603"/>
                      <a:pt x="434" y="2603"/>
                    </a:cubicBezTo>
                    <a:lnTo>
                      <a:pt x="601" y="2603"/>
                    </a:lnTo>
                    <a:cubicBezTo>
                      <a:pt x="626" y="2603"/>
                      <a:pt x="668" y="2639"/>
                      <a:pt x="689" y="2671"/>
                    </a:cubicBezTo>
                    <a:lnTo>
                      <a:pt x="689" y="2671"/>
                    </a:lnTo>
                    <a:cubicBezTo>
                      <a:pt x="693" y="2670"/>
                      <a:pt x="697" y="2669"/>
                      <a:pt x="701" y="2669"/>
                    </a:cubicBezTo>
                    <a:lnTo>
                      <a:pt x="768" y="2536"/>
                    </a:lnTo>
                    <a:cubicBezTo>
                      <a:pt x="788" y="2497"/>
                      <a:pt x="807" y="2481"/>
                      <a:pt x="833" y="2481"/>
                    </a:cubicBezTo>
                    <a:cubicBezTo>
                      <a:pt x="852" y="2481"/>
                      <a:pt x="874" y="2489"/>
                      <a:pt x="901" y="2503"/>
                    </a:cubicBezTo>
                    <a:lnTo>
                      <a:pt x="935" y="2503"/>
                    </a:lnTo>
                    <a:cubicBezTo>
                      <a:pt x="935" y="2503"/>
                      <a:pt x="968" y="2536"/>
                      <a:pt x="968" y="2536"/>
                    </a:cubicBezTo>
                    <a:lnTo>
                      <a:pt x="968" y="2569"/>
                    </a:lnTo>
                    <a:lnTo>
                      <a:pt x="1001" y="2603"/>
                    </a:lnTo>
                    <a:cubicBezTo>
                      <a:pt x="1001" y="2636"/>
                      <a:pt x="1035" y="2636"/>
                      <a:pt x="1035" y="2669"/>
                    </a:cubicBezTo>
                    <a:lnTo>
                      <a:pt x="1035" y="2736"/>
                    </a:lnTo>
                    <a:lnTo>
                      <a:pt x="1035" y="3003"/>
                    </a:lnTo>
                    <a:cubicBezTo>
                      <a:pt x="1035" y="3003"/>
                      <a:pt x="1050" y="2988"/>
                      <a:pt x="1069" y="2988"/>
                    </a:cubicBezTo>
                    <a:cubicBezTo>
                      <a:pt x="1079" y="2988"/>
                      <a:pt x="1090" y="2992"/>
                      <a:pt x="1102" y="3003"/>
                    </a:cubicBezTo>
                    <a:lnTo>
                      <a:pt x="1102" y="2936"/>
                    </a:lnTo>
                    <a:lnTo>
                      <a:pt x="1135" y="2836"/>
                    </a:lnTo>
                    <a:cubicBezTo>
                      <a:pt x="1135" y="2836"/>
                      <a:pt x="1135" y="2803"/>
                      <a:pt x="1135" y="2803"/>
                    </a:cubicBezTo>
                    <a:lnTo>
                      <a:pt x="1168" y="2736"/>
                    </a:lnTo>
                    <a:cubicBezTo>
                      <a:pt x="1178" y="2726"/>
                      <a:pt x="1191" y="2722"/>
                      <a:pt x="1204" y="2722"/>
                    </a:cubicBezTo>
                    <a:cubicBezTo>
                      <a:pt x="1238" y="2722"/>
                      <a:pt x="1278" y="2746"/>
                      <a:pt x="1302" y="2769"/>
                    </a:cubicBezTo>
                    <a:lnTo>
                      <a:pt x="1335" y="2769"/>
                    </a:lnTo>
                    <a:lnTo>
                      <a:pt x="1335" y="2669"/>
                    </a:lnTo>
                    <a:lnTo>
                      <a:pt x="1335" y="2569"/>
                    </a:lnTo>
                    <a:lnTo>
                      <a:pt x="1168" y="2503"/>
                    </a:lnTo>
                    <a:lnTo>
                      <a:pt x="1102" y="2469"/>
                    </a:lnTo>
                    <a:cubicBezTo>
                      <a:pt x="1102" y="2436"/>
                      <a:pt x="1068" y="2402"/>
                      <a:pt x="1102" y="2369"/>
                    </a:cubicBezTo>
                    <a:cubicBezTo>
                      <a:pt x="1102" y="2336"/>
                      <a:pt x="1135" y="2336"/>
                      <a:pt x="1135" y="2336"/>
                    </a:cubicBezTo>
                    <a:lnTo>
                      <a:pt x="1135" y="2302"/>
                    </a:lnTo>
                    <a:lnTo>
                      <a:pt x="1135" y="2269"/>
                    </a:lnTo>
                    <a:cubicBezTo>
                      <a:pt x="1135" y="2236"/>
                      <a:pt x="1135" y="2202"/>
                      <a:pt x="1135" y="2202"/>
                    </a:cubicBezTo>
                    <a:lnTo>
                      <a:pt x="1168" y="2102"/>
                    </a:lnTo>
                    <a:cubicBezTo>
                      <a:pt x="1168" y="2102"/>
                      <a:pt x="1168" y="2102"/>
                      <a:pt x="1168" y="2069"/>
                    </a:cubicBezTo>
                    <a:lnTo>
                      <a:pt x="1335" y="1769"/>
                    </a:lnTo>
                    <a:lnTo>
                      <a:pt x="1402" y="1669"/>
                    </a:lnTo>
                    <a:lnTo>
                      <a:pt x="1702" y="1335"/>
                    </a:lnTo>
                    <a:lnTo>
                      <a:pt x="1735" y="1235"/>
                    </a:lnTo>
                    <a:cubicBezTo>
                      <a:pt x="1735" y="1211"/>
                      <a:pt x="1752" y="1188"/>
                      <a:pt x="1774" y="1188"/>
                    </a:cubicBezTo>
                    <a:cubicBezTo>
                      <a:pt x="1783" y="1188"/>
                      <a:pt x="1792" y="1192"/>
                      <a:pt x="1802" y="1202"/>
                    </a:cubicBezTo>
                    <a:lnTo>
                      <a:pt x="1869" y="1202"/>
                    </a:lnTo>
                    <a:lnTo>
                      <a:pt x="1869" y="1102"/>
                    </a:lnTo>
                    <a:lnTo>
                      <a:pt x="1835" y="1001"/>
                    </a:lnTo>
                    <a:lnTo>
                      <a:pt x="1769" y="868"/>
                    </a:lnTo>
                    <a:cubicBezTo>
                      <a:pt x="1769" y="868"/>
                      <a:pt x="1769" y="868"/>
                      <a:pt x="1769" y="835"/>
                    </a:cubicBezTo>
                    <a:lnTo>
                      <a:pt x="1769" y="534"/>
                    </a:lnTo>
                    <a:lnTo>
                      <a:pt x="1702" y="34"/>
                    </a:lnTo>
                    <a:lnTo>
                      <a:pt x="1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5319652" y="2597615"/>
                <a:ext cx="37721" cy="3167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9" extrusionOk="0">
                    <a:moveTo>
                      <a:pt x="201" y="1"/>
                    </a:moveTo>
                    <a:lnTo>
                      <a:pt x="134" y="101"/>
                    </a:lnTo>
                    <a:lnTo>
                      <a:pt x="101" y="134"/>
                    </a:lnTo>
                    <a:lnTo>
                      <a:pt x="1" y="201"/>
                    </a:lnTo>
                    <a:lnTo>
                      <a:pt x="1" y="234"/>
                    </a:lnTo>
                    <a:cubicBezTo>
                      <a:pt x="1" y="234"/>
                      <a:pt x="1" y="234"/>
                      <a:pt x="1" y="268"/>
                    </a:cubicBezTo>
                    <a:lnTo>
                      <a:pt x="34" y="434"/>
                    </a:lnTo>
                    <a:lnTo>
                      <a:pt x="67" y="501"/>
                    </a:lnTo>
                    <a:lnTo>
                      <a:pt x="201" y="668"/>
                    </a:lnTo>
                    <a:lnTo>
                      <a:pt x="334" y="801"/>
                    </a:lnTo>
                    <a:lnTo>
                      <a:pt x="468" y="868"/>
                    </a:lnTo>
                    <a:lnTo>
                      <a:pt x="601" y="868"/>
                    </a:lnTo>
                    <a:lnTo>
                      <a:pt x="701" y="835"/>
                    </a:lnTo>
                    <a:lnTo>
                      <a:pt x="968" y="468"/>
                    </a:lnTo>
                    <a:lnTo>
                      <a:pt x="1035" y="368"/>
                    </a:lnTo>
                    <a:lnTo>
                      <a:pt x="1035" y="234"/>
                    </a:lnTo>
                    <a:lnTo>
                      <a:pt x="968" y="134"/>
                    </a:lnTo>
                    <a:lnTo>
                      <a:pt x="868" y="68"/>
                    </a:lnTo>
                    <a:lnTo>
                      <a:pt x="768" y="68"/>
                    </a:lnTo>
                    <a:lnTo>
                      <a:pt x="601" y="134"/>
                    </a:lnTo>
                    <a:lnTo>
                      <a:pt x="468" y="134"/>
                    </a:lnTo>
                    <a:lnTo>
                      <a:pt x="368" y="101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5294140" y="2607346"/>
                <a:ext cx="6123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01" extrusionOk="0">
                    <a:moveTo>
                      <a:pt x="0" y="1"/>
                    </a:moveTo>
                    <a:lnTo>
                      <a:pt x="167" y="201"/>
                    </a:lnTo>
                    <a:lnTo>
                      <a:pt x="167" y="167"/>
                    </a:lnTo>
                    <a:lnTo>
                      <a:pt x="67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5403550" y="2789722"/>
                <a:ext cx="9767" cy="1217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0" y="0"/>
                    </a:moveTo>
                    <a:lnTo>
                      <a:pt x="134" y="267"/>
                    </a:lnTo>
                    <a:lnTo>
                      <a:pt x="167" y="300"/>
                    </a:lnTo>
                    <a:lnTo>
                      <a:pt x="234" y="334"/>
                    </a:lnTo>
                    <a:lnTo>
                      <a:pt x="267" y="334"/>
                    </a:lnTo>
                    <a:lnTo>
                      <a:pt x="267" y="267"/>
                    </a:lnTo>
                    <a:lnTo>
                      <a:pt x="267" y="100"/>
                    </a:lnTo>
                    <a:lnTo>
                      <a:pt x="267" y="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5010882" y="2431057"/>
                <a:ext cx="291779" cy="285729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7840" extrusionOk="0">
                    <a:moveTo>
                      <a:pt x="1001" y="1"/>
                    </a:moveTo>
                    <a:lnTo>
                      <a:pt x="834" y="68"/>
                    </a:lnTo>
                    <a:lnTo>
                      <a:pt x="734" y="101"/>
                    </a:lnTo>
                    <a:lnTo>
                      <a:pt x="734" y="134"/>
                    </a:lnTo>
                    <a:cubicBezTo>
                      <a:pt x="734" y="134"/>
                      <a:pt x="734" y="168"/>
                      <a:pt x="734" y="168"/>
                    </a:cubicBezTo>
                    <a:lnTo>
                      <a:pt x="734" y="334"/>
                    </a:lnTo>
                    <a:cubicBezTo>
                      <a:pt x="734" y="334"/>
                      <a:pt x="734" y="368"/>
                      <a:pt x="734" y="368"/>
                    </a:cubicBezTo>
                    <a:lnTo>
                      <a:pt x="734" y="434"/>
                    </a:lnTo>
                    <a:lnTo>
                      <a:pt x="701" y="501"/>
                    </a:lnTo>
                    <a:lnTo>
                      <a:pt x="701" y="535"/>
                    </a:lnTo>
                    <a:cubicBezTo>
                      <a:pt x="701" y="535"/>
                      <a:pt x="701" y="535"/>
                      <a:pt x="701" y="568"/>
                    </a:cubicBezTo>
                    <a:lnTo>
                      <a:pt x="667" y="668"/>
                    </a:lnTo>
                    <a:cubicBezTo>
                      <a:pt x="667" y="668"/>
                      <a:pt x="667" y="701"/>
                      <a:pt x="667" y="701"/>
                    </a:cubicBezTo>
                    <a:lnTo>
                      <a:pt x="701" y="768"/>
                    </a:lnTo>
                    <a:lnTo>
                      <a:pt x="701" y="868"/>
                    </a:lnTo>
                    <a:lnTo>
                      <a:pt x="701" y="968"/>
                    </a:lnTo>
                    <a:lnTo>
                      <a:pt x="701" y="1202"/>
                    </a:lnTo>
                    <a:cubicBezTo>
                      <a:pt x="701" y="1235"/>
                      <a:pt x="701" y="1235"/>
                      <a:pt x="701" y="1268"/>
                    </a:cubicBezTo>
                    <a:lnTo>
                      <a:pt x="667" y="1335"/>
                    </a:lnTo>
                    <a:cubicBezTo>
                      <a:pt x="667" y="1335"/>
                      <a:pt x="667" y="1335"/>
                      <a:pt x="667" y="1369"/>
                    </a:cubicBezTo>
                    <a:cubicBezTo>
                      <a:pt x="667" y="1369"/>
                      <a:pt x="667" y="1402"/>
                      <a:pt x="634" y="1402"/>
                    </a:cubicBezTo>
                    <a:lnTo>
                      <a:pt x="567" y="1435"/>
                    </a:lnTo>
                    <a:lnTo>
                      <a:pt x="534" y="1502"/>
                    </a:lnTo>
                    <a:cubicBezTo>
                      <a:pt x="534" y="1502"/>
                      <a:pt x="500" y="1535"/>
                      <a:pt x="500" y="1535"/>
                    </a:cubicBezTo>
                    <a:lnTo>
                      <a:pt x="367" y="1535"/>
                    </a:lnTo>
                    <a:lnTo>
                      <a:pt x="334" y="1602"/>
                    </a:lnTo>
                    <a:lnTo>
                      <a:pt x="267" y="1735"/>
                    </a:lnTo>
                    <a:cubicBezTo>
                      <a:pt x="267" y="1769"/>
                      <a:pt x="267" y="1769"/>
                      <a:pt x="267" y="1769"/>
                    </a:cubicBezTo>
                    <a:lnTo>
                      <a:pt x="200" y="1869"/>
                    </a:lnTo>
                    <a:lnTo>
                      <a:pt x="100" y="1936"/>
                    </a:lnTo>
                    <a:lnTo>
                      <a:pt x="33" y="2002"/>
                    </a:lnTo>
                    <a:lnTo>
                      <a:pt x="33" y="2069"/>
                    </a:lnTo>
                    <a:cubicBezTo>
                      <a:pt x="33" y="2102"/>
                      <a:pt x="33" y="2102"/>
                      <a:pt x="33" y="2102"/>
                    </a:cubicBezTo>
                    <a:lnTo>
                      <a:pt x="0" y="2202"/>
                    </a:lnTo>
                    <a:lnTo>
                      <a:pt x="0" y="2303"/>
                    </a:lnTo>
                    <a:lnTo>
                      <a:pt x="0" y="2403"/>
                    </a:lnTo>
                    <a:lnTo>
                      <a:pt x="67" y="2536"/>
                    </a:lnTo>
                    <a:lnTo>
                      <a:pt x="934" y="3303"/>
                    </a:lnTo>
                    <a:lnTo>
                      <a:pt x="1134" y="3570"/>
                    </a:lnTo>
                    <a:lnTo>
                      <a:pt x="1201" y="3603"/>
                    </a:lnTo>
                    <a:lnTo>
                      <a:pt x="1501" y="3603"/>
                    </a:lnTo>
                    <a:cubicBezTo>
                      <a:pt x="1534" y="3603"/>
                      <a:pt x="1568" y="3603"/>
                      <a:pt x="1568" y="3637"/>
                    </a:cubicBezTo>
                    <a:lnTo>
                      <a:pt x="1601" y="3737"/>
                    </a:lnTo>
                    <a:cubicBezTo>
                      <a:pt x="1601" y="3770"/>
                      <a:pt x="1601" y="3770"/>
                      <a:pt x="1601" y="3804"/>
                    </a:cubicBezTo>
                    <a:lnTo>
                      <a:pt x="1568" y="3904"/>
                    </a:lnTo>
                    <a:lnTo>
                      <a:pt x="1635" y="3904"/>
                    </a:lnTo>
                    <a:cubicBezTo>
                      <a:pt x="1635" y="3887"/>
                      <a:pt x="1643" y="3879"/>
                      <a:pt x="1655" y="3879"/>
                    </a:cubicBezTo>
                    <a:cubicBezTo>
                      <a:pt x="1668" y="3879"/>
                      <a:pt x="1685" y="3887"/>
                      <a:pt x="1701" y="3904"/>
                    </a:cubicBezTo>
                    <a:lnTo>
                      <a:pt x="1768" y="3937"/>
                    </a:lnTo>
                    <a:lnTo>
                      <a:pt x="1868" y="4070"/>
                    </a:lnTo>
                    <a:lnTo>
                      <a:pt x="1901" y="4137"/>
                    </a:lnTo>
                    <a:lnTo>
                      <a:pt x="1935" y="4171"/>
                    </a:lnTo>
                    <a:cubicBezTo>
                      <a:pt x="1968" y="4171"/>
                      <a:pt x="1968" y="4204"/>
                      <a:pt x="1968" y="4237"/>
                    </a:cubicBezTo>
                    <a:lnTo>
                      <a:pt x="2235" y="4337"/>
                    </a:lnTo>
                    <a:lnTo>
                      <a:pt x="2735" y="4404"/>
                    </a:lnTo>
                    <a:lnTo>
                      <a:pt x="2769" y="4404"/>
                    </a:lnTo>
                    <a:lnTo>
                      <a:pt x="2902" y="4504"/>
                    </a:lnTo>
                    <a:lnTo>
                      <a:pt x="2935" y="4504"/>
                    </a:lnTo>
                    <a:lnTo>
                      <a:pt x="3102" y="4738"/>
                    </a:lnTo>
                    <a:cubicBezTo>
                      <a:pt x="3102" y="4738"/>
                      <a:pt x="3102" y="4771"/>
                      <a:pt x="3102" y="4804"/>
                    </a:cubicBezTo>
                    <a:lnTo>
                      <a:pt x="3036" y="5138"/>
                    </a:lnTo>
                    <a:lnTo>
                      <a:pt x="2902" y="5438"/>
                    </a:lnTo>
                    <a:cubicBezTo>
                      <a:pt x="2902" y="5438"/>
                      <a:pt x="2869" y="5471"/>
                      <a:pt x="2869" y="5471"/>
                    </a:cubicBezTo>
                    <a:lnTo>
                      <a:pt x="2735" y="5538"/>
                    </a:lnTo>
                    <a:cubicBezTo>
                      <a:pt x="2719" y="5555"/>
                      <a:pt x="2710" y="5563"/>
                      <a:pt x="2702" y="5563"/>
                    </a:cubicBezTo>
                    <a:cubicBezTo>
                      <a:pt x="2694" y="5563"/>
                      <a:pt x="2685" y="5555"/>
                      <a:pt x="2669" y="5538"/>
                    </a:cubicBezTo>
                    <a:lnTo>
                      <a:pt x="2669" y="5538"/>
                    </a:lnTo>
                    <a:lnTo>
                      <a:pt x="2702" y="5872"/>
                    </a:lnTo>
                    <a:lnTo>
                      <a:pt x="2669" y="6039"/>
                    </a:lnTo>
                    <a:lnTo>
                      <a:pt x="2635" y="6239"/>
                    </a:lnTo>
                    <a:lnTo>
                      <a:pt x="2569" y="6472"/>
                    </a:lnTo>
                    <a:lnTo>
                      <a:pt x="2502" y="6839"/>
                    </a:lnTo>
                    <a:lnTo>
                      <a:pt x="2502" y="6973"/>
                    </a:lnTo>
                    <a:lnTo>
                      <a:pt x="2502" y="7039"/>
                    </a:lnTo>
                    <a:cubicBezTo>
                      <a:pt x="2535" y="7073"/>
                      <a:pt x="2569" y="7073"/>
                      <a:pt x="2569" y="7106"/>
                    </a:cubicBezTo>
                    <a:lnTo>
                      <a:pt x="2569" y="7173"/>
                    </a:lnTo>
                    <a:lnTo>
                      <a:pt x="2802" y="7440"/>
                    </a:lnTo>
                    <a:lnTo>
                      <a:pt x="3002" y="7540"/>
                    </a:lnTo>
                    <a:lnTo>
                      <a:pt x="3102" y="7540"/>
                    </a:lnTo>
                    <a:lnTo>
                      <a:pt x="3169" y="7573"/>
                    </a:lnTo>
                    <a:cubicBezTo>
                      <a:pt x="3169" y="7573"/>
                      <a:pt x="3202" y="7573"/>
                      <a:pt x="3202" y="7606"/>
                    </a:cubicBezTo>
                    <a:lnTo>
                      <a:pt x="3302" y="7740"/>
                    </a:lnTo>
                    <a:lnTo>
                      <a:pt x="3336" y="7773"/>
                    </a:lnTo>
                    <a:lnTo>
                      <a:pt x="3402" y="7740"/>
                    </a:lnTo>
                    <a:cubicBezTo>
                      <a:pt x="3402" y="7720"/>
                      <a:pt x="3414" y="7700"/>
                      <a:pt x="3431" y="7687"/>
                    </a:cubicBezTo>
                    <a:lnTo>
                      <a:pt x="3431" y="7687"/>
                    </a:lnTo>
                    <a:lnTo>
                      <a:pt x="3469" y="7706"/>
                    </a:lnTo>
                    <a:lnTo>
                      <a:pt x="3569" y="7673"/>
                    </a:lnTo>
                    <a:lnTo>
                      <a:pt x="3703" y="7673"/>
                    </a:lnTo>
                    <a:lnTo>
                      <a:pt x="3769" y="7706"/>
                    </a:lnTo>
                    <a:lnTo>
                      <a:pt x="3869" y="7806"/>
                    </a:lnTo>
                    <a:lnTo>
                      <a:pt x="3936" y="7806"/>
                    </a:lnTo>
                    <a:lnTo>
                      <a:pt x="4370" y="7840"/>
                    </a:lnTo>
                    <a:lnTo>
                      <a:pt x="4437" y="7840"/>
                    </a:lnTo>
                    <a:lnTo>
                      <a:pt x="4703" y="7773"/>
                    </a:lnTo>
                    <a:lnTo>
                      <a:pt x="4770" y="7706"/>
                    </a:lnTo>
                    <a:lnTo>
                      <a:pt x="4570" y="7506"/>
                    </a:lnTo>
                    <a:cubicBezTo>
                      <a:pt x="4537" y="7506"/>
                      <a:pt x="4537" y="7506"/>
                      <a:pt x="4537" y="7473"/>
                    </a:cubicBezTo>
                    <a:lnTo>
                      <a:pt x="4470" y="7339"/>
                    </a:lnTo>
                    <a:lnTo>
                      <a:pt x="4470" y="7139"/>
                    </a:lnTo>
                    <a:cubicBezTo>
                      <a:pt x="4470" y="7139"/>
                      <a:pt x="4470" y="7106"/>
                      <a:pt x="4470" y="7106"/>
                    </a:cubicBezTo>
                    <a:lnTo>
                      <a:pt x="4503" y="6939"/>
                    </a:lnTo>
                    <a:lnTo>
                      <a:pt x="4603" y="6739"/>
                    </a:lnTo>
                    <a:lnTo>
                      <a:pt x="4670" y="6572"/>
                    </a:lnTo>
                    <a:lnTo>
                      <a:pt x="4770" y="6472"/>
                    </a:lnTo>
                    <a:lnTo>
                      <a:pt x="4803" y="6472"/>
                    </a:lnTo>
                    <a:lnTo>
                      <a:pt x="4837" y="6439"/>
                    </a:lnTo>
                    <a:lnTo>
                      <a:pt x="5004" y="6439"/>
                    </a:lnTo>
                    <a:lnTo>
                      <a:pt x="5070" y="6405"/>
                    </a:lnTo>
                    <a:lnTo>
                      <a:pt x="5204" y="6372"/>
                    </a:lnTo>
                    <a:lnTo>
                      <a:pt x="5237" y="6305"/>
                    </a:lnTo>
                    <a:cubicBezTo>
                      <a:pt x="5270" y="6305"/>
                      <a:pt x="5270" y="6305"/>
                      <a:pt x="5304" y="6272"/>
                    </a:cubicBezTo>
                    <a:lnTo>
                      <a:pt x="5637" y="6272"/>
                    </a:lnTo>
                    <a:lnTo>
                      <a:pt x="5838" y="6239"/>
                    </a:lnTo>
                    <a:lnTo>
                      <a:pt x="5971" y="6172"/>
                    </a:lnTo>
                    <a:lnTo>
                      <a:pt x="6104" y="6072"/>
                    </a:lnTo>
                    <a:lnTo>
                      <a:pt x="6204" y="6072"/>
                    </a:lnTo>
                    <a:lnTo>
                      <a:pt x="6338" y="6139"/>
                    </a:lnTo>
                    <a:lnTo>
                      <a:pt x="6538" y="6139"/>
                    </a:lnTo>
                    <a:lnTo>
                      <a:pt x="6671" y="6072"/>
                    </a:lnTo>
                    <a:lnTo>
                      <a:pt x="6705" y="6072"/>
                    </a:lnTo>
                    <a:lnTo>
                      <a:pt x="6838" y="6005"/>
                    </a:lnTo>
                    <a:lnTo>
                      <a:pt x="6905" y="6005"/>
                    </a:lnTo>
                    <a:lnTo>
                      <a:pt x="7072" y="6072"/>
                    </a:lnTo>
                    <a:lnTo>
                      <a:pt x="7105" y="6072"/>
                    </a:lnTo>
                    <a:lnTo>
                      <a:pt x="7205" y="6172"/>
                    </a:lnTo>
                    <a:cubicBezTo>
                      <a:pt x="7239" y="6172"/>
                      <a:pt x="7239" y="6205"/>
                      <a:pt x="7239" y="6239"/>
                    </a:cubicBezTo>
                    <a:lnTo>
                      <a:pt x="7339" y="6239"/>
                    </a:lnTo>
                    <a:cubicBezTo>
                      <a:pt x="7372" y="6239"/>
                      <a:pt x="7372" y="6239"/>
                      <a:pt x="7405" y="6272"/>
                    </a:cubicBezTo>
                    <a:lnTo>
                      <a:pt x="7472" y="6372"/>
                    </a:lnTo>
                    <a:lnTo>
                      <a:pt x="7472" y="6339"/>
                    </a:lnTo>
                    <a:lnTo>
                      <a:pt x="7472" y="6239"/>
                    </a:lnTo>
                    <a:cubicBezTo>
                      <a:pt x="7462" y="6248"/>
                      <a:pt x="7453" y="6252"/>
                      <a:pt x="7444" y="6252"/>
                    </a:cubicBezTo>
                    <a:cubicBezTo>
                      <a:pt x="7422" y="6252"/>
                      <a:pt x="7405" y="6229"/>
                      <a:pt x="7405" y="6205"/>
                    </a:cubicBezTo>
                    <a:lnTo>
                      <a:pt x="7339" y="6105"/>
                    </a:lnTo>
                    <a:lnTo>
                      <a:pt x="7138" y="5905"/>
                    </a:lnTo>
                    <a:lnTo>
                      <a:pt x="7138" y="5872"/>
                    </a:lnTo>
                    <a:lnTo>
                      <a:pt x="7072" y="5805"/>
                    </a:lnTo>
                    <a:cubicBezTo>
                      <a:pt x="7072" y="5772"/>
                      <a:pt x="7072" y="5738"/>
                      <a:pt x="7072" y="5705"/>
                    </a:cubicBezTo>
                    <a:cubicBezTo>
                      <a:pt x="7105" y="5672"/>
                      <a:pt x="7138" y="5672"/>
                      <a:pt x="7172" y="5672"/>
                    </a:cubicBezTo>
                    <a:lnTo>
                      <a:pt x="7339" y="5672"/>
                    </a:lnTo>
                    <a:lnTo>
                      <a:pt x="7439" y="5738"/>
                    </a:lnTo>
                    <a:lnTo>
                      <a:pt x="7572" y="5872"/>
                    </a:lnTo>
                    <a:lnTo>
                      <a:pt x="7839" y="6072"/>
                    </a:lnTo>
                    <a:cubicBezTo>
                      <a:pt x="7839" y="6072"/>
                      <a:pt x="7839" y="6072"/>
                      <a:pt x="7839" y="6039"/>
                    </a:cubicBezTo>
                    <a:lnTo>
                      <a:pt x="7872" y="6005"/>
                    </a:lnTo>
                    <a:cubicBezTo>
                      <a:pt x="7906" y="6005"/>
                      <a:pt x="7906" y="6005"/>
                      <a:pt x="7939" y="5972"/>
                    </a:cubicBezTo>
                    <a:lnTo>
                      <a:pt x="8006" y="5972"/>
                    </a:lnTo>
                    <a:lnTo>
                      <a:pt x="8006" y="5938"/>
                    </a:lnTo>
                    <a:lnTo>
                      <a:pt x="8006" y="5772"/>
                    </a:lnTo>
                    <a:lnTo>
                      <a:pt x="7939" y="5538"/>
                    </a:lnTo>
                    <a:cubicBezTo>
                      <a:pt x="7939" y="5538"/>
                      <a:pt x="7939" y="5505"/>
                      <a:pt x="7939" y="5471"/>
                    </a:cubicBezTo>
                    <a:lnTo>
                      <a:pt x="8006" y="5371"/>
                    </a:lnTo>
                    <a:lnTo>
                      <a:pt x="8006" y="5305"/>
                    </a:lnTo>
                    <a:lnTo>
                      <a:pt x="7939" y="5004"/>
                    </a:lnTo>
                    <a:lnTo>
                      <a:pt x="7906" y="4938"/>
                    </a:lnTo>
                    <a:cubicBezTo>
                      <a:pt x="7906" y="4971"/>
                      <a:pt x="7906" y="4971"/>
                      <a:pt x="7906" y="4971"/>
                    </a:cubicBezTo>
                    <a:cubicBezTo>
                      <a:pt x="7906" y="5004"/>
                      <a:pt x="7872" y="5038"/>
                      <a:pt x="7839" y="5038"/>
                    </a:cubicBezTo>
                    <a:lnTo>
                      <a:pt x="7739" y="5071"/>
                    </a:lnTo>
                    <a:lnTo>
                      <a:pt x="7572" y="5071"/>
                    </a:lnTo>
                    <a:lnTo>
                      <a:pt x="7405" y="5038"/>
                    </a:lnTo>
                    <a:lnTo>
                      <a:pt x="7372" y="5038"/>
                    </a:lnTo>
                    <a:cubicBezTo>
                      <a:pt x="7372" y="5071"/>
                      <a:pt x="7372" y="5071"/>
                      <a:pt x="7372" y="5071"/>
                    </a:cubicBezTo>
                    <a:cubicBezTo>
                      <a:pt x="7339" y="5105"/>
                      <a:pt x="7305" y="5105"/>
                      <a:pt x="7272" y="5105"/>
                    </a:cubicBezTo>
                    <a:lnTo>
                      <a:pt x="7205" y="5071"/>
                    </a:lnTo>
                    <a:cubicBezTo>
                      <a:pt x="7172" y="5071"/>
                      <a:pt x="7172" y="5071"/>
                      <a:pt x="7172" y="5038"/>
                    </a:cubicBezTo>
                    <a:lnTo>
                      <a:pt x="7105" y="4971"/>
                    </a:lnTo>
                    <a:lnTo>
                      <a:pt x="7072" y="4871"/>
                    </a:lnTo>
                    <a:cubicBezTo>
                      <a:pt x="7038" y="4871"/>
                      <a:pt x="7038" y="4838"/>
                      <a:pt x="7072" y="4838"/>
                    </a:cubicBezTo>
                    <a:lnTo>
                      <a:pt x="7072" y="4537"/>
                    </a:lnTo>
                    <a:lnTo>
                      <a:pt x="7038" y="4504"/>
                    </a:lnTo>
                    <a:lnTo>
                      <a:pt x="7005" y="4471"/>
                    </a:lnTo>
                    <a:lnTo>
                      <a:pt x="6938" y="4437"/>
                    </a:lnTo>
                    <a:lnTo>
                      <a:pt x="6671" y="4437"/>
                    </a:lnTo>
                    <a:cubicBezTo>
                      <a:pt x="6605" y="4437"/>
                      <a:pt x="6571" y="4404"/>
                      <a:pt x="6571" y="4337"/>
                    </a:cubicBezTo>
                    <a:cubicBezTo>
                      <a:pt x="6571" y="4304"/>
                      <a:pt x="6605" y="4237"/>
                      <a:pt x="6638" y="4237"/>
                    </a:cubicBezTo>
                    <a:lnTo>
                      <a:pt x="6805" y="4171"/>
                    </a:lnTo>
                    <a:lnTo>
                      <a:pt x="6905" y="4171"/>
                    </a:lnTo>
                    <a:lnTo>
                      <a:pt x="6905" y="4137"/>
                    </a:lnTo>
                    <a:lnTo>
                      <a:pt x="7005" y="4070"/>
                    </a:lnTo>
                    <a:lnTo>
                      <a:pt x="6605" y="4070"/>
                    </a:lnTo>
                    <a:lnTo>
                      <a:pt x="6538" y="4004"/>
                    </a:lnTo>
                    <a:lnTo>
                      <a:pt x="6271" y="3670"/>
                    </a:lnTo>
                    <a:lnTo>
                      <a:pt x="6204" y="3537"/>
                    </a:lnTo>
                    <a:lnTo>
                      <a:pt x="6171" y="3503"/>
                    </a:lnTo>
                    <a:lnTo>
                      <a:pt x="5871" y="3503"/>
                    </a:lnTo>
                    <a:lnTo>
                      <a:pt x="5771" y="3470"/>
                    </a:lnTo>
                    <a:cubicBezTo>
                      <a:pt x="5737" y="3470"/>
                      <a:pt x="5737" y="3437"/>
                      <a:pt x="5704" y="3437"/>
                    </a:cubicBezTo>
                    <a:lnTo>
                      <a:pt x="5637" y="3270"/>
                    </a:lnTo>
                    <a:lnTo>
                      <a:pt x="5504" y="3270"/>
                    </a:lnTo>
                    <a:lnTo>
                      <a:pt x="5404" y="3237"/>
                    </a:lnTo>
                    <a:lnTo>
                      <a:pt x="5371" y="3237"/>
                    </a:lnTo>
                    <a:lnTo>
                      <a:pt x="5270" y="3136"/>
                    </a:lnTo>
                    <a:lnTo>
                      <a:pt x="5204" y="2970"/>
                    </a:lnTo>
                    <a:cubicBezTo>
                      <a:pt x="5204" y="2970"/>
                      <a:pt x="5204" y="2970"/>
                      <a:pt x="5204" y="2936"/>
                    </a:cubicBezTo>
                    <a:lnTo>
                      <a:pt x="5170" y="2870"/>
                    </a:lnTo>
                    <a:lnTo>
                      <a:pt x="5170" y="2770"/>
                    </a:lnTo>
                    <a:cubicBezTo>
                      <a:pt x="5170" y="2736"/>
                      <a:pt x="5204" y="2703"/>
                      <a:pt x="5237" y="2703"/>
                    </a:cubicBezTo>
                    <a:lnTo>
                      <a:pt x="5437" y="2603"/>
                    </a:lnTo>
                    <a:lnTo>
                      <a:pt x="5571" y="2403"/>
                    </a:lnTo>
                    <a:lnTo>
                      <a:pt x="5571" y="2369"/>
                    </a:lnTo>
                    <a:lnTo>
                      <a:pt x="5571" y="2336"/>
                    </a:lnTo>
                    <a:lnTo>
                      <a:pt x="5537" y="2303"/>
                    </a:lnTo>
                    <a:lnTo>
                      <a:pt x="5504" y="2269"/>
                    </a:lnTo>
                    <a:lnTo>
                      <a:pt x="5471" y="2236"/>
                    </a:lnTo>
                    <a:lnTo>
                      <a:pt x="5404" y="2069"/>
                    </a:lnTo>
                    <a:cubicBezTo>
                      <a:pt x="5404" y="2036"/>
                      <a:pt x="5404" y="2002"/>
                      <a:pt x="5437" y="2002"/>
                    </a:cubicBezTo>
                    <a:cubicBezTo>
                      <a:pt x="5471" y="1969"/>
                      <a:pt x="5504" y="1969"/>
                      <a:pt x="5537" y="1969"/>
                    </a:cubicBezTo>
                    <a:lnTo>
                      <a:pt x="5537" y="1936"/>
                    </a:lnTo>
                    <a:cubicBezTo>
                      <a:pt x="5537" y="1936"/>
                      <a:pt x="5537" y="1902"/>
                      <a:pt x="5571" y="1869"/>
                    </a:cubicBezTo>
                    <a:lnTo>
                      <a:pt x="5604" y="1869"/>
                    </a:lnTo>
                    <a:lnTo>
                      <a:pt x="5604" y="1802"/>
                    </a:lnTo>
                    <a:cubicBezTo>
                      <a:pt x="5604" y="1802"/>
                      <a:pt x="5604" y="1769"/>
                      <a:pt x="5604" y="1769"/>
                    </a:cubicBezTo>
                    <a:lnTo>
                      <a:pt x="5704" y="1535"/>
                    </a:lnTo>
                    <a:cubicBezTo>
                      <a:pt x="5704" y="1535"/>
                      <a:pt x="5704" y="1502"/>
                      <a:pt x="5737" y="1502"/>
                    </a:cubicBezTo>
                    <a:lnTo>
                      <a:pt x="5604" y="1335"/>
                    </a:lnTo>
                    <a:lnTo>
                      <a:pt x="5270" y="1068"/>
                    </a:lnTo>
                    <a:lnTo>
                      <a:pt x="5137" y="1002"/>
                    </a:lnTo>
                    <a:lnTo>
                      <a:pt x="4670" y="1002"/>
                    </a:lnTo>
                    <a:lnTo>
                      <a:pt x="3669" y="568"/>
                    </a:lnTo>
                    <a:lnTo>
                      <a:pt x="3536" y="535"/>
                    </a:lnTo>
                    <a:lnTo>
                      <a:pt x="3102" y="535"/>
                    </a:lnTo>
                    <a:lnTo>
                      <a:pt x="2802" y="501"/>
                    </a:lnTo>
                    <a:lnTo>
                      <a:pt x="2602" y="635"/>
                    </a:lnTo>
                    <a:lnTo>
                      <a:pt x="2368" y="601"/>
                    </a:lnTo>
                    <a:lnTo>
                      <a:pt x="2235" y="601"/>
                    </a:lnTo>
                    <a:lnTo>
                      <a:pt x="2001" y="501"/>
                    </a:lnTo>
                    <a:lnTo>
                      <a:pt x="1668" y="201"/>
                    </a:ln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5154333" y="2045678"/>
                <a:ext cx="21903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35" extrusionOk="0">
                    <a:moveTo>
                      <a:pt x="234" y="1"/>
                    </a:moveTo>
                    <a:cubicBezTo>
                      <a:pt x="234" y="67"/>
                      <a:pt x="200" y="101"/>
                      <a:pt x="167" y="101"/>
                    </a:cubicBezTo>
                    <a:lnTo>
                      <a:pt x="0" y="101"/>
                    </a:lnTo>
                    <a:lnTo>
                      <a:pt x="0" y="167"/>
                    </a:lnTo>
                    <a:lnTo>
                      <a:pt x="0" y="201"/>
                    </a:lnTo>
                    <a:lnTo>
                      <a:pt x="67" y="234"/>
                    </a:lnTo>
                    <a:lnTo>
                      <a:pt x="300" y="234"/>
                    </a:lnTo>
                    <a:lnTo>
                      <a:pt x="334" y="201"/>
                    </a:lnTo>
                    <a:cubicBezTo>
                      <a:pt x="367" y="167"/>
                      <a:pt x="400" y="167"/>
                      <a:pt x="434" y="167"/>
                    </a:cubicBezTo>
                    <a:lnTo>
                      <a:pt x="501" y="201"/>
                    </a:lnTo>
                    <a:lnTo>
                      <a:pt x="534" y="201"/>
                    </a:lnTo>
                    <a:lnTo>
                      <a:pt x="567" y="167"/>
                    </a:lnTo>
                    <a:lnTo>
                      <a:pt x="601" y="134"/>
                    </a:lnTo>
                    <a:lnTo>
                      <a:pt x="601" y="67"/>
                    </a:lnTo>
                    <a:lnTo>
                      <a:pt x="434" y="67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5397464" y="2224409"/>
                <a:ext cx="13412" cy="2554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01" extrusionOk="0">
                    <a:moveTo>
                      <a:pt x="67" y="0"/>
                    </a:moveTo>
                    <a:lnTo>
                      <a:pt x="67" y="33"/>
                    </a:lnTo>
                    <a:lnTo>
                      <a:pt x="1" y="134"/>
                    </a:lnTo>
                    <a:cubicBezTo>
                      <a:pt x="34" y="167"/>
                      <a:pt x="34" y="167"/>
                      <a:pt x="67" y="200"/>
                    </a:cubicBezTo>
                    <a:lnTo>
                      <a:pt x="67" y="267"/>
                    </a:lnTo>
                    <a:cubicBezTo>
                      <a:pt x="67" y="300"/>
                      <a:pt x="67" y="334"/>
                      <a:pt x="67" y="367"/>
                    </a:cubicBezTo>
                    <a:lnTo>
                      <a:pt x="34" y="400"/>
                    </a:lnTo>
                    <a:lnTo>
                      <a:pt x="34" y="434"/>
                    </a:lnTo>
                    <a:cubicBezTo>
                      <a:pt x="34" y="434"/>
                      <a:pt x="34" y="467"/>
                      <a:pt x="34" y="467"/>
                    </a:cubicBezTo>
                    <a:lnTo>
                      <a:pt x="34" y="500"/>
                    </a:lnTo>
                    <a:lnTo>
                      <a:pt x="34" y="601"/>
                    </a:lnTo>
                    <a:lnTo>
                      <a:pt x="34" y="667"/>
                    </a:lnTo>
                    <a:cubicBezTo>
                      <a:pt x="34" y="651"/>
                      <a:pt x="42" y="642"/>
                      <a:pt x="51" y="642"/>
                    </a:cubicBezTo>
                    <a:cubicBezTo>
                      <a:pt x="59" y="642"/>
                      <a:pt x="67" y="651"/>
                      <a:pt x="67" y="667"/>
                    </a:cubicBezTo>
                    <a:lnTo>
                      <a:pt x="167" y="667"/>
                    </a:lnTo>
                    <a:lnTo>
                      <a:pt x="201" y="701"/>
                    </a:lnTo>
                    <a:lnTo>
                      <a:pt x="301" y="701"/>
                    </a:lnTo>
                    <a:lnTo>
                      <a:pt x="368" y="634"/>
                    </a:lnTo>
                    <a:lnTo>
                      <a:pt x="368" y="500"/>
                    </a:lnTo>
                    <a:lnTo>
                      <a:pt x="368" y="467"/>
                    </a:lnTo>
                    <a:lnTo>
                      <a:pt x="368" y="434"/>
                    </a:lnTo>
                    <a:lnTo>
                      <a:pt x="368" y="400"/>
                    </a:lnTo>
                    <a:lnTo>
                      <a:pt x="301" y="400"/>
                    </a:lnTo>
                    <a:cubicBezTo>
                      <a:pt x="234" y="400"/>
                      <a:pt x="234" y="400"/>
                      <a:pt x="201" y="367"/>
                    </a:cubicBezTo>
                    <a:lnTo>
                      <a:pt x="167" y="300"/>
                    </a:lnTo>
                    <a:lnTo>
                      <a:pt x="167" y="200"/>
                    </a:lnTo>
                    <a:cubicBezTo>
                      <a:pt x="167" y="200"/>
                      <a:pt x="167" y="167"/>
                      <a:pt x="167" y="134"/>
                    </a:cubicBezTo>
                    <a:lnTo>
                      <a:pt x="134" y="10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5345200" y="2181840"/>
                <a:ext cx="57182" cy="4989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369" extrusionOk="0">
                    <a:moveTo>
                      <a:pt x="901" y="1"/>
                    </a:moveTo>
                    <a:lnTo>
                      <a:pt x="901" y="34"/>
                    </a:lnTo>
                    <a:lnTo>
                      <a:pt x="868" y="134"/>
                    </a:lnTo>
                    <a:lnTo>
                      <a:pt x="868" y="167"/>
                    </a:lnTo>
                    <a:lnTo>
                      <a:pt x="801" y="267"/>
                    </a:lnTo>
                    <a:lnTo>
                      <a:pt x="734" y="301"/>
                    </a:lnTo>
                    <a:lnTo>
                      <a:pt x="634" y="468"/>
                    </a:lnTo>
                    <a:lnTo>
                      <a:pt x="567" y="568"/>
                    </a:lnTo>
                    <a:lnTo>
                      <a:pt x="467" y="634"/>
                    </a:lnTo>
                    <a:cubicBezTo>
                      <a:pt x="451" y="651"/>
                      <a:pt x="434" y="659"/>
                      <a:pt x="417" y="659"/>
                    </a:cubicBezTo>
                    <a:cubicBezTo>
                      <a:pt x="401" y="659"/>
                      <a:pt x="384" y="651"/>
                      <a:pt x="367" y="634"/>
                    </a:cubicBezTo>
                    <a:cubicBezTo>
                      <a:pt x="334" y="634"/>
                      <a:pt x="334" y="601"/>
                      <a:pt x="300" y="568"/>
                    </a:cubicBezTo>
                    <a:lnTo>
                      <a:pt x="300" y="534"/>
                    </a:lnTo>
                    <a:cubicBezTo>
                      <a:pt x="300" y="501"/>
                      <a:pt x="300" y="501"/>
                      <a:pt x="300" y="501"/>
                    </a:cubicBezTo>
                    <a:lnTo>
                      <a:pt x="300" y="334"/>
                    </a:lnTo>
                    <a:lnTo>
                      <a:pt x="234" y="267"/>
                    </a:lnTo>
                    <a:lnTo>
                      <a:pt x="234" y="368"/>
                    </a:lnTo>
                    <a:lnTo>
                      <a:pt x="300" y="935"/>
                    </a:lnTo>
                    <a:cubicBezTo>
                      <a:pt x="300" y="935"/>
                      <a:pt x="300" y="935"/>
                      <a:pt x="300" y="968"/>
                    </a:cubicBezTo>
                    <a:lnTo>
                      <a:pt x="267" y="1101"/>
                    </a:lnTo>
                    <a:cubicBezTo>
                      <a:pt x="267" y="1101"/>
                      <a:pt x="234" y="1135"/>
                      <a:pt x="234" y="1135"/>
                    </a:cubicBezTo>
                    <a:lnTo>
                      <a:pt x="0" y="1268"/>
                    </a:lnTo>
                    <a:lnTo>
                      <a:pt x="134" y="1302"/>
                    </a:lnTo>
                    <a:cubicBezTo>
                      <a:pt x="134" y="1335"/>
                      <a:pt x="167" y="1335"/>
                      <a:pt x="167" y="1368"/>
                    </a:cubicBezTo>
                    <a:lnTo>
                      <a:pt x="267" y="1302"/>
                    </a:lnTo>
                    <a:lnTo>
                      <a:pt x="367" y="1302"/>
                    </a:lnTo>
                    <a:lnTo>
                      <a:pt x="367" y="1068"/>
                    </a:lnTo>
                    <a:lnTo>
                      <a:pt x="401" y="835"/>
                    </a:lnTo>
                    <a:lnTo>
                      <a:pt x="401" y="801"/>
                    </a:lnTo>
                    <a:lnTo>
                      <a:pt x="501" y="668"/>
                    </a:lnTo>
                    <a:lnTo>
                      <a:pt x="501" y="634"/>
                    </a:lnTo>
                    <a:lnTo>
                      <a:pt x="801" y="634"/>
                    </a:lnTo>
                    <a:cubicBezTo>
                      <a:pt x="834" y="668"/>
                      <a:pt x="834" y="701"/>
                      <a:pt x="834" y="734"/>
                    </a:cubicBezTo>
                    <a:lnTo>
                      <a:pt x="834" y="768"/>
                    </a:lnTo>
                    <a:lnTo>
                      <a:pt x="868" y="768"/>
                    </a:lnTo>
                    <a:cubicBezTo>
                      <a:pt x="901" y="768"/>
                      <a:pt x="934" y="801"/>
                      <a:pt x="934" y="835"/>
                    </a:cubicBezTo>
                    <a:lnTo>
                      <a:pt x="968" y="968"/>
                    </a:lnTo>
                    <a:lnTo>
                      <a:pt x="1001" y="968"/>
                    </a:lnTo>
                    <a:lnTo>
                      <a:pt x="1068" y="1001"/>
                    </a:lnTo>
                    <a:lnTo>
                      <a:pt x="1134" y="968"/>
                    </a:lnTo>
                    <a:lnTo>
                      <a:pt x="1234" y="968"/>
                    </a:lnTo>
                    <a:lnTo>
                      <a:pt x="1368" y="835"/>
                    </a:lnTo>
                    <a:lnTo>
                      <a:pt x="1468" y="701"/>
                    </a:lnTo>
                    <a:lnTo>
                      <a:pt x="1468" y="601"/>
                    </a:lnTo>
                    <a:cubicBezTo>
                      <a:pt x="1468" y="568"/>
                      <a:pt x="1468" y="534"/>
                      <a:pt x="1468" y="534"/>
                    </a:cubicBezTo>
                    <a:lnTo>
                      <a:pt x="1501" y="468"/>
                    </a:lnTo>
                    <a:lnTo>
                      <a:pt x="1568" y="234"/>
                    </a:lnTo>
                    <a:lnTo>
                      <a:pt x="1568" y="201"/>
                    </a:lnTo>
                    <a:lnTo>
                      <a:pt x="1435" y="201"/>
                    </a:lnTo>
                    <a:lnTo>
                      <a:pt x="1368" y="167"/>
                    </a:lnTo>
                    <a:cubicBezTo>
                      <a:pt x="1335" y="167"/>
                      <a:pt x="1335" y="167"/>
                      <a:pt x="1301" y="134"/>
                    </a:cubicBezTo>
                    <a:lnTo>
                      <a:pt x="1268" y="101"/>
                    </a:lnTo>
                    <a:lnTo>
                      <a:pt x="1234" y="134"/>
                    </a:lnTo>
                    <a:cubicBezTo>
                      <a:pt x="1218" y="151"/>
                      <a:pt x="1193" y="159"/>
                      <a:pt x="1168" y="159"/>
                    </a:cubicBezTo>
                    <a:cubicBezTo>
                      <a:pt x="1143" y="159"/>
                      <a:pt x="1118" y="151"/>
                      <a:pt x="1101" y="134"/>
                    </a:cubicBezTo>
                    <a:lnTo>
                      <a:pt x="1068" y="101"/>
                    </a:lnTo>
                    <a:cubicBezTo>
                      <a:pt x="1034" y="67"/>
                      <a:pt x="1034" y="67"/>
                      <a:pt x="1001" y="34"/>
                    </a:cubicBez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5184729" y="2045678"/>
                <a:ext cx="4884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33" y="67"/>
                    </a:lnTo>
                    <a:lnTo>
                      <a:pt x="134" y="67"/>
                    </a:lnTo>
                    <a:lnTo>
                      <a:pt x="100" y="34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5297784" y="2170906"/>
                <a:ext cx="55943" cy="57182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69" extrusionOk="0">
                    <a:moveTo>
                      <a:pt x="1435" y="0"/>
                    </a:moveTo>
                    <a:lnTo>
                      <a:pt x="1435" y="34"/>
                    </a:lnTo>
                    <a:cubicBezTo>
                      <a:pt x="1401" y="67"/>
                      <a:pt x="1401" y="67"/>
                      <a:pt x="1368" y="100"/>
                    </a:cubicBezTo>
                    <a:lnTo>
                      <a:pt x="1201" y="100"/>
                    </a:lnTo>
                    <a:lnTo>
                      <a:pt x="1134" y="34"/>
                    </a:lnTo>
                    <a:lnTo>
                      <a:pt x="1001" y="34"/>
                    </a:lnTo>
                    <a:lnTo>
                      <a:pt x="801" y="67"/>
                    </a:lnTo>
                    <a:lnTo>
                      <a:pt x="734" y="134"/>
                    </a:lnTo>
                    <a:lnTo>
                      <a:pt x="701" y="134"/>
                    </a:lnTo>
                    <a:lnTo>
                      <a:pt x="634" y="167"/>
                    </a:lnTo>
                    <a:lnTo>
                      <a:pt x="601" y="167"/>
                    </a:lnTo>
                    <a:lnTo>
                      <a:pt x="534" y="134"/>
                    </a:lnTo>
                    <a:lnTo>
                      <a:pt x="401" y="67"/>
                    </a:lnTo>
                    <a:lnTo>
                      <a:pt x="334" y="67"/>
                    </a:lnTo>
                    <a:lnTo>
                      <a:pt x="100" y="434"/>
                    </a:lnTo>
                    <a:lnTo>
                      <a:pt x="34" y="567"/>
                    </a:lnTo>
                    <a:lnTo>
                      <a:pt x="0" y="734"/>
                    </a:lnTo>
                    <a:lnTo>
                      <a:pt x="0" y="901"/>
                    </a:lnTo>
                    <a:lnTo>
                      <a:pt x="0" y="1068"/>
                    </a:lnTo>
                    <a:lnTo>
                      <a:pt x="234" y="1568"/>
                    </a:lnTo>
                    <a:lnTo>
                      <a:pt x="301" y="1535"/>
                    </a:lnTo>
                    <a:lnTo>
                      <a:pt x="667" y="1201"/>
                    </a:lnTo>
                    <a:lnTo>
                      <a:pt x="734" y="1068"/>
                    </a:lnTo>
                    <a:lnTo>
                      <a:pt x="768" y="968"/>
                    </a:lnTo>
                    <a:lnTo>
                      <a:pt x="768" y="934"/>
                    </a:lnTo>
                    <a:lnTo>
                      <a:pt x="801" y="868"/>
                    </a:lnTo>
                    <a:cubicBezTo>
                      <a:pt x="801" y="868"/>
                      <a:pt x="834" y="834"/>
                      <a:pt x="868" y="834"/>
                    </a:cubicBezTo>
                    <a:lnTo>
                      <a:pt x="934" y="634"/>
                    </a:lnTo>
                    <a:cubicBezTo>
                      <a:pt x="968" y="601"/>
                      <a:pt x="968" y="601"/>
                      <a:pt x="1001" y="567"/>
                    </a:cubicBezTo>
                    <a:lnTo>
                      <a:pt x="1134" y="534"/>
                    </a:lnTo>
                    <a:lnTo>
                      <a:pt x="1168" y="434"/>
                    </a:lnTo>
                    <a:cubicBezTo>
                      <a:pt x="1168" y="434"/>
                      <a:pt x="1168" y="401"/>
                      <a:pt x="1201" y="401"/>
                    </a:cubicBezTo>
                    <a:cubicBezTo>
                      <a:pt x="1235" y="401"/>
                      <a:pt x="1268" y="401"/>
                      <a:pt x="1301" y="434"/>
                    </a:cubicBezTo>
                    <a:lnTo>
                      <a:pt x="1335" y="467"/>
                    </a:lnTo>
                    <a:lnTo>
                      <a:pt x="1368" y="467"/>
                    </a:lnTo>
                    <a:lnTo>
                      <a:pt x="1401" y="501"/>
                    </a:lnTo>
                    <a:lnTo>
                      <a:pt x="1401" y="334"/>
                    </a:lnTo>
                    <a:cubicBezTo>
                      <a:pt x="1401" y="301"/>
                      <a:pt x="1401" y="267"/>
                      <a:pt x="1435" y="267"/>
                    </a:cubicBezTo>
                    <a:lnTo>
                      <a:pt x="1535" y="201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5367068" y="2258450"/>
                <a:ext cx="1276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35" h="67" extrusionOk="0">
                    <a:moveTo>
                      <a:pt x="34" y="0"/>
                    </a:moveTo>
                    <a:lnTo>
                      <a:pt x="1" y="33"/>
                    </a:lnTo>
                    <a:lnTo>
                      <a:pt x="1" y="67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5335469" y="2264500"/>
                <a:ext cx="4884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8" extrusionOk="0">
                    <a:moveTo>
                      <a:pt x="100" y="1"/>
                    </a:moveTo>
                    <a:lnTo>
                      <a:pt x="34" y="134"/>
                    </a:lnTo>
                    <a:lnTo>
                      <a:pt x="0" y="268"/>
                    </a:lnTo>
                    <a:lnTo>
                      <a:pt x="34" y="234"/>
                    </a:lnTo>
                    <a:lnTo>
                      <a:pt x="100" y="168"/>
                    </a:lnTo>
                    <a:cubicBezTo>
                      <a:pt x="100" y="134"/>
                      <a:pt x="134" y="134"/>
                      <a:pt x="134" y="134"/>
                    </a:cubicBezTo>
                    <a:lnTo>
                      <a:pt x="134" y="68"/>
                    </a:lnTo>
                    <a:lnTo>
                      <a:pt x="134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5110562" y="2016522"/>
                <a:ext cx="3681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4" extrusionOk="0">
                    <a:moveTo>
                      <a:pt x="34" y="0"/>
                    </a:moveTo>
                    <a:lnTo>
                      <a:pt x="0" y="33"/>
                    </a:lnTo>
                    <a:lnTo>
                      <a:pt x="0" y="100"/>
                    </a:lnTo>
                    <a:lnTo>
                      <a:pt x="34" y="133"/>
                    </a:lnTo>
                    <a:lnTo>
                      <a:pt x="67" y="133"/>
                    </a:lnTo>
                    <a:lnTo>
                      <a:pt x="100" y="100"/>
                    </a:lnTo>
                    <a:lnTo>
                      <a:pt x="100" y="3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5087455" y="1803750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1"/>
                    </a:moveTo>
                    <a:lnTo>
                      <a:pt x="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5133668" y="2059054"/>
                <a:ext cx="20701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01" extrusionOk="0">
                    <a:moveTo>
                      <a:pt x="334" y="1"/>
                    </a:moveTo>
                    <a:lnTo>
                      <a:pt x="267" y="34"/>
                    </a:lnTo>
                    <a:lnTo>
                      <a:pt x="234" y="34"/>
                    </a:lnTo>
                    <a:lnTo>
                      <a:pt x="134" y="67"/>
                    </a:lnTo>
                    <a:cubicBezTo>
                      <a:pt x="100" y="67"/>
                      <a:pt x="67" y="67"/>
                      <a:pt x="33" y="34"/>
                    </a:cubicBezTo>
                    <a:lnTo>
                      <a:pt x="33" y="67"/>
                    </a:lnTo>
                    <a:cubicBezTo>
                      <a:pt x="33" y="101"/>
                      <a:pt x="33" y="101"/>
                      <a:pt x="0" y="101"/>
                    </a:cubicBezTo>
                    <a:lnTo>
                      <a:pt x="33" y="101"/>
                    </a:lnTo>
                    <a:lnTo>
                      <a:pt x="200" y="167"/>
                    </a:lnTo>
                    <a:lnTo>
                      <a:pt x="267" y="167"/>
                    </a:lnTo>
                    <a:cubicBezTo>
                      <a:pt x="267" y="167"/>
                      <a:pt x="267" y="134"/>
                      <a:pt x="267" y="134"/>
                    </a:cubicBezTo>
                    <a:cubicBezTo>
                      <a:pt x="300" y="101"/>
                      <a:pt x="300" y="101"/>
                      <a:pt x="334" y="101"/>
                    </a:cubicBezTo>
                    <a:lnTo>
                      <a:pt x="434" y="101"/>
                    </a:lnTo>
                    <a:cubicBezTo>
                      <a:pt x="434" y="101"/>
                      <a:pt x="467" y="101"/>
                      <a:pt x="467" y="134"/>
                    </a:cubicBezTo>
                    <a:lnTo>
                      <a:pt x="534" y="201"/>
                    </a:lnTo>
                    <a:lnTo>
                      <a:pt x="567" y="167"/>
                    </a:lnTo>
                    <a:lnTo>
                      <a:pt x="567" y="134"/>
                    </a:lnTo>
                    <a:lnTo>
                      <a:pt x="534" y="67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4818776" y="1995820"/>
                <a:ext cx="15854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134" y="1"/>
                    </a:moveTo>
                    <a:lnTo>
                      <a:pt x="147" y="12"/>
                    </a:lnTo>
                    <a:lnTo>
                      <a:pt x="147" y="12"/>
                    </a:lnTo>
                    <a:cubicBezTo>
                      <a:pt x="149" y="5"/>
                      <a:pt x="146" y="1"/>
                      <a:pt x="134" y="1"/>
                    </a:cubicBezTo>
                    <a:close/>
                    <a:moveTo>
                      <a:pt x="147" y="12"/>
                    </a:moveTo>
                    <a:lnTo>
                      <a:pt x="147" y="12"/>
                    </a:lnTo>
                    <a:cubicBezTo>
                      <a:pt x="144" y="24"/>
                      <a:pt x="122" y="46"/>
                      <a:pt x="101" y="68"/>
                    </a:cubicBezTo>
                    <a:cubicBezTo>
                      <a:pt x="101" y="68"/>
                      <a:pt x="86" y="83"/>
                      <a:pt x="66" y="83"/>
                    </a:cubicBezTo>
                    <a:cubicBezTo>
                      <a:pt x="56" y="83"/>
                      <a:pt x="45" y="79"/>
                      <a:pt x="34" y="68"/>
                    </a:cubicBezTo>
                    <a:lnTo>
                      <a:pt x="1" y="68"/>
                    </a:lnTo>
                    <a:lnTo>
                      <a:pt x="34" y="134"/>
                    </a:lnTo>
                    <a:lnTo>
                      <a:pt x="167" y="335"/>
                    </a:lnTo>
                    <a:lnTo>
                      <a:pt x="234" y="368"/>
                    </a:lnTo>
                    <a:lnTo>
                      <a:pt x="434" y="368"/>
                    </a:lnTo>
                    <a:lnTo>
                      <a:pt x="368" y="301"/>
                    </a:lnTo>
                    <a:lnTo>
                      <a:pt x="368" y="268"/>
                    </a:lnTo>
                    <a:lnTo>
                      <a:pt x="301" y="134"/>
                    </a:lnTo>
                    <a:lnTo>
                      <a:pt x="147" y="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5121495" y="2066343"/>
                <a:ext cx="4884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1" extrusionOk="0">
                    <a:moveTo>
                      <a:pt x="134" y="1"/>
                    </a:moveTo>
                    <a:lnTo>
                      <a:pt x="101" y="34"/>
                    </a:lnTo>
                    <a:lnTo>
                      <a:pt x="1" y="201"/>
                    </a:lnTo>
                    <a:lnTo>
                      <a:pt x="67" y="167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5442438" y="2282759"/>
                <a:ext cx="6123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01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34" y="267"/>
                    </a:lnTo>
                    <a:lnTo>
                      <a:pt x="134" y="300"/>
                    </a:lnTo>
                    <a:lnTo>
                      <a:pt x="168" y="267"/>
                    </a:lnTo>
                    <a:lnTo>
                      <a:pt x="134" y="1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4796909" y="1797664"/>
                <a:ext cx="584760" cy="678424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18615" extrusionOk="0">
                    <a:moveTo>
                      <a:pt x="6071" y="1"/>
                    </a:moveTo>
                    <a:lnTo>
                      <a:pt x="6004" y="101"/>
                    </a:lnTo>
                    <a:lnTo>
                      <a:pt x="5838" y="101"/>
                    </a:lnTo>
                    <a:cubicBezTo>
                      <a:pt x="5838" y="101"/>
                      <a:pt x="5804" y="67"/>
                      <a:pt x="5804" y="34"/>
                    </a:cubicBezTo>
                    <a:lnTo>
                      <a:pt x="5638" y="34"/>
                    </a:lnTo>
                    <a:lnTo>
                      <a:pt x="5638" y="101"/>
                    </a:lnTo>
                    <a:lnTo>
                      <a:pt x="5671" y="234"/>
                    </a:lnTo>
                    <a:lnTo>
                      <a:pt x="5671" y="468"/>
                    </a:lnTo>
                    <a:cubicBezTo>
                      <a:pt x="5671" y="501"/>
                      <a:pt x="5671" y="501"/>
                      <a:pt x="5671" y="501"/>
                    </a:cubicBezTo>
                    <a:lnTo>
                      <a:pt x="5638" y="601"/>
                    </a:lnTo>
                    <a:cubicBezTo>
                      <a:pt x="5638" y="635"/>
                      <a:pt x="5638" y="635"/>
                      <a:pt x="5604" y="635"/>
                    </a:cubicBezTo>
                    <a:lnTo>
                      <a:pt x="5604" y="668"/>
                    </a:lnTo>
                    <a:lnTo>
                      <a:pt x="5604" y="735"/>
                    </a:lnTo>
                    <a:lnTo>
                      <a:pt x="5604" y="1001"/>
                    </a:lnTo>
                    <a:cubicBezTo>
                      <a:pt x="5604" y="1001"/>
                      <a:pt x="5604" y="1035"/>
                      <a:pt x="5604" y="1035"/>
                    </a:cubicBezTo>
                    <a:lnTo>
                      <a:pt x="5604" y="1102"/>
                    </a:lnTo>
                    <a:lnTo>
                      <a:pt x="5537" y="1202"/>
                    </a:lnTo>
                    <a:cubicBezTo>
                      <a:pt x="5537" y="1202"/>
                      <a:pt x="5537" y="1235"/>
                      <a:pt x="5504" y="1235"/>
                    </a:cubicBezTo>
                    <a:lnTo>
                      <a:pt x="5404" y="1235"/>
                    </a:lnTo>
                    <a:lnTo>
                      <a:pt x="5337" y="1368"/>
                    </a:lnTo>
                    <a:cubicBezTo>
                      <a:pt x="5337" y="1368"/>
                      <a:pt x="5304" y="1402"/>
                      <a:pt x="5271" y="1402"/>
                    </a:cubicBezTo>
                    <a:lnTo>
                      <a:pt x="5237" y="1402"/>
                    </a:lnTo>
                    <a:cubicBezTo>
                      <a:pt x="5204" y="1402"/>
                      <a:pt x="5171" y="1402"/>
                      <a:pt x="5137" y="1368"/>
                    </a:cubicBezTo>
                    <a:lnTo>
                      <a:pt x="5104" y="1335"/>
                    </a:lnTo>
                    <a:lnTo>
                      <a:pt x="5004" y="1435"/>
                    </a:lnTo>
                    <a:lnTo>
                      <a:pt x="4837" y="1669"/>
                    </a:lnTo>
                    <a:lnTo>
                      <a:pt x="4804" y="1802"/>
                    </a:lnTo>
                    <a:lnTo>
                      <a:pt x="4837" y="1869"/>
                    </a:lnTo>
                    <a:cubicBezTo>
                      <a:pt x="4870" y="1902"/>
                      <a:pt x="4870" y="1935"/>
                      <a:pt x="4837" y="1969"/>
                    </a:cubicBezTo>
                    <a:lnTo>
                      <a:pt x="4637" y="2169"/>
                    </a:lnTo>
                    <a:cubicBezTo>
                      <a:pt x="4637" y="2202"/>
                      <a:pt x="4603" y="2202"/>
                      <a:pt x="4570" y="2202"/>
                    </a:cubicBezTo>
                    <a:lnTo>
                      <a:pt x="4537" y="2202"/>
                    </a:lnTo>
                    <a:cubicBezTo>
                      <a:pt x="4503" y="2202"/>
                      <a:pt x="4470" y="2202"/>
                      <a:pt x="4470" y="2169"/>
                    </a:cubicBezTo>
                    <a:lnTo>
                      <a:pt x="4370" y="2102"/>
                    </a:lnTo>
                    <a:lnTo>
                      <a:pt x="4203" y="2102"/>
                    </a:lnTo>
                    <a:cubicBezTo>
                      <a:pt x="4203" y="2119"/>
                      <a:pt x="4195" y="2127"/>
                      <a:pt x="4182" y="2127"/>
                    </a:cubicBezTo>
                    <a:cubicBezTo>
                      <a:pt x="4170" y="2127"/>
                      <a:pt x="4153" y="2119"/>
                      <a:pt x="4136" y="2102"/>
                    </a:cubicBezTo>
                    <a:lnTo>
                      <a:pt x="4070" y="2069"/>
                    </a:lnTo>
                    <a:lnTo>
                      <a:pt x="3936" y="2069"/>
                    </a:lnTo>
                    <a:lnTo>
                      <a:pt x="3870" y="2036"/>
                    </a:lnTo>
                    <a:lnTo>
                      <a:pt x="3770" y="1969"/>
                    </a:lnTo>
                    <a:lnTo>
                      <a:pt x="3703" y="1902"/>
                    </a:lnTo>
                    <a:lnTo>
                      <a:pt x="3436" y="1902"/>
                    </a:lnTo>
                    <a:cubicBezTo>
                      <a:pt x="3403" y="1902"/>
                      <a:pt x="3369" y="1869"/>
                      <a:pt x="3369" y="1869"/>
                    </a:cubicBezTo>
                    <a:lnTo>
                      <a:pt x="3336" y="1802"/>
                    </a:lnTo>
                    <a:cubicBezTo>
                      <a:pt x="3303" y="1769"/>
                      <a:pt x="3303" y="1769"/>
                      <a:pt x="3336" y="1735"/>
                    </a:cubicBezTo>
                    <a:lnTo>
                      <a:pt x="3336" y="1569"/>
                    </a:lnTo>
                    <a:lnTo>
                      <a:pt x="3369" y="1368"/>
                    </a:lnTo>
                    <a:lnTo>
                      <a:pt x="3369" y="1335"/>
                    </a:lnTo>
                    <a:lnTo>
                      <a:pt x="3236" y="1335"/>
                    </a:lnTo>
                    <a:lnTo>
                      <a:pt x="3169" y="1402"/>
                    </a:lnTo>
                    <a:lnTo>
                      <a:pt x="3136" y="1502"/>
                    </a:lnTo>
                    <a:lnTo>
                      <a:pt x="3069" y="2002"/>
                    </a:lnTo>
                    <a:cubicBezTo>
                      <a:pt x="3069" y="2002"/>
                      <a:pt x="3069" y="2036"/>
                      <a:pt x="3036" y="2036"/>
                    </a:cubicBezTo>
                    <a:lnTo>
                      <a:pt x="2869" y="2202"/>
                    </a:lnTo>
                    <a:lnTo>
                      <a:pt x="2535" y="2336"/>
                    </a:lnTo>
                    <a:lnTo>
                      <a:pt x="2435" y="2336"/>
                    </a:lnTo>
                    <a:lnTo>
                      <a:pt x="2369" y="2369"/>
                    </a:lnTo>
                    <a:lnTo>
                      <a:pt x="2302" y="2369"/>
                    </a:lnTo>
                    <a:lnTo>
                      <a:pt x="2268" y="2469"/>
                    </a:lnTo>
                    <a:lnTo>
                      <a:pt x="2268" y="2536"/>
                    </a:lnTo>
                    <a:lnTo>
                      <a:pt x="2268" y="2703"/>
                    </a:lnTo>
                    <a:lnTo>
                      <a:pt x="2302" y="2836"/>
                    </a:lnTo>
                    <a:lnTo>
                      <a:pt x="2302" y="3036"/>
                    </a:lnTo>
                    <a:cubicBezTo>
                      <a:pt x="2302" y="3036"/>
                      <a:pt x="2302" y="3070"/>
                      <a:pt x="2302" y="3070"/>
                    </a:cubicBezTo>
                    <a:lnTo>
                      <a:pt x="2268" y="3203"/>
                    </a:lnTo>
                    <a:cubicBezTo>
                      <a:pt x="2235" y="3236"/>
                      <a:pt x="2235" y="3236"/>
                      <a:pt x="2202" y="3270"/>
                    </a:cubicBezTo>
                    <a:lnTo>
                      <a:pt x="2135" y="3303"/>
                    </a:lnTo>
                    <a:lnTo>
                      <a:pt x="1935" y="3303"/>
                    </a:lnTo>
                    <a:lnTo>
                      <a:pt x="1801" y="3336"/>
                    </a:lnTo>
                    <a:lnTo>
                      <a:pt x="1801" y="3370"/>
                    </a:lnTo>
                    <a:lnTo>
                      <a:pt x="1735" y="3370"/>
                    </a:lnTo>
                    <a:lnTo>
                      <a:pt x="1701" y="3403"/>
                    </a:lnTo>
                    <a:lnTo>
                      <a:pt x="1701" y="3537"/>
                    </a:lnTo>
                    <a:cubicBezTo>
                      <a:pt x="1701" y="3537"/>
                      <a:pt x="1701" y="3570"/>
                      <a:pt x="1701" y="3570"/>
                    </a:cubicBezTo>
                    <a:lnTo>
                      <a:pt x="1668" y="3670"/>
                    </a:lnTo>
                    <a:lnTo>
                      <a:pt x="1568" y="3770"/>
                    </a:lnTo>
                    <a:lnTo>
                      <a:pt x="1568" y="3837"/>
                    </a:lnTo>
                    <a:lnTo>
                      <a:pt x="1568" y="3904"/>
                    </a:lnTo>
                    <a:lnTo>
                      <a:pt x="1601" y="3937"/>
                    </a:lnTo>
                    <a:cubicBezTo>
                      <a:pt x="1601" y="3970"/>
                      <a:pt x="1601" y="3970"/>
                      <a:pt x="1601" y="4004"/>
                    </a:cubicBezTo>
                    <a:lnTo>
                      <a:pt x="1601" y="4070"/>
                    </a:lnTo>
                    <a:cubicBezTo>
                      <a:pt x="1601" y="4104"/>
                      <a:pt x="1601" y="4104"/>
                      <a:pt x="1568" y="4137"/>
                    </a:cubicBezTo>
                    <a:lnTo>
                      <a:pt x="1501" y="4204"/>
                    </a:lnTo>
                    <a:lnTo>
                      <a:pt x="1468" y="4204"/>
                    </a:lnTo>
                    <a:lnTo>
                      <a:pt x="1268" y="4304"/>
                    </a:lnTo>
                    <a:lnTo>
                      <a:pt x="1268" y="4371"/>
                    </a:lnTo>
                    <a:lnTo>
                      <a:pt x="1568" y="4737"/>
                    </a:lnTo>
                    <a:lnTo>
                      <a:pt x="1635" y="4904"/>
                    </a:lnTo>
                    <a:cubicBezTo>
                      <a:pt x="1668" y="4904"/>
                      <a:pt x="1668" y="4938"/>
                      <a:pt x="1635" y="4971"/>
                    </a:cubicBezTo>
                    <a:lnTo>
                      <a:pt x="1601" y="5071"/>
                    </a:lnTo>
                    <a:lnTo>
                      <a:pt x="1535" y="5405"/>
                    </a:lnTo>
                    <a:lnTo>
                      <a:pt x="1401" y="5638"/>
                    </a:lnTo>
                    <a:cubicBezTo>
                      <a:pt x="1401" y="5671"/>
                      <a:pt x="1368" y="5671"/>
                      <a:pt x="1334" y="5671"/>
                    </a:cubicBezTo>
                    <a:lnTo>
                      <a:pt x="1301" y="5671"/>
                    </a:lnTo>
                    <a:lnTo>
                      <a:pt x="1334" y="5938"/>
                    </a:lnTo>
                    <a:cubicBezTo>
                      <a:pt x="1334" y="5938"/>
                      <a:pt x="1334" y="5972"/>
                      <a:pt x="1334" y="6005"/>
                    </a:cubicBezTo>
                    <a:lnTo>
                      <a:pt x="1268" y="6105"/>
                    </a:lnTo>
                    <a:lnTo>
                      <a:pt x="1234" y="6205"/>
                    </a:lnTo>
                    <a:lnTo>
                      <a:pt x="1134" y="7106"/>
                    </a:lnTo>
                    <a:lnTo>
                      <a:pt x="1134" y="7206"/>
                    </a:lnTo>
                    <a:lnTo>
                      <a:pt x="1201" y="7306"/>
                    </a:lnTo>
                    <a:cubicBezTo>
                      <a:pt x="1201" y="7339"/>
                      <a:pt x="1201" y="7339"/>
                      <a:pt x="1201" y="7339"/>
                    </a:cubicBezTo>
                    <a:lnTo>
                      <a:pt x="1201" y="7406"/>
                    </a:lnTo>
                    <a:lnTo>
                      <a:pt x="1201" y="7539"/>
                    </a:lnTo>
                    <a:lnTo>
                      <a:pt x="1234" y="7673"/>
                    </a:lnTo>
                    <a:lnTo>
                      <a:pt x="1334" y="7940"/>
                    </a:lnTo>
                    <a:lnTo>
                      <a:pt x="1435" y="8006"/>
                    </a:lnTo>
                    <a:lnTo>
                      <a:pt x="1435" y="8040"/>
                    </a:lnTo>
                    <a:lnTo>
                      <a:pt x="1501" y="8107"/>
                    </a:lnTo>
                    <a:cubicBezTo>
                      <a:pt x="1501" y="8107"/>
                      <a:pt x="1501" y="8140"/>
                      <a:pt x="1501" y="8140"/>
                    </a:cubicBezTo>
                    <a:lnTo>
                      <a:pt x="1501" y="8540"/>
                    </a:lnTo>
                    <a:lnTo>
                      <a:pt x="1501" y="8607"/>
                    </a:lnTo>
                    <a:cubicBezTo>
                      <a:pt x="1501" y="8607"/>
                      <a:pt x="1501" y="8640"/>
                      <a:pt x="1501" y="8640"/>
                    </a:cubicBezTo>
                    <a:lnTo>
                      <a:pt x="1501" y="8774"/>
                    </a:lnTo>
                    <a:lnTo>
                      <a:pt x="1501" y="8840"/>
                    </a:lnTo>
                    <a:lnTo>
                      <a:pt x="1468" y="9041"/>
                    </a:lnTo>
                    <a:cubicBezTo>
                      <a:pt x="1435" y="9074"/>
                      <a:pt x="1435" y="9074"/>
                      <a:pt x="1401" y="9107"/>
                    </a:cubicBezTo>
                    <a:lnTo>
                      <a:pt x="1301" y="9107"/>
                    </a:lnTo>
                    <a:lnTo>
                      <a:pt x="1234" y="9041"/>
                    </a:lnTo>
                    <a:cubicBezTo>
                      <a:pt x="1201" y="9041"/>
                      <a:pt x="1201" y="9007"/>
                      <a:pt x="1201" y="9007"/>
                    </a:cubicBezTo>
                    <a:lnTo>
                      <a:pt x="1134" y="8874"/>
                    </a:lnTo>
                    <a:lnTo>
                      <a:pt x="1034" y="8640"/>
                    </a:lnTo>
                    <a:lnTo>
                      <a:pt x="901" y="8340"/>
                    </a:lnTo>
                    <a:lnTo>
                      <a:pt x="867" y="8207"/>
                    </a:lnTo>
                    <a:lnTo>
                      <a:pt x="801" y="8273"/>
                    </a:lnTo>
                    <a:lnTo>
                      <a:pt x="734" y="8307"/>
                    </a:lnTo>
                    <a:lnTo>
                      <a:pt x="767" y="8373"/>
                    </a:lnTo>
                    <a:cubicBezTo>
                      <a:pt x="801" y="8373"/>
                      <a:pt x="801" y="8407"/>
                      <a:pt x="801" y="8440"/>
                    </a:cubicBezTo>
                    <a:cubicBezTo>
                      <a:pt x="801" y="8440"/>
                      <a:pt x="801" y="8473"/>
                      <a:pt x="767" y="8507"/>
                    </a:cubicBezTo>
                    <a:lnTo>
                      <a:pt x="601" y="8674"/>
                    </a:lnTo>
                    <a:lnTo>
                      <a:pt x="567" y="8674"/>
                    </a:lnTo>
                    <a:lnTo>
                      <a:pt x="434" y="8707"/>
                    </a:lnTo>
                    <a:lnTo>
                      <a:pt x="434" y="8774"/>
                    </a:lnTo>
                    <a:cubicBezTo>
                      <a:pt x="400" y="8807"/>
                      <a:pt x="400" y="8807"/>
                      <a:pt x="367" y="8840"/>
                    </a:cubicBezTo>
                    <a:lnTo>
                      <a:pt x="334" y="8874"/>
                    </a:lnTo>
                    <a:lnTo>
                      <a:pt x="334" y="9007"/>
                    </a:lnTo>
                    <a:lnTo>
                      <a:pt x="334" y="9508"/>
                    </a:lnTo>
                    <a:lnTo>
                      <a:pt x="334" y="9641"/>
                    </a:lnTo>
                    <a:lnTo>
                      <a:pt x="334" y="9741"/>
                    </a:lnTo>
                    <a:lnTo>
                      <a:pt x="434" y="10141"/>
                    </a:lnTo>
                    <a:cubicBezTo>
                      <a:pt x="467" y="10141"/>
                      <a:pt x="467" y="10175"/>
                      <a:pt x="434" y="10175"/>
                    </a:cubicBezTo>
                    <a:lnTo>
                      <a:pt x="434" y="10275"/>
                    </a:lnTo>
                    <a:lnTo>
                      <a:pt x="400" y="10341"/>
                    </a:lnTo>
                    <a:cubicBezTo>
                      <a:pt x="400" y="10341"/>
                      <a:pt x="400" y="10375"/>
                      <a:pt x="367" y="10375"/>
                    </a:cubicBezTo>
                    <a:lnTo>
                      <a:pt x="134" y="10542"/>
                    </a:lnTo>
                    <a:lnTo>
                      <a:pt x="67" y="10575"/>
                    </a:lnTo>
                    <a:lnTo>
                      <a:pt x="34" y="10642"/>
                    </a:lnTo>
                    <a:lnTo>
                      <a:pt x="0" y="10742"/>
                    </a:lnTo>
                    <a:lnTo>
                      <a:pt x="0" y="10808"/>
                    </a:lnTo>
                    <a:lnTo>
                      <a:pt x="34" y="10875"/>
                    </a:lnTo>
                    <a:lnTo>
                      <a:pt x="100" y="10909"/>
                    </a:lnTo>
                    <a:lnTo>
                      <a:pt x="667" y="11109"/>
                    </a:lnTo>
                    <a:lnTo>
                      <a:pt x="734" y="11175"/>
                    </a:lnTo>
                    <a:lnTo>
                      <a:pt x="801" y="11242"/>
                    </a:lnTo>
                    <a:lnTo>
                      <a:pt x="834" y="11376"/>
                    </a:lnTo>
                    <a:cubicBezTo>
                      <a:pt x="867" y="11376"/>
                      <a:pt x="867" y="11409"/>
                      <a:pt x="834" y="11409"/>
                    </a:cubicBezTo>
                    <a:lnTo>
                      <a:pt x="934" y="11943"/>
                    </a:lnTo>
                    <a:lnTo>
                      <a:pt x="968" y="11976"/>
                    </a:lnTo>
                    <a:lnTo>
                      <a:pt x="1134" y="12209"/>
                    </a:lnTo>
                    <a:lnTo>
                      <a:pt x="1234" y="12310"/>
                    </a:lnTo>
                    <a:lnTo>
                      <a:pt x="1368" y="12476"/>
                    </a:lnTo>
                    <a:lnTo>
                      <a:pt x="1468" y="12676"/>
                    </a:lnTo>
                    <a:cubicBezTo>
                      <a:pt x="1468" y="12676"/>
                      <a:pt x="1468" y="12710"/>
                      <a:pt x="1468" y="12710"/>
                    </a:cubicBezTo>
                    <a:lnTo>
                      <a:pt x="1468" y="12777"/>
                    </a:lnTo>
                    <a:cubicBezTo>
                      <a:pt x="1468" y="12777"/>
                      <a:pt x="1468" y="12777"/>
                      <a:pt x="1468" y="12810"/>
                    </a:cubicBezTo>
                    <a:lnTo>
                      <a:pt x="1368" y="13110"/>
                    </a:lnTo>
                    <a:lnTo>
                      <a:pt x="1368" y="13244"/>
                    </a:lnTo>
                    <a:lnTo>
                      <a:pt x="1368" y="13277"/>
                    </a:lnTo>
                    <a:lnTo>
                      <a:pt x="1401" y="13344"/>
                    </a:lnTo>
                    <a:lnTo>
                      <a:pt x="1468" y="13344"/>
                    </a:lnTo>
                    <a:lnTo>
                      <a:pt x="1568" y="13277"/>
                    </a:lnTo>
                    <a:lnTo>
                      <a:pt x="1801" y="13143"/>
                    </a:lnTo>
                    <a:lnTo>
                      <a:pt x="2135" y="12943"/>
                    </a:lnTo>
                    <a:lnTo>
                      <a:pt x="2635" y="12943"/>
                    </a:lnTo>
                    <a:lnTo>
                      <a:pt x="3202" y="13110"/>
                    </a:lnTo>
                    <a:lnTo>
                      <a:pt x="3336" y="13110"/>
                    </a:lnTo>
                    <a:lnTo>
                      <a:pt x="3403" y="12943"/>
                    </a:lnTo>
                    <a:cubicBezTo>
                      <a:pt x="3403" y="12943"/>
                      <a:pt x="3436" y="12910"/>
                      <a:pt x="3436" y="12910"/>
                    </a:cubicBezTo>
                    <a:lnTo>
                      <a:pt x="3503" y="12877"/>
                    </a:lnTo>
                    <a:lnTo>
                      <a:pt x="3669" y="12877"/>
                    </a:lnTo>
                    <a:lnTo>
                      <a:pt x="3770" y="12910"/>
                    </a:lnTo>
                    <a:lnTo>
                      <a:pt x="3803" y="12943"/>
                    </a:lnTo>
                    <a:lnTo>
                      <a:pt x="3870" y="13010"/>
                    </a:lnTo>
                    <a:lnTo>
                      <a:pt x="4270" y="13677"/>
                    </a:lnTo>
                    <a:lnTo>
                      <a:pt x="4437" y="13844"/>
                    </a:lnTo>
                    <a:lnTo>
                      <a:pt x="4570" y="13977"/>
                    </a:lnTo>
                    <a:lnTo>
                      <a:pt x="5137" y="14444"/>
                    </a:lnTo>
                    <a:lnTo>
                      <a:pt x="5271" y="14511"/>
                    </a:lnTo>
                    <a:lnTo>
                      <a:pt x="7506" y="14978"/>
                    </a:lnTo>
                    <a:lnTo>
                      <a:pt x="7739" y="15045"/>
                    </a:lnTo>
                    <a:lnTo>
                      <a:pt x="7939" y="15145"/>
                    </a:lnTo>
                    <a:lnTo>
                      <a:pt x="8039" y="15212"/>
                    </a:lnTo>
                    <a:lnTo>
                      <a:pt x="8139" y="15278"/>
                    </a:lnTo>
                    <a:lnTo>
                      <a:pt x="8173" y="15278"/>
                    </a:lnTo>
                    <a:lnTo>
                      <a:pt x="8373" y="15545"/>
                    </a:lnTo>
                    <a:lnTo>
                      <a:pt x="8606" y="15779"/>
                    </a:lnTo>
                    <a:lnTo>
                      <a:pt x="8740" y="15845"/>
                    </a:lnTo>
                    <a:lnTo>
                      <a:pt x="9140" y="16046"/>
                    </a:lnTo>
                    <a:lnTo>
                      <a:pt x="9173" y="16046"/>
                    </a:lnTo>
                    <a:lnTo>
                      <a:pt x="9240" y="16112"/>
                    </a:lnTo>
                    <a:lnTo>
                      <a:pt x="9307" y="16212"/>
                    </a:lnTo>
                    <a:lnTo>
                      <a:pt x="9407" y="16446"/>
                    </a:lnTo>
                    <a:lnTo>
                      <a:pt x="9407" y="16479"/>
                    </a:lnTo>
                    <a:lnTo>
                      <a:pt x="9407" y="16646"/>
                    </a:lnTo>
                    <a:cubicBezTo>
                      <a:pt x="9407" y="16646"/>
                      <a:pt x="9407" y="16646"/>
                      <a:pt x="9407" y="16679"/>
                    </a:cubicBezTo>
                    <a:lnTo>
                      <a:pt x="9374" y="16813"/>
                    </a:lnTo>
                    <a:lnTo>
                      <a:pt x="9374" y="16846"/>
                    </a:lnTo>
                    <a:lnTo>
                      <a:pt x="9307" y="16946"/>
                    </a:lnTo>
                    <a:lnTo>
                      <a:pt x="9273" y="16980"/>
                    </a:lnTo>
                    <a:lnTo>
                      <a:pt x="8840" y="17613"/>
                    </a:lnTo>
                    <a:lnTo>
                      <a:pt x="8940" y="17613"/>
                    </a:lnTo>
                    <a:lnTo>
                      <a:pt x="9374" y="17647"/>
                    </a:lnTo>
                    <a:lnTo>
                      <a:pt x="9407" y="17647"/>
                    </a:lnTo>
                    <a:lnTo>
                      <a:pt x="9540" y="17680"/>
                    </a:lnTo>
                    <a:lnTo>
                      <a:pt x="10541" y="18080"/>
                    </a:lnTo>
                    <a:lnTo>
                      <a:pt x="11008" y="18080"/>
                    </a:lnTo>
                    <a:lnTo>
                      <a:pt x="11175" y="18147"/>
                    </a:lnTo>
                    <a:lnTo>
                      <a:pt x="11208" y="18147"/>
                    </a:lnTo>
                    <a:lnTo>
                      <a:pt x="11542" y="18447"/>
                    </a:lnTo>
                    <a:lnTo>
                      <a:pt x="11675" y="18614"/>
                    </a:lnTo>
                    <a:cubicBezTo>
                      <a:pt x="11675" y="18581"/>
                      <a:pt x="11709" y="18581"/>
                      <a:pt x="11742" y="18547"/>
                    </a:cubicBezTo>
                    <a:cubicBezTo>
                      <a:pt x="11742" y="18547"/>
                      <a:pt x="11775" y="18581"/>
                      <a:pt x="11809" y="18581"/>
                    </a:cubicBezTo>
                    <a:lnTo>
                      <a:pt x="11842" y="18614"/>
                    </a:lnTo>
                    <a:lnTo>
                      <a:pt x="11975" y="18614"/>
                    </a:lnTo>
                    <a:lnTo>
                      <a:pt x="11975" y="18547"/>
                    </a:lnTo>
                    <a:cubicBezTo>
                      <a:pt x="11975" y="18514"/>
                      <a:pt x="11975" y="18481"/>
                      <a:pt x="12009" y="18447"/>
                    </a:cubicBezTo>
                    <a:lnTo>
                      <a:pt x="12042" y="18447"/>
                    </a:lnTo>
                    <a:cubicBezTo>
                      <a:pt x="12042" y="18447"/>
                      <a:pt x="12009" y="18447"/>
                      <a:pt x="12009" y="18414"/>
                    </a:cubicBezTo>
                    <a:lnTo>
                      <a:pt x="12009" y="18381"/>
                    </a:lnTo>
                    <a:lnTo>
                      <a:pt x="11875" y="18381"/>
                    </a:lnTo>
                    <a:cubicBezTo>
                      <a:pt x="11842" y="18381"/>
                      <a:pt x="11809" y="18381"/>
                      <a:pt x="11809" y="18347"/>
                    </a:cubicBezTo>
                    <a:lnTo>
                      <a:pt x="11542" y="18080"/>
                    </a:lnTo>
                    <a:lnTo>
                      <a:pt x="11408" y="18014"/>
                    </a:lnTo>
                    <a:cubicBezTo>
                      <a:pt x="11375" y="17980"/>
                      <a:pt x="11342" y="17947"/>
                      <a:pt x="11342" y="17947"/>
                    </a:cubicBezTo>
                    <a:lnTo>
                      <a:pt x="11308" y="17747"/>
                    </a:lnTo>
                    <a:cubicBezTo>
                      <a:pt x="11275" y="17747"/>
                      <a:pt x="11275" y="17713"/>
                      <a:pt x="11308" y="17680"/>
                    </a:cubicBezTo>
                    <a:lnTo>
                      <a:pt x="11408" y="17547"/>
                    </a:lnTo>
                    <a:lnTo>
                      <a:pt x="11442" y="17447"/>
                    </a:lnTo>
                    <a:lnTo>
                      <a:pt x="11408" y="17346"/>
                    </a:lnTo>
                    <a:lnTo>
                      <a:pt x="11275" y="17313"/>
                    </a:lnTo>
                    <a:lnTo>
                      <a:pt x="11108" y="17313"/>
                    </a:lnTo>
                    <a:lnTo>
                      <a:pt x="11008" y="17280"/>
                    </a:lnTo>
                    <a:cubicBezTo>
                      <a:pt x="10975" y="17280"/>
                      <a:pt x="10975" y="17246"/>
                      <a:pt x="10975" y="17213"/>
                    </a:cubicBezTo>
                    <a:lnTo>
                      <a:pt x="10908" y="17013"/>
                    </a:lnTo>
                    <a:lnTo>
                      <a:pt x="10875" y="17013"/>
                    </a:lnTo>
                    <a:lnTo>
                      <a:pt x="10841" y="16980"/>
                    </a:lnTo>
                    <a:lnTo>
                      <a:pt x="10841" y="16946"/>
                    </a:lnTo>
                    <a:lnTo>
                      <a:pt x="10708" y="16946"/>
                    </a:lnTo>
                    <a:lnTo>
                      <a:pt x="10641" y="16913"/>
                    </a:lnTo>
                    <a:lnTo>
                      <a:pt x="10574" y="16913"/>
                    </a:lnTo>
                    <a:lnTo>
                      <a:pt x="10508" y="16813"/>
                    </a:lnTo>
                    <a:lnTo>
                      <a:pt x="10308" y="16579"/>
                    </a:lnTo>
                    <a:lnTo>
                      <a:pt x="10308" y="16546"/>
                    </a:lnTo>
                    <a:cubicBezTo>
                      <a:pt x="10308" y="16546"/>
                      <a:pt x="10308" y="16513"/>
                      <a:pt x="10308" y="16479"/>
                    </a:cubicBezTo>
                    <a:lnTo>
                      <a:pt x="10341" y="16312"/>
                    </a:lnTo>
                    <a:lnTo>
                      <a:pt x="10341" y="16246"/>
                    </a:lnTo>
                    <a:lnTo>
                      <a:pt x="10308" y="16179"/>
                    </a:lnTo>
                    <a:lnTo>
                      <a:pt x="10174" y="16046"/>
                    </a:lnTo>
                    <a:lnTo>
                      <a:pt x="10174" y="16012"/>
                    </a:lnTo>
                    <a:lnTo>
                      <a:pt x="10141" y="15879"/>
                    </a:lnTo>
                    <a:lnTo>
                      <a:pt x="9974" y="15645"/>
                    </a:lnTo>
                    <a:lnTo>
                      <a:pt x="9807" y="15445"/>
                    </a:lnTo>
                    <a:lnTo>
                      <a:pt x="9774" y="15378"/>
                    </a:lnTo>
                    <a:cubicBezTo>
                      <a:pt x="9740" y="15378"/>
                      <a:pt x="9740" y="15345"/>
                      <a:pt x="9774" y="15345"/>
                    </a:cubicBezTo>
                    <a:lnTo>
                      <a:pt x="9774" y="15278"/>
                    </a:lnTo>
                    <a:lnTo>
                      <a:pt x="9740" y="15212"/>
                    </a:lnTo>
                    <a:lnTo>
                      <a:pt x="9640" y="15045"/>
                    </a:lnTo>
                    <a:lnTo>
                      <a:pt x="9574" y="14945"/>
                    </a:lnTo>
                    <a:lnTo>
                      <a:pt x="9340" y="14745"/>
                    </a:lnTo>
                    <a:lnTo>
                      <a:pt x="9240" y="14611"/>
                    </a:lnTo>
                    <a:lnTo>
                      <a:pt x="9107" y="14544"/>
                    </a:lnTo>
                    <a:lnTo>
                      <a:pt x="8773" y="14544"/>
                    </a:lnTo>
                    <a:lnTo>
                      <a:pt x="8573" y="14478"/>
                    </a:lnTo>
                    <a:cubicBezTo>
                      <a:pt x="8573" y="14478"/>
                      <a:pt x="8540" y="14444"/>
                      <a:pt x="8540" y="14444"/>
                    </a:cubicBezTo>
                    <a:lnTo>
                      <a:pt x="8473" y="14311"/>
                    </a:lnTo>
                    <a:cubicBezTo>
                      <a:pt x="8473" y="14311"/>
                      <a:pt x="8473" y="14311"/>
                      <a:pt x="8473" y="14278"/>
                    </a:cubicBezTo>
                    <a:lnTo>
                      <a:pt x="8406" y="13977"/>
                    </a:lnTo>
                    <a:lnTo>
                      <a:pt x="8339" y="13944"/>
                    </a:lnTo>
                    <a:lnTo>
                      <a:pt x="8273" y="13944"/>
                    </a:lnTo>
                    <a:cubicBezTo>
                      <a:pt x="8273" y="13944"/>
                      <a:pt x="8239" y="13944"/>
                      <a:pt x="8206" y="13911"/>
                    </a:cubicBezTo>
                    <a:lnTo>
                      <a:pt x="8173" y="13844"/>
                    </a:lnTo>
                    <a:lnTo>
                      <a:pt x="8139" y="13777"/>
                    </a:lnTo>
                    <a:lnTo>
                      <a:pt x="8006" y="13711"/>
                    </a:lnTo>
                    <a:cubicBezTo>
                      <a:pt x="8006" y="13677"/>
                      <a:pt x="8006" y="13677"/>
                      <a:pt x="7973" y="13644"/>
                    </a:cubicBezTo>
                    <a:lnTo>
                      <a:pt x="7939" y="13510"/>
                    </a:lnTo>
                    <a:lnTo>
                      <a:pt x="7939" y="13544"/>
                    </a:lnTo>
                    <a:cubicBezTo>
                      <a:pt x="7939" y="13544"/>
                      <a:pt x="7939" y="13577"/>
                      <a:pt x="7939" y="13577"/>
                    </a:cubicBezTo>
                    <a:lnTo>
                      <a:pt x="7872" y="13644"/>
                    </a:lnTo>
                    <a:lnTo>
                      <a:pt x="7772" y="13744"/>
                    </a:lnTo>
                    <a:lnTo>
                      <a:pt x="7672" y="13744"/>
                    </a:lnTo>
                    <a:cubicBezTo>
                      <a:pt x="7639" y="13711"/>
                      <a:pt x="7606" y="13677"/>
                      <a:pt x="7606" y="13644"/>
                    </a:cubicBezTo>
                    <a:lnTo>
                      <a:pt x="7606" y="13444"/>
                    </a:lnTo>
                    <a:lnTo>
                      <a:pt x="7606" y="13410"/>
                    </a:lnTo>
                    <a:cubicBezTo>
                      <a:pt x="7606" y="13377"/>
                      <a:pt x="7606" y="13344"/>
                      <a:pt x="7606" y="13344"/>
                    </a:cubicBezTo>
                    <a:lnTo>
                      <a:pt x="7606" y="13244"/>
                    </a:lnTo>
                    <a:cubicBezTo>
                      <a:pt x="7606" y="13244"/>
                      <a:pt x="7606" y="13210"/>
                      <a:pt x="7606" y="13210"/>
                    </a:cubicBezTo>
                    <a:lnTo>
                      <a:pt x="7639" y="13143"/>
                    </a:lnTo>
                    <a:lnTo>
                      <a:pt x="7606" y="13143"/>
                    </a:lnTo>
                    <a:cubicBezTo>
                      <a:pt x="7539" y="13143"/>
                      <a:pt x="7506" y="13110"/>
                      <a:pt x="7506" y="13043"/>
                    </a:cubicBezTo>
                    <a:lnTo>
                      <a:pt x="7506" y="12943"/>
                    </a:lnTo>
                    <a:cubicBezTo>
                      <a:pt x="7472" y="12943"/>
                      <a:pt x="7472" y="12910"/>
                      <a:pt x="7506" y="12910"/>
                    </a:cubicBezTo>
                    <a:lnTo>
                      <a:pt x="7539" y="12743"/>
                    </a:lnTo>
                    <a:cubicBezTo>
                      <a:pt x="7567" y="12716"/>
                      <a:pt x="7594" y="12688"/>
                      <a:pt x="7622" y="12679"/>
                    </a:cubicBezTo>
                    <a:lnTo>
                      <a:pt x="7622" y="12679"/>
                    </a:lnTo>
                    <a:cubicBezTo>
                      <a:pt x="7635" y="12683"/>
                      <a:pt x="7654" y="12691"/>
                      <a:pt x="7672" y="12710"/>
                    </a:cubicBezTo>
                    <a:lnTo>
                      <a:pt x="7706" y="12777"/>
                    </a:lnTo>
                    <a:lnTo>
                      <a:pt x="7906" y="12777"/>
                    </a:lnTo>
                    <a:lnTo>
                      <a:pt x="8006" y="12810"/>
                    </a:lnTo>
                    <a:cubicBezTo>
                      <a:pt x="8039" y="12810"/>
                      <a:pt x="8039" y="12843"/>
                      <a:pt x="8073" y="12877"/>
                    </a:cubicBezTo>
                    <a:lnTo>
                      <a:pt x="8073" y="12943"/>
                    </a:lnTo>
                    <a:lnTo>
                      <a:pt x="8073" y="12977"/>
                    </a:lnTo>
                    <a:lnTo>
                      <a:pt x="8106" y="13010"/>
                    </a:lnTo>
                    <a:lnTo>
                      <a:pt x="8273" y="13077"/>
                    </a:lnTo>
                    <a:lnTo>
                      <a:pt x="8306" y="13110"/>
                    </a:lnTo>
                    <a:lnTo>
                      <a:pt x="8440" y="13277"/>
                    </a:lnTo>
                    <a:lnTo>
                      <a:pt x="8706" y="13277"/>
                    </a:lnTo>
                    <a:lnTo>
                      <a:pt x="8940" y="13210"/>
                    </a:lnTo>
                    <a:lnTo>
                      <a:pt x="9040" y="13110"/>
                    </a:lnTo>
                    <a:lnTo>
                      <a:pt x="9107" y="13010"/>
                    </a:lnTo>
                    <a:lnTo>
                      <a:pt x="9273" y="12676"/>
                    </a:lnTo>
                    <a:lnTo>
                      <a:pt x="9307" y="12543"/>
                    </a:lnTo>
                    <a:lnTo>
                      <a:pt x="9340" y="12443"/>
                    </a:lnTo>
                    <a:cubicBezTo>
                      <a:pt x="9340" y="12443"/>
                      <a:pt x="9374" y="12410"/>
                      <a:pt x="9374" y="12410"/>
                    </a:cubicBezTo>
                    <a:lnTo>
                      <a:pt x="9507" y="12343"/>
                    </a:lnTo>
                    <a:lnTo>
                      <a:pt x="9540" y="12310"/>
                    </a:lnTo>
                    <a:lnTo>
                      <a:pt x="9574" y="12310"/>
                    </a:lnTo>
                    <a:cubicBezTo>
                      <a:pt x="9574" y="12243"/>
                      <a:pt x="9640" y="12209"/>
                      <a:pt x="9674" y="12209"/>
                    </a:cubicBezTo>
                    <a:lnTo>
                      <a:pt x="9907" y="12209"/>
                    </a:lnTo>
                    <a:lnTo>
                      <a:pt x="9974" y="12176"/>
                    </a:lnTo>
                    <a:lnTo>
                      <a:pt x="10141" y="12176"/>
                    </a:lnTo>
                    <a:lnTo>
                      <a:pt x="10274" y="12109"/>
                    </a:lnTo>
                    <a:lnTo>
                      <a:pt x="10308" y="12043"/>
                    </a:lnTo>
                    <a:cubicBezTo>
                      <a:pt x="10341" y="12009"/>
                      <a:pt x="10374" y="12009"/>
                      <a:pt x="10374" y="12009"/>
                    </a:cubicBezTo>
                    <a:lnTo>
                      <a:pt x="10608" y="12009"/>
                    </a:lnTo>
                    <a:lnTo>
                      <a:pt x="10741" y="11943"/>
                    </a:lnTo>
                    <a:lnTo>
                      <a:pt x="10775" y="11943"/>
                    </a:lnTo>
                    <a:lnTo>
                      <a:pt x="10875" y="11909"/>
                    </a:lnTo>
                    <a:lnTo>
                      <a:pt x="10941" y="11909"/>
                    </a:lnTo>
                    <a:lnTo>
                      <a:pt x="11041" y="11976"/>
                    </a:lnTo>
                    <a:lnTo>
                      <a:pt x="11175" y="11876"/>
                    </a:lnTo>
                    <a:lnTo>
                      <a:pt x="11508" y="11642"/>
                    </a:lnTo>
                    <a:lnTo>
                      <a:pt x="11742" y="11509"/>
                    </a:lnTo>
                    <a:lnTo>
                      <a:pt x="11775" y="11476"/>
                    </a:lnTo>
                    <a:lnTo>
                      <a:pt x="11875" y="11309"/>
                    </a:lnTo>
                    <a:lnTo>
                      <a:pt x="12176" y="11042"/>
                    </a:lnTo>
                    <a:lnTo>
                      <a:pt x="12276" y="10875"/>
                    </a:lnTo>
                    <a:lnTo>
                      <a:pt x="12309" y="10842"/>
                    </a:lnTo>
                    <a:lnTo>
                      <a:pt x="12309" y="10808"/>
                    </a:lnTo>
                    <a:lnTo>
                      <a:pt x="12376" y="10775"/>
                    </a:lnTo>
                    <a:lnTo>
                      <a:pt x="12542" y="10542"/>
                    </a:lnTo>
                    <a:lnTo>
                      <a:pt x="12576" y="10475"/>
                    </a:lnTo>
                    <a:cubicBezTo>
                      <a:pt x="12609" y="10475"/>
                      <a:pt x="12609" y="10475"/>
                      <a:pt x="12609" y="10442"/>
                    </a:cubicBezTo>
                    <a:lnTo>
                      <a:pt x="12776" y="10375"/>
                    </a:lnTo>
                    <a:lnTo>
                      <a:pt x="12809" y="10208"/>
                    </a:lnTo>
                    <a:cubicBezTo>
                      <a:pt x="12809" y="10208"/>
                      <a:pt x="12809" y="10208"/>
                      <a:pt x="12809" y="10175"/>
                    </a:cubicBezTo>
                    <a:lnTo>
                      <a:pt x="12843" y="10108"/>
                    </a:lnTo>
                    <a:cubicBezTo>
                      <a:pt x="12876" y="10108"/>
                      <a:pt x="12876" y="10075"/>
                      <a:pt x="12876" y="10075"/>
                    </a:cubicBezTo>
                    <a:lnTo>
                      <a:pt x="13110" y="9941"/>
                    </a:lnTo>
                    <a:lnTo>
                      <a:pt x="13110" y="9908"/>
                    </a:lnTo>
                    <a:cubicBezTo>
                      <a:pt x="13110" y="9874"/>
                      <a:pt x="13110" y="9874"/>
                      <a:pt x="13110" y="9841"/>
                    </a:cubicBezTo>
                    <a:lnTo>
                      <a:pt x="13143" y="9774"/>
                    </a:lnTo>
                    <a:lnTo>
                      <a:pt x="13276" y="9641"/>
                    </a:lnTo>
                    <a:lnTo>
                      <a:pt x="13276" y="9608"/>
                    </a:lnTo>
                    <a:lnTo>
                      <a:pt x="13443" y="9241"/>
                    </a:lnTo>
                    <a:cubicBezTo>
                      <a:pt x="13476" y="9207"/>
                      <a:pt x="13476" y="9207"/>
                      <a:pt x="13476" y="9207"/>
                    </a:cubicBezTo>
                    <a:lnTo>
                      <a:pt x="13577" y="9074"/>
                    </a:lnTo>
                    <a:cubicBezTo>
                      <a:pt x="13599" y="9074"/>
                      <a:pt x="13621" y="9059"/>
                      <a:pt x="13643" y="9059"/>
                    </a:cubicBezTo>
                    <a:cubicBezTo>
                      <a:pt x="13654" y="9059"/>
                      <a:pt x="13666" y="9063"/>
                      <a:pt x="13677" y="9074"/>
                    </a:cubicBezTo>
                    <a:lnTo>
                      <a:pt x="13810" y="9107"/>
                    </a:lnTo>
                    <a:lnTo>
                      <a:pt x="13943" y="9074"/>
                    </a:lnTo>
                    <a:lnTo>
                      <a:pt x="14344" y="9041"/>
                    </a:lnTo>
                    <a:lnTo>
                      <a:pt x="14444" y="9007"/>
                    </a:lnTo>
                    <a:cubicBezTo>
                      <a:pt x="14444" y="8991"/>
                      <a:pt x="14452" y="8982"/>
                      <a:pt x="14461" y="8982"/>
                    </a:cubicBezTo>
                    <a:cubicBezTo>
                      <a:pt x="14469" y="8982"/>
                      <a:pt x="14477" y="8991"/>
                      <a:pt x="14477" y="9007"/>
                    </a:cubicBezTo>
                    <a:lnTo>
                      <a:pt x="14511" y="9007"/>
                    </a:lnTo>
                    <a:lnTo>
                      <a:pt x="14644" y="8840"/>
                    </a:lnTo>
                    <a:cubicBezTo>
                      <a:pt x="14677" y="8807"/>
                      <a:pt x="14711" y="8807"/>
                      <a:pt x="14777" y="8807"/>
                    </a:cubicBezTo>
                    <a:lnTo>
                      <a:pt x="14844" y="8840"/>
                    </a:lnTo>
                    <a:lnTo>
                      <a:pt x="14944" y="8940"/>
                    </a:lnTo>
                    <a:lnTo>
                      <a:pt x="15011" y="9041"/>
                    </a:lnTo>
                    <a:cubicBezTo>
                      <a:pt x="15044" y="9074"/>
                      <a:pt x="15044" y="9107"/>
                      <a:pt x="15011" y="9141"/>
                    </a:cubicBezTo>
                    <a:lnTo>
                      <a:pt x="15011" y="9174"/>
                    </a:lnTo>
                    <a:lnTo>
                      <a:pt x="15011" y="9241"/>
                    </a:lnTo>
                    <a:lnTo>
                      <a:pt x="15244" y="9441"/>
                    </a:lnTo>
                    <a:lnTo>
                      <a:pt x="15378" y="9608"/>
                    </a:lnTo>
                    <a:lnTo>
                      <a:pt x="15445" y="9641"/>
                    </a:lnTo>
                    <a:lnTo>
                      <a:pt x="15578" y="9641"/>
                    </a:lnTo>
                    <a:lnTo>
                      <a:pt x="15711" y="9608"/>
                    </a:lnTo>
                    <a:lnTo>
                      <a:pt x="15811" y="9508"/>
                    </a:lnTo>
                    <a:lnTo>
                      <a:pt x="15811" y="9441"/>
                    </a:lnTo>
                    <a:lnTo>
                      <a:pt x="15878" y="9074"/>
                    </a:lnTo>
                    <a:cubicBezTo>
                      <a:pt x="15878" y="9074"/>
                      <a:pt x="15878" y="9074"/>
                      <a:pt x="15878" y="9041"/>
                    </a:cubicBezTo>
                    <a:lnTo>
                      <a:pt x="15912" y="9007"/>
                    </a:lnTo>
                    <a:lnTo>
                      <a:pt x="16012" y="8874"/>
                    </a:lnTo>
                    <a:lnTo>
                      <a:pt x="16012" y="8840"/>
                    </a:lnTo>
                    <a:lnTo>
                      <a:pt x="16012" y="8674"/>
                    </a:lnTo>
                    <a:cubicBezTo>
                      <a:pt x="16012" y="8674"/>
                      <a:pt x="16012" y="8674"/>
                      <a:pt x="16012" y="8640"/>
                    </a:cubicBezTo>
                    <a:lnTo>
                      <a:pt x="16045" y="8540"/>
                    </a:lnTo>
                    <a:lnTo>
                      <a:pt x="16012" y="8473"/>
                    </a:lnTo>
                    <a:cubicBezTo>
                      <a:pt x="16012" y="8473"/>
                      <a:pt x="16012" y="8440"/>
                      <a:pt x="16012" y="8407"/>
                    </a:cubicBezTo>
                    <a:lnTo>
                      <a:pt x="15978" y="8407"/>
                    </a:lnTo>
                    <a:cubicBezTo>
                      <a:pt x="15978" y="8407"/>
                      <a:pt x="15978" y="8407"/>
                      <a:pt x="15945" y="8373"/>
                    </a:cubicBezTo>
                    <a:lnTo>
                      <a:pt x="15945" y="8340"/>
                    </a:lnTo>
                    <a:cubicBezTo>
                      <a:pt x="15945" y="8307"/>
                      <a:pt x="15945" y="8273"/>
                      <a:pt x="15945" y="8240"/>
                    </a:cubicBezTo>
                    <a:lnTo>
                      <a:pt x="15945" y="8140"/>
                    </a:lnTo>
                    <a:lnTo>
                      <a:pt x="15711" y="8040"/>
                    </a:lnTo>
                    <a:lnTo>
                      <a:pt x="15445" y="7873"/>
                    </a:lnTo>
                    <a:lnTo>
                      <a:pt x="15311" y="7840"/>
                    </a:lnTo>
                    <a:lnTo>
                      <a:pt x="14644" y="7773"/>
                    </a:lnTo>
                    <a:lnTo>
                      <a:pt x="14611" y="7873"/>
                    </a:lnTo>
                    <a:cubicBezTo>
                      <a:pt x="14577" y="7873"/>
                      <a:pt x="14577" y="7906"/>
                      <a:pt x="14577" y="7906"/>
                    </a:cubicBezTo>
                    <a:lnTo>
                      <a:pt x="14511" y="7940"/>
                    </a:lnTo>
                    <a:lnTo>
                      <a:pt x="14477" y="7940"/>
                    </a:lnTo>
                    <a:lnTo>
                      <a:pt x="14344" y="7973"/>
                    </a:lnTo>
                    <a:lnTo>
                      <a:pt x="14244" y="7973"/>
                    </a:lnTo>
                    <a:cubicBezTo>
                      <a:pt x="14210" y="7973"/>
                      <a:pt x="14210" y="7973"/>
                      <a:pt x="14177" y="7940"/>
                    </a:cubicBezTo>
                    <a:lnTo>
                      <a:pt x="14144" y="7940"/>
                    </a:lnTo>
                    <a:lnTo>
                      <a:pt x="13810" y="7973"/>
                    </a:lnTo>
                    <a:cubicBezTo>
                      <a:pt x="13777" y="8006"/>
                      <a:pt x="13777" y="8006"/>
                      <a:pt x="13743" y="8006"/>
                    </a:cubicBezTo>
                    <a:lnTo>
                      <a:pt x="13677" y="8006"/>
                    </a:lnTo>
                    <a:lnTo>
                      <a:pt x="13543" y="8107"/>
                    </a:lnTo>
                    <a:lnTo>
                      <a:pt x="13877" y="8140"/>
                    </a:lnTo>
                    <a:lnTo>
                      <a:pt x="13910" y="8140"/>
                    </a:lnTo>
                    <a:cubicBezTo>
                      <a:pt x="13943" y="8140"/>
                      <a:pt x="13977" y="8140"/>
                      <a:pt x="14010" y="8173"/>
                    </a:cubicBezTo>
                    <a:lnTo>
                      <a:pt x="14044" y="8240"/>
                    </a:lnTo>
                    <a:lnTo>
                      <a:pt x="14244" y="8307"/>
                    </a:lnTo>
                    <a:cubicBezTo>
                      <a:pt x="14310" y="8307"/>
                      <a:pt x="14344" y="8340"/>
                      <a:pt x="14344" y="8373"/>
                    </a:cubicBezTo>
                    <a:lnTo>
                      <a:pt x="14344" y="8407"/>
                    </a:lnTo>
                    <a:cubicBezTo>
                      <a:pt x="14344" y="8440"/>
                      <a:pt x="14310" y="8440"/>
                      <a:pt x="14310" y="8473"/>
                    </a:cubicBezTo>
                    <a:lnTo>
                      <a:pt x="14244" y="8540"/>
                    </a:lnTo>
                    <a:lnTo>
                      <a:pt x="14210" y="8540"/>
                    </a:lnTo>
                    <a:lnTo>
                      <a:pt x="14077" y="8607"/>
                    </a:lnTo>
                    <a:lnTo>
                      <a:pt x="14044" y="8607"/>
                    </a:lnTo>
                    <a:lnTo>
                      <a:pt x="13543" y="8640"/>
                    </a:lnTo>
                    <a:lnTo>
                      <a:pt x="13343" y="8707"/>
                    </a:lnTo>
                    <a:lnTo>
                      <a:pt x="13210" y="8707"/>
                    </a:lnTo>
                    <a:lnTo>
                      <a:pt x="13143" y="8674"/>
                    </a:lnTo>
                    <a:cubicBezTo>
                      <a:pt x="13110" y="8674"/>
                      <a:pt x="13110" y="8674"/>
                      <a:pt x="13076" y="8640"/>
                    </a:cubicBezTo>
                    <a:lnTo>
                      <a:pt x="13043" y="8607"/>
                    </a:lnTo>
                    <a:lnTo>
                      <a:pt x="12909" y="8607"/>
                    </a:lnTo>
                    <a:lnTo>
                      <a:pt x="12843" y="8574"/>
                    </a:lnTo>
                    <a:lnTo>
                      <a:pt x="12776" y="8607"/>
                    </a:lnTo>
                    <a:lnTo>
                      <a:pt x="12609" y="8607"/>
                    </a:lnTo>
                    <a:cubicBezTo>
                      <a:pt x="12593" y="8624"/>
                      <a:pt x="12584" y="8632"/>
                      <a:pt x="12580" y="8632"/>
                    </a:cubicBezTo>
                    <a:cubicBezTo>
                      <a:pt x="12576" y="8632"/>
                      <a:pt x="12576" y="8624"/>
                      <a:pt x="12576" y="8607"/>
                    </a:cubicBezTo>
                    <a:lnTo>
                      <a:pt x="12276" y="8540"/>
                    </a:lnTo>
                    <a:lnTo>
                      <a:pt x="12142" y="8540"/>
                    </a:lnTo>
                    <a:lnTo>
                      <a:pt x="12009" y="8574"/>
                    </a:lnTo>
                    <a:lnTo>
                      <a:pt x="11975" y="8574"/>
                    </a:lnTo>
                    <a:lnTo>
                      <a:pt x="11141" y="8607"/>
                    </a:lnTo>
                    <a:lnTo>
                      <a:pt x="11041" y="8707"/>
                    </a:lnTo>
                    <a:lnTo>
                      <a:pt x="11041" y="8740"/>
                    </a:lnTo>
                    <a:lnTo>
                      <a:pt x="11008" y="8874"/>
                    </a:lnTo>
                    <a:cubicBezTo>
                      <a:pt x="11008" y="8874"/>
                      <a:pt x="11008" y="8907"/>
                      <a:pt x="11008" y="8907"/>
                    </a:cubicBezTo>
                    <a:lnTo>
                      <a:pt x="10908" y="9141"/>
                    </a:lnTo>
                    <a:cubicBezTo>
                      <a:pt x="10908" y="9141"/>
                      <a:pt x="10908" y="9174"/>
                      <a:pt x="10875" y="9174"/>
                    </a:cubicBezTo>
                    <a:lnTo>
                      <a:pt x="10775" y="9241"/>
                    </a:lnTo>
                    <a:lnTo>
                      <a:pt x="10608" y="9241"/>
                    </a:lnTo>
                    <a:lnTo>
                      <a:pt x="10441" y="9207"/>
                    </a:lnTo>
                    <a:lnTo>
                      <a:pt x="10308" y="9207"/>
                    </a:lnTo>
                    <a:lnTo>
                      <a:pt x="10207" y="9307"/>
                    </a:lnTo>
                    <a:lnTo>
                      <a:pt x="10174" y="9307"/>
                    </a:lnTo>
                    <a:lnTo>
                      <a:pt x="10007" y="9374"/>
                    </a:lnTo>
                    <a:lnTo>
                      <a:pt x="9807" y="9374"/>
                    </a:lnTo>
                    <a:lnTo>
                      <a:pt x="9640" y="9307"/>
                    </a:lnTo>
                    <a:lnTo>
                      <a:pt x="9107" y="9307"/>
                    </a:lnTo>
                    <a:cubicBezTo>
                      <a:pt x="9073" y="9307"/>
                      <a:pt x="9040" y="9274"/>
                      <a:pt x="9040" y="9274"/>
                    </a:cubicBezTo>
                    <a:lnTo>
                      <a:pt x="9007" y="9241"/>
                    </a:lnTo>
                    <a:cubicBezTo>
                      <a:pt x="8973" y="9241"/>
                      <a:pt x="8973" y="9241"/>
                      <a:pt x="8973" y="9207"/>
                    </a:cubicBezTo>
                    <a:lnTo>
                      <a:pt x="8940" y="9141"/>
                    </a:lnTo>
                    <a:lnTo>
                      <a:pt x="8840" y="9107"/>
                    </a:lnTo>
                    <a:cubicBezTo>
                      <a:pt x="8806" y="9074"/>
                      <a:pt x="8806" y="9041"/>
                      <a:pt x="8806" y="9007"/>
                    </a:cubicBezTo>
                    <a:lnTo>
                      <a:pt x="8806" y="8774"/>
                    </a:lnTo>
                    <a:lnTo>
                      <a:pt x="8740" y="8774"/>
                    </a:lnTo>
                    <a:lnTo>
                      <a:pt x="8673" y="8807"/>
                    </a:lnTo>
                    <a:lnTo>
                      <a:pt x="8673" y="8840"/>
                    </a:lnTo>
                    <a:cubicBezTo>
                      <a:pt x="8673" y="8874"/>
                      <a:pt x="8673" y="8874"/>
                      <a:pt x="8640" y="8907"/>
                    </a:cubicBezTo>
                    <a:cubicBezTo>
                      <a:pt x="8640" y="8907"/>
                      <a:pt x="8606" y="8940"/>
                      <a:pt x="8573" y="8940"/>
                    </a:cubicBezTo>
                    <a:lnTo>
                      <a:pt x="8339" y="8940"/>
                    </a:lnTo>
                    <a:lnTo>
                      <a:pt x="8306" y="8974"/>
                    </a:lnTo>
                    <a:lnTo>
                      <a:pt x="8139" y="9141"/>
                    </a:lnTo>
                    <a:lnTo>
                      <a:pt x="8039" y="9241"/>
                    </a:lnTo>
                    <a:lnTo>
                      <a:pt x="7806" y="9608"/>
                    </a:lnTo>
                    <a:lnTo>
                      <a:pt x="7572" y="9808"/>
                    </a:lnTo>
                    <a:lnTo>
                      <a:pt x="7472" y="9908"/>
                    </a:lnTo>
                    <a:lnTo>
                      <a:pt x="7439" y="10041"/>
                    </a:lnTo>
                    <a:lnTo>
                      <a:pt x="7439" y="10075"/>
                    </a:lnTo>
                    <a:lnTo>
                      <a:pt x="7372" y="10141"/>
                    </a:lnTo>
                    <a:cubicBezTo>
                      <a:pt x="7372" y="10141"/>
                      <a:pt x="7339" y="10175"/>
                      <a:pt x="7339" y="10175"/>
                    </a:cubicBezTo>
                    <a:lnTo>
                      <a:pt x="7239" y="10208"/>
                    </a:lnTo>
                    <a:lnTo>
                      <a:pt x="7172" y="10241"/>
                    </a:lnTo>
                    <a:lnTo>
                      <a:pt x="7105" y="10341"/>
                    </a:lnTo>
                    <a:lnTo>
                      <a:pt x="7039" y="10608"/>
                    </a:lnTo>
                    <a:lnTo>
                      <a:pt x="7039" y="10742"/>
                    </a:lnTo>
                    <a:lnTo>
                      <a:pt x="7005" y="10808"/>
                    </a:lnTo>
                    <a:cubicBezTo>
                      <a:pt x="7005" y="10808"/>
                      <a:pt x="7005" y="10842"/>
                      <a:pt x="7005" y="10842"/>
                    </a:cubicBezTo>
                    <a:lnTo>
                      <a:pt x="6838" y="11075"/>
                    </a:lnTo>
                    <a:lnTo>
                      <a:pt x="6838" y="11109"/>
                    </a:lnTo>
                    <a:lnTo>
                      <a:pt x="6738" y="11209"/>
                    </a:lnTo>
                    <a:lnTo>
                      <a:pt x="6572" y="11275"/>
                    </a:lnTo>
                    <a:cubicBezTo>
                      <a:pt x="6572" y="11292"/>
                      <a:pt x="6563" y="11301"/>
                      <a:pt x="6555" y="11301"/>
                    </a:cubicBezTo>
                    <a:cubicBezTo>
                      <a:pt x="6547" y="11301"/>
                      <a:pt x="6538" y="11292"/>
                      <a:pt x="6538" y="11275"/>
                    </a:cubicBezTo>
                    <a:lnTo>
                      <a:pt x="6338" y="11275"/>
                    </a:lnTo>
                    <a:lnTo>
                      <a:pt x="6271" y="11242"/>
                    </a:lnTo>
                    <a:lnTo>
                      <a:pt x="6171" y="11142"/>
                    </a:lnTo>
                    <a:lnTo>
                      <a:pt x="6071" y="11142"/>
                    </a:lnTo>
                    <a:lnTo>
                      <a:pt x="5804" y="11175"/>
                    </a:lnTo>
                    <a:lnTo>
                      <a:pt x="5704" y="11175"/>
                    </a:lnTo>
                    <a:lnTo>
                      <a:pt x="5504" y="11142"/>
                    </a:lnTo>
                    <a:cubicBezTo>
                      <a:pt x="5504" y="11142"/>
                      <a:pt x="5471" y="11109"/>
                      <a:pt x="5471" y="11109"/>
                    </a:cubicBezTo>
                    <a:lnTo>
                      <a:pt x="5437" y="11075"/>
                    </a:lnTo>
                    <a:cubicBezTo>
                      <a:pt x="5437" y="11064"/>
                      <a:pt x="5437" y="11052"/>
                      <a:pt x="5437" y="11042"/>
                    </a:cubicBezTo>
                    <a:lnTo>
                      <a:pt x="5237" y="11109"/>
                    </a:lnTo>
                    <a:cubicBezTo>
                      <a:pt x="5204" y="11109"/>
                      <a:pt x="5204" y="11109"/>
                      <a:pt x="5204" y="11142"/>
                    </a:cubicBezTo>
                    <a:lnTo>
                      <a:pt x="4937" y="11242"/>
                    </a:lnTo>
                    <a:lnTo>
                      <a:pt x="4870" y="11242"/>
                    </a:lnTo>
                    <a:lnTo>
                      <a:pt x="4804" y="11209"/>
                    </a:lnTo>
                    <a:cubicBezTo>
                      <a:pt x="4804" y="11209"/>
                      <a:pt x="4770" y="11175"/>
                      <a:pt x="4770" y="11175"/>
                    </a:cubicBezTo>
                    <a:lnTo>
                      <a:pt x="4704" y="11075"/>
                    </a:lnTo>
                    <a:lnTo>
                      <a:pt x="4670" y="10975"/>
                    </a:lnTo>
                    <a:lnTo>
                      <a:pt x="4637" y="10808"/>
                    </a:lnTo>
                    <a:lnTo>
                      <a:pt x="4603" y="10742"/>
                    </a:lnTo>
                    <a:lnTo>
                      <a:pt x="4403" y="10542"/>
                    </a:lnTo>
                    <a:lnTo>
                      <a:pt x="4370" y="10475"/>
                    </a:lnTo>
                    <a:cubicBezTo>
                      <a:pt x="4370" y="10442"/>
                      <a:pt x="4370" y="10442"/>
                      <a:pt x="4370" y="10408"/>
                    </a:cubicBezTo>
                    <a:lnTo>
                      <a:pt x="4370" y="10375"/>
                    </a:lnTo>
                    <a:cubicBezTo>
                      <a:pt x="4370" y="10341"/>
                      <a:pt x="4370" y="10341"/>
                      <a:pt x="4370" y="10341"/>
                    </a:cubicBezTo>
                    <a:lnTo>
                      <a:pt x="4403" y="10241"/>
                    </a:lnTo>
                    <a:lnTo>
                      <a:pt x="4403" y="10141"/>
                    </a:lnTo>
                    <a:cubicBezTo>
                      <a:pt x="4403" y="10108"/>
                      <a:pt x="4403" y="10108"/>
                      <a:pt x="4403" y="10108"/>
                    </a:cubicBezTo>
                    <a:lnTo>
                      <a:pt x="4437" y="10041"/>
                    </a:lnTo>
                    <a:lnTo>
                      <a:pt x="4437" y="10008"/>
                    </a:lnTo>
                    <a:lnTo>
                      <a:pt x="4170" y="9641"/>
                    </a:lnTo>
                    <a:cubicBezTo>
                      <a:pt x="4170" y="9641"/>
                      <a:pt x="4170" y="9608"/>
                      <a:pt x="4170" y="9608"/>
                    </a:cubicBezTo>
                    <a:lnTo>
                      <a:pt x="4136" y="9508"/>
                    </a:lnTo>
                    <a:lnTo>
                      <a:pt x="4003" y="9508"/>
                    </a:lnTo>
                    <a:lnTo>
                      <a:pt x="3903" y="9474"/>
                    </a:lnTo>
                    <a:cubicBezTo>
                      <a:pt x="3903" y="9474"/>
                      <a:pt x="3870" y="9441"/>
                      <a:pt x="3870" y="9441"/>
                    </a:cubicBezTo>
                    <a:lnTo>
                      <a:pt x="3803" y="9274"/>
                    </a:lnTo>
                    <a:lnTo>
                      <a:pt x="3770" y="9241"/>
                    </a:lnTo>
                    <a:lnTo>
                      <a:pt x="3736" y="9241"/>
                    </a:lnTo>
                    <a:lnTo>
                      <a:pt x="3669" y="9274"/>
                    </a:lnTo>
                    <a:lnTo>
                      <a:pt x="3603" y="9341"/>
                    </a:lnTo>
                    <a:lnTo>
                      <a:pt x="3436" y="9374"/>
                    </a:lnTo>
                    <a:lnTo>
                      <a:pt x="3236" y="9374"/>
                    </a:lnTo>
                    <a:lnTo>
                      <a:pt x="2969" y="9174"/>
                    </a:lnTo>
                    <a:lnTo>
                      <a:pt x="2936" y="9174"/>
                    </a:lnTo>
                    <a:lnTo>
                      <a:pt x="2335" y="8207"/>
                    </a:lnTo>
                    <a:lnTo>
                      <a:pt x="2235" y="8006"/>
                    </a:lnTo>
                    <a:lnTo>
                      <a:pt x="2202" y="7640"/>
                    </a:lnTo>
                    <a:lnTo>
                      <a:pt x="2135" y="7506"/>
                    </a:lnTo>
                    <a:cubicBezTo>
                      <a:pt x="2135" y="7473"/>
                      <a:pt x="2135" y="7473"/>
                      <a:pt x="2135" y="7439"/>
                    </a:cubicBezTo>
                    <a:lnTo>
                      <a:pt x="2202" y="7306"/>
                    </a:lnTo>
                    <a:lnTo>
                      <a:pt x="2202" y="7239"/>
                    </a:lnTo>
                    <a:lnTo>
                      <a:pt x="2102" y="7106"/>
                    </a:lnTo>
                    <a:lnTo>
                      <a:pt x="2035" y="7006"/>
                    </a:lnTo>
                    <a:lnTo>
                      <a:pt x="1935" y="6339"/>
                    </a:lnTo>
                    <a:cubicBezTo>
                      <a:pt x="1935" y="6339"/>
                      <a:pt x="1935" y="6305"/>
                      <a:pt x="1935" y="6272"/>
                    </a:cubicBezTo>
                    <a:lnTo>
                      <a:pt x="2035" y="6172"/>
                    </a:lnTo>
                    <a:lnTo>
                      <a:pt x="2068" y="5905"/>
                    </a:lnTo>
                    <a:lnTo>
                      <a:pt x="2068" y="5838"/>
                    </a:lnTo>
                    <a:lnTo>
                      <a:pt x="2068" y="5772"/>
                    </a:lnTo>
                    <a:cubicBezTo>
                      <a:pt x="2068" y="5738"/>
                      <a:pt x="2068" y="5738"/>
                      <a:pt x="2068" y="5705"/>
                    </a:cubicBezTo>
                    <a:lnTo>
                      <a:pt x="2102" y="5671"/>
                    </a:lnTo>
                    <a:cubicBezTo>
                      <a:pt x="2102" y="5671"/>
                      <a:pt x="2102" y="5638"/>
                      <a:pt x="2135" y="5638"/>
                    </a:cubicBezTo>
                    <a:lnTo>
                      <a:pt x="2268" y="5538"/>
                    </a:lnTo>
                    <a:lnTo>
                      <a:pt x="2302" y="5505"/>
                    </a:lnTo>
                    <a:lnTo>
                      <a:pt x="2335" y="5438"/>
                    </a:lnTo>
                    <a:lnTo>
                      <a:pt x="2369" y="5238"/>
                    </a:lnTo>
                    <a:lnTo>
                      <a:pt x="2369" y="5071"/>
                    </a:lnTo>
                    <a:lnTo>
                      <a:pt x="2369" y="4971"/>
                    </a:lnTo>
                    <a:lnTo>
                      <a:pt x="2369" y="4938"/>
                    </a:lnTo>
                    <a:lnTo>
                      <a:pt x="2435" y="4838"/>
                    </a:lnTo>
                    <a:lnTo>
                      <a:pt x="2435" y="4704"/>
                    </a:lnTo>
                    <a:lnTo>
                      <a:pt x="2469" y="4637"/>
                    </a:lnTo>
                    <a:cubicBezTo>
                      <a:pt x="2469" y="4637"/>
                      <a:pt x="2469" y="4637"/>
                      <a:pt x="2469" y="4604"/>
                    </a:cubicBezTo>
                    <a:lnTo>
                      <a:pt x="2802" y="4204"/>
                    </a:lnTo>
                    <a:lnTo>
                      <a:pt x="3069" y="3870"/>
                    </a:lnTo>
                    <a:lnTo>
                      <a:pt x="3236" y="3670"/>
                    </a:lnTo>
                    <a:lnTo>
                      <a:pt x="3469" y="3437"/>
                    </a:lnTo>
                    <a:lnTo>
                      <a:pt x="3536" y="3437"/>
                    </a:lnTo>
                    <a:lnTo>
                      <a:pt x="3569" y="3403"/>
                    </a:lnTo>
                    <a:lnTo>
                      <a:pt x="3669" y="3403"/>
                    </a:lnTo>
                    <a:lnTo>
                      <a:pt x="3970" y="3236"/>
                    </a:lnTo>
                    <a:lnTo>
                      <a:pt x="4904" y="3236"/>
                    </a:lnTo>
                    <a:cubicBezTo>
                      <a:pt x="4937" y="3236"/>
                      <a:pt x="4937" y="3270"/>
                      <a:pt x="4937" y="3270"/>
                    </a:cubicBezTo>
                    <a:lnTo>
                      <a:pt x="5070" y="3403"/>
                    </a:lnTo>
                    <a:lnTo>
                      <a:pt x="5304" y="3403"/>
                    </a:lnTo>
                    <a:cubicBezTo>
                      <a:pt x="5337" y="3403"/>
                      <a:pt x="5371" y="3437"/>
                      <a:pt x="5404" y="3470"/>
                    </a:cubicBezTo>
                    <a:lnTo>
                      <a:pt x="5471" y="3470"/>
                    </a:lnTo>
                    <a:cubicBezTo>
                      <a:pt x="5504" y="3470"/>
                      <a:pt x="5504" y="3503"/>
                      <a:pt x="5537" y="3503"/>
                    </a:cubicBezTo>
                    <a:lnTo>
                      <a:pt x="5571" y="3537"/>
                    </a:lnTo>
                    <a:cubicBezTo>
                      <a:pt x="5571" y="3570"/>
                      <a:pt x="5571" y="3570"/>
                      <a:pt x="5571" y="3570"/>
                    </a:cubicBezTo>
                    <a:lnTo>
                      <a:pt x="5604" y="3637"/>
                    </a:lnTo>
                    <a:lnTo>
                      <a:pt x="5638" y="3637"/>
                    </a:lnTo>
                    <a:lnTo>
                      <a:pt x="5938" y="3537"/>
                    </a:lnTo>
                    <a:lnTo>
                      <a:pt x="6038" y="3470"/>
                    </a:lnTo>
                    <a:lnTo>
                      <a:pt x="6271" y="3470"/>
                    </a:lnTo>
                    <a:lnTo>
                      <a:pt x="6371" y="3570"/>
                    </a:lnTo>
                    <a:lnTo>
                      <a:pt x="6405" y="3570"/>
                    </a:lnTo>
                    <a:lnTo>
                      <a:pt x="6572" y="3603"/>
                    </a:lnTo>
                    <a:lnTo>
                      <a:pt x="6572" y="3570"/>
                    </a:lnTo>
                    <a:lnTo>
                      <a:pt x="6672" y="3437"/>
                    </a:lnTo>
                    <a:cubicBezTo>
                      <a:pt x="6672" y="3437"/>
                      <a:pt x="6705" y="3437"/>
                      <a:pt x="6705" y="3403"/>
                    </a:cubicBezTo>
                    <a:lnTo>
                      <a:pt x="6838" y="3370"/>
                    </a:lnTo>
                    <a:lnTo>
                      <a:pt x="7005" y="3370"/>
                    </a:lnTo>
                    <a:lnTo>
                      <a:pt x="7172" y="3303"/>
                    </a:lnTo>
                    <a:lnTo>
                      <a:pt x="7339" y="3303"/>
                    </a:lnTo>
                    <a:lnTo>
                      <a:pt x="7372" y="3336"/>
                    </a:lnTo>
                    <a:lnTo>
                      <a:pt x="7405" y="3336"/>
                    </a:lnTo>
                    <a:lnTo>
                      <a:pt x="7439" y="3370"/>
                    </a:lnTo>
                    <a:lnTo>
                      <a:pt x="7439" y="3136"/>
                    </a:lnTo>
                    <a:lnTo>
                      <a:pt x="7339" y="3136"/>
                    </a:lnTo>
                    <a:lnTo>
                      <a:pt x="7172" y="3103"/>
                    </a:lnTo>
                    <a:cubicBezTo>
                      <a:pt x="7172" y="3070"/>
                      <a:pt x="7139" y="3070"/>
                      <a:pt x="7139" y="3070"/>
                    </a:cubicBezTo>
                    <a:lnTo>
                      <a:pt x="7105" y="3036"/>
                    </a:lnTo>
                    <a:lnTo>
                      <a:pt x="7039" y="2970"/>
                    </a:lnTo>
                    <a:lnTo>
                      <a:pt x="6972" y="2903"/>
                    </a:lnTo>
                    <a:lnTo>
                      <a:pt x="6738" y="2669"/>
                    </a:lnTo>
                    <a:cubicBezTo>
                      <a:pt x="6738" y="2636"/>
                      <a:pt x="6705" y="2603"/>
                      <a:pt x="6738" y="2569"/>
                    </a:cubicBezTo>
                    <a:cubicBezTo>
                      <a:pt x="6738" y="2536"/>
                      <a:pt x="6738" y="2503"/>
                      <a:pt x="6772" y="2503"/>
                    </a:cubicBezTo>
                    <a:lnTo>
                      <a:pt x="7005" y="2402"/>
                    </a:lnTo>
                    <a:lnTo>
                      <a:pt x="7072" y="2369"/>
                    </a:lnTo>
                    <a:lnTo>
                      <a:pt x="7105" y="2236"/>
                    </a:lnTo>
                    <a:lnTo>
                      <a:pt x="7105" y="2202"/>
                    </a:lnTo>
                    <a:lnTo>
                      <a:pt x="7139" y="2169"/>
                    </a:lnTo>
                    <a:lnTo>
                      <a:pt x="7239" y="2069"/>
                    </a:lnTo>
                    <a:lnTo>
                      <a:pt x="7339" y="1969"/>
                    </a:lnTo>
                    <a:lnTo>
                      <a:pt x="7506" y="1835"/>
                    </a:lnTo>
                    <a:lnTo>
                      <a:pt x="7606" y="1835"/>
                    </a:lnTo>
                    <a:lnTo>
                      <a:pt x="7706" y="1802"/>
                    </a:lnTo>
                    <a:lnTo>
                      <a:pt x="7906" y="1802"/>
                    </a:lnTo>
                    <a:lnTo>
                      <a:pt x="8173" y="1869"/>
                    </a:lnTo>
                    <a:lnTo>
                      <a:pt x="8206" y="1869"/>
                    </a:lnTo>
                    <a:lnTo>
                      <a:pt x="8706" y="1702"/>
                    </a:lnTo>
                    <a:lnTo>
                      <a:pt x="8806" y="1669"/>
                    </a:lnTo>
                    <a:lnTo>
                      <a:pt x="9073" y="1569"/>
                    </a:lnTo>
                    <a:lnTo>
                      <a:pt x="9640" y="1335"/>
                    </a:lnTo>
                    <a:lnTo>
                      <a:pt x="9841" y="1335"/>
                    </a:lnTo>
                    <a:lnTo>
                      <a:pt x="10274" y="1468"/>
                    </a:lnTo>
                    <a:lnTo>
                      <a:pt x="10441" y="1435"/>
                    </a:lnTo>
                    <a:lnTo>
                      <a:pt x="10841" y="1268"/>
                    </a:lnTo>
                    <a:lnTo>
                      <a:pt x="10875" y="1235"/>
                    </a:lnTo>
                    <a:lnTo>
                      <a:pt x="10641" y="1135"/>
                    </a:lnTo>
                    <a:lnTo>
                      <a:pt x="10508" y="1135"/>
                    </a:lnTo>
                    <a:lnTo>
                      <a:pt x="10374" y="1268"/>
                    </a:lnTo>
                    <a:cubicBezTo>
                      <a:pt x="10341" y="1302"/>
                      <a:pt x="10341" y="1302"/>
                      <a:pt x="10308" y="1302"/>
                    </a:cubicBezTo>
                    <a:lnTo>
                      <a:pt x="10174" y="1302"/>
                    </a:lnTo>
                    <a:lnTo>
                      <a:pt x="10074" y="1268"/>
                    </a:lnTo>
                    <a:lnTo>
                      <a:pt x="10007" y="1202"/>
                    </a:lnTo>
                    <a:cubicBezTo>
                      <a:pt x="10007" y="1202"/>
                      <a:pt x="10007" y="1168"/>
                      <a:pt x="10007" y="1168"/>
                    </a:cubicBezTo>
                    <a:lnTo>
                      <a:pt x="9974" y="1035"/>
                    </a:lnTo>
                    <a:lnTo>
                      <a:pt x="8773" y="1168"/>
                    </a:lnTo>
                    <a:lnTo>
                      <a:pt x="8573" y="1168"/>
                    </a:lnTo>
                    <a:lnTo>
                      <a:pt x="8406" y="1135"/>
                    </a:lnTo>
                    <a:lnTo>
                      <a:pt x="8373" y="1135"/>
                    </a:lnTo>
                    <a:lnTo>
                      <a:pt x="8306" y="1102"/>
                    </a:lnTo>
                    <a:lnTo>
                      <a:pt x="8106" y="935"/>
                    </a:lnTo>
                    <a:lnTo>
                      <a:pt x="8073" y="901"/>
                    </a:lnTo>
                    <a:lnTo>
                      <a:pt x="8039" y="801"/>
                    </a:lnTo>
                    <a:lnTo>
                      <a:pt x="7973" y="701"/>
                    </a:lnTo>
                    <a:lnTo>
                      <a:pt x="7973" y="668"/>
                    </a:lnTo>
                    <a:cubicBezTo>
                      <a:pt x="7973" y="668"/>
                      <a:pt x="7973" y="668"/>
                      <a:pt x="7973" y="635"/>
                    </a:cubicBezTo>
                    <a:lnTo>
                      <a:pt x="7973" y="534"/>
                    </a:lnTo>
                    <a:lnTo>
                      <a:pt x="7939" y="501"/>
                    </a:lnTo>
                    <a:cubicBezTo>
                      <a:pt x="7939" y="468"/>
                      <a:pt x="7939" y="468"/>
                      <a:pt x="7939" y="434"/>
                    </a:cubicBezTo>
                    <a:lnTo>
                      <a:pt x="7939" y="401"/>
                    </a:lnTo>
                    <a:cubicBezTo>
                      <a:pt x="7939" y="401"/>
                      <a:pt x="7939" y="401"/>
                      <a:pt x="7939" y="368"/>
                    </a:cubicBezTo>
                    <a:lnTo>
                      <a:pt x="7839" y="401"/>
                    </a:lnTo>
                    <a:lnTo>
                      <a:pt x="7606" y="401"/>
                    </a:lnTo>
                    <a:lnTo>
                      <a:pt x="7405" y="501"/>
                    </a:lnTo>
                    <a:lnTo>
                      <a:pt x="7305" y="501"/>
                    </a:lnTo>
                    <a:lnTo>
                      <a:pt x="6972" y="334"/>
                    </a:lnTo>
                    <a:cubicBezTo>
                      <a:pt x="6972" y="301"/>
                      <a:pt x="6938" y="301"/>
                      <a:pt x="6938" y="301"/>
                    </a:cubicBezTo>
                    <a:lnTo>
                      <a:pt x="6838" y="168"/>
                    </a:lnTo>
                    <a:lnTo>
                      <a:pt x="6772" y="134"/>
                    </a:lnTo>
                    <a:lnTo>
                      <a:pt x="6605" y="101"/>
                    </a:lnTo>
                    <a:lnTo>
                      <a:pt x="6505" y="101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9" name="Google Shape;299;p15"/>
              <p:cNvGrpSpPr/>
              <p:nvPr/>
            </p:nvGrpSpPr>
            <p:grpSpPr>
              <a:xfrm>
                <a:off x="4689036" y="1739458"/>
                <a:ext cx="961703" cy="784199"/>
                <a:chOff x="4710639" y="2069575"/>
                <a:chExt cx="758023" cy="618112"/>
              </a:xfrm>
            </p:grpSpPr>
            <p:sp>
              <p:nvSpPr>
                <p:cNvPr id="300" name="Google Shape;300;p15"/>
                <p:cNvSpPr/>
                <p:nvPr/>
              </p:nvSpPr>
              <p:spPr>
                <a:xfrm>
                  <a:off x="4710639" y="2376223"/>
                  <a:ext cx="128441" cy="311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10842" extrusionOk="0">
                      <a:moveTo>
                        <a:pt x="3169" y="1"/>
                      </a:moveTo>
                      <a:lnTo>
                        <a:pt x="3136" y="201"/>
                      </a:lnTo>
                      <a:cubicBezTo>
                        <a:pt x="3136" y="201"/>
                        <a:pt x="3136" y="201"/>
                        <a:pt x="3136" y="234"/>
                      </a:cubicBezTo>
                      <a:lnTo>
                        <a:pt x="3036" y="368"/>
                      </a:lnTo>
                      <a:lnTo>
                        <a:pt x="2969" y="601"/>
                      </a:lnTo>
                      <a:cubicBezTo>
                        <a:pt x="2969" y="601"/>
                        <a:pt x="2969" y="601"/>
                        <a:pt x="2969" y="635"/>
                      </a:cubicBezTo>
                      <a:lnTo>
                        <a:pt x="2936" y="768"/>
                      </a:lnTo>
                      <a:lnTo>
                        <a:pt x="2936" y="902"/>
                      </a:lnTo>
                      <a:cubicBezTo>
                        <a:pt x="2936" y="902"/>
                        <a:pt x="2936" y="935"/>
                        <a:pt x="2936" y="935"/>
                      </a:cubicBezTo>
                      <a:lnTo>
                        <a:pt x="2869" y="1035"/>
                      </a:lnTo>
                      <a:lnTo>
                        <a:pt x="2836" y="1035"/>
                      </a:lnTo>
                      <a:lnTo>
                        <a:pt x="2802" y="1102"/>
                      </a:lnTo>
                      <a:lnTo>
                        <a:pt x="2669" y="1102"/>
                      </a:lnTo>
                      <a:lnTo>
                        <a:pt x="2669" y="1135"/>
                      </a:lnTo>
                      <a:lnTo>
                        <a:pt x="2569" y="1235"/>
                      </a:lnTo>
                      <a:lnTo>
                        <a:pt x="2502" y="1302"/>
                      </a:lnTo>
                      <a:lnTo>
                        <a:pt x="2402" y="1402"/>
                      </a:lnTo>
                      <a:lnTo>
                        <a:pt x="2369" y="1502"/>
                      </a:lnTo>
                      <a:lnTo>
                        <a:pt x="2369" y="1635"/>
                      </a:lnTo>
                      <a:lnTo>
                        <a:pt x="2435" y="1802"/>
                      </a:lnTo>
                      <a:lnTo>
                        <a:pt x="2469" y="1902"/>
                      </a:lnTo>
                      <a:cubicBezTo>
                        <a:pt x="2469" y="1902"/>
                        <a:pt x="2469" y="1936"/>
                        <a:pt x="2469" y="1969"/>
                      </a:cubicBezTo>
                      <a:lnTo>
                        <a:pt x="2435" y="2036"/>
                      </a:lnTo>
                      <a:lnTo>
                        <a:pt x="2335" y="2136"/>
                      </a:lnTo>
                      <a:cubicBezTo>
                        <a:pt x="2335" y="2136"/>
                        <a:pt x="2335" y="2136"/>
                        <a:pt x="2335" y="2169"/>
                      </a:cubicBezTo>
                      <a:lnTo>
                        <a:pt x="2335" y="2503"/>
                      </a:lnTo>
                      <a:lnTo>
                        <a:pt x="2469" y="2803"/>
                      </a:lnTo>
                      <a:cubicBezTo>
                        <a:pt x="2469" y="2803"/>
                        <a:pt x="2469" y="2836"/>
                        <a:pt x="2469" y="2870"/>
                      </a:cubicBezTo>
                      <a:lnTo>
                        <a:pt x="2469" y="2936"/>
                      </a:lnTo>
                      <a:cubicBezTo>
                        <a:pt x="2469" y="2936"/>
                        <a:pt x="2469" y="2936"/>
                        <a:pt x="2469" y="2970"/>
                      </a:cubicBezTo>
                      <a:lnTo>
                        <a:pt x="2369" y="3103"/>
                      </a:lnTo>
                      <a:lnTo>
                        <a:pt x="2369" y="3170"/>
                      </a:lnTo>
                      <a:lnTo>
                        <a:pt x="2369" y="3303"/>
                      </a:lnTo>
                      <a:lnTo>
                        <a:pt x="2502" y="3737"/>
                      </a:lnTo>
                      <a:lnTo>
                        <a:pt x="2536" y="3770"/>
                      </a:lnTo>
                      <a:lnTo>
                        <a:pt x="2602" y="3837"/>
                      </a:lnTo>
                      <a:cubicBezTo>
                        <a:pt x="2602" y="3837"/>
                        <a:pt x="2636" y="3870"/>
                        <a:pt x="2636" y="3904"/>
                      </a:cubicBezTo>
                      <a:lnTo>
                        <a:pt x="2636" y="3970"/>
                      </a:lnTo>
                      <a:lnTo>
                        <a:pt x="2536" y="4437"/>
                      </a:lnTo>
                      <a:cubicBezTo>
                        <a:pt x="2536" y="4471"/>
                        <a:pt x="2536" y="4504"/>
                        <a:pt x="2502" y="4504"/>
                      </a:cubicBezTo>
                      <a:lnTo>
                        <a:pt x="2435" y="4537"/>
                      </a:lnTo>
                      <a:cubicBezTo>
                        <a:pt x="2435" y="4554"/>
                        <a:pt x="2427" y="4563"/>
                        <a:pt x="2415" y="4563"/>
                      </a:cubicBezTo>
                      <a:cubicBezTo>
                        <a:pt x="2402" y="4563"/>
                        <a:pt x="2385" y="4554"/>
                        <a:pt x="2369" y="4537"/>
                      </a:cubicBezTo>
                      <a:lnTo>
                        <a:pt x="2202" y="4504"/>
                      </a:lnTo>
                      <a:lnTo>
                        <a:pt x="2135" y="4537"/>
                      </a:lnTo>
                      <a:lnTo>
                        <a:pt x="2035" y="4571"/>
                      </a:lnTo>
                      <a:lnTo>
                        <a:pt x="2002" y="4671"/>
                      </a:lnTo>
                      <a:lnTo>
                        <a:pt x="1868" y="5105"/>
                      </a:lnTo>
                      <a:lnTo>
                        <a:pt x="1802" y="5238"/>
                      </a:lnTo>
                      <a:lnTo>
                        <a:pt x="1668" y="5438"/>
                      </a:lnTo>
                      <a:cubicBezTo>
                        <a:pt x="1668" y="5438"/>
                        <a:pt x="1668" y="5471"/>
                        <a:pt x="1668" y="5505"/>
                      </a:cubicBezTo>
                      <a:lnTo>
                        <a:pt x="1635" y="5638"/>
                      </a:lnTo>
                      <a:lnTo>
                        <a:pt x="1635" y="6039"/>
                      </a:lnTo>
                      <a:lnTo>
                        <a:pt x="1668" y="6105"/>
                      </a:lnTo>
                      <a:cubicBezTo>
                        <a:pt x="1668" y="6105"/>
                        <a:pt x="1668" y="6139"/>
                        <a:pt x="1668" y="6139"/>
                      </a:cubicBezTo>
                      <a:lnTo>
                        <a:pt x="1668" y="6405"/>
                      </a:lnTo>
                      <a:cubicBezTo>
                        <a:pt x="1668" y="6405"/>
                        <a:pt x="1668" y="6439"/>
                        <a:pt x="1668" y="6472"/>
                      </a:cubicBezTo>
                      <a:lnTo>
                        <a:pt x="1668" y="6506"/>
                      </a:lnTo>
                      <a:cubicBezTo>
                        <a:pt x="1668" y="6506"/>
                        <a:pt x="1668" y="6506"/>
                        <a:pt x="1635" y="6539"/>
                      </a:cubicBezTo>
                      <a:lnTo>
                        <a:pt x="1435" y="6706"/>
                      </a:lnTo>
                      <a:lnTo>
                        <a:pt x="1268" y="6772"/>
                      </a:lnTo>
                      <a:lnTo>
                        <a:pt x="1235" y="6806"/>
                      </a:lnTo>
                      <a:lnTo>
                        <a:pt x="1201" y="6939"/>
                      </a:lnTo>
                      <a:cubicBezTo>
                        <a:pt x="1201" y="6973"/>
                        <a:pt x="1201" y="6973"/>
                        <a:pt x="1168" y="7006"/>
                      </a:cubicBezTo>
                      <a:lnTo>
                        <a:pt x="1101" y="7073"/>
                      </a:lnTo>
                      <a:cubicBezTo>
                        <a:pt x="1101" y="7073"/>
                        <a:pt x="1068" y="7073"/>
                        <a:pt x="1068" y="7106"/>
                      </a:cubicBezTo>
                      <a:lnTo>
                        <a:pt x="1001" y="7106"/>
                      </a:lnTo>
                      <a:lnTo>
                        <a:pt x="901" y="7206"/>
                      </a:lnTo>
                      <a:lnTo>
                        <a:pt x="734" y="7339"/>
                      </a:lnTo>
                      <a:lnTo>
                        <a:pt x="634" y="7373"/>
                      </a:lnTo>
                      <a:lnTo>
                        <a:pt x="501" y="7373"/>
                      </a:lnTo>
                      <a:cubicBezTo>
                        <a:pt x="467" y="7373"/>
                        <a:pt x="434" y="7339"/>
                        <a:pt x="434" y="7339"/>
                      </a:cubicBezTo>
                      <a:lnTo>
                        <a:pt x="334" y="7239"/>
                      </a:lnTo>
                      <a:lnTo>
                        <a:pt x="134" y="7239"/>
                      </a:lnTo>
                      <a:lnTo>
                        <a:pt x="100" y="7306"/>
                      </a:lnTo>
                      <a:lnTo>
                        <a:pt x="67" y="7440"/>
                      </a:lnTo>
                      <a:lnTo>
                        <a:pt x="67" y="7606"/>
                      </a:lnTo>
                      <a:cubicBezTo>
                        <a:pt x="67" y="7606"/>
                        <a:pt x="67" y="7606"/>
                        <a:pt x="67" y="7640"/>
                      </a:cubicBezTo>
                      <a:lnTo>
                        <a:pt x="67" y="7673"/>
                      </a:lnTo>
                      <a:cubicBezTo>
                        <a:pt x="67" y="7673"/>
                        <a:pt x="67" y="7706"/>
                        <a:pt x="67" y="7706"/>
                      </a:cubicBezTo>
                      <a:lnTo>
                        <a:pt x="0" y="7773"/>
                      </a:lnTo>
                      <a:lnTo>
                        <a:pt x="67" y="8007"/>
                      </a:lnTo>
                      <a:lnTo>
                        <a:pt x="100" y="7973"/>
                      </a:lnTo>
                      <a:lnTo>
                        <a:pt x="201" y="7940"/>
                      </a:lnTo>
                      <a:lnTo>
                        <a:pt x="267" y="7940"/>
                      </a:lnTo>
                      <a:lnTo>
                        <a:pt x="434" y="8007"/>
                      </a:lnTo>
                      <a:lnTo>
                        <a:pt x="467" y="8040"/>
                      </a:lnTo>
                      <a:lnTo>
                        <a:pt x="467" y="8073"/>
                      </a:lnTo>
                      <a:lnTo>
                        <a:pt x="534" y="8140"/>
                      </a:lnTo>
                      <a:cubicBezTo>
                        <a:pt x="534" y="8173"/>
                        <a:pt x="534" y="8173"/>
                        <a:pt x="534" y="8207"/>
                      </a:cubicBezTo>
                      <a:lnTo>
                        <a:pt x="501" y="8307"/>
                      </a:lnTo>
                      <a:lnTo>
                        <a:pt x="501" y="8374"/>
                      </a:lnTo>
                      <a:cubicBezTo>
                        <a:pt x="501" y="8374"/>
                        <a:pt x="501" y="8407"/>
                        <a:pt x="467" y="8407"/>
                      </a:cubicBezTo>
                      <a:lnTo>
                        <a:pt x="434" y="8507"/>
                      </a:lnTo>
                      <a:lnTo>
                        <a:pt x="401" y="8574"/>
                      </a:lnTo>
                      <a:lnTo>
                        <a:pt x="401" y="8907"/>
                      </a:lnTo>
                      <a:cubicBezTo>
                        <a:pt x="401" y="8907"/>
                        <a:pt x="401" y="8941"/>
                        <a:pt x="401" y="8941"/>
                      </a:cubicBezTo>
                      <a:lnTo>
                        <a:pt x="401" y="9007"/>
                      </a:lnTo>
                      <a:cubicBezTo>
                        <a:pt x="367" y="9007"/>
                        <a:pt x="367" y="9041"/>
                        <a:pt x="334" y="9041"/>
                      </a:cubicBezTo>
                      <a:lnTo>
                        <a:pt x="234" y="9041"/>
                      </a:lnTo>
                      <a:lnTo>
                        <a:pt x="100" y="9007"/>
                      </a:lnTo>
                      <a:lnTo>
                        <a:pt x="67" y="9041"/>
                      </a:lnTo>
                      <a:lnTo>
                        <a:pt x="134" y="9208"/>
                      </a:lnTo>
                      <a:lnTo>
                        <a:pt x="234" y="9208"/>
                      </a:lnTo>
                      <a:lnTo>
                        <a:pt x="234" y="9241"/>
                      </a:lnTo>
                      <a:lnTo>
                        <a:pt x="267" y="9374"/>
                      </a:lnTo>
                      <a:lnTo>
                        <a:pt x="267" y="9408"/>
                      </a:lnTo>
                      <a:lnTo>
                        <a:pt x="301" y="9641"/>
                      </a:lnTo>
                      <a:lnTo>
                        <a:pt x="367" y="9808"/>
                      </a:lnTo>
                      <a:cubicBezTo>
                        <a:pt x="401" y="9808"/>
                        <a:pt x="401" y="9808"/>
                        <a:pt x="367" y="9841"/>
                      </a:cubicBezTo>
                      <a:lnTo>
                        <a:pt x="367" y="9908"/>
                      </a:lnTo>
                      <a:cubicBezTo>
                        <a:pt x="401" y="9941"/>
                        <a:pt x="401" y="9941"/>
                        <a:pt x="367" y="9941"/>
                      </a:cubicBezTo>
                      <a:lnTo>
                        <a:pt x="367" y="10008"/>
                      </a:lnTo>
                      <a:lnTo>
                        <a:pt x="367" y="10075"/>
                      </a:lnTo>
                      <a:lnTo>
                        <a:pt x="367" y="10208"/>
                      </a:lnTo>
                      <a:lnTo>
                        <a:pt x="434" y="10242"/>
                      </a:lnTo>
                      <a:lnTo>
                        <a:pt x="501" y="10408"/>
                      </a:lnTo>
                      <a:lnTo>
                        <a:pt x="668" y="10842"/>
                      </a:lnTo>
                      <a:lnTo>
                        <a:pt x="701" y="10809"/>
                      </a:lnTo>
                      <a:cubicBezTo>
                        <a:pt x="768" y="10809"/>
                        <a:pt x="801" y="10775"/>
                        <a:pt x="834" y="10709"/>
                      </a:cubicBezTo>
                      <a:lnTo>
                        <a:pt x="968" y="10675"/>
                      </a:lnTo>
                      <a:lnTo>
                        <a:pt x="1001" y="10675"/>
                      </a:lnTo>
                      <a:lnTo>
                        <a:pt x="1335" y="10642"/>
                      </a:lnTo>
                      <a:lnTo>
                        <a:pt x="1401" y="10575"/>
                      </a:lnTo>
                      <a:lnTo>
                        <a:pt x="1435" y="10575"/>
                      </a:lnTo>
                      <a:lnTo>
                        <a:pt x="1501" y="10542"/>
                      </a:lnTo>
                      <a:lnTo>
                        <a:pt x="1568" y="10542"/>
                      </a:lnTo>
                      <a:lnTo>
                        <a:pt x="1768" y="10609"/>
                      </a:lnTo>
                      <a:lnTo>
                        <a:pt x="1802" y="10609"/>
                      </a:lnTo>
                      <a:lnTo>
                        <a:pt x="1835" y="10575"/>
                      </a:lnTo>
                      <a:lnTo>
                        <a:pt x="2002" y="10442"/>
                      </a:lnTo>
                      <a:lnTo>
                        <a:pt x="2069" y="10375"/>
                      </a:lnTo>
                      <a:cubicBezTo>
                        <a:pt x="2069" y="10342"/>
                        <a:pt x="2102" y="10342"/>
                        <a:pt x="2135" y="10342"/>
                      </a:cubicBezTo>
                      <a:lnTo>
                        <a:pt x="2335" y="10342"/>
                      </a:lnTo>
                      <a:lnTo>
                        <a:pt x="2469" y="10375"/>
                      </a:lnTo>
                      <a:lnTo>
                        <a:pt x="2702" y="10508"/>
                      </a:lnTo>
                      <a:lnTo>
                        <a:pt x="2802" y="10508"/>
                      </a:lnTo>
                      <a:lnTo>
                        <a:pt x="2802" y="10442"/>
                      </a:lnTo>
                      <a:lnTo>
                        <a:pt x="2702" y="10142"/>
                      </a:lnTo>
                      <a:lnTo>
                        <a:pt x="2702" y="10108"/>
                      </a:lnTo>
                      <a:lnTo>
                        <a:pt x="2702" y="9975"/>
                      </a:lnTo>
                      <a:lnTo>
                        <a:pt x="2702" y="9875"/>
                      </a:lnTo>
                      <a:lnTo>
                        <a:pt x="2669" y="9841"/>
                      </a:lnTo>
                      <a:lnTo>
                        <a:pt x="2536" y="9641"/>
                      </a:lnTo>
                      <a:cubicBezTo>
                        <a:pt x="2536" y="9608"/>
                        <a:pt x="2536" y="9608"/>
                        <a:pt x="2536" y="9574"/>
                      </a:cubicBezTo>
                      <a:lnTo>
                        <a:pt x="2536" y="9508"/>
                      </a:lnTo>
                      <a:cubicBezTo>
                        <a:pt x="2536" y="9474"/>
                        <a:pt x="2569" y="9441"/>
                        <a:pt x="2569" y="9441"/>
                      </a:cubicBezTo>
                      <a:lnTo>
                        <a:pt x="2602" y="9374"/>
                      </a:lnTo>
                      <a:lnTo>
                        <a:pt x="2636" y="9374"/>
                      </a:lnTo>
                      <a:lnTo>
                        <a:pt x="2702" y="9341"/>
                      </a:lnTo>
                      <a:lnTo>
                        <a:pt x="2802" y="9341"/>
                      </a:lnTo>
                      <a:lnTo>
                        <a:pt x="2869" y="9374"/>
                      </a:lnTo>
                      <a:lnTo>
                        <a:pt x="2902" y="9374"/>
                      </a:lnTo>
                      <a:lnTo>
                        <a:pt x="2969" y="9341"/>
                      </a:lnTo>
                      <a:lnTo>
                        <a:pt x="3203" y="9208"/>
                      </a:lnTo>
                      <a:lnTo>
                        <a:pt x="3303" y="9174"/>
                      </a:lnTo>
                      <a:lnTo>
                        <a:pt x="3470" y="9141"/>
                      </a:lnTo>
                      <a:lnTo>
                        <a:pt x="3369" y="8974"/>
                      </a:lnTo>
                      <a:lnTo>
                        <a:pt x="3103" y="8374"/>
                      </a:lnTo>
                      <a:lnTo>
                        <a:pt x="3069" y="8273"/>
                      </a:lnTo>
                      <a:lnTo>
                        <a:pt x="3069" y="8073"/>
                      </a:lnTo>
                      <a:lnTo>
                        <a:pt x="3103" y="7973"/>
                      </a:lnTo>
                      <a:lnTo>
                        <a:pt x="3103" y="7907"/>
                      </a:lnTo>
                      <a:lnTo>
                        <a:pt x="3003" y="7740"/>
                      </a:lnTo>
                      <a:cubicBezTo>
                        <a:pt x="2969" y="7706"/>
                        <a:pt x="2969" y="7673"/>
                        <a:pt x="3003" y="7673"/>
                      </a:cubicBezTo>
                      <a:cubicBezTo>
                        <a:pt x="3003" y="7640"/>
                        <a:pt x="3036" y="7606"/>
                        <a:pt x="3069" y="7606"/>
                      </a:cubicBezTo>
                      <a:lnTo>
                        <a:pt x="3269" y="7573"/>
                      </a:lnTo>
                      <a:lnTo>
                        <a:pt x="3436" y="7573"/>
                      </a:lnTo>
                      <a:lnTo>
                        <a:pt x="3570" y="7606"/>
                      </a:lnTo>
                      <a:lnTo>
                        <a:pt x="3670" y="7606"/>
                      </a:lnTo>
                      <a:lnTo>
                        <a:pt x="3937" y="7540"/>
                      </a:lnTo>
                      <a:lnTo>
                        <a:pt x="4070" y="7473"/>
                      </a:lnTo>
                      <a:lnTo>
                        <a:pt x="4103" y="7406"/>
                      </a:lnTo>
                      <a:lnTo>
                        <a:pt x="4070" y="7373"/>
                      </a:lnTo>
                      <a:cubicBezTo>
                        <a:pt x="4037" y="7373"/>
                        <a:pt x="4037" y="7339"/>
                        <a:pt x="4037" y="7306"/>
                      </a:cubicBezTo>
                      <a:lnTo>
                        <a:pt x="4037" y="7239"/>
                      </a:lnTo>
                      <a:lnTo>
                        <a:pt x="4037" y="7139"/>
                      </a:lnTo>
                      <a:lnTo>
                        <a:pt x="3903" y="6939"/>
                      </a:lnTo>
                      <a:cubicBezTo>
                        <a:pt x="3903" y="6939"/>
                        <a:pt x="3903" y="6906"/>
                        <a:pt x="3903" y="6906"/>
                      </a:cubicBezTo>
                      <a:lnTo>
                        <a:pt x="3903" y="6739"/>
                      </a:lnTo>
                      <a:lnTo>
                        <a:pt x="3903" y="6606"/>
                      </a:lnTo>
                      <a:lnTo>
                        <a:pt x="3870" y="6539"/>
                      </a:lnTo>
                      <a:cubicBezTo>
                        <a:pt x="3870" y="6539"/>
                        <a:pt x="3870" y="6506"/>
                        <a:pt x="3870" y="6506"/>
                      </a:cubicBezTo>
                      <a:lnTo>
                        <a:pt x="3870" y="6405"/>
                      </a:lnTo>
                      <a:cubicBezTo>
                        <a:pt x="3870" y="6372"/>
                        <a:pt x="3870" y="6372"/>
                        <a:pt x="3870" y="6372"/>
                      </a:cubicBezTo>
                      <a:lnTo>
                        <a:pt x="3903" y="6239"/>
                      </a:lnTo>
                      <a:lnTo>
                        <a:pt x="3870" y="6139"/>
                      </a:lnTo>
                      <a:lnTo>
                        <a:pt x="3836" y="6105"/>
                      </a:lnTo>
                      <a:lnTo>
                        <a:pt x="3670" y="5972"/>
                      </a:lnTo>
                      <a:lnTo>
                        <a:pt x="3603" y="5938"/>
                      </a:lnTo>
                      <a:lnTo>
                        <a:pt x="3536" y="5905"/>
                      </a:lnTo>
                      <a:cubicBezTo>
                        <a:pt x="3503" y="5905"/>
                        <a:pt x="3503" y="5872"/>
                        <a:pt x="3503" y="5838"/>
                      </a:cubicBezTo>
                      <a:lnTo>
                        <a:pt x="3503" y="5672"/>
                      </a:lnTo>
                      <a:lnTo>
                        <a:pt x="3503" y="5471"/>
                      </a:lnTo>
                      <a:lnTo>
                        <a:pt x="3536" y="5371"/>
                      </a:lnTo>
                      <a:lnTo>
                        <a:pt x="3570" y="5305"/>
                      </a:lnTo>
                      <a:cubicBezTo>
                        <a:pt x="3570" y="5271"/>
                        <a:pt x="3570" y="5271"/>
                        <a:pt x="3603" y="5271"/>
                      </a:cubicBezTo>
                      <a:lnTo>
                        <a:pt x="4037" y="4838"/>
                      </a:lnTo>
                      <a:lnTo>
                        <a:pt x="4137" y="4838"/>
                      </a:lnTo>
                      <a:cubicBezTo>
                        <a:pt x="4153" y="4821"/>
                        <a:pt x="4170" y="4813"/>
                        <a:pt x="4183" y="4813"/>
                      </a:cubicBezTo>
                      <a:cubicBezTo>
                        <a:pt x="4195" y="4813"/>
                        <a:pt x="4203" y="4821"/>
                        <a:pt x="4203" y="4838"/>
                      </a:cubicBezTo>
                      <a:lnTo>
                        <a:pt x="4270" y="4838"/>
                      </a:lnTo>
                      <a:lnTo>
                        <a:pt x="4303" y="4804"/>
                      </a:lnTo>
                      <a:lnTo>
                        <a:pt x="4303" y="4771"/>
                      </a:lnTo>
                      <a:lnTo>
                        <a:pt x="4470" y="4504"/>
                      </a:lnTo>
                      <a:lnTo>
                        <a:pt x="4303" y="4471"/>
                      </a:lnTo>
                      <a:lnTo>
                        <a:pt x="4270" y="4471"/>
                      </a:lnTo>
                      <a:lnTo>
                        <a:pt x="4237" y="4437"/>
                      </a:lnTo>
                      <a:lnTo>
                        <a:pt x="4203" y="4371"/>
                      </a:lnTo>
                      <a:lnTo>
                        <a:pt x="4203" y="4304"/>
                      </a:lnTo>
                      <a:cubicBezTo>
                        <a:pt x="4203" y="4304"/>
                        <a:pt x="4203" y="4271"/>
                        <a:pt x="4203" y="4271"/>
                      </a:cubicBezTo>
                      <a:lnTo>
                        <a:pt x="4203" y="4070"/>
                      </a:lnTo>
                      <a:lnTo>
                        <a:pt x="4270" y="3704"/>
                      </a:lnTo>
                      <a:lnTo>
                        <a:pt x="4203" y="3537"/>
                      </a:lnTo>
                      <a:lnTo>
                        <a:pt x="4103" y="3403"/>
                      </a:lnTo>
                      <a:lnTo>
                        <a:pt x="4003" y="3303"/>
                      </a:lnTo>
                      <a:lnTo>
                        <a:pt x="3770" y="3003"/>
                      </a:lnTo>
                      <a:cubicBezTo>
                        <a:pt x="3770" y="2970"/>
                        <a:pt x="3736" y="2970"/>
                        <a:pt x="3736" y="2936"/>
                      </a:cubicBezTo>
                      <a:lnTo>
                        <a:pt x="3736" y="2836"/>
                      </a:lnTo>
                      <a:lnTo>
                        <a:pt x="3703" y="2436"/>
                      </a:lnTo>
                      <a:lnTo>
                        <a:pt x="3703" y="2403"/>
                      </a:lnTo>
                      <a:lnTo>
                        <a:pt x="3603" y="2236"/>
                      </a:lnTo>
                      <a:lnTo>
                        <a:pt x="3570" y="2202"/>
                      </a:lnTo>
                      <a:lnTo>
                        <a:pt x="3536" y="2169"/>
                      </a:lnTo>
                      <a:lnTo>
                        <a:pt x="2969" y="1936"/>
                      </a:lnTo>
                      <a:lnTo>
                        <a:pt x="2936" y="1936"/>
                      </a:lnTo>
                      <a:lnTo>
                        <a:pt x="2902" y="1902"/>
                      </a:lnTo>
                      <a:cubicBezTo>
                        <a:pt x="2902" y="1902"/>
                        <a:pt x="2902" y="1902"/>
                        <a:pt x="2902" y="1869"/>
                      </a:cubicBezTo>
                      <a:lnTo>
                        <a:pt x="2869" y="1802"/>
                      </a:lnTo>
                      <a:cubicBezTo>
                        <a:pt x="2869" y="1802"/>
                        <a:pt x="2869" y="1769"/>
                        <a:pt x="2869" y="1769"/>
                      </a:cubicBezTo>
                      <a:lnTo>
                        <a:pt x="2869" y="1669"/>
                      </a:lnTo>
                      <a:lnTo>
                        <a:pt x="2869" y="1635"/>
                      </a:lnTo>
                      <a:lnTo>
                        <a:pt x="2902" y="1569"/>
                      </a:lnTo>
                      <a:lnTo>
                        <a:pt x="2902" y="1502"/>
                      </a:lnTo>
                      <a:cubicBezTo>
                        <a:pt x="2869" y="1502"/>
                        <a:pt x="2869" y="1502"/>
                        <a:pt x="2902" y="1469"/>
                      </a:cubicBezTo>
                      <a:lnTo>
                        <a:pt x="2936" y="1402"/>
                      </a:lnTo>
                      <a:lnTo>
                        <a:pt x="3003" y="1335"/>
                      </a:lnTo>
                      <a:lnTo>
                        <a:pt x="3269" y="1168"/>
                      </a:lnTo>
                      <a:lnTo>
                        <a:pt x="3269" y="1135"/>
                      </a:lnTo>
                      <a:lnTo>
                        <a:pt x="3269" y="1102"/>
                      </a:lnTo>
                      <a:lnTo>
                        <a:pt x="3236" y="1002"/>
                      </a:lnTo>
                      <a:lnTo>
                        <a:pt x="3169" y="735"/>
                      </a:lnTo>
                      <a:cubicBezTo>
                        <a:pt x="3169" y="735"/>
                        <a:pt x="3169" y="735"/>
                        <a:pt x="3169" y="701"/>
                      </a:cubicBezTo>
                      <a:lnTo>
                        <a:pt x="3169" y="601"/>
                      </a:lnTo>
                      <a:lnTo>
                        <a:pt x="3169" y="468"/>
                      </a:lnTo>
                      <a:lnTo>
                        <a:pt x="316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5"/>
                <p:cNvSpPr/>
                <p:nvPr/>
              </p:nvSpPr>
              <p:spPr>
                <a:xfrm>
                  <a:off x="4996201" y="2152945"/>
                  <a:ext cx="266448" cy="7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2736" extrusionOk="0">
                      <a:moveTo>
                        <a:pt x="4204" y="1"/>
                      </a:moveTo>
                      <a:lnTo>
                        <a:pt x="4004" y="134"/>
                      </a:lnTo>
                      <a:lnTo>
                        <a:pt x="3570" y="301"/>
                      </a:lnTo>
                      <a:lnTo>
                        <a:pt x="3370" y="368"/>
                      </a:lnTo>
                      <a:lnTo>
                        <a:pt x="3337" y="368"/>
                      </a:lnTo>
                      <a:lnTo>
                        <a:pt x="2836" y="201"/>
                      </a:lnTo>
                      <a:lnTo>
                        <a:pt x="2669" y="201"/>
                      </a:lnTo>
                      <a:lnTo>
                        <a:pt x="2169" y="401"/>
                      </a:lnTo>
                      <a:lnTo>
                        <a:pt x="1902" y="501"/>
                      </a:lnTo>
                      <a:lnTo>
                        <a:pt x="1802" y="534"/>
                      </a:lnTo>
                      <a:lnTo>
                        <a:pt x="1769" y="534"/>
                      </a:lnTo>
                      <a:lnTo>
                        <a:pt x="1702" y="568"/>
                      </a:lnTo>
                      <a:lnTo>
                        <a:pt x="1235" y="701"/>
                      </a:lnTo>
                      <a:lnTo>
                        <a:pt x="1135" y="701"/>
                      </a:lnTo>
                      <a:lnTo>
                        <a:pt x="901" y="668"/>
                      </a:lnTo>
                      <a:lnTo>
                        <a:pt x="735" y="668"/>
                      </a:lnTo>
                      <a:lnTo>
                        <a:pt x="635" y="701"/>
                      </a:lnTo>
                      <a:lnTo>
                        <a:pt x="468" y="835"/>
                      </a:lnTo>
                      <a:lnTo>
                        <a:pt x="401" y="868"/>
                      </a:lnTo>
                      <a:lnTo>
                        <a:pt x="301" y="1001"/>
                      </a:lnTo>
                      <a:lnTo>
                        <a:pt x="234" y="1168"/>
                      </a:lnTo>
                      <a:cubicBezTo>
                        <a:pt x="234" y="1202"/>
                        <a:pt x="234" y="1202"/>
                        <a:pt x="201" y="1235"/>
                      </a:cubicBezTo>
                      <a:lnTo>
                        <a:pt x="101" y="1268"/>
                      </a:lnTo>
                      <a:lnTo>
                        <a:pt x="1" y="1335"/>
                      </a:lnTo>
                      <a:lnTo>
                        <a:pt x="168" y="1535"/>
                      </a:lnTo>
                      <a:lnTo>
                        <a:pt x="268" y="1635"/>
                      </a:lnTo>
                      <a:lnTo>
                        <a:pt x="434" y="1669"/>
                      </a:lnTo>
                      <a:lnTo>
                        <a:pt x="501" y="1669"/>
                      </a:lnTo>
                      <a:cubicBezTo>
                        <a:pt x="501" y="1652"/>
                        <a:pt x="510" y="1644"/>
                        <a:pt x="522" y="1644"/>
                      </a:cubicBezTo>
                      <a:cubicBezTo>
                        <a:pt x="535" y="1644"/>
                        <a:pt x="551" y="1652"/>
                        <a:pt x="568" y="1669"/>
                      </a:cubicBezTo>
                      <a:lnTo>
                        <a:pt x="601" y="1669"/>
                      </a:lnTo>
                      <a:cubicBezTo>
                        <a:pt x="601" y="1669"/>
                        <a:pt x="635" y="1669"/>
                        <a:pt x="635" y="1702"/>
                      </a:cubicBezTo>
                      <a:lnTo>
                        <a:pt x="668" y="1735"/>
                      </a:lnTo>
                      <a:cubicBezTo>
                        <a:pt x="668" y="1735"/>
                        <a:pt x="668" y="1769"/>
                        <a:pt x="668" y="1769"/>
                      </a:cubicBezTo>
                      <a:lnTo>
                        <a:pt x="668" y="1835"/>
                      </a:lnTo>
                      <a:lnTo>
                        <a:pt x="668" y="2035"/>
                      </a:lnTo>
                      <a:lnTo>
                        <a:pt x="1002" y="2035"/>
                      </a:lnTo>
                      <a:lnTo>
                        <a:pt x="1035" y="2069"/>
                      </a:lnTo>
                      <a:lnTo>
                        <a:pt x="1102" y="2002"/>
                      </a:lnTo>
                      <a:lnTo>
                        <a:pt x="1202" y="2002"/>
                      </a:lnTo>
                      <a:cubicBezTo>
                        <a:pt x="1202" y="1969"/>
                        <a:pt x="1202" y="1969"/>
                        <a:pt x="1202" y="1969"/>
                      </a:cubicBezTo>
                      <a:lnTo>
                        <a:pt x="1202" y="1902"/>
                      </a:lnTo>
                      <a:lnTo>
                        <a:pt x="1235" y="1835"/>
                      </a:lnTo>
                      <a:cubicBezTo>
                        <a:pt x="1268" y="1802"/>
                        <a:pt x="1302" y="1802"/>
                        <a:pt x="1302" y="1802"/>
                      </a:cubicBezTo>
                      <a:lnTo>
                        <a:pt x="1368" y="1802"/>
                      </a:lnTo>
                      <a:cubicBezTo>
                        <a:pt x="1368" y="1785"/>
                        <a:pt x="1377" y="1777"/>
                        <a:pt x="1385" y="1777"/>
                      </a:cubicBezTo>
                      <a:cubicBezTo>
                        <a:pt x="1393" y="1777"/>
                        <a:pt x="1402" y="1785"/>
                        <a:pt x="1402" y="1802"/>
                      </a:cubicBezTo>
                      <a:lnTo>
                        <a:pt x="1535" y="1802"/>
                      </a:lnTo>
                      <a:cubicBezTo>
                        <a:pt x="1535" y="1769"/>
                        <a:pt x="1569" y="1769"/>
                        <a:pt x="1602" y="1735"/>
                      </a:cubicBezTo>
                      <a:cubicBezTo>
                        <a:pt x="1635" y="1735"/>
                        <a:pt x="1669" y="1735"/>
                        <a:pt x="1669" y="1769"/>
                      </a:cubicBezTo>
                      <a:lnTo>
                        <a:pt x="1735" y="1802"/>
                      </a:lnTo>
                      <a:lnTo>
                        <a:pt x="1769" y="1869"/>
                      </a:lnTo>
                      <a:lnTo>
                        <a:pt x="1869" y="1835"/>
                      </a:lnTo>
                      <a:lnTo>
                        <a:pt x="2002" y="1835"/>
                      </a:lnTo>
                      <a:lnTo>
                        <a:pt x="2102" y="1869"/>
                      </a:lnTo>
                      <a:cubicBezTo>
                        <a:pt x="2136" y="1902"/>
                        <a:pt x="2136" y="1902"/>
                        <a:pt x="2136" y="1902"/>
                      </a:cubicBezTo>
                      <a:lnTo>
                        <a:pt x="2202" y="1969"/>
                      </a:lnTo>
                      <a:lnTo>
                        <a:pt x="2403" y="2236"/>
                      </a:lnTo>
                      <a:lnTo>
                        <a:pt x="3136" y="2169"/>
                      </a:lnTo>
                      <a:lnTo>
                        <a:pt x="3170" y="2136"/>
                      </a:lnTo>
                      <a:lnTo>
                        <a:pt x="3236" y="2069"/>
                      </a:lnTo>
                      <a:cubicBezTo>
                        <a:pt x="3270" y="2035"/>
                        <a:pt x="3270" y="2035"/>
                        <a:pt x="3303" y="2035"/>
                      </a:cubicBezTo>
                      <a:lnTo>
                        <a:pt x="3670" y="2035"/>
                      </a:lnTo>
                      <a:lnTo>
                        <a:pt x="3837" y="2069"/>
                      </a:lnTo>
                      <a:lnTo>
                        <a:pt x="3904" y="2069"/>
                      </a:lnTo>
                      <a:lnTo>
                        <a:pt x="4004" y="2002"/>
                      </a:lnTo>
                      <a:lnTo>
                        <a:pt x="4404" y="2002"/>
                      </a:lnTo>
                      <a:lnTo>
                        <a:pt x="4537" y="1969"/>
                      </a:lnTo>
                      <a:lnTo>
                        <a:pt x="5571" y="1969"/>
                      </a:lnTo>
                      <a:lnTo>
                        <a:pt x="5738" y="2002"/>
                      </a:lnTo>
                      <a:lnTo>
                        <a:pt x="5838" y="2035"/>
                      </a:lnTo>
                      <a:lnTo>
                        <a:pt x="5838" y="1935"/>
                      </a:lnTo>
                      <a:cubicBezTo>
                        <a:pt x="5838" y="1902"/>
                        <a:pt x="5838" y="1869"/>
                        <a:pt x="5872" y="1835"/>
                      </a:cubicBezTo>
                      <a:cubicBezTo>
                        <a:pt x="5905" y="1835"/>
                        <a:pt x="5972" y="1835"/>
                        <a:pt x="6005" y="1869"/>
                      </a:cubicBezTo>
                      <a:lnTo>
                        <a:pt x="6038" y="1902"/>
                      </a:lnTo>
                      <a:lnTo>
                        <a:pt x="6105" y="2002"/>
                      </a:lnTo>
                      <a:lnTo>
                        <a:pt x="6272" y="2002"/>
                      </a:lnTo>
                      <a:lnTo>
                        <a:pt x="6639" y="1969"/>
                      </a:lnTo>
                      <a:lnTo>
                        <a:pt x="7273" y="2002"/>
                      </a:lnTo>
                      <a:lnTo>
                        <a:pt x="7473" y="1969"/>
                      </a:lnTo>
                      <a:lnTo>
                        <a:pt x="7506" y="1935"/>
                      </a:lnTo>
                      <a:lnTo>
                        <a:pt x="7573" y="1902"/>
                      </a:lnTo>
                      <a:cubicBezTo>
                        <a:pt x="7573" y="1902"/>
                        <a:pt x="7606" y="1869"/>
                        <a:pt x="7640" y="1869"/>
                      </a:cubicBezTo>
                      <a:lnTo>
                        <a:pt x="7673" y="1869"/>
                      </a:lnTo>
                      <a:cubicBezTo>
                        <a:pt x="7706" y="1869"/>
                        <a:pt x="7740" y="1902"/>
                        <a:pt x="7740" y="1935"/>
                      </a:cubicBezTo>
                      <a:lnTo>
                        <a:pt x="7806" y="2002"/>
                      </a:lnTo>
                      <a:lnTo>
                        <a:pt x="7973" y="2202"/>
                      </a:lnTo>
                      <a:lnTo>
                        <a:pt x="8107" y="2369"/>
                      </a:lnTo>
                      <a:cubicBezTo>
                        <a:pt x="8140" y="2369"/>
                        <a:pt x="8173" y="2369"/>
                        <a:pt x="8207" y="2402"/>
                      </a:cubicBezTo>
                      <a:lnTo>
                        <a:pt x="8207" y="2436"/>
                      </a:lnTo>
                      <a:lnTo>
                        <a:pt x="8273" y="2569"/>
                      </a:lnTo>
                      <a:lnTo>
                        <a:pt x="8373" y="2669"/>
                      </a:lnTo>
                      <a:lnTo>
                        <a:pt x="8440" y="2669"/>
                      </a:lnTo>
                      <a:lnTo>
                        <a:pt x="8540" y="2703"/>
                      </a:lnTo>
                      <a:lnTo>
                        <a:pt x="8941" y="2736"/>
                      </a:lnTo>
                      <a:lnTo>
                        <a:pt x="9007" y="2736"/>
                      </a:lnTo>
                      <a:lnTo>
                        <a:pt x="9141" y="2703"/>
                      </a:lnTo>
                      <a:lnTo>
                        <a:pt x="9174" y="2636"/>
                      </a:lnTo>
                      <a:lnTo>
                        <a:pt x="9274" y="2436"/>
                      </a:lnTo>
                      <a:lnTo>
                        <a:pt x="9274" y="2302"/>
                      </a:lnTo>
                      <a:lnTo>
                        <a:pt x="9274" y="2169"/>
                      </a:lnTo>
                      <a:lnTo>
                        <a:pt x="9274" y="2069"/>
                      </a:lnTo>
                      <a:lnTo>
                        <a:pt x="9207" y="1802"/>
                      </a:lnTo>
                      <a:lnTo>
                        <a:pt x="9141" y="1702"/>
                      </a:lnTo>
                      <a:lnTo>
                        <a:pt x="9074" y="1635"/>
                      </a:lnTo>
                      <a:lnTo>
                        <a:pt x="8607" y="1435"/>
                      </a:lnTo>
                      <a:cubicBezTo>
                        <a:pt x="8607" y="1435"/>
                        <a:pt x="8607" y="1402"/>
                        <a:pt x="8574" y="1402"/>
                      </a:cubicBezTo>
                      <a:lnTo>
                        <a:pt x="8507" y="1268"/>
                      </a:lnTo>
                      <a:lnTo>
                        <a:pt x="8407" y="1202"/>
                      </a:lnTo>
                      <a:lnTo>
                        <a:pt x="8340" y="1168"/>
                      </a:lnTo>
                      <a:lnTo>
                        <a:pt x="8307" y="1168"/>
                      </a:lnTo>
                      <a:lnTo>
                        <a:pt x="8273" y="1135"/>
                      </a:lnTo>
                      <a:cubicBezTo>
                        <a:pt x="8273" y="1135"/>
                        <a:pt x="8273" y="1135"/>
                        <a:pt x="8240" y="1101"/>
                      </a:cubicBezTo>
                      <a:lnTo>
                        <a:pt x="8173" y="901"/>
                      </a:lnTo>
                      <a:lnTo>
                        <a:pt x="8140" y="735"/>
                      </a:lnTo>
                      <a:lnTo>
                        <a:pt x="8107" y="701"/>
                      </a:lnTo>
                      <a:lnTo>
                        <a:pt x="7773" y="534"/>
                      </a:lnTo>
                      <a:cubicBezTo>
                        <a:pt x="7773" y="534"/>
                        <a:pt x="7740" y="534"/>
                        <a:pt x="7740" y="501"/>
                      </a:cubicBezTo>
                      <a:lnTo>
                        <a:pt x="7640" y="334"/>
                      </a:lnTo>
                      <a:lnTo>
                        <a:pt x="7606" y="334"/>
                      </a:lnTo>
                      <a:lnTo>
                        <a:pt x="7239" y="234"/>
                      </a:lnTo>
                      <a:lnTo>
                        <a:pt x="7239" y="268"/>
                      </a:lnTo>
                      <a:cubicBezTo>
                        <a:pt x="7273" y="268"/>
                        <a:pt x="7273" y="301"/>
                        <a:pt x="7239" y="301"/>
                      </a:cubicBezTo>
                      <a:lnTo>
                        <a:pt x="7239" y="334"/>
                      </a:lnTo>
                      <a:cubicBezTo>
                        <a:pt x="7239" y="368"/>
                        <a:pt x="7206" y="368"/>
                        <a:pt x="7206" y="368"/>
                      </a:cubicBezTo>
                      <a:lnTo>
                        <a:pt x="7139" y="434"/>
                      </a:lnTo>
                      <a:lnTo>
                        <a:pt x="7073" y="568"/>
                      </a:lnTo>
                      <a:cubicBezTo>
                        <a:pt x="7073" y="601"/>
                        <a:pt x="7073" y="634"/>
                        <a:pt x="7039" y="634"/>
                      </a:cubicBezTo>
                      <a:lnTo>
                        <a:pt x="7006" y="668"/>
                      </a:lnTo>
                      <a:lnTo>
                        <a:pt x="6939" y="668"/>
                      </a:lnTo>
                      <a:lnTo>
                        <a:pt x="6772" y="768"/>
                      </a:lnTo>
                      <a:lnTo>
                        <a:pt x="6639" y="768"/>
                      </a:lnTo>
                      <a:cubicBezTo>
                        <a:pt x="6606" y="768"/>
                        <a:pt x="6606" y="735"/>
                        <a:pt x="6572" y="735"/>
                      </a:cubicBezTo>
                      <a:lnTo>
                        <a:pt x="6505" y="634"/>
                      </a:lnTo>
                      <a:lnTo>
                        <a:pt x="6405" y="634"/>
                      </a:lnTo>
                      <a:cubicBezTo>
                        <a:pt x="6439" y="601"/>
                        <a:pt x="6439" y="568"/>
                        <a:pt x="6472" y="568"/>
                      </a:cubicBezTo>
                      <a:cubicBezTo>
                        <a:pt x="6439" y="568"/>
                        <a:pt x="6405" y="568"/>
                        <a:pt x="6372" y="534"/>
                      </a:cubicBezTo>
                      <a:lnTo>
                        <a:pt x="6339" y="468"/>
                      </a:lnTo>
                      <a:lnTo>
                        <a:pt x="6205" y="434"/>
                      </a:lnTo>
                      <a:lnTo>
                        <a:pt x="6072" y="368"/>
                      </a:lnTo>
                      <a:lnTo>
                        <a:pt x="6038" y="334"/>
                      </a:lnTo>
                      <a:cubicBezTo>
                        <a:pt x="6038" y="301"/>
                        <a:pt x="6038" y="301"/>
                        <a:pt x="6038" y="301"/>
                      </a:cubicBezTo>
                      <a:lnTo>
                        <a:pt x="6005" y="234"/>
                      </a:lnTo>
                      <a:lnTo>
                        <a:pt x="5972" y="234"/>
                      </a:lnTo>
                      <a:lnTo>
                        <a:pt x="5905" y="201"/>
                      </a:lnTo>
                      <a:lnTo>
                        <a:pt x="5672" y="201"/>
                      </a:lnTo>
                      <a:lnTo>
                        <a:pt x="5471" y="167"/>
                      </a:lnTo>
                      <a:lnTo>
                        <a:pt x="5305" y="101"/>
                      </a:lnTo>
                      <a:lnTo>
                        <a:pt x="5171" y="1"/>
                      </a:lnTo>
                      <a:lnTo>
                        <a:pt x="4904" y="67"/>
                      </a:lnTo>
                      <a:lnTo>
                        <a:pt x="4871" y="67"/>
                      </a:lnTo>
                      <a:lnTo>
                        <a:pt x="4671" y="1"/>
                      </a:lnTo>
                      <a:cubicBezTo>
                        <a:pt x="4637" y="34"/>
                        <a:pt x="4637" y="34"/>
                        <a:pt x="4604" y="34"/>
                      </a:cubicBezTo>
                      <a:cubicBezTo>
                        <a:pt x="4593" y="45"/>
                        <a:pt x="4582" y="49"/>
                        <a:pt x="4571" y="49"/>
                      </a:cubicBezTo>
                      <a:cubicBezTo>
                        <a:pt x="4549" y="49"/>
                        <a:pt x="4526" y="34"/>
                        <a:pt x="4504" y="34"/>
                      </a:cubicBezTo>
                      <a:lnTo>
                        <a:pt x="4471" y="34"/>
                      </a:lnTo>
                      <a:lnTo>
                        <a:pt x="4371" y="67"/>
                      </a:lnTo>
                      <a:lnTo>
                        <a:pt x="4304" y="67"/>
                      </a:lnTo>
                      <a:lnTo>
                        <a:pt x="42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5"/>
                <p:cNvSpPr/>
                <p:nvPr/>
              </p:nvSpPr>
              <p:spPr>
                <a:xfrm>
                  <a:off x="5225254" y="2069575"/>
                  <a:ext cx="243408" cy="16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5739" extrusionOk="0">
                      <a:moveTo>
                        <a:pt x="7639" y="1"/>
                      </a:moveTo>
                      <a:lnTo>
                        <a:pt x="7572" y="34"/>
                      </a:lnTo>
                      <a:lnTo>
                        <a:pt x="7572" y="167"/>
                      </a:lnTo>
                      <a:cubicBezTo>
                        <a:pt x="7572" y="201"/>
                        <a:pt x="7572" y="201"/>
                        <a:pt x="7539" y="234"/>
                      </a:cubicBezTo>
                      <a:cubicBezTo>
                        <a:pt x="7506" y="267"/>
                        <a:pt x="7439" y="267"/>
                        <a:pt x="7405" y="267"/>
                      </a:cubicBezTo>
                      <a:lnTo>
                        <a:pt x="7005" y="568"/>
                      </a:lnTo>
                      <a:lnTo>
                        <a:pt x="7005" y="601"/>
                      </a:lnTo>
                      <a:lnTo>
                        <a:pt x="7005" y="668"/>
                      </a:lnTo>
                      <a:lnTo>
                        <a:pt x="7039" y="701"/>
                      </a:lnTo>
                      <a:lnTo>
                        <a:pt x="7072" y="768"/>
                      </a:lnTo>
                      <a:cubicBezTo>
                        <a:pt x="7072" y="768"/>
                        <a:pt x="7072" y="801"/>
                        <a:pt x="7072" y="801"/>
                      </a:cubicBezTo>
                      <a:lnTo>
                        <a:pt x="7105" y="868"/>
                      </a:lnTo>
                      <a:cubicBezTo>
                        <a:pt x="7105" y="901"/>
                        <a:pt x="7105" y="935"/>
                        <a:pt x="7105" y="935"/>
                      </a:cubicBezTo>
                      <a:lnTo>
                        <a:pt x="7039" y="1035"/>
                      </a:lnTo>
                      <a:cubicBezTo>
                        <a:pt x="7039" y="1068"/>
                        <a:pt x="7005" y="1068"/>
                        <a:pt x="7005" y="1068"/>
                      </a:cubicBezTo>
                      <a:lnTo>
                        <a:pt x="6905" y="1135"/>
                      </a:lnTo>
                      <a:lnTo>
                        <a:pt x="6705" y="1135"/>
                      </a:lnTo>
                      <a:lnTo>
                        <a:pt x="6538" y="1302"/>
                      </a:lnTo>
                      <a:cubicBezTo>
                        <a:pt x="6538" y="1302"/>
                        <a:pt x="6505" y="1335"/>
                        <a:pt x="6505" y="1335"/>
                      </a:cubicBezTo>
                      <a:lnTo>
                        <a:pt x="6338" y="1335"/>
                      </a:lnTo>
                      <a:lnTo>
                        <a:pt x="6105" y="1268"/>
                      </a:lnTo>
                      <a:lnTo>
                        <a:pt x="6038" y="1302"/>
                      </a:lnTo>
                      <a:lnTo>
                        <a:pt x="5838" y="1468"/>
                      </a:lnTo>
                      <a:lnTo>
                        <a:pt x="5838" y="1502"/>
                      </a:lnTo>
                      <a:lnTo>
                        <a:pt x="5838" y="1602"/>
                      </a:lnTo>
                      <a:lnTo>
                        <a:pt x="5838" y="1668"/>
                      </a:lnTo>
                      <a:lnTo>
                        <a:pt x="6038" y="1668"/>
                      </a:lnTo>
                      <a:lnTo>
                        <a:pt x="6105" y="1702"/>
                      </a:lnTo>
                      <a:lnTo>
                        <a:pt x="6171" y="1769"/>
                      </a:lnTo>
                      <a:cubicBezTo>
                        <a:pt x="6171" y="1802"/>
                        <a:pt x="6171" y="1802"/>
                        <a:pt x="6171" y="1835"/>
                      </a:cubicBezTo>
                      <a:lnTo>
                        <a:pt x="6138" y="2002"/>
                      </a:lnTo>
                      <a:cubicBezTo>
                        <a:pt x="6138" y="2035"/>
                        <a:pt x="6138" y="2035"/>
                        <a:pt x="6138" y="2035"/>
                      </a:cubicBezTo>
                      <a:lnTo>
                        <a:pt x="6071" y="2135"/>
                      </a:lnTo>
                      <a:lnTo>
                        <a:pt x="6038" y="2135"/>
                      </a:lnTo>
                      <a:lnTo>
                        <a:pt x="5971" y="2202"/>
                      </a:lnTo>
                      <a:lnTo>
                        <a:pt x="5838" y="2202"/>
                      </a:lnTo>
                      <a:cubicBezTo>
                        <a:pt x="5804" y="2169"/>
                        <a:pt x="5804" y="2169"/>
                        <a:pt x="5804" y="2135"/>
                      </a:cubicBezTo>
                      <a:lnTo>
                        <a:pt x="5804" y="2102"/>
                      </a:lnTo>
                      <a:lnTo>
                        <a:pt x="5771" y="2102"/>
                      </a:lnTo>
                      <a:lnTo>
                        <a:pt x="5738" y="2135"/>
                      </a:lnTo>
                      <a:lnTo>
                        <a:pt x="5337" y="2135"/>
                      </a:lnTo>
                      <a:lnTo>
                        <a:pt x="5204" y="2169"/>
                      </a:lnTo>
                      <a:lnTo>
                        <a:pt x="5137" y="2202"/>
                      </a:lnTo>
                      <a:lnTo>
                        <a:pt x="5070" y="2302"/>
                      </a:lnTo>
                      <a:lnTo>
                        <a:pt x="5004" y="2569"/>
                      </a:lnTo>
                      <a:lnTo>
                        <a:pt x="4937" y="2736"/>
                      </a:lnTo>
                      <a:cubicBezTo>
                        <a:pt x="4937" y="2736"/>
                        <a:pt x="4904" y="2769"/>
                        <a:pt x="4904" y="2769"/>
                      </a:cubicBezTo>
                      <a:lnTo>
                        <a:pt x="4804" y="2836"/>
                      </a:lnTo>
                      <a:cubicBezTo>
                        <a:pt x="4804" y="2836"/>
                        <a:pt x="4770" y="2869"/>
                        <a:pt x="4770" y="2869"/>
                      </a:cubicBezTo>
                      <a:lnTo>
                        <a:pt x="4503" y="2936"/>
                      </a:lnTo>
                      <a:lnTo>
                        <a:pt x="4403" y="2969"/>
                      </a:lnTo>
                      <a:lnTo>
                        <a:pt x="4237" y="3136"/>
                      </a:lnTo>
                      <a:cubicBezTo>
                        <a:pt x="4237" y="3136"/>
                        <a:pt x="4203" y="3170"/>
                        <a:pt x="4203" y="3170"/>
                      </a:cubicBezTo>
                      <a:lnTo>
                        <a:pt x="4070" y="3170"/>
                      </a:lnTo>
                      <a:lnTo>
                        <a:pt x="3669" y="3336"/>
                      </a:lnTo>
                      <a:lnTo>
                        <a:pt x="3603" y="3403"/>
                      </a:lnTo>
                      <a:lnTo>
                        <a:pt x="3436" y="3403"/>
                      </a:lnTo>
                      <a:cubicBezTo>
                        <a:pt x="3436" y="3436"/>
                        <a:pt x="3436" y="3436"/>
                        <a:pt x="3436" y="3470"/>
                      </a:cubicBezTo>
                      <a:lnTo>
                        <a:pt x="3436" y="3503"/>
                      </a:lnTo>
                      <a:cubicBezTo>
                        <a:pt x="3436" y="3503"/>
                        <a:pt x="3436" y="3536"/>
                        <a:pt x="3403" y="3536"/>
                      </a:cubicBezTo>
                      <a:lnTo>
                        <a:pt x="2902" y="3536"/>
                      </a:lnTo>
                      <a:lnTo>
                        <a:pt x="2302" y="3470"/>
                      </a:lnTo>
                      <a:lnTo>
                        <a:pt x="2268" y="3470"/>
                      </a:lnTo>
                      <a:lnTo>
                        <a:pt x="2035" y="3336"/>
                      </a:lnTo>
                      <a:lnTo>
                        <a:pt x="1935" y="3336"/>
                      </a:lnTo>
                      <a:lnTo>
                        <a:pt x="1835" y="3403"/>
                      </a:lnTo>
                      <a:cubicBezTo>
                        <a:pt x="1818" y="3420"/>
                        <a:pt x="1801" y="3428"/>
                        <a:pt x="1789" y="3428"/>
                      </a:cubicBezTo>
                      <a:cubicBezTo>
                        <a:pt x="1776" y="3428"/>
                        <a:pt x="1768" y="3420"/>
                        <a:pt x="1768" y="3403"/>
                      </a:cubicBezTo>
                      <a:lnTo>
                        <a:pt x="1668" y="3403"/>
                      </a:lnTo>
                      <a:lnTo>
                        <a:pt x="1568" y="3336"/>
                      </a:lnTo>
                      <a:lnTo>
                        <a:pt x="1268" y="3270"/>
                      </a:lnTo>
                      <a:lnTo>
                        <a:pt x="1234" y="3270"/>
                      </a:lnTo>
                      <a:lnTo>
                        <a:pt x="1168" y="3236"/>
                      </a:lnTo>
                      <a:lnTo>
                        <a:pt x="1101" y="3236"/>
                      </a:lnTo>
                      <a:cubicBezTo>
                        <a:pt x="1068" y="3236"/>
                        <a:pt x="1034" y="3203"/>
                        <a:pt x="1034" y="3170"/>
                      </a:cubicBezTo>
                      <a:lnTo>
                        <a:pt x="968" y="3203"/>
                      </a:lnTo>
                      <a:lnTo>
                        <a:pt x="701" y="3203"/>
                      </a:lnTo>
                      <a:lnTo>
                        <a:pt x="567" y="3170"/>
                      </a:lnTo>
                      <a:cubicBezTo>
                        <a:pt x="567" y="3170"/>
                        <a:pt x="534" y="3136"/>
                        <a:pt x="534" y="3103"/>
                      </a:cubicBezTo>
                      <a:lnTo>
                        <a:pt x="501" y="3036"/>
                      </a:lnTo>
                      <a:lnTo>
                        <a:pt x="434" y="3069"/>
                      </a:lnTo>
                      <a:lnTo>
                        <a:pt x="367" y="3069"/>
                      </a:lnTo>
                      <a:cubicBezTo>
                        <a:pt x="367" y="3069"/>
                        <a:pt x="334" y="3103"/>
                        <a:pt x="300" y="3136"/>
                      </a:cubicBezTo>
                      <a:lnTo>
                        <a:pt x="267" y="3170"/>
                      </a:lnTo>
                      <a:lnTo>
                        <a:pt x="167" y="3170"/>
                      </a:lnTo>
                      <a:lnTo>
                        <a:pt x="34" y="3236"/>
                      </a:lnTo>
                      <a:lnTo>
                        <a:pt x="0" y="3236"/>
                      </a:lnTo>
                      <a:lnTo>
                        <a:pt x="34" y="3303"/>
                      </a:lnTo>
                      <a:lnTo>
                        <a:pt x="400" y="3503"/>
                      </a:lnTo>
                      <a:cubicBezTo>
                        <a:pt x="434" y="3503"/>
                        <a:pt x="434" y="3503"/>
                        <a:pt x="434" y="3536"/>
                      </a:cubicBezTo>
                      <a:lnTo>
                        <a:pt x="467" y="3570"/>
                      </a:lnTo>
                      <a:cubicBezTo>
                        <a:pt x="467" y="3570"/>
                        <a:pt x="467" y="3603"/>
                        <a:pt x="467" y="3603"/>
                      </a:cubicBezTo>
                      <a:lnTo>
                        <a:pt x="467" y="3637"/>
                      </a:lnTo>
                      <a:lnTo>
                        <a:pt x="467" y="3737"/>
                      </a:lnTo>
                      <a:lnTo>
                        <a:pt x="534" y="3937"/>
                      </a:lnTo>
                      <a:lnTo>
                        <a:pt x="601" y="3970"/>
                      </a:lnTo>
                      <a:lnTo>
                        <a:pt x="734" y="4037"/>
                      </a:lnTo>
                      <a:cubicBezTo>
                        <a:pt x="734" y="4037"/>
                        <a:pt x="767" y="4037"/>
                        <a:pt x="767" y="4070"/>
                      </a:cubicBezTo>
                      <a:lnTo>
                        <a:pt x="834" y="4170"/>
                      </a:lnTo>
                      <a:lnTo>
                        <a:pt x="1301" y="4370"/>
                      </a:lnTo>
                      <a:lnTo>
                        <a:pt x="1334" y="4404"/>
                      </a:lnTo>
                      <a:lnTo>
                        <a:pt x="1401" y="4537"/>
                      </a:lnTo>
                      <a:lnTo>
                        <a:pt x="1501" y="4637"/>
                      </a:lnTo>
                      <a:lnTo>
                        <a:pt x="1501" y="4671"/>
                      </a:lnTo>
                      <a:lnTo>
                        <a:pt x="1568" y="4937"/>
                      </a:lnTo>
                      <a:lnTo>
                        <a:pt x="1568" y="5071"/>
                      </a:lnTo>
                      <a:lnTo>
                        <a:pt x="1568" y="5238"/>
                      </a:lnTo>
                      <a:lnTo>
                        <a:pt x="1568" y="5371"/>
                      </a:lnTo>
                      <a:lnTo>
                        <a:pt x="1468" y="5605"/>
                      </a:lnTo>
                      <a:lnTo>
                        <a:pt x="1801" y="5638"/>
                      </a:lnTo>
                      <a:lnTo>
                        <a:pt x="1902" y="5638"/>
                      </a:lnTo>
                      <a:lnTo>
                        <a:pt x="2002" y="5738"/>
                      </a:lnTo>
                      <a:lnTo>
                        <a:pt x="2035" y="5705"/>
                      </a:lnTo>
                      <a:cubicBezTo>
                        <a:pt x="2068" y="5671"/>
                        <a:pt x="2068" y="5671"/>
                        <a:pt x="2102" y="5671"/>
                      </a:cubicBezTo>
                      <a:lnTo>
                        <a:pt x="2235" y="5671"/>
                      </a:lnTo>
                      <a:lnTo>
                        <a:pt x="2369" y="5605"/>
                      </a:lnTo>
                      <a:lnTo>
                        <a:pt x="2569" y="5605"/>
                      </a:lnTo>
                      <a:lnTo>
                        <a:pt x="2635" y="5638"/>
                      </a:lnTo>
                      <a:lnTo>
                        <a:pt x="2769" y="5571"/>
                      </a:lnTo>
                      <a:lnTo>
                        <a:pt x="2969" y="5571"/>
                      </a:lnTo>
                      <a:lnTo>
                        <a:pt x="3136" y="5538"/>
                      </a:lnTo>
                      <a:lnTo>
                        <a:pt x="3236" y="5505"/>
                      </a:lnTo>
                      <a:lnTo>
                        <a:pt x="3536" y="5505"/>
                      </a:lnTo>
                      <a:lnTo>
                        <a:pt x="3636" y="5438"/>
                      </a:lnTo>
                      <a:lnTo>
                        <a:pt x="3736" y="5438"/>
                      </a:lnTo>
                      <a:lnTo>
                        <a:pt x="3803" y="5471"/>
                      </a:lnTo>
                      <a:lnTo>
                        <a:pt x="3870" y="5404"/>
                      </a:lnTo>
                      <a:lnTo>
                        <a:pt x="3936" y="5338"/>
                      </a:lnTo>
                      <a:lnTo>
                        <a:pt x="4036" y="5338"/>
                      </a:lnTo>
                      <a:lnTo>
                        <a:pt x="4170" y="5404"/>
                      </a:lnTo>
                      <a:lnTo>
                        <a:pt x="4337" y="5404"/>
                      </a:lnTo>
                      <a:lnTo>
                        <a:pt x="4837" y="5304"/>
                      </a:lnTo>
                      <a:lnTo>
                        <a:pt x="4937" y="5204"/>
                      </a:lnTo>
                      <a:lnTo>
                        <a:pt x="4970" y="5204"/>
                      </a:lnTo>
                      <a:lnTo>
                        <a:pt x="5137" y="5171"/>
                      </a:lnTo>
                      <a:lnTo>
                        <a:pt x="5204" y="5104"/>
                      </a:lnTo>
                      <a:lnTo>
                        <a:pt x="5304" y="5071"/>
                      </a:lnTo>
                      <a:lnTo>
                        <a:pt x="5404" y="5071"/>
                      </a:lnTo>
                      <a:lnTo>
                        <a:pt x="5504" y="4937"/>
                      </a:lnTo>
                      <a:cubicBezTo>
                        <a:pt x="5504" y="4904"/>
                        <a:pt x="5504" y="4871"/>
                        <a:pt x="5504" y="4871"/>
                      </a:cubicBezTo>
                      <a:lnTo>
                        <a:pt x="5504" y="4804"/>
                      </a:lnTo>
                      <a:lnTo>
                        <a:pt x="5504" y="4771"/>
                      </a:lnTo>
                      <a:lnTo>
                        <a:pt x="5704" y="4504"/>
                      </a:lnTo>
                      <a:lnTo>
                        <a:pt x="5771" y="4504"/>
                      </a:lnTo>
                      <a:lnTo>
                        <a:pt x="5771" y="4470"/>
                      </a:lnTo>
                      <a:cubicBezTo>
                        <a:pt x="5738" y="4437"/>
                        <a:pt x="5738" y="4404"/>
                        <a:pt x="5771" y="4370"/>
                      </a:cubicBezTo>
                      <a:lnTo>
                        <a:pt x="5771" y="4337"/>
                      </a:lnTo>
                      <a:lnTo>
                        <a:pt x="5771" y="4304"/>
                      </a:lnTo>
                      <a:lnTo>
                        <a:pt x="5771" y="4237"/>
                      </a:lnTo>
                      <a:cubicBezTo>
                        <a:pt x="5804" y="4237"/>
                        <a:pt x="5804" y="4204"/>
                        <a:pt x="5804" y="4204"/>
                      </a:cubicBezTo>
                      <a:lnTo>
                        <a:pt x="6004" y="4037"/>
                      </a:lnTo>
                      <a:lnTo>
                        <a:pt x="6004" y="4003"/>
                      </a:lnTo>
                      <a:cubicBezTo>
                        <a:pt x="6004" y="3970"/>
                        <a:pt x="6004" y="3970"/>
                        <a:pt x="6004" y="3970"/>
                      </a:cubicBezTo>
                      <a:lnTo>
                        <a:pt x="6004" y="3903"/>
                      </a:lnTo>
                      <a:lnTo>
                        <a:pt x="6004" y="3870"/>
                      </a:lnTo>
                      <a:lnTo>
                        <a:pt x="6071" y="3803"/>
                      </a:lnTo>
                      <a:lnTo>
                        <a:pt x="6105" y="3703"/>
                      </a:lnTo>
                      <a:cubicBezTo>
                        <a:pt x="6105" y="3703"/>
                        <a:pt x="6105" y="3670"/>
                        <a:pt x="6105" y="3670"/>
                      </a:cubicBezTo>
                      <a:lnTo>
                        <a:pt x="6171" y="3637"/>
                      </a:lnTo>
                      <a:lnTo>
                        <a:pt x="6538" y="3303"/>
                      </a:lnTo>
                      <a:lnTo>
                        <a:pt x="6572" y="3303"/>
                      </a:lnTo>
                      <a:lnTo>
                        <a:pt x="6672" y="3270"/>
                      </a:lnTo>
                      <a:lnTo>
                        <a:pt x="6738" y="3170"/>
                      </a:lnTo>
                      <a:cubicBezTo>
                        <a:pt x="6738" y="3170"/>
                        <a:pt x="6738" y="3136"/>
                        <a:pt x="6738" y="3136"/>
                      </a:cubicBezTo>
                      <a:lnTo>
                        <a:pt x="6772" y="3103"/>
                      </a:lnTo>
                      <a:cubicBezTo>
                        <a:pt x="6805" y="3103"/>
                        <a:pt x="6805" y="3069"/>
                        <a:pt x="6838" y="3069"/>
                      </a:cubicBezTo>
                      <a:lnTo>
                        <a:pt x="6972" y="3069"/>
                      </a:lnTo>
                      <a:lnTo>
                        <a:pt x="7072" y="3003"/>
                      </a:lnTo>
                      <a:cubicBezTo>
                        <a:pt x="7072" y="3003"/>
                        <a:pt x="7072" y="2969"/>
                        <a:pt x="7072" y="2969"/>
                      </a:cubicBezTo>
                      <a:lnTo>
                        <a:pt x="7139" y="2836"/>
                      </a:lnTo>
                      <a:lnTo>
                        <a:pt x="7172" y="2803"/>
                      </a:lnTo>
                      <a:lnTo>
                        <a:pt x="7272" y="2669"/>
                      </a:lnTo>
                      <a:lnTo>
                        <a:pt x="7405" y="2536"/>
                      </a:lnTo>
                      <a:lnTo>
                        <a:pt x="7606" y="2202"/>
                      </a:lnTo>
                      <a:lnTo>
                        <a:pt x="7872" y="1502"/>
                      </a:lnTo>
                      <a:lnTo>
                        <a:pt x="7939" y="1335"/>
                      </a:lnTo>
                      <a:lnTo>
                        <a:pt x="8073" y="1168"/>
                      </a:lnTo>
                      <a:lnTo>
                        <a:pt x="8073" y="1135"/>
                      </a:lnTo>
                      <a:lnTo>
                        <a:pt x="8206" y="1068"/>
                      </a:lnTo>
                      <a:lnTo>
                        <a:pt x="8406" y="1001"/>
                      </a:lnTo>
                      <a:lnTo>
                        <a:pt x="8473" y="935"/>
                      </a:lnTo>
                      <a:lnTo>
                        <a:pt x="8473" y="868"/>
                      </a:lnTo>
                      <a:lnTo>
                        <a:pt x="8406" y="801"/>
                      </a:lnTo>
                      <a:lnTo>
                        <a:pt x="8306" y="734"/>
                      </a:lnTo>
                      <a:lnTo>
                        <a:pt x="8173" y="634"/>
                      </a:lnTo>
                      <a:cubicBezTo>
                        <a:pt x="8173" y="601"/>
                        <a:pt x="8139" y="601"/>
                        <a:pt x="8139" y="568"/>
                      </a:cubicBezTo>
                      <a:lnTo>
                        <a:pt x="8139" y="368"/>
                      </a:lnTo>
                      <a:cubicBezTo>
                        <a:pt x="8139" y="368"/>
                        <a:pt x="8139" y="334"/>
                        <a:pt x="8139" y="334"/>
                      </a:cubicBezTo>
                      <a:lnTo>
                        <a:pt x="8173" y="267"/>
                      </a:lnTo>
                      <a:lnTo>
                        <a:pt x="7706" y="267"/>
                      </a:lnTo>
                      <a:cubicBezTo>
                        <a:pt x="7706" y="234"/>
                        <a:pt x="7672" y="234"/>
                        <a:pt x="7672" y="201"/>
                      </a:cubicBezTo>
                      <a:lnTo>
                        <a:pt x="7639" y="167"/>
                      </a:lnTo>
                      <a:cubicBezTo>
                        <a:pt x="7639" y="134"/>
                        <a:pt x="7639" y="134"/>
                        <a:pt x="7639" y="101"/>
                      </a:cubicBezTo>
                      <a:lnTo>
                        <a:pt x="76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3" name="Google Shape;303;p15"/>
            <p:cNvGrpSpPr/>
            <p:nvPr/>
          </p:nvGrpSpPr>
          <p:grpSpPr>
            <a:xfrm>
              <a:off x="6093265" y="1999501"/>
              <a:ext cx="1931412" cy="1366475"/>
              <a:chOff x="6093265" y="1999501"/>
              <a:chExt cx="1931412" cy="1366475"/>
            </a:xfrm>
          </p:grpSpPr>
          <p:sp>
            <p:nvSpPr>
              <p:cNvPr id="304" name="Google Shape;304;p15"/>
              <p:cNvSpPr/>
              <p:nvPr/>
            </p:nvSpPr>
            <p:spPr>
              <a:xfrm>
                <a:off x="7047223" y="3003696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6943862" y="2330175"/>
                <a:ext cx="3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34"/>
                      <a:pt x="1" y="34"/>
                    </a:cubicBez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6957238" y="2316800"/>
                <a:ext cx="3681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7" extrusionOk="0">
                    <a:moveTo>
                      <a:pt x="1" y="0"/>
                    </a:moveTo>
                    <a:lnTo>
                      <a:pt x="1" y="34"/>
                    </a:lnTo>
                    <a:cubicBezTo>
                      <a:pt x="1" y="34"/>
                      <a:pt x="34" y="34"/>
                      <a:pt x="34" y="67"/>
                    </a:cubicBezTo>
                    <a:lnTo>
                      <a:pt x="34" y="34"/>
                    </a:lnTo>
                    <a:lnTo>
                      <a:pt x="68" y="34"/>
                    </a:lnTo>
                    <a:cubicBezTo>
                      <a:pt x="68" y="34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6953593" y="2547794"/>
                <a:ext cx="3681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4" extrusionOk="0">
                    <a:moveTo>
                      <a:pt x="1" y="0"/>
                    </a:moveTo>
                    <a:lnTo>
                      <a:pt x="34" y="134"/>
                    </a:lnTo>
                    <a:lnTo>
                      <a:pt x="101" y="1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7330480" y="2277875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6477027" y="2011638"/>
                <a:ext cx="18295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02" extrusionOk="0">
                    <a:moveTo>
                      <a:pt x="34" y="1"/>
                    </a:moveTo>
                    <a:lnTo>
                      <a:pt x="1" y="67"/>
                    </a:lnTo>
                    <a:lnTo>
                      <a:pt x="5" y="67"/>
                    </a:lnTo>
                    <a:cubicBezTo>
                      <a:pt x="9" y="59"/>
                      <a:pt x="17" y="51"/>
                      <a:pt x="34" y="34"/>
                    </a:cubicBezTo>
                    <a:cubicBezTo>
                      <a:pt x="34" y="34"/>
                      <a:pt x="34" y="1"/>
                      <a:pt x="34" y="1"/>
                    </a:cubicBezTo>
                    <a:close/>
                    <a:moveTo>
                      <a:pt x="5" y="67"/>
                    </a:moveTo>
                    <a:cubicBezTo>
                      <a:pt x="1" y="76"/>
                      <a:pt x="1" y="84"/>
                      <a:pt x="1" y="101"/>
                    </a:cubicBezTo>
                    <a:lnTo>
                      <a:pt x="81" y="127"/>
                    </a:lnTo>
                    <a:lnTo>
                      <a:pt x="81" y="127"/>
                    </a:lnTo>
                    <a:lnTo>
                      <a:pt x="67" y="101"/>
                    </a:lnTo>
                    <a:lnTo>
                      <a:pt x="67" y="67"/>
                    </a:lnTo>
                    <a:close/>
                    <a:moveTo>
                      <a:pt x="81" y="127"/>
                    </a:moveTo>
                    <a:lnTo>
                      <a:pt x="101" y="167"/>
                    </a:lnTo>
                    <a:lnTo>
                      <a:pt x="101" y="134"/>
                    </a:lnTo>
                    <a:lnTo>
                      <a:pt x="81" y="127"/>
                    </a:lnTo>
                    <a:close/>
                    <a:moveTo>
                      <a:pt x="101" y="167"/>
                    </a:moveTo>
                    <a:lnTo>
                      <a:pt x="234" y="368"/>
                    </a:lnTo>
                    <a:lnTo>
                      <a:pt x="334" y="534"/>
                    </a:lnTo>
                    <a:lnTo>
                      <a:pt x="334" y="568"/>
                    </a:lnTo>
                    <a:lnTo>
                      <a:pt x="334" y="601"/>
                    </a:lnTo>
                    <a:lnTo>
                      <a:pt x="468" y="701"/>
                    </a:lnTo>
                    <a:cubicBezTo>
                      <a:pt x="468" y="668"/>
                      <a:pt x="468" y="668"/>
                      <a:pt x="501" y="668"/>
                    </a:cubicBezTo>
                    <a:lnTo>
                      <a:pt x="501" y="634"/>
                    </a:lnTo>
                    <a:lnTo>
                      <a:pt x="401" y="634"/>
                    </a:lnTo>
                    <a:cubicBezTo>
                      <a:pt x="368" y="634"/>
                      <a:pt x="368" y="601"/>
                      <a:pt x="368" y="568"/>
                    </a:cubicBezTo>
                    <a:lnTo>
                      <a:pt x="368" y="534"/>
                    </a:lnTo>
                    <a:cubicBezTo>
                      <a:pt x="334" y="534"/>
                      <a:pt x="334" y="501"/>
                      <a:pt x="368" y="468"/>
                    </a:cubicBezTo>
                    <a:lnTo>
                      <a:pt x="368" y="401"/>
                    </a:lnTo>
                    <a:lnTo>
                      <a:pt x="334" y="368"/>
                    </a:lnTo>
                    <a:lnTo>
                      <a:pt x="101" y="1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6464891" y="2043236"/>
                <a:ext cx="13412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5" extrusionOk="0">
                    <a:moveTo>
                      <a:pt x="300" y="1"/>
                    </a:moveTo>
                    <a:cubicBezTo>
                      <a:pt x="295" y="1"/>
                      <a:pt x="291" y="2"/>
                      <a:pt x="287" y="5"/>
                    </a:cubicBezTo>
                    <a:lnTo>
                      <a:pt x="287" y="5"/>
                    </a:lnTo>
                    <a:lnTo>
                      <a:pt x="300" y="1"/>
                    </a:lnTo>
                    <a:close/>
                    <a:moveTo>
                      <a:pt x="287" y="5"/>
                    </a:moveTo>
                    <a:lnTo>
                      <a:pt x="100" y="68"/>
                    </a:lnTo>
                    <a:lnTo>
                      <a:pt x="0" y="101"/>
                    </a:lnTo>
                    <a:cubicBezTo>
                      <a:pt x="34" y="134"/>
                      <a:pt x="34" y="168"/>
                      <a:pt x="34" y="234"/>
                    </a:cubicBezTo>
                    <a:lnTo>
                      <a:pt x="0" y="334"/>
                    </a:lnTo>
                    <a:lnTo>
                      <a:pt x="34" y="301"/>
                    </a:lnTo>
                    <a:cubicBezTo>
                      <a:pt x="67" y="268"/>
                      <a:pt x="100" y="268"/>
                      <a:pt x="100" y="268"/>
                    </a:cubicBezTo>
                    <a:lnTo>
                      <a:pt x="234" y="268"/>
                    </a:lnTo>
                    <a:lnTo>
                      <a:pt x="300" y="301"/>
                    </a:lnTo>
                    <a:lnTo>
                      <a:pt x="367" y="334"/>
                    </a:lnTo>
                    <a:lnTo>
                      <a:pt x="267" y="101"/>
                    </a:lnTo>
                    <a:cubicBezTo>
                      <a:pt x="267" y="73"/>
                      <a:pt x="267" y="21"/>
                      <a:pt x="28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7702483" y="3223720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1" y="34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6904974" y="2372708"/>
                <a:ext cx="7325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5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34" y="101"/>
                    </a:lnTo>
                    <a:cubicBezTo>
                      <a:pt x="34" y="101"/>
                      <a:pt x="34" y="134"/>
                      <a:pt x="34" y="134"/>
                    </a:cubicBezTo>
                    <a:cubicBezTo>
                      <a:pt x="67" y="134"/>
                      <a:pt x="67" y="101"/>
                      <a:pt x="101" y="101"/>
                    </a:cubicBezTo>
                    <a:lnTo>
                      <a:pt x="201" y="101"/>
                    </a:lnTo>
                    <a:cubicBezTo>
                      <a:pt x="167" y="101"/>
                      <a:pt x="134" y="101"/>
                      <a:pt x="134" y="6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6925639" y="2504022"/>
                <a:ext cx="3681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68" extrusionOk="0">
                    <a:moveTo>
                      <a:pt x="101" y="0"/>
                    </a:moveTo>
                    <a:lnTo>
                      <a:pt x="1" y="167"/>
                    </a:lnTo>
                    <a:lnTo>
                      <a:pt x="1" y="167"/>
                    </a:lnTo>
                    <a:lnTo>
                      <a:pt x="101" y="134"/>
                    </a:lnTo>
                    <a:lnTo>
                      <a:pt x="101" y="6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6929284" y="2440789"/>
                <a:ext cx="27990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969" extrusionOk="0">
                    <a:moveTo>
                      <a:pt x="768" y="1"/>
                    </a:moveTo>
                    <a:lnTo>
                      <a:pt x="746" y="56"/>
                    </a:lnTo>
                    <a:lnTo>
                      <a:pt x="768" y="34"/>
                    </a:lnTo>
                    <a:cubicBezTo>
                      <a:pt x="768" y="34"/>
                      <a:pt x="768" y="1"/>
                      <a:pt x="768" y="1"/>
                    </a:cubicBezTo>
                    <a:close/>
                    <a:moveTo>
                      <a:pt x="746" y="56"/>
                    </a:moveTo>
                    <a:lnTo>
                      <a:pt x="701" y="101"/>
                    </a:lnTo>
                    <a:lnTo>
                      <a:pt x="701" y="167"/>
                    </a:lnTo>
                    <a:lnTo>
                      <a:pt x="746" y="56"/>
                    </a:lnTo>
                    <a:close/>
                    <a:moveTo>
                      <a:pt x="701" y="268"/>
                    </a:moveTo>
                    <a:lnTo>
                      <a:pt x="668" y="301"/>
                    </a:lnTo>
                    <a:lnTo>
                      <a:pt x="634" y="301"/>
                    </a:lnTo>
                    <a:lnTo>
                      <a:pt x="267" y="468"/>
                    </a:lnTo>
                    <a:lnTo>
                      <a:pt x="134" y="601"/>
                    </a:lnTo>
                    <a:lnTo>
                      <a:pt x="34" y="701"/>
                    </a:lnTo>
                    <a:lnTo>
                      <a:pt x="1" y="935"/>
                    </a:lnTo>
                    <a:lnTo>
                      <a:pt x="1" y="968"/>
                    </a:lnTo>
                    <a:lnTo>
                      <a:pt x="67" y="968"/>
                    </a:lnTo>
                    <a:cubicBezTo>
                      <a:pt x="34" y="935"/>
                      <a:pt x="67" y="935"/>
                      <a:pt x="67" y="901"/>
                    </a:cubicBezTo>
                    <a:lnTo>
                      <a:pt x="134" y="868"/>
                    </a:lnTo>
                    <a:cubicBezTo>
                      <a:pt x="134" y="868"/>
                      <a:pt x="167" y="835"/>
                      <a:pt x="201" y="835"/>
                    </a:cubicBezTo>
                    <a:lnTo>
                      <a:pt x="301" y="835"/>
                    </a:lnTo>
                    <a:lnTo>
                      <a:pt x="334" y="701"/>
                    </a:lnTo>
                    <a:cubicBezTo>
                      <a:pt x="334" y="668"/>
                      <a:pt x="368" y="668"/>
                      <a:pt x="401" y="635"/>
                    </a:cubicBezTo>
                    <a:lnTo>
                      <a:pt x="534" y="568"/>
                    </a:lnTo>
                    <a:lnTo>
                      <a:pt x="634" y="468"/>
                    </a:lnTo>
                    <a:lnTo>
                      <a:pt x="701" y="434"/>
                    </a:lnTo>
                    <a:lnTo>
                      <a:pt x="701" y="401"/>
                    </a:lnTo>
                    <a:cubicBezTo>
                      <a:pt x="701" y="368"/>
                      <a:pt x="701" y="368"/>
                      <a:pt x="701" y="334"/>
                    </a:cubicBezTo>
                    <a:lnTo>
                      <a:pt x="701" y="2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7001009" y="2585479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7709772" y="3239537"/>
                <a:ext cx="4920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1" y="134"/>
                    </a:lnTo>
                    <a:lnTo>
                      <a:pt x="68" y="201"/>
                    </a:lnTo>
                    <a:lnTo>
                      <a:pt x="134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7701280" y="3024361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7726793" y="3080269"/>
                <a:ext cx="4920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5" extrusionOk="0">
                    <a:moveTo>
                      <a:pt x="1" y="1"/>
                    </a:moveTo>
                    <a:lnTo>
                      <a:pt x="134" y="134"/>
                    </a:lnTo>
                    <a:lnTo>
                      <a:pt x="134" y="10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6992517" y="2587884"/>
                <a:ext cx="4884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0" y="1"/>
                    </a:moveTo>
                    <a:lnTo>
                      <a:pt x="67" y="101"/>
                    </a:lnTo>
                    <a:lnTo>
                      <a:pt x="134" y="101"/>
                    </a:lnTo>
                    <a:lnTo>
                      <a:pt x="67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6952391" y="2328936"/>
                <a:ext cx="14614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35" extrusionOk="0">
                    <a:moveTo>
                      <a:pt x="267" y="1"/>
                    </a:moveTo>
                    <a:lnTo>
                      <a:pt x="201" y="68"/>
                    </a:lnTo>
                    <a:lnTo>
                      <a:pt x="134" y="134"/>
                    </a:lnTo>
                    <a:lnTo>
                      <a:pt x="100" y="134"/>
                    </a:lnTo>
                    <a:lnTo>
                      <a:pt x="0" y="168"/>
                    </a:lnTo>
                    <a:lnTo>
                      <a:pt x="34" y="234"/>
                    </a:lnTo>
                    <a:lnTo>
                      <a:pt x="67" y="234"/>
                    </a:lnTo>
                    <a:lnTo>
                      <a:pt x="134" y="168"/>
                    </a:lnTo>
                    <a:lnTo>
                      <a:pt x="234" y="101"/>
                    </a:lnTo>
                    <a:lnTo>
                      <a:pt x="367" y="101"/>
                    </a:lnTo>
                    <a:lnTo>
                      <a:pt x="401" y="1"/>
                    </a:lnTo>
                    <a:lnTo>
                      <a:pt x="334" y="1"/>
                    </a:lnTo>
                    <a:cubicBezTo>
                      <a:pt x="334" y="18"/>
                      <a:pt x="326" y="26"/>
                      <a:pt x="313" y="26"/>
                    </a:cubicBezTo>
                    <a:cubicBezTo>
                      <a:pt x="301" y="26"/>
                      <a:pt x="284" y="1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7031405" y="2299779"/>
                <a:ext cx="4920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01" extrusionOk="0">
                    <a:moveTo>
                      <a:pt x="67" y="0"/>
                    </a:moveTo>
                    <a:lnTo>
                      <a:pt x="67" y="34"/>
                    </a:lnTo>
                    <a:lnTo>
                      <a:pt x="1" y="67"/>
                    </a:lnTo>
                    <a:lnTo>
                      <a:pt x="1" y="267"/>
                    </a:lnTo>
                    <a:lnTo>
                      <a:pt x="1" y="334"/>
                    </a:lnTo>
                    <a:lnTo>
                      <a:pt x="34" y="401"/>
                    </a:lnTo>
                    <a:lnTo>
                      <a:pt x="34" y="367"/>
                    </a:lnTo>
                    <a:lnTo>
                      <a:pt x="34" y="267"/>
                    </a:lnTo>
                    <a:lnTo>
                      <a:pt x="34" y="200"/>
                    </a:lnTo>
                    <a:lnTo>
                      <a:pt x="134" y="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6336018" y="2251124"/>
                <a:ext cx="99714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336" extrusionOk="0">
                    <a:moveTo>
                      <a:pt x="2369" y="1"/>
                    </a:moveTo>
                    <a:lnTo>
                      <a:pt x="2169" y="68"/>
                    </a:lnTo>
                    <a:lnTo>
                      <a:pt x="2102" y="134"/>
                    </a:lnTo>
                    <a:lnTo>
                      <a:pt x="2068" y="168"/>
                    </a:lnTo>
                    <a:cubicBezTo>
                      <a:pt x="2035" y="201"/>
                      <a:pt x="2002" y="234"/>
                      <a:pt x="1968" y="234"/>
                    </a:cubicBezTo>
                    <a:lnTo>
                      <a:pt x="1935" y="234"/>
                    </a:lnTo>
                    <a:lnTo>
                      <a:pt x="1668" y="168"/>
                    </a:lnTo>
                    <a:lnTo>
                      <a:pt x="1601" y="168"/>
                    </a:lnTo>
                    <a:lnTo>
                      <a:pt x="1435" y="234"/>
                    </a:lnTo>
                    <a:lnTo>
                      <a:pt x="1101" y="268"/>
                    </a:lnTo>
                    <a:lnTo>
                      <a:pt x="901" y="401"/>
                    </a:lnTo>
                    <a:lnTo>
                      <a:pt x="801" y="435"/>
                    </a:lnTo>
                    <a:lnTo>
                      <a:pt x="634" y="468"/>
                    </a:lnTo>
                    <a:cubicBezTo>
                      <a:pt x="634" y="501"/>
                      <a:pt x="601" y="568"/>
                      <a:pt x="534" y="568"/>
                    </a:cubicBezTo>
                    <a:lnTo>
                      <a:pt x="0" y="768"/>
                    </a:lnTo>
                    <a:lnTo>
                      <a:pt x="167" y="802"/>
                    </a:lnTo>
                    <a:lnTo>
                      <a:pt x="367" y="902"/>
                    </a:lnTo>
                    <a:lnTo>
                      <a:pt x="401" y="902"/>
                    </a:lnTo>
                    <a:lnTo>
                      <a:pt x="467" y="1002"/>
                    </a:lnTo>
                    <a:lnTo>
                      <a:pt x="534" y="1002"/>
                    </a:lnTo>
                    <a:lnTo>
                      <a:pt x="601" y="1035"/>
                    </a:lnTo>
                    <a:lnTo>
                      <a:pt x="734" y="1068"/>
                    </a:lnTo>
                    <a:cubicBezTo>
                      <a:pt x="734" y="1068"/>
                      <a:pt x="768" y="1068"/>
                      <a:pt x="768" y="1102"/>
                    </a:cubicBezTo>
                    <a:lnTo>
                      <a:pt x="1001" y="1102"/>
                    </a:lnTo>
                    <a:lnTo>
                      <a:pt x="1134" y="1168"/>
                    </a:lnTo>
                    <a:lnTo>
                      <a:pt x="1468" y="1168"/>
                    </a:lnTo>
                    <a:lnTo>
                      <a:pt x="1568" y="1235"/>
                    </a:lnTo>
                    <a:cubicBezTo>
                      <a:pt x="1635" y="1235"/>
                      <a:pt x="1635" y="1269"/>
                      <a:pt x="1635" y="1335"/>
                    </a:cubicBezTo>
                    <a:lnTo>
                      <a:pt x="1968" y="1335"/>
                    </a:lnTo>
                    <a:lnTo>
                      <a:pt x="2068" y="1269"/>
                    </a:lnTo>
                    <a:lnTo>
                      <a:pt x="2102" y="1269"/>
                    </a:lnTo>
                    <a:lnTo>
                      <a:pt x="2135" y="1202"/>
                    </a:lnTo>
                    <a:lnTo>
                      <a:pt x="2169" y="1168"/>
                    </a:lnTo>
                    <a:lnTo>
                      <a:pt x="2269" y="1102"/>
                    </a:lnTo>
                    <a:lnTo>
                      <a:pt x="2335" y="1002"/>
                    </a:lnTo>
                    <a:lnTo>
                      <a:pt x="2335" y="968"/>
                    </a:lnTo>
                    <a:lnTo>
                      <a:pt x="2369" y="935"/>
                    </a:lnTo>
                    <a:cubicBezTo>
                      <a:pt x="2369" y="902"/>
                      <a:pt x="2369" y="868"/>
                      <a:pt x="2369" y="835"/>
                    </a:cubicBezTo>
                    <a:lnTo>
                      <a:pt x="2435" y="768"/>
                    </a:lnTo>
                    <a:lnTo>
                      <a:pt x="2569" y="668"/>
                    </a:lnTo>
                    <a:cubicBezTo>
                      <a:pt x="2569" y="668"/>
                      <a:pt x="2602" y="635"/>
                      <a:pt x="2602" y="635"/>
                    </a:cubicBezTo>
                    <a:lnTo>
                      <a:pt x="2636" y="635"/>
                    </a:lnTo>
                    <a:lnTo>
                      <a:pt x="2636" y="601"/>
                    </a:lnTo>
                    <a:cubicBezTo>
                      <a:pt x="2669" y="568"/>
                      <a:pt x="2669" y="568"/>
                      <a:pt x="2702" y="535"/>
                    </a:cubicBezTo>
                    <a:lnTo>
                      <a:pt x="2736" y="535"/>
                    </a:lnTo>
                    <a:lnTo>
                      <a:pt x="2736" y="501"/>
                    </a:lnTo>
                    <a:lnTo>
                      <a:pt x="2636" y="401"/>
                    </a:lnTo>
                    <a:lnTo>
                      <a:pt x="2435" y="234"/>
                    </a:lnTo>
                    <a:cubicBezTo>
                      <a:pt x="2402" y="201"/>
                      <a:pt x="2402" y="168"/>
                      <a:pt x="2402" y="134"/>
                    </a:cubicBez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6429611" y="2290048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1" y="34"/>
                      <a:pt x="1" y="34"/>
                      <a:pt x="1" y="67"/>
                    </a:cubicBezTo>
                    <a:lnTo>
                      <a:pt x="34" y="67"/>
                    </a:lnTo>
                    <a:lnTo>
                      <a:pt x="68" y="100"/>
                    </a:lnTo>
                    <a:lnTo>
                      <a:pt x="101" y="67"/>
                    </a:lnTo>
                    <a:lnTo>
                      <a:pt x="101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7060598" y="2355687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1"/>
                    </a:moveTo>
                    <a:lnTo>
                      <a:pt x="0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6502576" y="2114962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0" y="1"/>
                    </a:moveTo>
                    <a:cubicBezTo>
                      <a:pt x="0" y="34"/>
                      <a:pt x="0" y="34"/>
                      <a:pt x="0" y="34"/>
                    </a:cubicBezTo>
                    <a:lnTo>
                      <a:pt x="0" y="101"/>
                    </a:lnTo>
                    <a:cubicBezTo>
                      <a:pt x="0" y="101"/>
                      <a:pt x="0" y="134"/>
                      <a:pt x="0" y="134"/>
                    </a:cubicBezTo>
                    <a:lnTo>
                      <a:pt x="67" y="101"/>
                    </a:lnTo>
                    <a:cubicBezTo>
                      <a:pt x="34" y="68"/>
                      <a:pt x="34" y="34"/>
                      <a:pt x="67" y="34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6344510" y="2170906"/>
                <a:ext cx="14651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8" extrusionOk="0">
                    <a:moveTo>
                      <a:pt x="268" y="0"/>
                    </a:moveTo>
                    <a:lnTo>
                      <a:pt x="1" y="67"/>
                    </a:lnTo>
                    <a:lnTo>
                      <a:pt x="201" y="67"/>
                    </a:lnTo>
                    <a:lnTo>
                      <a:pt x="301" y="34"/>
                    </a:lnTo>
                    <a:cubicBezTo>
                      <a:pt x="307" y="28"/>
                      <a:pt x="313" y="23"/>
                      <a:pt x="319" y="19"/>
                    </a:cubicBezTo>
                    <a:lnTo>
                      <a:pt x="319" y="19"/>
                    </a:lnTo>
                    <a:lnTo>
                      <a:pt x="334" y="34"/>
                    </a:lnTo>
                    <a:lnTo>
                      <a:pt x="401" y="34"/>
                    </a:lnTo>
                    <a:cubicBezTo>
                      <a:pt x="384" y="17"/>
                      <a:pt x="368" y="9"/>
                      <a:pt x="351" y="9"/>
                    </a:cubicBezTo>
                    <a:cubicBezTo>
                      <a:pt x="341" y="9"/>
                      <a:pt x="330" y="12"/>
                      <a:pt x="319" y="19"/>
                    </a:cubicBezTo>
                    <a:lnTo>
                      <a:pt x="319" y="19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6907416" y="2365418"/>
                <a:ext cx="6086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1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134" y="101"/>
                    </a:lnTo>
                    <a:lnTo>
                      <a:pt x="167" y="101"/>
                    </a:lnTo>
                    <a:lnTo>
                      <a:pt x="167" y="67"/>
                    </a:lnTo>
                    <a:lnTo>
                      <a:pt x="67" y="34"/>
                    </a:lnTo>
                    <a:lnTo>
                      <a:pt x="34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7005893" y="2273028"/>
                <a:ext cx="2442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168" extrusionOk="0">
                    <a:moveTo>
                      <a:pt x="33" y="0"/>
                    </a:moveTo>
                    <a:lnTo>
                      <a:pt x="0" y="134"/>
                    </a:lnTo>
                    <a:lnTo>
                      <a:pt x="0" y="167"/>
                    </a:lnTo>
                    <a:lnTo>
                      <a:pt x="67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6879426" y="2618280"/>
                <a:ext cx="127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6469738" y="2060257"/>
                <a:ext cx="8565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5" extrusionOk="0">
                    <a:moveTo>
                      <a:pt x="67" y="1"/>
                    </a:moveTo>
                    <a:lnTo>
                      <a:pt x="34" y="68"/>
                    </a:lnTo>
                    <a:lnTo>
                      <a:pt x="1" y="68"/>
                    </a:lnTo>
                    <a:cubicBezTo>
                      <a:pt x="1" y="101"/>
                      <a:pt x="1" y="101"/>
                      <a:pt x="1" y="134"/>
                    </a:cubicBezTo>
                    <a:lnTo>
                      <a:pt x="1" y="268"/>
                    </a:lnTo>
                    <a:cubicBezTo>
                      <a:pt x="1" y="268"/>
                      <a:pt x="1" y="268"/>
                      <a:pt x="1" y="301"/>
                    </a:cubicBezTo>
                    <a:lnTo>
                      <a:pt x="1" y="334"/>
                    </a:lnTo>
                    <a:lnTo>
                      <a:pt x="67" y="334"/>
                    </a:lnTo>
                    <a:lnTo>
                      <a:pt x="134" y="301"/>
                    </a:lnTo>
                    <a:lnTo>
                      <a:pt x="234" y="134"/>
                    </a:lnTo>
                    <a:lnTo>
                      <a:pt x="134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6421119" y="2014080"/>
                <a:ext cx="2478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0" y="0"/>
                    </a:moveTo>
                    <a:lnTo>
                      <a:pt x="34" y="34"/>
                    </a:lnTo>
                    <a:lnTo>
                      <a:pt x="34" y="67"/>
                    </a:lnTo>
                    <a:lnTo>
                      <a:pt x="67" y="134"/>
                    </a:lnTo>
                    <a:lnTo>
                      <a:pt x="67" y="67"/>
                    </a:lnTo>
                    <a:cubicBezTo>
                      <a:pt x="67" y="67"/>
                      <a:pt x="67" y="34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6485555" y="1999501"/>
                <a:ext cx="86338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268" extrusionOk="0">
                    <a:moveTo>
                      <a:pt x="300" y="0"/>
                    </a:moveTo>
                    <a:cubicBezTo>
                      <a:pt x="300" y="33"/>
                      <a:pt x="334" y="67"/>
                      <a:pt x="300" y="100"/>
                    </a:cubicBezTo>
                    <a:cubicBezTo>
                      <a:pt x="300" y="133"/>
                      <a:pt x="267" y="133"/>
                      <a:pt x="234" y="167"/>
                    </a:cubicBezTo>
                    <a:lnTo>
                      <a:pt x="0" y="167"/>
                    </a:lnTo>
                    <a:cubicBezTo>
                      <a:pt x="34" y="167"/>
                      <a:pt x="34" y="200"/>
                      <a:pt x="34" y="234"/>
                    </a:cubicBezTo>
                    <a:lnTo>
                      <a:pt x="34" y="300"/>
                    </a:lnTo>
                    <a:lnTo>
                      <a:pt x="34" y="334"/>
                    </a:lnTo>
                    <a:lnTo>
                      <a:pt x="300" y="567"/>
                    </a:lnTo>
                    <a:cubicBezTo>
                      <a:pt x="300" y="600"/>
                      <a:pt x="300" y="600"/>
                      <a:pt x="334" y="634"/>
                    </a:cubicBezTo>
                    <a:lnTo>
                      <a:pt x="334" y="701"/>
                    </a:lnTo>
                    <a:cubicBezTo>
                      <a:pt x="334" y="701"/>
                      <a:pt x="334" y="734"/>
                      <a:pt x="334" y="734"/>
                    </a:cubicBezTo>
                    <a:lnTo>
                      <a:pt x="334" y="767"/>
                    </a:lnTo>
                    <a:lnTo>
                      <a:pt x="601" y="767"/>
                    </a:lnTo>
                    <a:lnTo>
                      <a:pt x="667" y="834"/>
                    </a:lnTo>
                    <a:lnTo>
                      <a:pt x="701" y="834"/>
                    </a:lnTo>
                    <a:lnTo>
                      <a:pt x="767" y="934"/>
                    </a:lnTo>
                    <a:cubicBezTo>
                      <a:pt x="767" y="967"/>
                      <a:pt x="767" y="967"/>
                      <a:pt x="767" y="1001"/>
                    </a:cubicBezTo>
                    <a:lnTo>
                      <a:pt x="834" y="1034"/>
                    </a:lnTo>
                    <a:cubicBezTo>
                      <a:pt x="834" y="1067"/>
                      <a:pt x="834" y="1067"/>
                      <a:pt x="868" y="1067"/>
                    </a:cubicBezTo>
                    <a:lnTo>
                      <a:pt x="934" y="1168"/>
                    </a:lnTo>
                    <a:lnTo>
                      <a:pt x="1068" y="1168"/>
                    </a:lnTo>
                    <a:cubicBezTo>
                      <a:pt x="1079" y="1156"/>
                      <a:pt x="1090" y="1153"/>
                      <a:pt x="1101" y="1153"/>
                    </a:cubicBezTo>
                    <a:cubicBezTo>
                      <a:pt x="1123" y="1153"/>
                      <a:pt x="1146" y="1168"/>
                      <a:pt x="1168" y="1168"/>
                    </a:cubicBezTo>
                    <a:lnTo>
                      <a:pt x="1268" y="1101"/>
                    </a:lnTo>
                    <a:lnTo>
                      <a:pt x="1301" y="1101"/>
                    </a:lnTo>
                    <a:lnTo>
                      <a:pt x="1401" y="1067"/>
                    </a:lnTo>
                    <a:cubicBezTo>
                      <a:pt x="1418" y="1051"/>
                      <a:pt x="1435" y="1042"/>
                      <a:pt x="1451" y="1042"/>
                    </a:cubicBezTo>
                    <a:cubicBezTo>
                      <a:pt x="1468" y="1042"/>
                      <a:pt x="1485" y="1051"/>
                      <a:pt x="1501" y="1067"/>
                    </a:cubicBezTo>
                    <a:lnTo>
                      <a:pt x="1802" y="1067"/>
                    </a:lnTo>
                    <a:lnTo>
                      <a:pt x="1902" y="1101"/>
                    </a:lnTo>
                    <a:lnTo>
                      <a:pt x="2102" y="1268"/>
                    </a:lnTo>
                    <a:lnTo>
                      <a:pt x="2102" y="1201"/>
                    </a:lnTo>
                    <a:cubicBezTo>
                      <a:pt x="2102" y="1168"/>
                      <a:pt x="2102" y="1134"/>
                      <a:pt x="2135" y="1134"/>
                    </a:cubicBezTo>
                    <a:cubicBezTo>
                      <a:pt x="2152" y="1118"/>
                      <a:pt x="2168" y="1109"/>
                      <a:pt x="2181" y="1109"/>
                    </a:cubicBezTo>
                    <a:cubicBezTo>
                      <a:pt x="2194" y="1109"/>
                      <a:pt x="2202" y="1118"/>
                      <a:pt x="2202" y="1134"/>
                    </a:cubicBezTo>
                    <a:cubicBezTo>
                      <a:pt x="2202" y="1101"/>
                      <a:pt x="2235" y="1101"/>
                      <a:pt x="2235" y="1101"/>
                    </a:cubicBezTo>
                    <a:lnTo>
                      <a:pt x="2269" y="1067"/>
                    </a:lnTo>
                    <a:lnTo>
                      <a:pt x="2302" y="967"/>
                    </a:lnTo>
                    <a:cubicBezTo>
                      <a:pt x="2335" y="967"/>
                      <a:pt x="2335" y="934"/>
                      <a:pt x="2369" y="934"/>
                    </a:cubicBezTo>
                    <a:lnTo>
                      <a:pt x="2302" y="901"/>
                    </a:lnTo>
                    <a:cubicBezTo>
                      <a:pt x="2302" y="901"/>
                      <a:pt x="2302" y="901"/>
                      <a:pt x="2302" y="867"/>
                    </a:cubicBezTo>
                    <a:lnTo>
                      <a:pt x="2235" y="834"/>
                    </a:lnTo>
                    <a:cubicBezTo>
                      <a:pt x="2235" y="801"/>
                      <a:pt x="2235" y="767"/>
                      <a:pt x="2235" y="734"/>
                    </a:cubicBezTo>
                    <a:lnTo>
                      <a:pt x="2302" y="634"/>
                    </a:lnTo>
                    <a:lnTo>
                      <a:pt x="2302" y="600"/>
                    </a:lnTo>
                    <a:lnTo>
                      <a:pt x="2269" y="534"/>
                    </a:lnTo>
                    <a:lnTo>
                      <a:pt x="2168" y="500"/>
                    </a:lnTo>
                    <a:lnTo>
                      <a:pt x="2002" y="500"/>
                    </a:lnTo>
                    <a:cubicBezTo>
                      <a:pt x="1985" y="517"/>
                      <a:pt x="1977" y="525"/>
                      <a:pt x="1968" y="525"/>
                    </a:cubicBezTo>
                    <a:cubicBezTo>
                      <a:pt x="1960" y="525"/>
                      <a:pt x="1952" y="517"/>
                      <a:pt x="1935" y="500"/>
                    </a:cubicBezTo>
                    <a:lnTo>
                      <a:pt x="1868" y="467"/>
                    </a:lnTo>
                    <a:lnTo>
                      <a:pt x="1835" y="434"/>
                    </a:lnTo>
                    <a:lnTo>
                      <a:pt x="1835" y="400"/>
                    </a:lnTo>
                    <a:lnTo>
                      <a:pt x="1802" y="400"/>
                    </a:lnTo>
                    <a:lnTo>
                      <a:pt x="1701" y="334"/>
                    </a:lnTo>
                    <a:lnTo>
                      <a:pt x="1568" y="267"/>
                    </a:lnTo>
                    <a:lnTo>
                      <a:pt x="1435" y="267"/>
                    </a:lnTo>
                    <a:lnTo>
                      <a:pt x="1335" y="234"/>
                    </a:lnTo>
                    <a:lnTo>
                      <a:pt x="1301" y="234"/>
                    </a:lnTo>
                    <a:cubicBezTo>
                      <a:pt x="1234" y="234"/>
                      <a:pt x="1201" y="234"/>
                      <a:pt x="1201" y="167"/>
                    </a:cubicBezTo>
                    <a:cubicBezTo>
                      <a:pt x="1201" y="167"/>
                      <a:pt x="1201" y="133"/>
                      <a:pt x="1201" y="133"/>
                    </a:cubicBezTo>
                    <a:lnTo>
                      <a:pt x="1134" y="167"/>
                    </a:lnTo>
                    <a:lnTo>
                      <a:pt x="1068" y="200"/>
                    </a:lnTo>
                    <a:lnTo>
                      <a:pt x="968" y="200"/>
                    </a:lnTo>
                    <a:lnTo>
                      <a:pt x="901" y="167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6424764" y="2028658"/>
                <a:ext cx="7325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4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201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6436900" y="2005551"/>
                <a:ext cx="75441" cy="51096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02" extrusionOk="0">
                    <a:moveTo>
                      <a:pt x="468" y="1"/>
                    </a:moveTo>
                    <a:lnTo>
                      <a:pt x="435" y="34"/>
                    </a:lnTo>
                    <a:lnTo>
                      <a:pt x="168" y="134"/>
                    </a:lnTo>
                    <a:cubicBezTo>
                      <a:pt x="168" y="168"/>
                      <a:pt x="168" y="168"/>
                      <a:pt x="134" y="201"/>
                    </a:cubicBezTo>
                    <a:lnTo>
                      <a:pt x="101" y="201"/>
                    </a:lnTo>
                    <a:lnTo>
                      <a:pt x="134" y="268"/>
                    </a:lnTo>
                    <a:cubicBezTo>
                      <a:pt x="134" y="268"/>
                      <a:pt x="134" y="268"/>
                      <a:pt x="134" y="301"/>
                    </a:cubicBezTo>
                    <a:lnTo>
                      <a:pt x="134" y="334"/>
                    </a:lnTo>
                    <a:lnTo>
                      <a:pt x="134" y="368"/>
                    </a:lnTo>
                    <a:cubicBezTo>
                      <a:pt x="134" y="368"/>
                      <a:pt x="168" y="368"/>
                      <a:pt x="168" y="401"/>
                    </a:cubicBezTo>
                    <a:cubicBezTo>
                      <a:pt x="201" y="434"/>
                      <a:pt x="201" y="468"/>
                      <a:pt x="168" y="468"/>
                    </a:cubicBezTo>
                    <a:lnTo>
                      <a:pt x="168" y="535"/>
                    </a:lnTo>
                    <a:cubicBezTo>
                      <a:pt x="134" y="568"/>
                      <a:pt x="134" y="568"/>
                      <a:pt x="134" y="601"/>
                    </a:cubicBezTo>
                    <a:lnTo>
                      <a:pt x="1" y="668"/>
                    </a:lnTo>
                    <a:lnTo>
                      <a:pt x="134" y="668"/>
                    </a:lnTo>
                    <a:lnTo>
                      <a:pt x="268" y="601"/>
                    </a:lnTo>
                    <a:lnTo>
                      <a:pt x="468" y="601"/>
                    </a:lnTo>
                    <a:lnTo>
                      <a:pt x="535" y="635"/>
                    </a:lnTo>
                    <a:lnTo>
                      <a:pt x="568" y="668"/>
                    </a:lnTo>
                    <a:lnTo>
                      <a:pt x="568" y="735"/>
                    </a:lnTo>
                    <a:cubicBezTo>
                      <a:pt x="568" y="735"/>
                      <a:pt x="568" y="768"/>
                      <a:pt x="568" y="801"/>
                    </a:cubicBezTo>
                    <a:lnTo>
                      <a:pt x="535" y="835"/>
                    </a:lnTo>
                    <a:lnTo>
                      <a:pt x="635" y="935"/>
                    </a:lnTo>
                    <a:lnTo>
                      <a:pt x="768" y="868"/>
                    </a:lnTo>
                    <a:lnTo>
                      <a:pt x="1102" y="768"/>
                    </a:lnTo>
                    <a:cubicBezTo>
                      <a:pt x="1111" y="759"/>
                      <a:pt x="1122" y="755"/>
                      <a:pt x="1134" y="755"/>
                    </a:cubicBezTo>
                    <a:cubicBezTo>
                      <a:pt x="1166" y="755"/>
                      <a:pt x="1202" y="786"/>
                      <a:pt x="1202" y="835"/>
                    </a:cubicBezTo>
                    <a:lnTo>
                      <a:pt x="1269" y="935"/>
                    </a:lnTo>
                    <a:cubicBezTo>
                      <a:pt x="1269" y="968"/>
                      <a:pt x="1269" y="968"/>
                      <a:pt x="1269" y="1002"/>
                    </a:cubicBezTo>
                    <a:lnTo>
                      <a:pt x="1269" y="1068"/>
                    </a:lnTo>
                    <a:cubicBezTo>
                      <a:pt x="1235" y="1068"/>
                      <a:pt x="1235" y="1102"/>
                      <a:pt x="1235" y="1102"/>
                    </a:cubicBezTo>
                    <a:lnTo>
                      <a:pt x="1335" y="1368"/>
                    </a:lnTo>
                    <a:lnTo>
                      <a:pt x="1369" y="1402"/>
                    </a:lnTo>
                    <a:lnTo>
                      <a:pt x="1502" y="1402"/>
                    </a:lnTo>
                    <a:lnTo>
                      <a:pt x="1836" y="1335"/>
                    </a:lnTo>
                    <a:lnTo>
                      <a:pt x="2002" y="1268"/>
                    </a:lnTo>
                    <a:lnTo>
                      <a:pt x="2002" y="1235"/>
                    </a:lnTo>
                    <a:cubicBezTo>
                      <a:pt x="2002" y="1202"/>
                      <a:pt x="2036" y="1202"/>
                      <a:pt x="2036" y="1168"/>
                    </a:cubicBezTo>
                    <a:lnTo>
                      <a:pt x="2069" y="1135"/>
                    </a:lnTo>
                    <a:lnTo>
                      <a:pt x="2002" y="1068"/>
                    </a:lnTo>
                    <a:lnTo>
                      <a:pt x="1936" y="1035"/>
                    </a:lnTo>
                    <a:cubicBezTo>
                      <a:pt x="1936" y="1002"/>
                      <a:pt x="1902" y="1002"/>
                      <a:pt x="1902" y="968"/>
                    </a:cubicBezTo>
                    <a:lnTo>
                      <a:pt x="1736" y="968"/>
                    </a:lnTo>
                    <a:lnTo>
                      <a:pt x="1736" y="1002"/>
                    </a:lnTo>
                    <a:cubicBezTo>
                      <a:pt x="1736" y="1035"/>
                      <a:pt x="1736" y="1068"/>
                      <a:pt x="1702" y="1068"/>
                    </a:cubicBezTo>
                    <a:lnTo>
                      <a:pt x="1635" y="1068"/>
                    </a:lnTo>
                    <a:lnTo>
                      <a:pt x="1369" y="935"/>
                    </a:lnTo>
                    <a:lnTo>
                      <a:pt x="1335" y="901"/>
                    </a:lnTo>
                    <a:cubicBezTo>
                      <a:pt x="1335" y="868"/>
                      <a:pt x="1302" y="868"/>
                      <a:pt x="1302" y="835"/>
                    </a:cubicBezTo>
                    <a:lnTo>
                      <a:pt x="1302" y="801"/>
                    </a:lnTo>
                    <a:lnTo>
                      <a:pt x="1235" y="635"/>
                    </a:lnTo>
                    <a:lnTo>
                      <a:pt x="1102" y="468"/>
                    </a:lnTo>
                    <a:lnTo>
                      <a:pt x="1035" y="401"/>
                    </a:lnTo>
                    <a:lnTo>
                      <a:pt x="902" y="368"/>
                    </a:lnTo>
                    <a:cubicBezTo>
                      <a:pt x="868" y="368"/>
                      <a:pt x="868" y="334"/>
                      <a:pt x="835" y="301"/>
                    </a:cubicBezTo>
                    <a:lnTo>
                      <a:pt x="835" y="234"/>
                    </a:lnTo>
                    <a:cubicBezTo>
                      <a:pt x="835" y="201"/>
                      <a:pt x="835" y="168"/>
                      <a:pt x="835" y="134"/>
                    </a:cubicBezTo>
                    <a:cubicBezTo>
                      <a:pt x="802" y="134"/>
                      <a:pt x="802" y="101"/>
                      <a:pt x="768" y="101"/>
                    </a:cubicBezTo>
                    <a:cubicBezTo>
                      <a:pt x="768" y="68"/>
                      <a:pt x="768" y="34"/>
                      <a:pt x="768" y="34"/>
                    </a:cubicBezTo>
                    <a:lnTo>
                      <a:pt x="735" y="34"/>
                    </a:lnTo>
                    <a:cubicBezTo>
                      <a:pt x="701" y="34"/>
                      <a:pt x="701" y="68"/>
                      <a:pt x="668" y="68"/>
                    </a:cubicBezTo>
                    <a:lnTo>
                      <a:pt x="601" y="68"/>
                    </a:lnTo>
                    <a:cubicBezTo>
                      <a:pt x="590" y="79"/>
                      <a:pt x="579" y="82"/>
                      <a:pt x="568" y="82"/>
                    </a:cubicBezTo>
                    <a:cubicBezTo>
                      <a:pt x="546" y="82"/>
                      <a:pt x="524" y="68"/>
                      <a:pt x="501" y="68"/>
                    </a:cubicBezTo>
                    <a:lnTo>
                      <a:pt x="4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6446631" y="2118643"/>
                <a:ext cx="52335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01" extrusionOk="0">
                    <a:moveTo>
                      <a:pt x="668" y="0"/>
                    </a:moveTo>
                    <a:lnTo>
                      <a:pt x="568" y="100"/>
                    </a:lnTo>
                    <a:lnTo>
                      <a:pt x="468" y="100"/>
                    </a:lnTo>
                    <a:cubicBezTo>
                      <a:pt x="468" y="100"/>
                      <a:pt x="434" y="100"/>
                      <a:pt x="434" y="67"/>
                    </a:cubicBezTo>
                    <a:cubicBezTo>
                      <a:pt x="401" y="100"/>
                      <a:pt x="401" y="100"/>
                      <a:pt x="368" y="100"/>
                    </a:cubicBezTo>
                    <a:lnTo>
                      <a:pt x="168" y="100"/>
                    </a:lnTo>
                    <a:lnTo>
                      <a:pt x="101" y="67"/>
                    </a:lnTo>
                    <a:cubicBezTo>
                      <a:pt x="68" y="67"/>
                      <a:pt x="68" y="33"/>
                      <a:pt x="34" y="33"/>
                    </a:cubicBezTo>
                    <a:lnTo>
                      <a:pt x="34" y="167"/>
                    </a:lnTo>
                    <a:cubicBezTo>
                      <a:pt x="34" y="167"/>
                      <a:pt x="34" y="200"/>
                      <a:pt x="1" y="234"/>
                    </a:cubicBezTo>
                    <a:lnTo>
                      <a:pt x="1" y="267"/>
                    </a:lnTo>
                    <a:lnTo>
                      <a:pt x="234" y="267"/>
                    </a:lnTo>
                    <a:cubicBezTo>
                      <a:pt x="268" y="267"/>
                      <a:pt x="301" y="267"/>
                      <a:pt x="334" y="300"/>
                    </a:cubicBezTo>
                    <a:lnTo>
                      <a:pt x="635" y="267"/>
                    </a:lnTo>
                    <a:lnTo>
                      <a:pt x="1202" y="133"/>
                    </a:lnTo>
                    <a:lnTo>
                      <a:pt x="1435" y="133"/>
                    </a:lnTo>
                    <a:lnTo>
                      <a:pt x="1435" y="67"/>
                    </a:lnTo>
                    <a:lnTo>
                      <a:pt x="1368" y="67"/>
                    </a:lnTo>
                    <a:lnTo>
                      <a:pt x="1335" y="0"/>
                    </a:lnTo>
                    <a:lnTo>
                      <a:pt x="1235" y="67"/>
                    </a:lnTo>
                    <a:lnTo>
                      <a:pt x="1135" y="100"/>
                    </a:lnTo>
                    <a:lnTo>
                      <a:pt x="1068" y="100"/>
                    </a:lnTo>
                    <a:lnTo>
                      <a:pt x="901" y="67"/>
                    </a:lnTo>
                    <a:lnTo>
                      <a:pt x="701" y="67"/>
                    </a:lnTo>
                    <a:cubicBezTo>
                      <a:pt x="668" y="33"/>
                      <a:pt x="668" y="33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7024116" y="2593971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0" y="1"/>
                    </a:moveTo>
                    <a:lnTo>
                      <a:pt x="34" y="67"/>
                    </a:lnTo>
                    <a:lnTo>
                      <a:pt x="34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6886752" y="2624367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6478266" y="2133221"/>
                <a:ext cx="54740" cy="62029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702" extrusionOk="0">
                    <a:moveTo>
                      <a:pt x="801" y="0"/>
                    </a:moveTo>
                    <a:lnTo>
                      <a:pt x="634" y="67"/>
                    </a:lnTo>
                    <a:lnTo>
                      <a:pt x="500" y="134"/>
                    </a:lnTo>
                    <a:lnTo>
                      <a:pt x="467" y="134"/>
                    </a:lnTo>
                    <a:lnTo>
                      <a:pt x="33" y="267"/>
                    </a:lnTo>
                    <a:lnTo>
                      <a:pt x="0" y="267"/>
                    </a:lnTo>
                    <a:lnTo>
                      <a:pt x="100" y="401"/>
                    </a:lnTo>
                    <a:lnTo>
                      <a:pt x="167" y="467"/>
                    </a:lnTo>
                    <a:cubicBezTo>
                      <a:pt x="167" y="467"/>
                      <a:pt x="167" y="501"/>
                      <a:pt x="167" y="501"/>
                    </a:cubicBezTo>
                    <a:lnTo>
                      <a:pt x="200" y="601"/>
                    </a:lnTo>
                    <a:cubicBezTo>
                      <a:pt x="200" y="601"/>
                      <a:pt x="200" y="601"/>
                      <a:pt x="200" y="634"/>
                    </a:cubicBezTo>
                    <a:lnTo>
                      <a:pt x="200" y="734"/>
                    </a:lnTo>
                    <a:cubicBezTo>
                      <a:pt x="200" y="734"/>
                      <a:pt x="167" y="768"/>
                      <a:pt x="167" y="801"/>
                    </a:cubicBezTo>
                    <a:lnTo>
                      <a:pt x="267" y="901"/>
                    </a:lnTo>
                    <a:cubicBezTo>
                      <a:pt x="267" y="901"/>
                      <a:pt x="267" y="934"/>
                      <a:pt x="267" y="934"/>
                    </a:cubicBezTo>
                    <a:lnTo>
                      <a:pt x="267" y="1034"/>
                    </a:lnTo>
                    <a:lnTo>
                      <a:pt x="300" y="1034"/>
                    </a:lnTo>
                    <a:cubicBezTo>
                      <a:pt x="334" y="1068"/>
                      <a:pt x="334" y="1068"/>
                      <a:pt x="334" y="1101"/>
                    </a:cubicBezTo>
                    <a:lnTo>
                      <a:pt x="334" y="1235"/>
                    </a:lnTo>
                    <a:lnTo>
                      <a:pt x="601" y="1401"/>
                    </a:lnTo>
                    <a:cubicBezTo>
                      <a:pt x="601" y="1401"/>
                      <a:pt x="634" y="1435"/>
                      <a:pt x="634" y="1435"/>
                    </a:cubicBezTo>
                    <a:lnTo>
                      <a:pt x="634" y="1501"/>
                    </a:lnTo>
                    <a:lnTo>
                      <a:pt x="734" y="1635"/>
                    </a:lnTo>
                    <a:lnTo>
                      <a:pt x="834" y="1568"/>
                    </a:lnTo>
                    <a:lnTo>
                      <a:pt x="1001" y="1568"/>
                    </a:lnTo>
                    <a:cubicBezTo>
                      <a:pt x="1068" y="1568"/>
                      <a:pt x="1101" y="1568"/>
                      <a:pt x="1134" y="1635"/>
                    </a:cubicBezTo>
                    <a:lnTo>
                      <a:pt x="1168" y="1702"/>
                    </a:lnTo>
                    <a:lnTo>
                      <a:pt x="1201" y="1702"/>
                    </a:lnTo>
                    <a:lnTo>
                      <a:pt x="1234" y="1635"/>
                    </a:lnTo>
                    <a:lnTo>
                      <a:pt x="1234" y="1601"/>
                    </a:lnTo>
                    <a:lnTo>
                      <a:pt x="1268" y="1435"/>
                    </a:lnTo>
                    <a:lnTo>
                      <a:pt x="1368" y="1235"/>
                    </a:lnTo>
                    <a:lnTo>
                      <a:pt x="1501" y="667"/>
                    </a:lnTo>
                    <a:lnTo>
                      <a:pt x="1501" y="467"/>
                    </a:lnTo>
                    <a:lnTo>
                      <a:pt x="1468" y="401"/>
                    </a:lnTo>
                    <a:cubicBezTo>
                      <a:pt x="1434" y="367"/>
                      <a:pt x="1434" y="334"/>
                      <a:pt x="1468" y="301"/>
                    </a:cubicBezTo>
                    <a:lnTo>
                      <a:pt x="1468" y="267"/>
                    </a:lnTo>
                    <a:cubicBezTo>
                      <a:pt x="1468" y="267"/>
                      <a:pt x="1468" y="267"/>
                      <a:pt x="1468" y="234"/>
                    </a:cubicBezTo>
                    <a:lnTo>
                      <a:pt x="1368" y="100"/>
                    </a:lnTo>
                    <a:lnTo>
                      <a:pt x="1201" y="100"/>
                    </a:lnTo>
                    <a:lnTo>
                      <a:pt x="1101" y="167"/>
                    </a:lnTo>
                    <a:lnTo>
                      <a:pt x="1068" y="167"/>
                    </a:lnTo>
                    <a:cubicBezTo>
                      <a:pt x="1034" y="167"/>
                      <a:pt x="1001" y="167"/>
                      <a:pt x="1001" y="134"/>
                    </a:cubicBezTo>
                    <a:lnTo>
                      <a:pt x="934" y="34"/>
                    </a:lnTo>
                    <a:lnTo>
                      <a:pt x="9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6453920" y="2068785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6393165" y="2003146"/>
                <a:ext cx="2442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67" y="67"/>
                    </a:lnTo>
                    <a:lnTo>
                      <a:pt x="67" y="33"/>
                    </a:lnTo>
                    <a:lnTo>
                      <a:pt x="33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6354241" y="2060257"/>
                <a:ext cx="2478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34" y="1"/>
                    </a:moveTo>
                    <a:lnTo>
                      <a:pt x="1" y="34"/>
                    </a:lnTo>
                    <a:lnTo>
                      <a:pt x="34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6299536" y="2014080"/>
                <a:ext cx="7325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68" extrusionOk="0">
                    <a:moveTo>
                      <a:pt x="1" y="0"/>
                    </a:moveTo>
                    <a:lnTo>
                      <a:pt x="101" y="200"/>
                    </a:lnTo>
                    <a:lnTo>
                      <a:pt x="167" y="267"/>
                    </a:lnTo>
                    <a:lnTo>
                      <a:pt x="201" y="267"/>
                    </a:lnTo>
                    <a:lnTo>
                      <a:pt x="201" y="234"/>
                    </a:lnTo>
                    <a:lnTo>
                      <a:pt x="201" y="200"/>
                    </a:lnTo>
                    <a:lnTo>
                      <a:pt x="10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6284957" y="2003146"/>
                <a:ext cx="2478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0" y="0"/>
                    </a:moveTo>
                    <a:lnTo>
                      <a:pt x="0" y="33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6999807" y="2906422"/>
                <a:ext cx="32837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35" extrusionOk="0">
                    <a:moveTo>
                      <a:pt x="267" y="1"/>
                    </a:moveTo>
                    <a:lnTo>
                      <a:pt x="134" y="67"/>
                    </a:lnTo>
                    <a:cubicBezTo>
                      <a:pt x="100" y="101"/>
                      <a:pt x="34" y="101"/>
                      <a:pt x="0" y="101"/>
                    </a:cubicBezTo>
                    <a:lnTo>
                      <a:pt x="0" y="134"/>
                    </a:lnTo>
                    <a:lnTo>
                      <a:pt x="0" y="267"/>
                    </a:lnTo>
                    <a:lnTo>
                      <a:pt x="0" y="334"/>
                    </a:lnTo>
                    <a:lnTo>
                      <a:pt x="34" y="301"/>
                    </a:lnTo>
                    <a:cubicBezTo>
                      <a:pt x="67" y="301"/>
                      <a:pt x="67" y="267"/>
                      <a:pt x="100" y="267"/>
                    </a:cubicBezTo>
                    <a:lnTo>
                      <a:pt x="167" y="267"/>
                    </a:lnTo>
                    <a:cubicBezTo>
                      <a:pt x="200" y="267"/>
                      <a:pt x="234" y="301"/>
                      <a:pt x="234" y="367"/>
                    </a:cubicBezTo>
                    <a:lnTo>
                      <a:pt x="234" y="434"/>
                    </a:lnTo>
                    <a:cubicBezTo>
                      <a:pt x="267" y="468"/>
                      <a:pt x="267" y="468"/>
                      <a:pt x="234" y="501"/>
                    </a:cubicBezTo>
                    <a:lnTo>
                      <a:pt x="234" y="534"/>
                    </a:lnTo>
                    <a:cubicBezTo>
                      <a:pt x="267" y="534"/>
                      <a:pt x="301" y="534"/>
                      <a:pt x="301" y="568"/>
                    </a:cubicBezTo>
                    <a:lnTo>
                      <a:pt x="367" y="601"/>
                    </a:lnTo>
                    <a:lnTo>
                      <a:pt x="367" y="634"/>
                    </a:lnTo>
                    <a:lnTo>
                      <a:pt x="434" y="768"/>
                    </a:lnTo>
                    <a:lnTo>
                      <a:pt x="601" y="901"/>
                    </a:lnTo>
                    <a:lnTo>
                      <a:pt x="701" y="901"/>
                    </a:lnTo>
                    <a:lnTo>
                      <a:pt x="801" y="1001"/>
                    </a:lnTo>
                    <a:cubicBezTo>
                      <a:pt x="801" y="1001"/>
                      <a:pt x="834" y="1035"/>
                      <a:pt x="834" y="1035"/>
                    </a:cubicBezTo>
                    <a:lnTo>
                      <a:pt x="901" y="935"/>
                    </a:lnTo>
                    <a:lnTo>
                      <a:pt x="834" y="935"/>
                    </a:lnTo>
                    <a:cubicBezTo>
                      <a:pt x="801" y="935"/>
                      <a:pt x="768" y="901"/>
                      <a:pt x="734" y="868"/>
                    </a:cubicBezTo>
                    <a:lnTo>
                      <a:pt x="701" y="868"/>
                    </a:lnTo>
                    <a:cubicBezTo>
                      <a:pt x="701" y="868"/>
                      <a:pt x="667" y="834"/>
                      <a:pt x="667" y="834"/>
                    </a:cubicBezTo>
                    <a:lnTo>
                      <a:pt x="534" y="634"/>
                    </a:lnTo>
                    <a:cubicBezTo>
                      <a:pt x="501" y="634"/>
                      <a:pt x="467" y="634"/>
                      <a:pt x="434" y="601"/>
                    </a:cubicBezTo>
                    <a:lnTo>
                      <a:pt x="367" y="501"/>
                    </a:lnTo>
                    <a:lnTo>
                      <a:pt x="334" y="468"/>
                    </a:lnTo>
                    <a:lnTo>
                      <a:pt x="267" y="401"/>
                    </a:lnTo>
                    <a:cubicBezTo>
                      <a:pt x="267" y="367"/>
                      <a:pt x="267" y="334"/>
                      <a:pt x="267" y="301"/>
                    </a:cubicBezTo>
                    <a:lnTo>
                      <a:pt x="334" y="167"/>
                    </a:lnTo>
                    <a:cubicBezTo>
                      <a:pt x="301" y="167"/>
                      <a:pt x="301" y="167"/>
                      <a:pt x="301" y="134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6542702" y="3071777"/>
                <a:ext cx="88780" cy="12646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470" extrusionOk="0">
                    <a:moveTo>
                      <a:pt x="2168" y="0"/>
                    </a:moveTo>
                    <a:lnTo>
                      <a:pt x="2001" y="33"/>
                    </a:lnTo>
                    <a:lnTo>
                      <a:pt x="1935" y="67"/>
                    </a:lnTo>
                    <a:lnTo>
                      <a:pt x="1835" y="134"/>
                    </a:lnTo>
                    <a:lnTo>
                      <a:pt x="1835" y="167"/>
                    </a:lnTo>
                    <a:lnTo>
                      <a:pt x="1835" y="200"/>
                    </a:lnTo>
                    <a:lnTo>
                      <a:pt x="1868" y="300"/>
                    </a:lnTo>
                    <a:cubicBezTo>
                      <a:pt x="1901" y="334"/>
                      <a:pt x="1868" y="400"/>
                      <a:pt x="1835" y="434"/>
                    </a:cubicBezTo>
                    <a:lnTo>
                      <a:pt x="1768" y="467"/>
                    </a:lnTo>
                    <a:lnTo>
                      <a:pt x="1635" y="467"/>
                    </a:lnTo>
                    <a:lnTo>
                      <a:pt x="1601" y="534"/>
                    </a:lnTo>
                    <a:lnTo>
                      <a:pt x="1501" y="667"/>
                    </a:lnTo>
                    <a:lnTo>
                      <a:pt x="1501" y="701"/>
                    </a:lnTo>
                    <a:cubicBezTo>
                      <a:pt x="1501" y="734"/>
                      <a:pt x="1501" y="734"/>
                      <a:pt x="1501" y="734"/>
                    </a:cubicBezTo>
                    <a:lnTo>
                      <a:pt x="1501" y="801"/>
                    </a:lnTo>
                    <a:cubicBezTo>
                      <a:pt x="1501" y="834"/>
                      <a:pt x="1468" y="867"/>
                      <a:pt x="1434" y="867"/>
                    </a:cubicBezTo>
                    <a:lnTo>
                      <a:pt x="1268" y="867"/>
                    </a:lnTo>
                    <a:cubicBezTo>
                      <a:pt x="1268" y="901"/>
                      <a:pt x="1268" y="934"/>
                      <a:pt x="1268" y="934"/>
                    </a:cubicBezTo>
                    <a:lnTo>
                      <a:pt x="1234" y="1001"/>
                    </a:lnTo>
                    <a:cubicBezTo>
                      <a:pt x="1234" y="1001"/>
                      <a:pt x="1234" y="1034"/>
                      <a:pt x="1234" y="1034"/>
                    </a:cubicBezTo>
                    <a:lnTo>
                      <a:pt x="1201" y="1068"/>
                    </a:lnTo>
                    <a:lnTo>
                      <a:pt x="1134" y="1234"/>
                    </a:lnTo>
                    <a:cubicBezTo>
                      <a:pt x="1101" y="1268"/>
                      <a:pt x="1067" y="1301"/>
                      <a:pt x="1034" y="1301"/>
                    </a:cubicBezTo>
                    <a:lnTo>
                      <a:pt x="967" y="1301"/>
                    </a:lnTo>
                    <a:cubicBezTo>
                      <a:pt x="934" y="1301"/>
                      <a:pt x="901" y="1268"/>
                      <a:pt x="901" y="1234"/>
                    </a:cubicBezTo>
                    <a:lnTo>
                      <a:pt x="634" y="1468"/>
                    </a:lnTo>
                    <a:lnTo>
                      <a:pt x="600" y="1501"/>
                    </a:lnTo>
                    <a:lnTo>
                      <a:pt x="600" y="1601"/>
                    </a:lnTo>
                    <a:lnTo>
                      <a:pt x="567" y="1668"/>
                    </a:lnTo>
                    <a:lnTo>
                      <a:pt x="467" y="1901"/>
                    </a:lnTo>
                    <a:lnTo>
                      <a:pt x="467" y="2035"/>
                    </a:lnTo>
                    <a:cubicBezTo>
                      <a:pt x="467" y="2068"/>
                      <a:pt x="434" y="2068"/>
                      <a:pt x="434" y="2102"/>
                    </a:cubicBezTo>
                    <a:lnTo>
                      <a:pt x="467" y="2135"/>
                    </a:lnTo>
                    <a:lnTo>
                      <a:pt x="567" y="2202"/>
                    </a:lnTo>
                    <a:lnTo>
                      <a:pt x="634" y="2202"/>
                    </a:lnTo>
                    <a:cubicBezTo>
                      <a:pt x="667" y="2235"/>
                      <a:pt x="701" y="2268"/>
                      <a:pt x="701" y="2302"/>
                    </a:cubicBezTo>
                    <a:cubicBezTo>
                      <a:pt x="701" y="2335"/>
                      <a:pt x="667" y="2368"/>
                      <a:pt x="634" y="2402"/>
                    </a:cubicBezTo>
                    <a:lnTo>
                      <a:pt x="534" y="2435"/>
                    </a:lnTo>
                    <a:lnTo>
                      <a:pt x="367" y="2435"/>
                    </a:lnTo>
                    <a:lnTo>
                      <a:pt x="234" y="2335"/>
                    </a:lnTo>
                    <a:lnTo>
                      <a:pt x="234" y="2368"/>
                    </a:lnTo>
                    <a:cubicBezTo>
                      <a:pt x="267" y="2368"/>
                      <a:pt x="300" y="2402"/>
                      <a:pt x="300" y="2469"/>
                    </a:cubicBezTo>
                    <a:lnTo>
                      <a:pt x="300" y="2502"/>
                    </a:lnTo>
                    <a:lnTo>
                      <a:pt x="300" y="2535"/>
                    </a:lnTo>
                    <a:cubicBezTo>
                      <a:pt x="300" y="2535"/>
                      <a:pt x="300" y="2535"/>
                      <a:pt x="300" y="2569"/>
                    </a:cubicBezTo>
                    <a:lnTo>
                      <a:pt x="300" y="2602"/>
                    </a:lnTo>
                    <a:cubicBezTo>
                      <a:pt x="300" y="2602"/>
                      <a:pt x="300" y="2602"/>
                      <a:pt x="300" y="2635"/>
                    </a:cubicBezTo>
                    <a:cubicBezTo>
                      <a:pt x="334" y="2635"/>
                      <a:pt x="334" y="2669"/>
                      <a:pt x="334" y="2702"/>
                    </a:cubicBezTo>
                    <a:lnTo>
                      <a:pt x="334" y="2735"/>
                    </a:lnTo>
                    <a:cubicBezTo>
                      <a:pt x="334" y="2769"/>
                      <a:pt x="334" y="2802"/>
                      <a:pt x="300" y="2802"/>
                    </a:cubicBezTo>
                    <a:lnTo>
                      <a:pt x="267" y="2835"/>
                    </a:lnTo>
                    <a:cubicBezTo>
                      <a:pt x="234" y="2869"/>
                      <a:pt x="234" y="2869"/>
                      <a:pt x="200" y="2869"/>
                    </a:cubicBezTo>
                    <a:lnTo>
                      <a:pt x="67" y="2869"/>
                    </a:lnTo>
                    <a:lnTo>
                      <a:pt x="33" y="2902"/>
                    </a:lnTo>
                    <a:lnTo>
                      <a:pt x="0" y="2969"/>
                    </a:lnTo>
                    <a:lnTo>
                      <a:pt x="0" y="3002"/>
                    </a:lnTo>
                    <a:lnTo>
                      <a:pt x="33" y="3002"/>
                    </a:lnTo>
                    <a:lnTo>
                      <a:pt x="67" y="3036"/>
                    </a:lnTo>
                    <a:cubicBezTo>
                      <a:pt x="100" y="3036"/>
                      <a:pt x="100" y="3036"/>
                      <a:pt x="100" y="3069"/>
                    </a:cubicBezTo>
                    <a:lnTo>
                      <a:pt x="133" y="3102"/>
                    </a:lnTo>
                    <a:cubicBezTo>
                      <a:pt x="167" y="3136"/>
                      <a:pt x="167" y="3136"/>
                      <a:pt x="133" y="3169"/>
                    </a:cubicBezTo>
                    <a:lnTo>
                      <a:pt x="133" y="3236"/>
                    </a:lnTo>
                    <a:cubicBezTo>
                      <a:pt x="133" y="3269"/>
                      <a:pt x="133" y="3269"/>
                      <a:pt x="133" y="3269"/>
                    </a:cubicBezTo>
                    <a:lnTo>
                      <a:pt x="100" y="3469"/>
                    </a:lnTo>
                    <a:lnTo>
                      <a:pt x="467" y="3469"/>
                    </a:lnTo>
                    <a:lnTo>
                      <a:pt x="500" y="3436"/>
                    </a:lnTo>
                    <a:lnTo>
                      <a:pt x="534" y="3336"/>
                    </a:lnTo>
                    <a:lnTo>
                      <a:pt x="534" y="3302"/>
                    </a:lnTo>
                    <a:lnTo>
                      <a:pt x="567" y="3269"/>
                    </a:lnTo>
                    <a:cubicBezTo>
                      <a:pt x="567" y="3236"/>
                      <a:pt x="567" y="3236"/>
                      <a:pt x="600" y="3236"/>
                    </a:cubicBezTo>
                    <a:lnTo>
                      <a:pt x="634" y="3169"/>
                    </a:lnTo>
                    <a:lnTo>
                      <a:pt x="767" y="3169"/>
                    </a:lnTo>
                    <a:cubicBezTo>
                      <a:pt x="801" y="3202"/>
                      <a:pt x="801" y="3202"/>
                      <a:pt x="834" y="3202"/>
                    </a:cubicBezTo>
                    <a:lnTo>
                      <a:pt x="867" y="3136"/>
                    </a:lnTo>
                    <a:lnTo>
                      <a:pt x="867" y="3102"/>
                    </a:lnTo>
                    <a:lnTo>
                      <a:pt x="967" y="3202"/>
                    </a:lnTo>
                    <a:lnTo>
                      <a:pt x="1034" y="3136"/>
                    </a:lnTo>
                    <a:lnTo>
                      <a:pt x="1034" y="3102"/>
                    </a:lnTo>
                    <a:cubicBezTo>
                      <a:pt x="1034" y="3102"/>
                      <a:pt x="1034" y="3069"/>
                      <a:pt x="1034" y="3069"/>
                    </a:cubicBezTo>
                    <a:lnTo>
                      <a:pt x="1067" y="2969"/>
                    </a:lnTo>
                    <a:cubicBezTo>
                      <a:pt x="1067" y="2936"/>
                      <a:pt x="1101" y="2936"/>
                      <a:pt x="1101" y="2902"/>
                    </a:cubicBezTo>
                    <a:lnTo>
                      <a:pt x="1301" y="2769"/>
                    </a:lnTo>
                    <a:cubicBezTo>
                      <a:pt x="1301" y="2769"/>
                      <a:pt x="1301" y="2735"/>
                      <a:pt x="1334" y="2735"/>
                    </a:cubicBezTo>
                    <a:lnTo>
                      <a:pt x="1401" y="2669"/>
                    </a:lnTo>
                    <a:cubicBezTo>
                      <a:pt x="1401" y="2635"/>
                      <a:pt x="1401" y="2602"/>
                      <a:pt x="1434" y="2569"/>
                    </a:cubicBezTo>
                    <a:cubicBezTo>
                      <a:pt x="1468" y="2535"/>
                      <a:pt x="1501" y="2535"/>
                      <a:pt x="1534" y="2535"/>
                    </a:cubicBezTo>
                    <a:lnTo>
                      <a:pt x="1534" y="2469"/>
                    </a:lnTo>
                    <a:cubicBezTo>
                      <a:pt x="1534" y="2435"/>
                      <a:pt x="1534" y="2402"/>
                      <a:pt x="1568" y="2402"/>
                    </a:cubicBezTo>
                    <a:lnTo>
                      <a:pt x="1635" y="2335"/>
                    </a:lnTo>
                    <a:lnTo>
                      <a:pt x="1835" y="2335"/>
                    </a:lnTo>
                    <a:lnTo>
                      <a:pt x="1868" y="2268"/>
                    </a:lnTo>
                    <a:lnTo>
                      <a:pt x="1968" y="2102"/>
                    </a:lnTo>
                    <a:lnTo>
                      <a:pt x="2001" y="2068"/>
                    </a:lnTo>
                    <a:lnTo>
                      <a:pt x="2035" y="2068"/>
                    </a:lnTo>
                    <a:lnTo>
                      <a:pt x="2068" y="2035"/>
                    </a:lnTo>
                    <a:lnTo>
                      <a:pt x="2102" y="1935"/>
                    </a:lnTo>
                    <a:lnTo>
                      <a:pt x="2135" y="1768"/>
                    </a:lnTo>
                    <a:lnTo>
                      <a:pt x="2168" y="1668"/>
                    </a:lnTo>
                    <a:lnTo>
                      <a:pt x="2168" y="1635"/>
                    </a:lnTo>
                    <a:lnTo>
                      <a:pt x="2135" y="1568"/>
                    </a:lnTo>
                    <a:cubicBezTo>
                      <a:pt x="2135" y="1501"/>
                      <a:pt x="2135" y="1468"/>
                      <a:pt x="2168" y="1434"/>
                    </a:cubicBezTo>
                    <a:lnTo>
                      <a:pt x="2235" y="1401"/>
                    </a:lnTo>
                    <a:lnTo>
                      <a:pt x="2235" y="1334"/>
                    </a:lnTo>
                    <a:lnTo>
                      <a:pt x="2268" y="1268"/>
                    </a:lnTo>
                    <a:lnTo>
                      <a:pt x="2202" y="1201"/>
                    </a:lnTo>
                    <a:lnTo>
                      <a:pt x="2168" y="1201"/>
                    </a:lnTo>
                    <a:lnTo>
                      <a:pt x="2135" y="1134"/>
                    </a:lnTo>
                    <a:cubicBezTo>
                      <a:pt x="2102" y="1101"/>
                      <a:pt x="2135" y="1034"/>
                      <a:pt x="2168" y="1001"/>
                    </a:cubicBezTo>
                    <a:lnTo>
                      <a:pt x="2168" y="967"/>
                    </a:lnTo>
                    <a:lnTo>
                      <a:pt x="2068" y="834"/>
                    </a:lnTo>
                    <a:cubicBezTo>
                      <a:pt x="2068" y="834"/>
                      <a:pt x="2068" y="801"/>
                      <a:pt x="2068" y="801"/>
                    </a:cubicBezTo>
                    <a:lnTo>
                      <a:pt x="2068" y="667"/>
                    </a:lnTo>
                    <a:lnTo>
                      <a:pt x="2068" y="567"/>
                    </a:lnTo>
                    <a:cubicBezTo>
                      <a:pt x="2068" y="567"/>
                      <a:pt x="2068" y="534"/>
                      <a:pt x="2068" y="500"/>
                    </a:cubicBezTo>
                    <a:lnTo>
                      <a:pt x="2135" y="400"/>
                    </a:lnTo>
                    <a:lnTo>
                      <a:pt x="2168" y="367"/>
                    </a:lnTo>
                    <a:cubicBezTo>
                      <a:pt x="2202" y="367"/>
                      <a:pt x="2235" y="334"/>
                      <a:pt x="2235" y="334"/>
                    </a:cubicBezTo>
                    <a:lnTo>
                      <a:pt x="2435" y="334"/>
                    </a:lnTo>
                    <a:lnTo>
                      <a:pt x="2435" y="134"/>
                    </a:lnTo>
                    <a:lnTo>
                      <a:pt x="2368" y="200"/>
                    </a:lnTo>
                    <a:cubicBezTo>
                      <a:pt x="2368" y="234"/>
                      <a:pt x="2368" y="234"/>
                      <a:pt x="2335" y="234"/>
                    </a:cubicBezTo>
                    <a:lnTo>
                      <a:pt x="2202" y="234"/>
                    </a:lnTo>
                    <a:cubicBezTo>
                      <a:pt x="2168" y="200"/>
                      <a:pt x="2168" y="200"/>
                      <a:pt x="2168" y="167"/>
                    </a:cubicBezTo>
                    <a:lnTo>
                      <a:pt x="2168" y="134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6987634" y="2933173"/>
                <a:ext cx="63269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03" extrusionOk="0">
                    <a:moveTo>
                      <a:pt x="234" y="0"/>
                    </a:moveTo>
                    <a:lnTo>
                      <a:pt x="234" y="100"/>
                    </a:lnTo>
                    <a:lnTo>
                      <a:pt x="334" y="501"/>
                    </a:lnTo>
                    <a:cubicBezTo>
                      <a:pt x="334" y="534"/>
                      <a:pt x="334" y="534"/>
                      <a:pt x="334" y="534"/>
                    </a:cubicBezTo>
                    <a:lnTo>
                      <a:pt x="301" y="901"/>
                    </a:lnTo>
                    <a:lnTo>
                      <a:pt x="334" y="968"/>
                    </a:lnTo>
                    <a:lnTo>
                      <a:pt x="501" y="968"/>
                    </a:lnTo>
                    <a:cubicBezTo>
                      <a:pt x="510" y="959"/>
                      <a:pt x="519" y="955"/>
                      <a:pt x="528" y="955"/>
                    </a:cubicBezTo>
                    <a:cubicBezTo>
                      <a:pt x="552" y="955"/>
                      <a:pt x="577" y="986"/>
                      <a:pt x="601" y="1034"/>
                    </a:cubicBezTo>
                    <a:lnTo>
                      <a:pt x="601" y="1101"/>
                    </a:lnTo>
                    <a:lnTo>
                      <a:pt x="635" y="1201"/>
                    </a:lnTo>
                    <a:lnTo>
                      <a:pt x="668" y="1301"/>
                    </a:lnTo>
                    <a:cubicBezTo>
                      <a:pt x="668" y="1335"/>
                      <a:pt x="635" y="1368"/>
                      <a:pt x="635" y="1401"/>
                    </a:cubicBezTo>
                    <a:lnTo>
                      <a:pt x="501" y="1401"/>
                    </a:lnTo>
                    <a:lnTo>
                      <a:pt x="401" y="1335"/>
                    </a:lnTo>
                    <a:lnTo>
                      <a:pt x="201" y="1301"/>
                    </a:lnTo>
                    <a:lnTo>
                      <a:pt x="134" y="1868"/>
                    </a:lnTo>
                    <a:lnTo>
                      <a:pt x="1" y="2335"/>
                    </a:lnTo>
                    <a:lnTo>
                      <a:pt x="1" y="2402"/>
                    </a:lnTo>
                    <a:lnTo>
                      <a:pt x="67" y="2569"/>
                    </a:lnTo>
                    <a:lnTo>
                      <a:pt x="101" y="2602"/>
                    </a:lnTo>
                    <a:lnTo>
                      <a:pt x="234" y="2636"/>
                    </a:lnTo>
                    <a:lnTo>
                      <a:pt x="301" y="2636"/>
                    </a:lnTo>
                    <a:cubicBezTo>
                      <a:pt x="334" y="2669"/>
                      <a:pt x="368" y="2669"/>
                      <a:pt x="368" y="2702"/>
                    </a:cubicBezTo>
                    <a:lnTo>
                      <a:pt x="434" y="2769"/>
                    </a:lnTo>
                    <a:lnTo>
                      <a:pt x="501" y="2902"/>
                    </a:lnTo>
                    <a:lnTo>
                      <a:pt x="635" y="2802"/>
                    </a:lnTo>
                    <a:lnTo>
                      <a:pt x="668" y="2802"/>
                    </a:lnTo>
                    <a:lnTo>
                      <a:pt x="901" y="2702"/>
                    </a:lnTo>
                    <a:lnTo>
                      <a:pt x="1035" y="2602"/>
                    </a:lnTo>
                    <a:lnTo>
                      <a:pt x="1035" y="2569"/>
                    </a:lnTo>
                    <a:cubicBezTo>
                      <a:pt x="1001" y="2536"/>
                      <a:pt x="1001" y="2502"/>
                      <a:pt x="1035" y="2469"/>
                    </a:cubicBezTo>
                    <a:lnTo>
                      <a:pt x="1235" y="2135"/>
                    </a:lnTo>
                    <a:cubicBezTo>
                      <a:pt x="1235" y="2135"/>
                      <a:pt x="1268" y="2102"/>
                      <a:pt x="1302" y="2102"/>
                    </a:cubicBezTo>
                    <a:lnTo>
                      <a:pt x="1335" y="2102"/>
                    </a:lnTo>
                    <a:lnTo>
                      <a:pt x="1368" y="2069"/>
                    </a:lnTo>
                    <a:lnTo>
                      <a:pt x="1335" y="2069"/>
                    </a:lnTo>
                    <a:cubicBezTo>
                      <a:pt x="1268" y="2069"/>
                      <a:pt x="1235" y="2035"/>
                      <a:pt x="1235" y="1968"/>
                    </a:cubicBezTo>
                    <a:lnTo>
                      <a:pt x="1235" y="1935"/>
                    </a:lnTo>
                    <a:cubicBezTo>
                      <a:pt x="1235" y="1902"/>
                      <a:pt x="1268" y="1868"/>
                      <a:pt x="1335" y="1835"/>
                    </a:cubicBezTo>
                    <a:lnTo>
                      <a:pt x="1502" y="1835"/>
                    </a:lnTo>
                    <a:lnTo>
                      <a:pt x="1569" y="1868"/>
                    </a:lnTo>
                    <a:lnTo>
                      <a:pt x="1602" y="1868"/>
                    </a:lnTo>
                    <a:lnTo>
                      <a:pt x="1669" y="1802"/>
                    </a:lnTo>
                    <a:lnTo>
                      <a:pt x="1735" y="1602"/>
                    </a:lnTo>
                    <a:lnTo>
                      <a:pt x="1735" y="1568"/>
                    </a:lnTo>
                    <a:lnTo>
                      <a:pt x="1669" y="1568"/>
                    </a:lnTo>
                    <a:cubicBezTo>
                      <a:pt x="1635" y="1568"/>
                      <a:pt x="1635" y="1535"/>
                      <a:pt x="1635" y="1501"/>
                    </a:cubicBezTo>
                    <a:lnTo>
                      <a:pt x="1602" y="1335"/>
                    </a:lnTo>
                    <a:lnTo>
                      <a:pt x="1602" y="1301"/>
                    </a:lnTo>
                    <a:cubicBezTo>
                      <a:pt x="1602" y="1268"/>
                      <a:pt x="1602" y="1235"/>
                      <a:pt x="1635" y="1235"/>
                    </a:cubicBezTo>
                    <a:cubicBezTo>
                      <a:pt x="1635" y="1201"/>
                      <a:pt x="1635" y="1201"/>
                      <a:pt x="1635" y="1201"/>
                    </a:cubicBezTo>
                    <a:lnTo>
                      <a:pt x="1535" y="1068"/>
                    </a:lnTo>
                    <a:lnTo>
                      <a:pt x="1468" y="1068"/>
                    </a:lnTo>
                    <a:lnTo>
                      <a:pt x="1402" y="1001"/>
                    </a:lnTo>
                    <a:lnTo>
                      <a:pt x="1302" y="901"/>
                    </a:lnTo>
                    <a:lnTo>
                      <a:pt x="1135" y="868"/>
                    </a:lnTo>
                    <a:lnTo>
                      <a:pt x="1035" y="834"/>
                    </a:lnTo>
                    <a:lnTo>
                      <a:pt x="935" y="768"/>
                    </a:lnTo>
                    <a:lnTo>
                      <a:pt x="835" y="634"/>
                    </a:lnTo>
                    <a:cubicBezTo>
                      <a:pt x="801" y="601"/>
                      <a:pt x="801" y="534"/>
                      <a:pt x="835" y="501"/>
                    </a:cubicBezTo>
                    <a:lnTo>
                      <a:pt x="835" y="467"/>
                    </a:lnTo>
                    <a:lnTo>
                      <a:pt x="801" y="467"/>
                    </a:lnTo>
                    <a:lnTo>
                      <a:pt x="501" y="201"/>
                    </a:lnTo>
                    <a:lnTo>
                      <a:pt x="401" y="167"/>
                    </a:lnTo>
                    <a:cubicBezTo>
                      <a:pt x="368" y="167"/>
                      <a:pt x="368" y="167"/>
                      <a:pt x="334" y="134"/>
                    </a:cubicBezTo>
                    <a:lnTo>
                      <a:pt x="301" y="100"/>
                    </a:lnTo>
                    <a:cubicBezTo>
                      <a:pt x="268" y="67"/>
                      <a:pt x="268" y="67"/>
                      <a:pt x="268" y="67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6536616" y="3150792"/>
                <a:ext cx="3681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4" extrusionOk="0">
                    <a:moveTo>
                      <a:pt x="67" y="0"/>
                    </a:moveTo>
                    <a:lnTo>
                      <a:pt x="0" y="34"/>
                    </a:lnTo>
                    <a:lnTo>
                      <a:pt x="67" y="3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6779746" y="2850514"/>
                <a:ext cx="14614" cy="3648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001" extrusionOk="0">
                    <a:moveTo>
                      <a:pt x="1" y="0"/>
                    </a:moveTo>
                    <a:cubicBezTo>
                      <a:pt x="1" y="33"/>
                      <a:pt x="1" y="67"/>
                      <a:pt x="1" y="100"/>
                    </a:cubicBezTo>
                    <a:cubicBezTo>
                      <a:pt x="34" y="100"/>
                      <a:pt x="34" y="134"/>
                      <a:pt x="34" y="134"/>
                    </a:cubicBezTo>
                    <a:lnTo>
                      <a:pt x="101" y="334"/>
                    </a:lnTo>
                    <a:cubicBezTo>
                      <a:pt x="101" y="334"/>
                      <a:pt x="101" y="367"/>
                      <a:pt x="101" y="400"/>
                    </a:cubicBezTo>
                    <a:cubicBezTo>
                      <a:pt x="67" y="434"/>
                      <a:pt x="67" y="434"/>
                      <a:pt x="67" y="434"/>
                    </a:cubicBezTo>
                    <a:lnTo>
                      <a:pt x="67" y="701"/>
                    </a:lnTo>
                    <a:cubicBezTo>
                      <a:pt x="34" y="701"/>
                      <a:pt x="34" y="734"/>
                      <a:pt x="34" y="767"/>
                    </a:cubicBezTo>
                    <a:lnTo>
                      <a:pt x="34" y="934"/>
                    </a:lnTo>
                    <a:cubicBezTo>
                      <a:pt x="34" y="901"/>
                      <a:pt x="34" y="901"/>
                      <a:pt x="67" y="867"/>
                    </a:cubicBezTo>
                    <a:lnTo>
                      <a:pt x="201" y="867"/>
                    </a:lnTo>
                    <a:cubicBezTo>
                      <a:pt x="201" y="901"/>
                      <a:pt x="234" y="934"/>
                      <a:pt x="234" y="934"/>
                    </a:cubicBezTo>
                    <a:lnTo>
                      <a:pt x="234" y="1001"/>
                    </a:lnTo>
                    <a:lnTo>
                      <a:pt x="334" y="901"/>
                    </a:lnTo>
                    <a:lnTo>
                      <a:pt x="401" y="767"/>
                    </a:lnTo>
                    <a:lnTo>
                      <a:pt x="401" y="601"/>
                    </a:lnTo>
                    <a:lnTo>
                      <a:pt x="401" y="567"/>
                    </a:lnTo>
                    <a:lnTo>
                      <a:pt x="368" y="567"/>
                    </a:lnTo>
                    <a:cubicBezTo>
                      <a:pt x="334" y="534"/>
                      <a:pt x="301" y="500"/>
                      <a:pt x="301" y="467"/>
                    </a:cubicBezTo>
                    <a:lnTo>
                      <a:pt x="268" y="300"/>
                    </a:lnTo>
                    <a:lnTo>
                      <a:pt x="234" y="300"/>
                    </a:lnTo>
                    <a:cubicBezTo>
                      <a:pt x="201" y="300"/>
                      <a:pt x="201" y="267"/>
                      <a:pt x="201" y="234"/>
                    </a:cubicBezTo>
                    <a:lnTo>
                      <a:pt x="134" y="33"/>
                    </a:lnTo>
                    <a:lnTo>
                      <a:pt x="67" y="33"/>
                    </a:lnTo>
                    <a:cubicBezTo>
                      <a:pt x="34" y="33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6526885" y="3154436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cubicBezTo>
                      <a:pt x="34" y="34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7033847" y="2947751"/>
                <a:ext cx="30432" cy="2678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5" extrusionOk="0">
                    <a:moveTo>
                      <a:pt x="200" y="1"/>
                    </a:moveTo>
                    <a:lnTo>
                      <a:pt x="167" y="34"/>
                    </a:lnTo>
                    <a:cubicBezTo>
                      <a:pt x="167" y="34"/>
                      <a:pt x="134" y="67"/>
                      <a:pt x="134" y="67"/>
                    </a:cubicBezTo>
                    <a:lnTo>
                      <a:pt x="34" y="101"/>
                    </a:lnTo>
                    <a:lnTo>
                      <a:pt x="0" y="167"/>
                    </a:lnTo>
                    <a:lnTo>
                      <a:pt x="234" y="268"/>
                    </a:lnTo>
                    <a:cubicBezTo>
                      <a:pt x="234" y="268"/>
                      <a:pt x="267" y="268"/>
                      <a:pt x="267" y="301"/>
                    </a:cubicBezTo>
                    <a:lnTo>
                      <a:pt x="267" y="334"/>
                    </a:lnTo>
                    <a:lnTo>
                      <a:pt x="367" y="334"/>
                    </a:lnTo>
                    <a:cubicBezTo>
                      <a:pt x="401" y="334"/>
                      <a:pt x="401" y="368"/>
                      <a:pt x="434" y="368"/>
                    </a:cubicBezTo>
                    <a:lnTo>
                      <a:pt x="534" y="501"/>
                    </a:lnTo>
                    <a:lnTo>
                      <a:pt x="534" y="534"/>
                    </a:lnTo>
                    <a:cubicBezTo>
                      <a:pt x="534" y="534"/>
                      <a:pt x="534" y="534"/>
                      <a:pt x="534" y="568"/>
                    </a:cubicBezTo>
                    <a:lnTo>
                      <a:pt x="567" y="668"/>
                    </a:lnTo>
                    <a:lnTo>
                      <a:pt x="567" y="701"/>
                    </a:lnTo>
                    <a:lnTo>
                      <a:pt x="601" y="735"/>
                    </a:lnTo>
                    <a:lnTo>
                      <a:pt x="601" y="701"/>
                    </a:lnTo>
                    <a:cubicBezTo>
                      <a:pt x="567" y="668"/>
                      <a:pt x="567" y="634"/>
                      <a:pt x="601" y="601"/>
                    </a:cubicBezTo>
                    <a:cubicBezTo>
                      <a:pt x="601" y="568"/>
                      <a:pt x="601" y="568"/>
                      <a:pt x="634" y="534"/>
                    </a:cubicBezTo>
                    <a:lnTo>
                      <a:pt x="768" y="468"/>
                    </a:lnTo>
                    <a:lnTo>
                      <a:pt x="801" y="434"/>
                    </a:lnTo>
                    <a:lnTo>
                      <a:pt x="801" y="368"/>
                    </a:lnTo>
                    <a:lnTo>
                      <a:pt x="834" y="368"/>
                    </a:lnTo>
                    <a:lnTo>
                      <a:pt x="734" y="301"/>
                    </a:lnTo>
                    <a:lnTo>
                      <a:pt x="701" y="301"/>
                    </a:lnTo>
                    <a:lnTo>
                      <a:pt x="634" y="268"/>
                    </a:lnTo>
                    <a:lnTo>
                      <a:pt x="601" y="234"/>
                    </a:lnTo>
                    <a:lnTo>
                      <a:pt x="501" y="101"/>
                    </a:lnTo>
                    <a:lnTo>
                      <a:pt x="434" y="67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7100689" y="2947751"/>
                <a:ext cx="7362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35" extrusionOk="0">
                    <a:moveTo>
                      <a:pt x="168" y="1"/>
                    </a:moveTo>
                    <a:lnTo>
                      <a:pt x="168" y="134"/>
                    </a:lnTo>
                    <a:lnTo>
                      <a:pt x="201" y="1"/>
                    </a:lnTo>
                    <a:close/>
                    <a:moveTo>
                      <a:pt x="168" y="134"/>
                    </a:moveTo>
                    <a:lnTo>
                      <a:pt x="143" y="184"/>
                    </a:lnTo>
                    <a:lnTo>
                      <a:pt x="143" y="184"/>
                    </a:lnTo>
                    <a:cubicBezTo>
                      <a:pt x="158" y="171"/>
                      <a:pt x="168" y="152"/>
                      <a:pt x="168" y="134"/>
                    </a:cubicBezTo>
                    <a:close/>
                    <a:moveTo>
                      <a:pt x="143" y="184"/>
                    </a:moveTo>
                    <a:cubicBezTo>
                      <a:pt x="131" y="194"/>
                      <a:pt x="116" y="201"/>
                      <a:pt x="101" y="201"/>
                    </a:cubicBezTo>
                    <a:lnTo>
                      <a:pt x="68" y="201"/>
                    </a:lnTo>
                    <a:lnTo>
                      <a:pt x="1" y="268"/>
                    </a:lnTo>
                    <a:lnTo>
                      <a:pt x="1" y="334"/>
                    </a:lnTo>
                    <a:lnTo>
                      <a:pt x="68" y="434"/>
                    </a:lnTo>
                    <a:lnTo>
                      <a:pt x="101" y="268"/>
                    </a:lnTo>
                    <a:lnTo>
                      <a:pt x="143" y="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6791919" y="2835899"/>
                <a:ext cx="2442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67" h="335" extrusionOk="0">
                    <a:moveTo>
                      <a:pt x="67" y="1"/>
                    </a:moveTo>
                    <a:lnTo>
                      <a:pt x="0" y="134"/>
                    </a:lnTo>
                    <a:lnTo>
                      <a:pt x="0" y="234"/>
                    </a:lnTo>
                    <a:lnTo>
                      <a:pt x="34" y="334"/>
                    </a:lnTo>
                    <a:lnTo>
                      <a:pt x="34" y="301"/>
                    </a:lnTo>
                    <a:cubicBezTo>
                      <a:pt x="34" y="301"/>
                      <a:pt x="34" y="268"/>
                      <a:pt x="34" y="268"/>
                    </a:cubicBezTo>
                    <a:lnTo>
                      <a:pt x="34" y="134"/>
                    </a:lnTo>
                    <a:cubicBezTo>
                      <a:pt x="34" y="134"/>
                      <a:pt x="34" y="101"/>
                      <a:pt x="34" y="101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6819873" y="2849274"/>
                <a:ext cx="6123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01" extrusionOk="0">
                    <a:moveTo>
                      <a:pt x="101" y="1"/>
                    </a:moveTo>
                    <a:lnTo>
                      <a:pt x="0" y="168"/>
                    </a:lnTo>
                    <a:cubicBezTo>
                      <a:pt x="0" y="168"/>
                      <a:pt x="0" y="201"/>
                      <a:pt x="0" y="201"/>
                    </a:cubicBezTo>
                    <a:lnTo>
                      <a:pt x="101" y="67"/>
                    </a:lnTo>
                    <a:lnTo>
                      <a:pt x="134" y="67"/>
                    </a:lnTo>
                    <a:lnTo>
                      <a:pt x="167" y="34"/>
                    </a:lnTo>
                    <a:lnTo>
                      <a:pt x="134" y="34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7014385" y="2821320"/>
                <a:ext cx="75405" cy="13134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604" extrusionOk="0">
                    <a:moveTo>
                      <a:pt x="1402" y="1"/>
                    </a:moveTo>
                    <a:lnTo>
                      <a:pt x="1302" y="67"/>
                    </a:lnTo>
                    <a:lnTo>
                      <a:pt x="1168" y="67"/>
                    </a:lnTo>
                    <a:lnTo>
                      <a:pt x="1201" y="101"/>
                    </a:lnTo>
                    <a:cubicBezTo>
                      <a:pt x="1201" y="101"/>
                      <a:pt x="1235" y="134"/>
                      <a:pt x="1235" y="167"/>
                    </a:cubicBezTo>
                    <a:lnTo>
                      <a:pt x="1235" y="301"/>
                    </a:lnTo>
                    <a:cubicBezTo>
                      <a:pt x="1235" y="334"/>
                      <a:pt x="1201" y="367"/>
                      <a:pt x="1168" y="367"/>
                    </a:cubicBezTo>
                    <a:lnTo>
                      <a:pt x="935" y="367"/>
                    </a:lnTo>
                    <a:lnTo>
                      <a:pt x="835" y="568"/>
                    </a:lnTo>
                    <a:lnTo>
                      <a:pt x="801" y="668"/>
                    </a:lnTo>
                    <a:cubicBezTo>
                      <a:pt x="801" y="668"/>
                      <a:pt x="801" y="701"/>
                      <a:pt x="768" y="701"/>
                    </a:cubicBezTo>
                    <a:lnTo>
                      <a:pt x="734" y="768"/>
                    </a:lnTo>
                    <a:lnTo>
                      <a:pt x="668" y="801"/>
                    </a:lnTo>
                    <a:lnTo>
                      <a:pt x="634" y="834"/>
                    </a:lnTo>
                    <a:lnTo>
                      <a:pt x="634" y="868"/>
                    </a:lnTo>
                    <a:cubicBezTo>
                      <a:pt x="634" y="901"/>
                      <a:pt x="634" y="935"/>
                      <a:pt x="601" y="968"/>
                    </a:cubicBezTo>
                    <a:lnTo>
                      <a:pt x="568" y="1001"/>
                    </a:lnTo>
                    <a:lnTo>
                      <a:pt x="267" y="1001"/>
                    </a:lnTo>
                    <a:lnTo>
                      <a:pt x="134" y="901"/>
                    </a:lnTo>
                    <a:lnTo>
                      <a:pt x="101" y="901"/>
                    </a:lnTo>
                    <a:lnTo>
                      <a:pt x="1" y="935"/>
                    </a:lnTo>
                    <a:lnTo>
                      <a:pt x="201" y="1035"/>
                    </a:lnTo>
                    <a:lnTo>
                      <a:pt x="334" y="1035"/>
                    </a:lnTo>
                    <a:lnTo>
                      <a:pt x="401" y="1068"/>
                    </a:lnTo>
                    <a:cubicBezTo>
                      <a:pt x="434" y="1068"/>
                      <a:pt x="434" y="1068"/>
                      <a:pt x="434" y="1101"/>
                    </a:cubicBezTo>
                    <a:lnTo>
                      <a:pt x="468" y="1135"/>
                    </a:lnTo>
                    <a:cubicBezTo>
                      <a:pt x="501" y="1101"/>
                      <a:pt x="501" y="1101"/>
                      <a:pt x="534" y="1101"/>
                    </a:cubicBezTo>
                    <a:lnTo>
                      <a:pt x="601" y="1101"/>
                    </a:lnTo>
                    <a:lnTo>
                      <a:pt x="668" y="1168"/>
                    </a:lnTo>
                    <a:cubicBezTo>
                      <a:pt x="701" y="1168"/>
                      <a:pt x="701" y="1201"/>
                      <a:pt x="701" y="1235"/>
                    </a:cubicBezTo>
                    <a:lnTo>
                      <a:pt x="701" y="1268"/>
                    </a:lnTo>
                    <a:cubicBezTo>
                      <a:pt x="734" y="1301"/>
                      <a:pt x="701" y="1335"/>
                      <a:pt x="701" y="1335"/>
                    </a:cubicBezTo>
                    <a:lnTo>
                      <a:pt x="634" y="1402"/>
                    </a:lnTo>
                    <a:lnTo>
                      <a:pt x="634" y="1435"/>
                    </a:lnTo>
                    <a:cubicBezTo>
                      <a:pt x="634" y="1468"/>
                      <a:pt x="634" y="1535"/>
                      <a:pt x="568" y="1535"/>
                    </a:cubicBezTo>
                    <a:lnTo>
                      <a:pt x="468" y="1602"/>
                    </a:lnTo>
                    <a:lnTo>
                      <a:pt x="468" y="1735"/>
                    </a:lnTo>
                    <a:cubicBezTo>
                      <a:pt x="468" y="1735"/>
                      <a:pt x="468" y="1768"/>
                      <a:pt x="468" y="1802"/>
                    </a:cubicBezTo>
                    <a:lnTo>
                      <a:pt x="368" y="1869"/>
                    </a:lnTo>
                    <a:lnTo>
                      <a:pt x="468" y="1969"/>
                    </a:lnTo>
                    <a:cubicBezTo>
                      <a:pt x="468" y="2002"/>
                      <a:pt x="468" y="2035"/>
                      <a:pt x="468" y="2035"/>
                    </a:cubicBezTo>
                    <a:lnTo>
                      <a:pt x="434" y="2135"/>
                    </a:lnTo>
                    <a:lnTo>
                      <a:pt x="401" y="2202"/>
                    </a:lnTo>
                    <a:lnTo>
                      <a:pt x="634" y="2202"/>
                    </a:lnTo>
                    <a:cubicBezTo>
                      <a:pt x="668" y="2235"/>
                      <a:pt x="668" y="2269"/>
                      <a:pt x="668" y="2302"/>
                    </a:cubicBezTo>
                    <a:lnTo>
                      <a:pt x="668" y="2336"/>
                    </a:lnTo>
                    <a:cubicBezTo>
                      <a:pt x="668" y="2336"/>
                      <a:pt x="668" y="2369"/>
                      <a:pt x="634" y="2402"/>
                    </a:cubicBezTo>
                    <a:lnTo>
                      <a:pt x="568" y="2469"/>
                    </a:lnTo>
                    <a:cubicBezTo>
                      <a:pt x="568" y="2469"/>
                      <a:pt x="534" y="2502"/>
                      <a:pt x="501" y="2502"/>
                    </a:cubicBezTo>
                    <a:lnTo>
                      <a:pt x="334" y="2502"/>
                    </a:lnTo>
                    <a:lnTo>
                      <a:pt x="301" y="2569"/>
                    </a:lnTo>
                    <a:lnTo>
                      <a:pt x="301" y="2669"/>
                    </a:lnTo>
                    <a:lnTo>
                      <a:pt x="334" y="2803"/>
                    </a:lnTo>
                    <a:lnTo>
                      <a:pt x="434" y="2903"/>
                    </a:lnTo>
                    <a:cubicBezTo>
                      <a:pt x="434" y="2936"/>
                      <a:pt x="434" y="2936"/>
                      <a:pt x="434" y="2936"/>
                    </a:cubicBezTo>
                    <a:lnTo>
                      <a:pt x="468" y="3036"/>
                    </a:lnTo>
                    <a:cubicBezTo>
                      <a:pt x="487" y="3026"/>
                      <a:pt x="504" y="3022"/>
                      <a:pt x="519" y="3022"/>
                    </a:cubicBezTo>
                    <a:cubicBezTo>
                      <a:pt x="554" y="3022"/>
                      <a:pt x="577" y="3046"/>
                      <a:pt x="601" y="3069"/>
                    </a:cubicBezTo>
                    <a:lnTo>
                      <a:pt x="634" y="3103"/>
                    </a:lnTo>
                    <a:lnTo>
                      <a:pt x="835" y="3203"/>
                    </a:lnTo>
                    <a:lnTo>
                      <a:pt x="901" y="3203"/>
                    </a:lnTo>
                    <a:cubicBezTo>
                      <a:pt x="935" y="3203"/>
                      <a:pt x="935" y="3203"/>
                      <a:pt x="968" y="3236"/>
                    </a:cubicBezTo>
                    <a:lnTo>
                      <a:pt x="1001" y="3270"/>
                    </a:lnTo>
                    <a:lnTo>
                      <a:pt x="1135" y="3370"/>
                    </a:lnTo>
                    <a:cubicBezTo>
                      <a:pt x="1168" y="3370"/>
                      <a:pt x="1168" y="3370"/>
                      <a:pt x="1168" y="3403"/>
                    </a:cubicBezTo>
                    <a:lnTo>
                      <a:pt x="1201" y="3403"/>
                    </a:lnTo>
                    <a:lnTo>
                      <a:pt x="1335" y="3536"/>
                    </a:lnTo>
                    <a:lnTo>
                      <a:pt x="1368" y="3536"/>
                    </a:lnTo>
                    <a:lnTo>
                      <a:pt x="1435" y="3570"/>
                    </a:lnTo>
                    <a:lnTo>
                      <a:pt x="1468" y="3603"/>
                    </a:lnTo>
                    <a:lnTo>
                      <a:pt x="1535" y="3570"/>
                    </a:lnTo>
                    <a:cubicBezTo>
                      <a:pt x="1535" y="3546"/>
                      <a:pt x="1535" y="3523"/>
                      <a:pt x="1547" y="3523"/>
                    </a:cubicBezTo>
                    <a:cubicBezTo>
                      <a:pt x="1552" y="3523"/>
                      <a:pt x="1559" y="3527"/>
                      <a:pt x="1568" y="3536"/>
                    </a:cubicBezTo>
                    <a:lnTo>
                      <a:pt x="1835" y="3403"/>
                    </a:lnTo>
                    <a:lnTo>
                      <a:pt x="1869" y="3370"/>
                    </a:lnTo>
                    <a:lnTo>
                      <a:pt x="1869" y="3303"/>
                    </a:lnTo>
                    <a:lnTo>
                      <a:pt x="1869" y="3270"/>
                    </a:lnTo>
                    <a:lnTo>
                      <a:pt x="1969" y="3069"/>
                    </a:lnTo>
                    <a:lnTo>
                      <a:pt x="1935" y="3003"/>
                    </a:lnTo>
                    <a:lnTo>
                      <a:pt x="1869" y="3036"/>
                    </a:lnTo>
                    <a:cubicBezTo>
                      <a:pt x="1858" y="3047"/>
                      <a:pt x="1843" y="3051"/>
                      <a:pt x="1828" y="3051"/>
                    </a:cubicBezTo>
                    <a:cubicBezTo>
                      <a:pt x="1798" y="3051"/>
                      <a:pt x="1769" y="3036"/>
                      <a:pt x="1769" y="3036"/>
                    </a:cubicBezTo>
                    <a:cubicBezTo>
                      <a:pt x="1735" y="3003"/>
                      <a:pt x="1735" y="2936"/>
                      <a:pt x="1769" y="2903"/>
                    </a:cubicBezTo>
                    <a:lnTo>
                      <a:pt x="1802" y="2803"/>
                    </a:lnTo>
                    <a:cubicBezTo>
                      <a:pt x="1802" y="2769"/>
                      <a:pt x="1835" y="2736"/>
                      <a:pt x="1869" y="2736"/>
                    </a:cubicBezTo>
                    <a:lnTo>
                      <a:pt x="1969" y="2736"/>
                    </a:lnTo>
                    <a:lnTo>
                      <a:pt x="2035" y="2669"/>
                    </a:lnTo>
                    <a:lnTo>
                      <a:pt x="2069" y="2602"/>
                    </a:lnTo>
                    <a:lnTo>
                      <a:pt x="2069" y="2569"/>
                    </a:lnTo>
                    <a:lnTo>
                      <a:pt x="2069" y="2536"/>
                    </a:lnTo>
                    <a:lnTo>
                      <a:pt x="1935" y="2369"/>
                    </a:lnTo>
                    <a:lnTo>
                      <a:pt x="1902" y="2336"/>
                    </a:lnTo>
                    <a:lnTo>
                      <a:pt x="1869" y="2336"/>
                    </a:lnTo>
                    <a:lnTo>
                      <a:pt x="1702" y="2202"/>
                    </a:lnTo>
                    <a:lnTo>
                      <a:pt x="1668" y="2169"/>
                    </a:lnTo>
                    <a:cubicBezTo>
                      <a:pt x="1668" y="2135"/>
                      <a:pt x="1668" y="2135"/>
                      <a:pt x="1668" y="2135"/>
                    </a:cubicBezTo>
                    <a:lnTo>
                      <a:pt x="1668" y="2102"/>
                    </a:lnTo>
                    <a:lnTo>
                      <a:pt x="1535" y="2102"/>
                    </a:lnTo>
                    <a:cubicBezTo>
                      <a:pt x="1502" y="2102"/>
                      <a:pt x="1468" y="2069"/>
                      <a:pt x="1468" y="2069"/>
                    </a:cubicBezTo>
                    <a:cubicBezTo>
                      <a:pt x="1435" y="2035"/>
                      <a:pt x="1435" y="1969"/>
                      <a:pt x="1468" y="1969"/>
                    </a:cubicBezTo>
                    <a:lnTo>
                      <a:pt x="1468" y="1902"/>
                    </a:lnTo>
                    <a:lnTo>
                      <a:pt x="1468" y="1869"/>
                    </a:lnTo>
                    <a:lnTo>
                      <a:pt x="1502" y="1835"/>
                    </a:lnTo>
                    <a:lnTo>
                      <a:pt x="1802" y="1835"/>
                    </a:lnTo>
                    <a:lnTo>
                      <a:pt x="1802" y="1768"/>
                    </a:lnTo>
                    <a:cubicBezTo>
                      <a:pt x="1802" y="1735"/>
                      <a:pt x="1835" y="1735"/>
                      <a:pt x="1835" y="1702"/>
                    </a:cubicBezTo>
                    <a:lnTo>
                      <a:pt x="2002" y="1702"/>
                    </a:lnTo>
                    <a:cubicBezTo>
                      <a:pt x="2002" y="1702"/>
                      <a:pt x="2002" y="1702"/>
                      <a:pt x="2002" y="1668"/>
                    </a:cubicBezTo>
                    <a:lnTo>
                      <a:pt x="1902" y="1668"/>
                    </a:lnTo>
                    <a:cubicBezTo>
                      <a:pt x="1869" y="1668"/>
                      <a:pt x="1835" y="1635"/>
                      <a:pt x="1835" y="1602"/>
                    </a:cubicBezTo>
                    <a:cubicBezTo>
                      <a:pt x="1802" y="1602"/>
                      <a:pt x="1802" y="1568"/>
                      <a:pt x="1835" y="1535"/>
                    </a:cubicBezTo>
                    <a:lnTo>
                      <a:pt x="1835" y="1468"/>
                    </a:lnTo>
                    <a:cubicBezTo>
                      <a:pt x="1835" y="1468"/>
                      <a:pt x="1869" y="1435"/>
                      <a:pt x="1869" y="1435"/>
                    </a:cubicBezTo>
                    <a:lnTo>
                      <a:pt x="1935" y="1368"/>
                    </a:lnTo>
                    <a:lnTo>
                      <a:pt x="1935" y="1301"/>
                    </a:lnTo>
                    <a:cubicBezTo>
                      <a:pt x="1902" y="1301"/>
                      <a:pt x="1869" y="1268"/>
                      <a:pt x="1869" y="1235"/>
                    </a:cubicBezTo>
                    <a:lnTo>
                      <a:pt x="1869" y="1135"/>
                    </a:lnTo>
                    <a:cubicBezTo>
                      <a:pt x="1869" y="1135"/>
                      <a:pt x="1869" y="1135"/>
                      <a:pt x="1869" y="1101"/>
                    </a:cubicBezTo>
                    <a:lnTo>
                      <a:pt x="1902" y="1001"/>
                    </a:lnTo>
                    <a:lnTo>
                      <a:pt x="1969" y="901"/>
                    </a:lnTo>
                    <a:cubicBezTo>
                      <a:pt x="1969" y="868"/>
                      <a:pt x="2002" y="868"/>
                      <a:pt x="2002" y="868"/>
                    </a:cubicBezTo>
                    <a:lnTo>
                      <a:pt x="1969" y="801"/>
                    </a:lnTo>
                    <a:lnTo>
                      <a:pt x="1869" y="701"/>
                    </a:lnTo>
                    <a:lnTo>
                      <a:pt x="1735" y="634"/>
                    </a:lnTo>
                    <a:lnTo>
                      <a:pt x="1635" y="634"/>
                    </a:lnTo>
                    <a:cubicBezTo>
                      <a:pt x="1635" y="634"/>
                      <a:pt x="1602" y="601"/>
                      <a:pt x="1602" y="601"/>
                    </a:cubicBezTo>
                    <a:lnTo>
                      <a:pt x="1602" y="568"/>
                    </a:lnTo>
                    <a:cubicBezTo>
                      <a:pt x="1568" y="568"/>
                      <a:pt x="1568" y="534"/>
                      <a:pt x="1568" y="501"/>
                    </a:cubicBezTo>
                    <a:cubicBezTo>
                      <a:pt x="1568" y="468"/>
                      <a:pt x="1602" y="434"/>
                      <a:pt x="1635" y="434"/>
                    </a:cubicBezTo>
                    <a:lnTo>
                      <a:pt x="1668" y="434"/>
                    </a:lnTo>
                    <a:cubicBezTo>
                      <a:pt x="1668" y="401"/>
                      <a:pt x="1668" y="401"/>
                      <a:pt x="1668" y="401"/>
                    </a:cubicBezTo>
                    <a:cubicBezTo>
                      <a:pt x="1668" y="367"/>
                      <a:pt x="1702" y="334"/>
                      <a:pt x="1702" y="334"/>
                    </a:cubicBezTo>
                    <a:lnTo>
                      <a:pt x="1668" y="301"/>
                    </a:lnTo>
                    <a:lnTo>
                      <a:pt x="1602" y="234"/>
                    </a:lnTo>
                    <a:lnTo>
                      <a:pt x="1535" y="67"/>
                    </a:lnTo>
                    <a:lnTo>
                      <a:pt x="1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6776102" y="2845630"/>
                <a:ext cx="2478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68" h="101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67" y="101"/>
                    </a:lnTo>
                    <a:cubicBezTo>
                      <a:pt x="34" y="67"/>
                      <a:pt x="34" y="34"/>
                      <a:pt x="34" y="34"/>
                    </a:cubicBezTo>
                    <a:cubicBezTo>
                      <a:pt x="34" y="34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6810142" y="2872381"/>
                <a:ext cx="732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01" extrusionOk="0">
                    <a:moveTo>
                      <a:pt x="167" y="1"/>
                    </a:moveTo>
                    <a:lnTo>
                      <a:pt x="134" y="34"/>
                    </a:lnTo>
                    <a:lnTo>
                      <a:pt x="1" y="401"/>
                    </a:lnTo>
                    <a:lnTo>
                      <a:pt x="201" y="134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6833249" y="2795808"/>
                <a:ext cx="19498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68" extrusionOk="0">
                    <a:moveTo>
                      <a:pt x="401" y="0"/>
                    </a:moveTo>
                    <a:lnTo>
                      <a:pt x="401" y="133"/>
                    </a:lnTo>
                    <a:cubicBezTo>
                      <a:pt x="401" y="167"/>
                      <a:pt x="401" y="167"/>
                      <a:pt x="401" y="167"/>
                    </a:cubicBezTo>
                    <a:lnTo>
                      <a:pt x="267" y="367"/>
                    </a:lnTo>
                    <a:lnTo>
                      <a:pt x="34" y="1034"/>
                    </a:lnTo>
                    <a:lnTo>
                      <a:pt x="0" y="1268"/>
                    </a:lnTo>
                    <a:lnTo>
                      <a:pt x="134" y="1201"/>
                    </a:lnTo>
                    <a:lnTo>
                      <a:pt x="201" y="1134"/>
                    </a:lnTo>
                    <a:lnTo>
                      <a:pt x="201" y="1101"/>
                    </a:lnTo>
                    <a:lnTo>
                      <a:pt x="334" y="801"/>
                    </a:lnTo>
                    <a:lnTo>
                      <a:pt x="434" y="234"/>
                    </a:lnTo>
                    <a:cubicBezTo>
                      <a:pt x="434" y="234"/>
                      <a:pt x="434" y="200"/>
                      <a:pt x="434" y="200"/>
                    </a:cubicBezTo>
                    <a:lnTo>
                      <a:pt x="467" y="167"/>
                    </a:lnTo>
                    <a:cubicBezTo>
                      <a:pt x="467" y="133"/>
                      <a:pt x="467" y="133"/>
                      <a:pt x="501" y="133"/>
                    </a:cubicBezTo>
                    <a:lnTo>
                      <a:pt x="534" y="100"/>
                    </a:lnTo>
                    <a:lnTo>
                      <a:pt x="501" y="33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6317759" y="3177543"/>
                <a:ext cx="32873" cy="2919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01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1" y="300"/>
                    </a:lnTo>
                    <a:lnTo>
                      <a:pt x="1" y="334"/>
                    </a:lnTo>
                    <a:lnTo>
                      <a:pt x="368" y="767"/>
                    </a:lnTo>
                    <a:lnTo>
                      <a:pt x="601" y="801"/>
                    </a:lnTo>
                    <a:lnTo>
                      <a:pt x="735" y="601"/>
                    </a:lnTo>
                    <a:lnTo>
                      <a:pt x="902" y="400"/>
                    </a:lnTo>
                    <a:lnTo>
                      <a:pt x="902" y="367"/>
                    </a:lnTo>
                    <a:lnTo>
                      <a:pt x="902" y="334"/>
                    </a:lnTo>
                    <a:cubicBezTo>
                      <a:pt x="902" y="300"/>
                      <a:pt x="868" y="300"/>
                      <a:pt x="868" y="267"/>
                    </a:cubicBezTo>
                    <a:lnTo>
                      <a:pt x="835" y="234"/>
                    </a:lnTo>
                    <a:cubicBezTo>
                      <a:pt x="835" y="200"/>
                      <a:pt x="835" y="167"/>
                      <a:pt x="835" y="167"/>
                    </a:cubicBezTo>
                    <a:lnTo>
                      <a:pt x="868" y="100"/>
                    </a:lnTo>
                    <a:lnTo>
                      <a:pt x="802" y="67"/>
                    </a:lnTo>
                    <a:lnTo>
                      <a:pt x="635" y="67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7077619" y="2992726"/>
                <a:ext cx="7325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502" extrusionOk="0">
                    <a:moveTo>
                      <a:pt x="167" y="1"/>
                    </a:moveTo>
                    <a:lnTo>
                      <a:pt x="167" y="34"/>
                    </a:lnTo>
                    <a:lnTo>
                      <a:pt x="134" y="201"/>
                    </a:lnTo>
                    <a:cubicBezTo>
                      <a:pt x="134" y="201"/>
                      <a:pt x="134" y="201"/>
                      <a:pt x="134" y="234"/>
                    </a:cubicBezTo>
                    <a:lnTo>
                      <a:pt x="0" y="435"/>
                    </a:lnTo>
                    <a:lnTo>
                      <a:pt x="0" y="468"/>
                    </a:lnTo>
                    <a:lnTo>
                      <a:pt x="0" y="501"/>
                    </a:lnTo>
                    <a:lnTo>
                      <a:pt x="100" y="334"/>
                    </a:lnTo>
                    <a:lnTo>
                      <a:pt x="134" y="268"/>
                    </a:lnTo>
                    <a:lnTo>
                      <a:pt x="200" y="34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7076379" y="2973300"/>
                <a:ext cx="7325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4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100"/>
                    </a:lnTo>
                    <a:cubicBezTo>
                      <a:pt x="34" y="100"/>
                      <a:pt x="34" y="100"/>
                      <a:pt x="68" y="134"/>
                    </a:cubicBezTo>
                    <a:lnTo>
                      <a:pt x="68" y="234"/>
                    </a:lnTo>
                    <a:lnTo>
                      <a:pt x="168" y="200"/>
                    </a:lnTo>
                    <a:cubicBezTo>
                      <a:pt x="168" y="184"/>
                      <a:pt x="176" y="175"/>
                      <a:pt x="184" y="175"/>
                    </a:cubicBezTo>
                    <a:cubicBezTo>
                      <a:pt x="193" y="175"/>
                      <a:pt x="201" y="184"/>
                      <a:pt x="201" y="200"/>
                    </a:cubicBezTo>
                    <a:lnTo>
                      <a:pt x="201" y="134"/>
                    </a:lnTo>
                    <a:lnTo>
                      <a:pt x="168" y="67"/>
                    </a:lnTo>
                    <a:lnTo>
                      <a:pt x="134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6609544" y="3015832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6585235" y="2593971"/>
                <a:ext cx="2478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5" extrusionOk="0">
                    <a:moveTo>
                      <a:pt x="1" y="1"/>
                    </a:moveTo>
                    <a:lnTo>
                      <a:pt x="67" y="1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6512307" y="3132532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6498931" y="3241979"/>
                <a:ext cx="8528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01" extrusionOk="0">
                    <a:moveTo>
                      <a:pt x="234" y="0"/>
                    </a:moveTo>
                    <a:lnTo>
                      <a:pt x="200" y="33"/>
                    </a:lnTo>
                    <a:lnTo>
                      <a:pt x="134" y="100"/>
                    </a:lnTo>
                    <a:lnTo>
                      <a:pt x="67" y="200"/>
                    </a:lnTo>
                    <a:lnTo>
                      <a:pt x="40" y="240"/>
                    </a:lnTo>
                    <a:lnTo>
                      <a:pt x="200" y="134"/>
                    </a:lnTo>
                    <a:lnTo>
                      <a:pt x="234" y="100"/>
                    </a:lnTo>
                    <a:lnTo>
                      <a:pt x="234" y="0"/>
                    </a:lnTo>
                    <a:close/>
                    <a:moveTo>
                      <a:pt x="40" y="240"/>
                    </a:moveTo>
                    <a:lnTo>
                      <a:pt x="0" y="267"/>
                    </a:lnTo>
                    <a:lnTo>
                      <a:pt x="0" y="300"/>
                    </a:lnTo>
                    <a:lnTo>
                      <a:pt x="40" y="2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6517154" y="3222517"/>
                <a:ext cx="20701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367" y="0"/>
                    </a:moveTo>
                    <a:lnTo>
                      <a:pt x="234" y="167"/>
                    </a:lnTo>
                    <a:cubicBezTo>
                      <a:pt x="210" y="191"/>
                      <a:pt x="187" y="214"/>
                      <a:pt x="163" y="214"/>
                    </a:cubicBezTo>
                    <a:cubicBezTo>
                      <a:pt x="154" y="214"/>
                      <a:pt x="144" y="210"/>
                      <a:pt x="134" y="201"/>
                    </a:cubicBezTo>
                    <a:lnTo>
                      <a:pt x="1" y="201"/>
                    </a:lnTo>
                    <a:lnTo>
                      <a:pt x="1" y="267"/>
                    </a:lnTo>
                    <a:lnTo>
                      <a:pt x="34" y="334"/>
                    </a:lnTo>
                    <a:cubicBezTo>
                      <a:pt x="34" y="334"/>
                      <a:pt x="34" y="401"/>
                      <a:pt x="34" y="401"/>
                    </a:cubicBezTo>
                    <a:lnTo>
                      <a:pt x="234" y="401"/>
                    </a:lnTo>
                    <a:lnTo>
                      <a:pt x="468" y="267"/>
                    </a:lnTo>
                    <a:lnTo>
                      <a:pt x="568" y="201"/>
                    </a:lnTo>
                    <a:lnTo>
                      <a:pt x="501" y="201"/>
                    </a:lnTo>
                    <a:cubicBezTo>
                      <a:pt x="468" y="167"/>
                      <a:pt x="468" y="100"/>
                      <a:pt x="501" y="67"/>
                    </a:cubicBez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005893" y="2866295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33" y="1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33" y="134"/>
                    </a:lnTo>
                    <a:lnTo>
                      <a:pt x="67" y="101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6641143" y="3071777"/>
                <a:ext cx="30432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68" extrusionOk="0">
                    <a:moveTo>
                      <a:pt x="34" y="0"/>
                    </a:moveTo>
                    <a:lnTo>
                      <a:pt x="1" y="33"/>
                    </a:lnTo>
                    <a:lnTo>
                      <a:pt x="468" y="33"/>
                    </a:lnTo>
                    <a:cubicBezTo>
                      <a:pt x="485" y="17"/>
                      <a:pt x="493" y="8"/>
                      <a:pt x="501" y="8"/>
                    </a:cubicBezTo>
                    <a:cubicBezTo>
                      <a:pt x="510" y="8"/>
                      <a:pt x="518" y="17"/>
                      <a:pt x="535" y="33"/>
                    </a:cubicBezTo>
                    <a:lnTo>
                      <a:pt x="635" y="100"/>
                    </a:lnTo>
                    <a:cubicBezTo>
                      <a:pt x="668" y="100"/>
                      <a:pt x="668" y="134"/>
                      <a:pt x="701" y="167"/>
                    </a:cubicBezTo>
                    <a:lnTo>
                      <a:pt x="701" y="267"/>
                    </a:lnTo>
                    <a:lnTo>
                      <a:pt x="835" y="367"/>
                    </a:lnTo>
                    <a:lnTo>
                      <a:pt x="802" y="200"/>
                    </a:lnTo>
                    <a:lnTo>
                      <a:pt x="735" y="134"/>
                    </a:lnTo>
                    <a:lnTo>
                      <a:pt x="701" y="134"/>
                    </a:lnTo>
                    <a:lnTo>
                      <a:pt x="668" y="67"/>
                    </a:lnTo>
                    <a:cubicBezTo>
                      <a:pt x="668" y="67"/>
                      <a:pt x="668" y="33"/>
                      <a:pt x="668" y="3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6506220" y="3130127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6526885" y="3116751"/>
                <a:ext cx="18259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" extrusionOk="0">
                    <a:moveTo>
                      <a:pt x="501" y="0"/>
                    </a:moveTo>
                    <a:lnTo>
                      <a:pt x="267" y="34"/>
                    </a:lnTo>
                    <a:lnTo>
                      <a:pt x="67" y="34"/>
                    </a:lnTo>
                    <a:lnTo>
                      <a:pt x="0" y="134"/>
                    </a:lnTo>
                    <a:lnTo>
                      <a:pt x="67" y="134"/>
                    </a:lnTo>
                    <a:lnTo>
                      <a:pt x="134" y="100"/>
                    </a:lnTo>
                    <a:lnTo>
                      <a:pt x="334" y="100"/>
                    </a:lnTo>
                    <a:lnTo>
                      <a:pt x="434" y="34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7018030" y="2225612"/>
                <a:ext cx="1006647" cy="1140364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290" extrusionOk="0">
                    <a:moveTo>
                      <a:pt x="19181" y="22050"/>
                    </a:moveTo>
                    <a:lnTo>
                      <a:pt x="19189" y="22053"/>
                    </a:lnTo>
                    <a:lnTo>
                      <a:pt x="19189" y="22053"/>
                    </a:lnTo>
                    <a:lnTo>
                      <a:pt x="19214" y="22050"/>
                    </a:lnTo>
                    <a:close/>
                    <a:moveTo>
                      <a:pt x="18280" y="23417"/>
                    </a:moveTo>
                    <a:lnTo>
                      <a:pt x="18489" y="23426"/>
                    </a:lnTo>
                    <a:lnTo>
                      <a:pt x="18489" y="23426"/>
                    </a:lnTo>
                    <a:lnTo>
                      <a:pt x="18481" y="23417"/>
                    </a:lnTo>
                    <a:close/>
                    <a:moveTo>
                      <a:pt x="14778" y="0"/>
                    </a:moveTo>
                    <a:lnTo>
                      <a:pt x="14578" y="34"/>
                    </a:lnTo>
                    <a:lnTo>
                      <a:pt x="13510" y="501"/>
                    </a:lnTo>
                    <a:lnTo>
                      <a:pt x="13444" y="501"/>
                    </a:lnTo>
                    <a:lnTo>
                      <a:pt x="13444" y="534"/>
                    </a:lnTo>
                    <a:cubicBezTo>
                      <a:pt x="13444" y="534"/>
                      <a:pt x="13444" y="568"/>
                      <a:pt x="13444" y="568"/>
                    </a:cubicBezTo>
                    <a:lnTo>
                      <a:pt x="13377" y="634"/>
                    </a:lnTo>
                    <a:lnTo>
                      <a:pt x="13344" y="634"/>
                    </a:lnTo>
                    <a:lnTo>
                      <a:pt x="13277" y="668"/>
                    </a:lnTo>
                    <a:lnTo>
                      <a:pt x="12810" y="968"/>
                    </a:lnTo>
                    <a:lnTo>
                      <a:pt x="11943" y="1268"/>
                    </a:lnTo>
                    <a:lnTo>
                      <a:pt x="11876" y="1301"/>
                    </a:lnTo>
                    <a:lnTo>
                      <a:pt x="11876" y="1535"/>
                    </a:lnTo>
                    <a:cubicBezTo>
                      <a:pt x="11876" y="1568"/>
                      <a:pt x="11876" y="1568"/>
                      <a:pt x="11876" y="1602"/>
                    </a:cubicBezTo>
                    <a:lnTo>
                      <a:pt x="12009" y="1702"/>
                    </a:lnTo>
                    <a:lnTo>
                      <a:pt x="12143" y="1735"/>
                    </a:lnTo>
                    <a:lnTo>
                      <a:pt x="12209" y="1768"/>
                    </a:lnTo>
                    <a:cubicBezTo>
                      <a:pt x="12209" y="1802"/>
                      <a:pt x="12243" y="1802"/>
                      <a:pt x="12243" y="1835"/>
                    </a:cubicBezTo>
                    <a:lnTo>
                      <a:pt x="12243" y="1902"/>
                    </a:lnTo>
                    <a:lnTo>
                      <a:pt x="12243" y="1969"/>
                    </a:lnTo>
                    <a:cubicBezTo>
                      <a:pt x="12276" y="1969"/>
                      <a:pt x="12276" y="2002"/>
                      <a:pt x="12243" y="2002"/>
                    </a:cubicBezTo>
                    <a:lnTo>
                      <a:pt x="12243" y="2069"/>
                    </a:lnTo>
                    <a:cubicBezTo>
                      <a:pt x="12243" y="2069"/>
                      <a:pt x="12243" y="2069"/>
                      <a:pt x="12243" y="2102"/>
                    </a:cubicBezTo>
                    <a:lnTo>
                      <a:pt x="12309" y="2135"/>
                    </a:lnTo>
                    <a:cubicBezTo>
                      <a:pt x="12309" y="2169"/>
                      <a:pt x="12309" y="2169"/>
                      <a:pt x="12343" y="2169"/>
                    </a:cubicBezTo>
                    <a:lnTo>
                      <a:pt x="12376" y="2269"/>
                    </a:lnTo>
                    <a:cubicBezTo>
                      <a:pt x="12376" y="2302"/>
                      <a:pt x="12376" y="2335"/>
                      <a:pt x="12376" y="2335"/>
                    </a:cubicBezTo>
                    <a:lnTo>
                      <a:pt x="12343" y="2402"/>
                    </a:lnTo>
                    <a:cubicBezTo>
                      <a:pt x="12343" y="2436"/>
                      <a:pt x="12343" y="2436"/>
                      <a:pt x="12309" y="2436"/>
                    </a:cubicBezTo>
                    <a:lnTo>
                      <a:pt x="12176" y="2536"/>
                    </a:lnTo>
                    <a:lnTo>
                      <a:pt x="12076" y="2602"/>
                    </a:lnTo>
                    <a:lnTo>
                      <a:pt x="11409" y="2602"/>
                    </a:lnTo>
                    <a:lnTo>
                      <a:pt x="11275" y="2636"/>
                    </a:lnTo>
                    <a:lnTo>
                      <a:pt x="11209" y="2669"/>
                    </a:lnTo>
                    <a:lnTo>
                      <a:pt x="11142" y="2802"/>
                    </a:lnTo>
                    <a:cubicBezTo>
                      <a:pt x="11142" y="2802"/>
                      <a:pt x="11109" y="2836"/>
                      <a:pt x="11109" y="2836"/>
                    </a:cubicBezTo>
                    <a:lnTo>
                      <a:pt x="11042" y="2836"/>
                    </a:lnTo>
                    <a:lnTo>
                      <a:pt x="10808" y="2869"/>
                    </a:lnTo>
                    <a:lnTo>
                      <a:pt x="10542" y="3036"/>
                    </a:lnTo>
                    <a:lnTo>
                      <a:pt x="10441" y="3036"/>
                    </a:lnTo>
                    <a:lnTo>
                      <a:pt x="10375" y="3103"/>
                    </a:lnTo>
                    <a:lnTo>
                      <a:pt x="10208" y="3103"/>
                    </a:lnTo>
                    <a:cubicBezTo>
                      <a:pt x="10208" y="3119"/>
                      <a:pt x="10208" y="3128"/>
                      <a:pt x="10204" y="3128"/>
                    </a:cubicBezTo>
                    <a:cubicBezTo>
                      <a:pt x="10200" y="3128"/>
                      <a:pt x="10191" y="3119"/>
                      <a:pt x="10175" y="3103"/>
                    </a:cubicBezTo>
                    <a:lnTo>
                      <a:pt x="10108" y="3103"/>
                    </a:lnTo>
                    <a:lnTo>
                      <a:pt x="10075" y="3136"/>
                    </a:lnTo>
                    <a:cubicBezTo>
                      <a:pt x="10075" y="3169"/>
                      <a:pt x="10008" y="3169"/>
                      <a:pt x="9974" y="3169"/>
                    </a:cubicBezTo>
                    <a:lnTo>
                      <a:pt x="9841" y="3103"/>
                    </a:lnTo>
                    <a:lnTo>
                      <a:pt x="9674" y="3103"/>
                    </a:lnTo>
                    <a:cubicBezTo>
                      <a:pt x="9641" y="3103"/>
                      <a:pt x="9608" y="3103"/>
                      <a:pt x="9574" y="3069"/>
                    </a:cubicBezTo>
                    <a:lnTo>
                      <a:pt x="9407" y="3069"/>
                    </a:lnTo>
                    <a:lnTo>
                      <a:pt x="9374" y="3036"/>
                    </a:lnTo>
                    <a:cubicBezTo>
                      <a:pt x="9341" y="3036"/>
                      <a:pt x="9307" y="3003"/>
                      <a:pt x="9307" y="2969"/>
                    </a:cubicBezTo>
                    <a:lnTo>
                      <a:pt x="9007" y="2969"/>
                    </a:lnTo>
                    <a:lnTo>
                      <a:pt x="8907" y="3003"/>
                    </a:lnTo>
                    <a:lnTo>
                      <a:pt x="8840" y="3036"/>
                    </a:lnTo>
                    <a:lnTo>
                      <a:pt x="8774" y="3103"/>
                    </a:lnTo>
                    <a:lnTo>
                      <a:pt x="8707" y="3203"/>
                    </a:lnTo>
                    <a:lnTo>
                      <a:pt x="8740" y="3370"/>
                    </a:lnTo>
                    <a:cubicBezTo>
                      <a:pt x="8740" y="3370"/>
                      <a:pt x="8740" y="3403"/>
                      <a:pt x="8740" y="3403"/>
                    </a:cubicBezTo>
                    <a:lnTo>
                      <a:pt x="8740" y="3470"/>
                    </a:lnTo>
                    <a:lnTo>
                      <a:pt x="8740" y="3570"/>
                    </a:lnTo>
                    <a:lnTo>
                      <a:pt x="8707" y="3636"/>
                    </a:lnTo>
                    <a:lnTo>
                      <a:pt x="8540" y="3837"/>
                    </a:lnTo>
                    <a:lnTo>
                      <a:pt x="8540" y="3870"/>
                    </a:lnTo>
                    <a:lnTo>
                      <a:pt x="8540" y="4170"/>
                    </a:lnTo>
                    <a:cubicBezTo>
                      <a:pt x="8540" y="4170"/>
                      <a:pt x="8540" y="4203"/>
                      <a:pt x="8540" y="4203"/>
                    </a:cubicBezTo>
                    <a:lnTo>
                      <a:pt x="8373" y="4304"/>
                    </a:lnTo>
                    <a:lnTo>
                      <a:pt x="8240" y="4470"/>
                    </a:lnTo>
                    <a:lnTo>
                      <a:pt x="8207" y="4504"/>
                    </a:lnTo>
                    <a:lnTo>
                      <a:pt x="8040" y="4604"/>
                    </a:lnTo>
                    <a:lnTo>
                      <a:pt x="7673" y="4771"/>
                    </a:lnTo>
                    <a:lnTo>
                      <a:pt x="7539" y="4771"/>
                    </a:lnTo>
                    <a:lnTo>
                      <a:pt x="7506" y="4804"/>
                    </a:lnTo>
                    <a:cubicBezTo>
                      <a:pt x="7506" y="4837"/>
                      <a:pt x="7506" y="4837"/>
                      <a:pt x="7473" y="4837"/>
                    </a:cubicBezTo>
                    <a:lnTo>
                      <a:pt x="7439" y="4837"/>
                    </a:lnTo>
                    <a:lnTo>
                      <a:pt x="7373" y="4871"/>
                    </a:lnTo>
                    <a:lnTo>
                      <a:pt x="7339" y="5004"/>
                    </a:lnTo>
                    <a:cubicBezTo>
                      <a:pt x="7339" y="5037"/>
                      <a:pt x="7306" y="5037"/>
                      <a:pt x="7273" y="5071"/>
                    </a:cubicBezTo>
                    <a:lnTo>
                      <a:pt x="7239" y="5071"/>
                    </a:lnTo>
                    <a:lnTo>
                      <a:pt x="7139" y="5137"/>
                    </a:lnTo>
                    <a:lnTo>
                      <a:pt x="7139" y="5304"/>
                    </a:lnTo>
                    <a:lnTo>
                      <a:pt x="7139" y="5371"/>
                    </a:lnTo>
                    <a:lnTo>
                      <a:pt x="7139" y="5404"/>
                    </a:lnTo>
                    <a:lnTo>
                      <a:pt x="7072" y="5471"/>
                    </a:lnTo>
                    <a:lnTo>
                      <a:pt x="7006" y="5571"/>
                    </a:lnTo>
                    <a:lnTo>
                      <a:pt x="7039" y="5771"/>
                    </a:lnTo>
                    <a:cubicBezTo>
                      <a:pt x="7039" y="5805"/>
                      <a:pt x="7039" y="5805"/>
                      <a:pt x="7039" y="5838"/>
                    </a:cubicBezTo>
                    <a:lnTo>
                      <a:pt x="6972" y="5938"/>
                    </a:lnTo>
                    <a:lnTo>
                      <a:pt x="6906" y="6005"/>
                    </a:lnTo>
                    <a:lnTo>
                      <a:pt x="6906" y="6038"/>
                    </a:lnTo>
                    <a:lnTo>
                      <a:pt x="6806" y="6105"/>
                    </a:lnTo>
                    <a:lnTo>
                      <a:pt x="6772" y="6105"/>
                    </a:lnTo>
                    <a:lnTo>
                      <a:pt x="6605" y="6138"/>
                    </a:lnTo>
                    <a:lnTo>
                      <a:pt x="6439" y="6305"/>
                    </a:lnTo>
                    <a:cubicBezTo>
                      <a:pt x="6422" y="6322"/>
                      <a:pt x="6405" y="6330"/>
                      <a:pt x="6389" y="6330"/>
                    </a:cubicBezTo>
                    <a:cubicBezTo>
                      <a:pt x="6372" y="6330"/>
                      <a:pt x="6355" y="6322"/>
                      <a:pt x="6339" y="6305"/>
                    </a:cubicBezTo>
                    <a:lnTo>
                      <a:pt x="6305" y="6272"/>
                    </a:lnTo>
                    <a:lnTo>
                      <a:pt x="6272" y="6305"/>
                    </a:lnTo>
                    <a:lnTo>
                      <a:pt x="6305" y="6305"/>
                    </a:lnTo>
                    <a:cubicBezTo>
                      <a:pt x="6305" y="6305"/>
                      <a:pt x="6305" y="6338"/>
                      <a:pt x="6305" y="6338"/>
                    </a:cubicBezTo>
                    <a:lnTo>
                      <a:pt x="6305" y="6372"/>
                    </a:lnTo>
                    <a:cubicBezTo>
                      <a:pt x="6339" y="6405"/>
                      <a:pt x="6339" y="6472"/>
                      <a:pt x="6305" y="6505"/>
                    </a:cubicBezTo>
                    <a:lnTo>
                      <a:pt x="6238" y="6572"/>
                    </a:lnTo>
                    <a:lnTo>
                      <a:pt x="6205" y="6572"/>
                    </a:lnTo>
                    <a:lnTo>
                      <a:pt x="6072" y="6639"/>
                    </a:lnTo>
                    <a:lnTo>
                      <a:pt x="5738" y="6772"/>
                    </a:lnTo>
                    <a:lnTo>
                      <a:pt x="5638" y="6872"/>
                    </a:lnTo>
                    <a:lnTo>
                      <a:pt x="5538" y="6972"/>
                    </a:lnTo>
                    <a:cubicBezTo>
                      <a:pt x="5538" y="7006"/>
                      <a:pt x="5538" y="7006"/>
                      <a:pt x="5538" y="7006"/>
                    </a:cubicBezTo>
                    <a:lnTo>
                      <a:pt x="5538" y="7072"/>
                    </a:lnTo>
                    <a:cubicBezTo>
                      <a:pt x="5538" y="7106"/>
                      <a:pt x="5538" y="7106"/>
                      <a:pt x="5538" y="7106"/>
                    </a:cubicBezTo>
                    <a:lnTo>
                      <a:pt x="5505" y="7206"/>
                    </a:lnTo>
                    <a:lnTo>
                      <a:pt x="5238" y="7473"/>
                    </a:lnTo>
                    <a:lnTo>
                      <a:pt x="5138" y="7506"/>
                    </a:lnTo>
                    <a:lnTo>
                      <a:pt x="5071" y="7539"/>
                    </a:lnTo>
                    <a:lnTo>
                      <a:pt x="4804" y="7573"/>
                    </a:lnTo>
                    <a:lnTo>
                      <a:pt x="4637" y="7606"/>
                    </a:lnTo>
                    <a:lnTo>
                      <a:pt x="4537" y="7606"/>
                    </a:lnTo>
                    <a:cubicBezTo>
                      <a:pt x="4537" y="7623"/>
                      <a:pt x="4529" y="7631"/>
                      <a:pt x="4521" y="7631"/>
                    </a:cubicBezTo>
                    <a:cubicBezTo>
                      <a:pt x="4512" y="7631"/>
                      <a:pt x="4504" y="7623"/>
                      <a:pt x="4504" y="7606"/>
                    </a:cubicBezTo>
                    <a:lnTo>
                      <a:pt x="4404" y="7606"/>
                    </a:lnTo>
                    <a:lnTo>
                      <a:pt x="4304" y="7573"/>
                    </a:lnTo>
                    <a:lnTo>
                      <a:pt x="3503" y="7573"/>
                    </a:lnTo>
                    <a:lnTo>
                      <a:pt x="3403" y="7506"/>
                    </a:lnTo>
                    <a:lnTo>
                      <a:pt x="3070" y="7506"/>
                    </a:lnTo>
                    <a:cubicBezTo>
                      <a:pt x="3036" y="7506"/>
                      <a:pt x="3003" y="7473"/>
                      <a:pt x="3003" y="7439"/>
                    </a:cubicBezTo>
                    <a:lnTo>
                      <a:pt x="2969" y="7339"/>
                    </a:lnTo>
                    <a:lnTo>
                      <a:pt x="2903" y="7272"/>
                    </a:lnTo>
                    <a:cubicBezTo>
                      <a:pt x="2903" y="7239"/>
                      <a:pt x="2869" y="7239"/>
                      <a:pt x="2869" y="7206"/>
                    </a:cubicBezTo>
                    <a:lnTo>
                      <a:pt x="2703" y="7206"/>
                    </a:lnTo>
                    <a:lnTo>
                      <a:pt x="2536" y="7239"/>
                    </a:lnTo>
                    <a:lnTo>
                      <a:pt x="2436" y="7139"/>
                    </a:lnTo>
                    <a:cubicBezTo>
                      <a:pt x="2436" y="7139"/>
                      <a:pt x="2436" y="7106"/>
                      <a:pt x="2436" y="7106"/>
                    </a:cubicBezTo>
                    <a:lnTo>
                      <a:pt x="2436" y="7039"/>
                    </a:lnTo>
                    <a:cubicBezTo>
                      <a:pt x="2402" y="7039"/>
                      <a:pt x="2402" y="7039"/>
                      <a:pt x="2436" y="7006"/>
                    </a:cubicBezTo>
                    <a:lnTo>
                      <a:pt x="2402" y="6972"/>
                    </a:lnTo>
                    <a:cubicBezTo>
                      <a:pt x="2402" y="6939"/>
                      <a:pt x="2402" y="6939"/>
                      <a:pt x="2402" y="6905"/>
                    </a:cubicBezTo>
                    <a:lnTo>
                      <a:pt x="2369" y="6772"/>
                    </a:lnTo>
                    <a:lnTo>
                      <a:pt x="2269" y="6739"/>
                    </a:lnTo>
                    <a:cubicBezTo>
                      <a:pt x="2236" y="6739"/>
                      <a:pt x="2202" y="6705"/>
                      <a:pt x="2202" y="6672"/>
                    </a:cubicBezTo>
                    <a:lnTo>
                      <a:pt x="2202" y="6605"/>
                    </a:lnTo>
                    <a:cubicBezTo>
                      <a:pt x="2202" y="6572"/>
                      <a:pt x="2202" y="6539"/>
                      <a:pt x="2202" y="6539"/>
                    </a:cubicBezTo>
                    <a:lnTo>
                      <a:pt x="2236" y="6405"/>
                    </a:lnTo>
                    <a:lnTo>
                      <a:pt x="2236" y="6238"/>
                    </a:lnTo>
                    <a:cubicBezTo>
                      <a:pt x="2236" y="6238"/>
                      <a:pt x="2236" y="6205"/>
                      <a:pt x="2236" y="6205"/>
                    </a:cubicBezTo>
                    <a:lnTo>
                      <a:pt x="2236" y="6172"/>
                    </a:lnTo>
                    <a:cubicBezTo>
                      <a:pt x="2236" y="6138"/>
                      <a:pt x="2269" y="6138"/>
                      <a:pt x="2269" y="6138"/>
                    </a:cubicBezTo>
                    <a:lnTo>
                      <a:pt x="2302" y="6071"/>
                    </a:lnTo>
                    <a:lnTo>
                      <a:pt x="2336" y="5838"/>
                    </a:lnTo>
                    <a:lnTo>
                      <a:pt x="2169" y="6038"/>
                    </a:lnTo>
                    <a:cubicBezTo>
                      <a:pt x="2136" y="6071"/>
                      <a:pt x="2136" y="6071"/>
                      <a:pt x="2102" y="6071"/>
                    </a:cubicBezTo>
                    <a:lnTo>
                      <a:pt x="1902" y="6105"/>
                    </a:lnTo>
                    <a:cubicBezTo>
                      <a:pt x="1902" y="6116"/>
                      <a:pt x="1898" y="6120"/>
                      <a:pt x="1892" y="6120"/>
                    </a:cubicBezTo>
                    <a:cubicBezTo>
                      <a:pt x="1880" y="6120"/>
                      <a:pt x="1858" y="6105"/>
                      <a:pt x="1835" y="6105"/>
                    </a:cubicBezTo>
                    <a:lnTo>
                      <a:pt x="1735" y="5971"/>
                    </a:lnTo>
                    <a:cubicBezTo>
                      <a:pt x="1702" y="5971"/>
                      <a:pt x="1702" y="5938"/>
                      <a:pt x="1702" y="5938"/>
                    </a:cubicBezTo>
                    <a:lnTo>
                      <a:pt x="1602" y="5571"/>
                    </a:lnTo>
                    <a:lnTo>
                      <a:pt x="868" y="6172"/>
                    </a:lnTo>
                    <a:lnTo>
                      <a:pt x="868" y="6405"/>
                    </a:lnTo>
                    <a:cubicBezTo>
                      <a:pt x="868" y="6405"/>
                      <a:pt x="868" y="6438"/>
                      <a:pt x="868" y="6438"/>
                    </a:cubicBezTo>
                    <a:lnTo>
                      <a:pt x="735" y="6605"/>
                    </a:lnTo>
                    <a:lnTo>
                      <a:pt x="368" y="6905"/>
                    </a:lnTo>
                    <a:lnTo>
                      <a:pt x="268" y="7039"/>
                    </a:lnTo>
                    <a:lnTo>
                      <a:pt x="167" y="7172"/>
                    </a:lnTo>
                    <a:lnTo>
                      <a:pt x="67" y="7372"/>
                    </a:lnTo>
                    <a:lnTo>
                      <a:pt x="1" y="7573"/>
                    </a:lnTo>
                    <a:lnTo>
                      <a:pt x="34" y="7606"/>
                    </a:lnTo>
                    <a:lnTo>
                      <a:pt x="4204" y="9107"/>
                    </a:lnTo>
                    <a:cubicBezTo>
                      <a:pt x="4237" y="9107"/>
                      <a:pt x="4270" y="9140"/>
                      <a:pt x="4270" y="9174"/>
                    </a:cubicBezTo>
                    <a:cubicBezTo>
                      <a:pt x="4270" y="9174"/>
                      <a:pt x="4270" y="9207"/>
                      <a:pt x="4270" y="9240"/>
                    </a:cubicBezTo>
                    <a:lnTo>
                      <a:pt x="2736" y="11175"/>
                    </a:lnTo>
                    <a:lnTo>
                      <a:pt x="2769" y="11175"/>
                    </a:lnTo>
                    <a:lnTo>
                      <a:pt x="2836" y="11242"/>
                    </a:lnTo>
                    <a:lnTo>
                      <a:pt x="2869" y="11275"/>
                    </a:lnTo>
                    <a:lnTo>
                      <a:pt x="2936" y="11375"/>
                    </a:lnTo>
                    <a:lnTo>
                      <a:pt x="2969" y="11409"/>
                    </a:lnTo>
                    <a:lnTo>
                      <a:pt x="3870" y="11942"/>
                    </a:lnTo>
                    <a:lnTo>
                      <a:pt x="4037" y="11976"/>
                    </a:lnTo>
                    <a:lnTo>
                      <a:pt x="4204" y="11976"/>
                    </a:lnTo>
                    <a:lnTo>
                      <a:pt x="4437" y="11909"/>
                    </a:lnTo>
                    <a:lnTo>
                      <a:pt x="4771" y="11909"/>
                    </a:lnTo>
                    <a:lnTo>
                      <a:pt x="4804" y="11876"/>
                    </a:lnTo>
                    <a:cubicBezTo>
                      <a:pt x="4821" y="11859"/>
                      <a:pt x="4837" y="11851"/>
                      <a:pt x="4858" y="11851"/>
                    </a:cubicBezTo>
                    <a:cubicBezTo>
                      <a:pt x="4879" y="11851"/>
                      <a:pt x="4904" y="11859"/>
                      <a:pt x="4938" y="11876"/>
                    </a:cubicBezTo>
                    <a:lnTo>
                      <a:pt x="4971" y="11909"/>
                    </a:lnTo>
                    <a:lnTo>
                      <a:pt x="5038" y="11909"/>
                    </a:lnTo>
                    <a:lnTo>
                      <a:pt x="5538" y="11976"/>
                    </a:lnTo>
                    <a:lnTo>
                      <a:pt x="5571" y="11976"/>
                    </a:lnTo>
                    <a:lnTo>
                      <a:pt x="5638" y="12009"/>
                    </a:lnTo>
                    <a:lnTo>
                      <a:pt x="5838" y="12042"/>
                    </a:lnTo>
                    <a:lnTo>
                      <a:pt x="6172" y="12109"/>
                    </a:lnTo>
                    <a:lnTo>
                      <a:pt x="6272" y="12109"/>
                    </a:lnTo>
                    <a:lnTo>
                      <a:pt x="6305" y="12076"/>
                    </a:lnTo>
                    <a:lnTo>
                      <a:pt x="6405" y="12076"/>
                    </a:lnTo>
                    <a:lnTo>
                      <a:pt x="6539" y="12143"/>
                    </a:lnTo>
                    <a:lnTo>
                      <a:pt x="6872" y="12143"/>
                    </a:lnTo>
                    <a:lnTo>
                      <a:pt x="7039" y="12176"/>
                    </a:lnTo>
                    <a:lnTo>
                      <a:pt x="7139" y="12243"/>
                    </a:lnTo>
                    <a:lnTo>
                      <a:pt x="7172" y="12243"/>
                    </a:lnTo>
                    <a:lnTo>
                      <a:pt x="7373" y="12443"/>
                    </a:lnTo>
                    <a:lnTo>
                      <a:pt x="7439" y="12476"/>
                    </a:lnTo>
                    <a:lnTo>
                      <a:pt x="7606" y="12476"/>
                    </a:lnTo>
                    <a:lnTo>
                      <a:pt x="7706" y="12576"/>
                    </a:lnTo>
                    <a:lnTo>
                      <a:pt x="7840" y="12576"/>
                    </a:lnTo>
                    <a:cubicBezTo>
                      <a:pt x="7873" y="12610"/>
                      <a:pt x="7906" y="12610"/>
                      <a:pt x="7906" y="12643"/>
                    </a:cubicBezTo>
                    <a:lnTo>
                      <a:pt x="8006" y="12710"/>
                    </a:lnTo>
                    <a:lnTo>
                      <a:pt x="8340" y="12810"/>
                    </a:lnTo>
                    <a:lnTo>
                      <a:pt x="8707" y="12810"/>
                    </a:lnTo>
                    <a:lnTo>
                      <a:pt x="8807" y="12843"/>
                    </a:lnTo>
                    <a:lnTo>
                      <a:pt x="8840" y="12843"/>
                    </a:lnTo>
                    <a:lnTo>
                      <a:pt x="8940" y="12943"/>
                    </a:lnTo>
                    <a:lnTo>
                      <a:pt x="9040" y="12943"/>
                    </a:lnTo>
                    <a:cubicBezTo>
                      <a:pt x="9074" y="12943"/>
                      <a:pt x="9074" y="12943"/>
                      <a:pt x="9107" y="12976"/>
                    </a:cubicBezTo>
                    <a:lnTo>
                      <a:pt x="9207" y="13043"/>
                    </a:lnTo>
                    <a:lnTo>
                      <a:pt x="9474" y="13210"/>
                    </a:lnTo>
                    <a:lnTo>
                      <a:pt x="9841" y="13410"/>
                    </a:lnTo>
                    <a:lnTo>
                      <a:pt x="10108" y="13510"/>
                    </a:lnTo>
                    <a:lnTo>
                      <a:pt x="10141" y="13510"/>
                    </a:lnTo>
                    <a:lnTo>
                      <a:pt x="10308" y="13610"/>
                    </a:lnTo>
                    <a:lnTo>
                      <a:pt x="10508" y="13610"/>
                    </a:lnTo>
                    <a:lnTo>
                      <a:pt x="10542" y="13644"/>
                    </a:lnTo>
                    <a:lnTo>
                      <a:pt x="10608" y="13677"/>
                    </a:lnTo>
                    <a:cubicBezTo>
                      <a:pt x="10608" y="13677"/>
                      <a:pt x="10642" y="13710"/>
                      <a:pt x="10608" y="13744"/>
                    </a:cubicBezTo>
                    <a:lnTo>
                      <a:pt x="10608" y="13810"/>
                    </a:lnTo>
                    <a:lnTo>
                      <a:pt x="10675" y="13844"/>
                    </a:lnTo>
                    <a:lnTo>
                      <a:pt x="10708" y="13844"/>
                    </a:lnTo>
                    <a:lnTo>
                      <a:pt x="10775" y="13810"/>
                    </a:lnTo>
                    <a:lnTo>
                      <a:pt x="11075" y="13610"/>
                    </a:lnTo>
                    <a:lnTo>
                      <a:pt x="11209" y="13610"/>
                    </a:lnTo>
                    <a:cubicBezTo>
                      <a:pt x="11242" y="13610"/>
                      <a:pt x="11275" y="13610"/>
                      <a:pt x="11275" y="13644"/>
                    </a:cubicBezTo>
                    <a:lnTo>
                      <a:pt x="11309" y="13677"/>
                    </a:lnTo>
                    <a:cubicBezTo>
                      <a:pt x="11375" y="13710"/>
                      <a:pt x="11375" y="13777"/>
                      <a:pt x="11309" y="13810"/>
                    </a:cubicBezTo>
                    <a:lnTo>
                      <a:pt x="11275" y="13844"/>
                    </a:lnTo>
                    <a:lnTo>
                      <a:pt x="11409" y="13910"/>
                    </a:lnTo>
                    <a:lnTo>
                      <a:pt x="11476" y="13910"/>
                    </a:lnTo>
                    <a:lnTo>
                      <a:pt x="11576" y="13877"/>
                    </a:lnTo>
                    <a:lnTo>
                      <a:pt x="11676" y="13744"/>
                    </a:lnTo>
                    <a:cubicBezTo>
                      <a:pt x="11676" y="13719"/>
                      <a:pt x="11694" y="13695"/>
                      <a:pt x="11716" y="13683"/>
                    </a:cubicBezTo>
                    <a:lnTo>
                      <a:pt x="11716" y="13683"/>
                    </a:lnTo>
                    <a:cubicBezTo>
                      <a:pt x="11728" y="13693"/>
                      <a:pt x="11752" y="13710"/>
                      <a:pt x="11776" y="13710"/>
                    </a:cubicBezTo>
                    <a:cubicBezTo>
                      <a:pt x="11776" y="13744"/>
                      <a:pt x="11776" y="13777"/>
                      <a:pt x="11776" y="13810"/>
                    </a:cubicBezTo>
                    <a:lnTo>
                      <a:pt x="11776" y="13944"/>
                    </a:lnTo>
                    <a:lnTo>
                      <a:pt x="11742" y="14011"/>
                    </a:lnTo>
                    <a:lnTo>
                      <a:pt x="11742" y="14011"/>
                    </a:lnTo>
                    <a:lnTo>
                      <a:pt x="11842" y="13910"/>
                    </a:lnTo>
                    <a:cubicBezTo>
                      <a:pt x="11865" y="13910"/>
                      <a:pt x="11887" y="13896"/>
                      <a:pt x="11909" y="13896"/>
                    </a:cubicBezTo>
                    <a:cubicBezTo>
                      <a:pt x="11920" y="13896"/>
                      <a:pt x="11931" y="13899"/>
                      <a:pt x="11943" y="13910"/>
                    </a:cubicBezTo>
                    <a:cubicBezTo>
                      <a:pt x="11976" y="13910"/>
                      <a:pt x="12009" y="13944"/>
                      <a:pt x="12009" y="13977"/>
                    </a:cubicBezTo>
                    <a:lnTo>
                      <a:pt x="12009" y="14077"/>
                    </a:lnTo>
                    <a:lnTo>
                      <a:pt x="12043" y="14111"/>
                    </a:lnTo>
                    <a:lnTo>
                      <a:pt x="12109" y="14144"/>
                    </a:lnTo>
                    <a:cubicBezTo>
                      <a:pt x="12109" y="14144"/>
                      <a:pt x="12109" y="14111"/>
                      <a:pt x="12109" y="14111"/>
                    </a:cubicBezTo>
                    <a:lnTo>
                      <a:pt x="12143" y="14044"/>
                    </a:lnTo>
                    <a:lnTo>
                      <a:pt x="12176" y="14044"/>
                    </a:lnTo>
                    <a:lnTo>
                      <a:pt x="12376" y="13910"/>
                    </a:lnTo>
                    <a:cubicBezTo>
                      <a:pt x="12376" y="13894"/>
                      <a:pt x="12385" y="13885"/>
                      <a:pt x="12393" y="13885"/>
                    </a:cubicBezTo>
                    <a:cubicBezTo>
                      <a:pt x="12401" y="13885"/>
                      <a:pt x="12410" y="13894"/>
                      <a:pt x="12410" y="13910"/>
                    </a:cubicBezTo>
                    <a:cubicBezTo>
                      <a:pt x="12419" y="13901"/>
                      <a:pt x="12429" y="13897"/>
                      <a:pt x="12439" y="13897"/>
                    </a:cubicBezTo>
                    <a:cubicBezTo>
                      <a:pt x="12462" y="13897"/>
                      <a:pt x="12486" y="13920"/>
                      <a:pt x="12510" y="13944"/>
                    </a:cubicBezTo>
                    <a:cubicBezTo>
                      <a:pt x="12510" y="13944"/>
                      <a:pt x="12510" y="13977"/>
                      <a:pt x="12510" y="14011"/>
                    </a:cubicBezTo>
                    <a:lnTo>
                      <a:pt x="12443" y="14144"/>
                    </a:lnTo>
                    <a:cubicBezTo>
                      <a:pt x="12510" y="14144"/>
                      <a:pt x="12543" y="14144"/>
                      <a:pt x="12576" y="14177"/>
                    </a:cubicBezTo>
                    <a:lnTo>
                      <a:pt x="12676" y="14277"/>
                    </a:lnTo>
                    <a:cubicBezTo>
                      <a:pt x="12676" y="14277"/>
                      <a:pt x="12710" y="14244"/>
                      <a:pt x="12743" y="14244"/>
                    </a:cubicBezTo>
                    <a:lnTo>
                      <a:pt x="12776" y="14244"/>
                    </a:lnTo>
                    <a:cubicBezTo>
                      <a:pt x="12810" y="14244"/>
                      <a:pt x="12877" y="14311"/>
                      <a:pt x="12877" y="14344"/>
                    </a:cubicBezTo>
                    <a:lnTo>
                      <a:pt x="12877" y="14377"/>
                    </a:lnTo>
                    <a:lnTo>
                      <a:pt x="12877" y="14411"/>
                    </a:lnTo>
                    <a:lnTo>
                      <a:pt x="12843" y="14478"/>
                    </a:lnTo>
                    <a:lnTo>
                      <a:pt x="12877" y="14511"/>
                    </a:lnTo>
                    <a:lnTo>
                      <a:pt x="12943" y="14544"/>
                    </a:lnTo>
                    <a:lnTo>
                      <a:pt x="13010" y="14544"/>
                    </a:lnTo>
                    <a:lnTo>
                      <a:pt x="13143" y="14511"/>
                    </a:lnTo>
                    <a:cubicBezTo>
                      <a:pt x="13177" y="14511"/>
                      <a:pt x="13243" y="14544"/>
                      <a:pt x="13243" y="14578"/>
                    </a:cubicBezTo>
                    <a:lnTo>
                      <a:pt x="13243" y="14611"/>
                    </a:lnTo>
                    <a:lnTo>
                      <a:pt x="13277" y="14644"/>
                    </a:lnTo>
                    <a:lnTo>
                      <a:pt x="13310" y="14644"/>
                    </a:lnTo>
                    <a:lnTo>
                      <a:pt x="13377" y="14711"/>
                    </a:lnTo>
                    <a:lnTo>
                      <a:pt x="13410" y="14644"/>
                    </a:lnTo>
                    <a:lnTo>
                      <a:pt x="13410" y="14611"/>
                    </a:lnTo>
                    <a:lnTo>
                      <a:pt x="13577" y="14611"/>
                    </a:lnTo>
                    <a:cubicBezTo>
                      <a:pt x="13610" y="14644"/>
                      <a:pt x="13644" y="14678"/>
                      <a:pt x="13644" y="14711"/>
                    </a:cubicBezTo>
                    <a:lnTo>
                      <a:pt x="13644" y="14744"/>
                    </a:lnTo>
                    <a:cubicBezTo>
                      <a:pt x="13677" y="14744"/>
                      <a:pt x="13710" y="14778"/>
                      <a:pt x="13710" y="14811"/>
                    </a:cubicBezTo>
                    <a:lnTo>
                      <a:pt x="13710" y="14878"/>
                    </a:lnTo>
                    <a:cubicBezTo>
                      <a:pt x="13710" y="14911"/>
                      <a:pt x="13710" y="14911"/>
                      <a:pt x="13677" y="14945"/>
                    </a:cubicBezTo>
                    <a:lnTo>
                      <a:pt x="13744" y="14978"/>
                    </a:lnTo>
                    <a:lnTo>
                      <a:pt x="13844" y="15011"/>
                    </a:lnTo>
                    <a:lnTo>
                      <a:pt x="14044" y="15011"/>
                    </a:lnTo>
                    <a:lnTo>
                      <a:pt x="14111" y="15045"/>
                    </a:lnTo>
                    <a:cubicBezTo>
                      <a:pt x="14144" y="15045"/>
                      <a:pt x="14144" y="15078"/>
                      <a:pt x="14144" y="15111"/>
                    </a:cubicBezTo>
                    <a:lnTo>
                      <a:pt x="14177" y="15211"/>
                    </a:lnTo>
                    <a:lnTo>
                      <a:pt x="14211" y="15245"/>
                    </a:lnTo>
                    <a:lnTo>
                      <a:pt x="14311" y="15245"/>
                    </a:lnTo>
                    <a:lnTo>
                      <a:pt x="14444" y="15178"/>
                    </a:lnTo>
                    <a:cubicBezTo>
                      <a:pt x="14454" y="15168"/>
                      <a:pt x="14464" y="15164"/>
                      <a:pt x="14474" y="15164"/>
                    </a:cubicBezTo>
                    <a:cubicBezTo>
                      <a:pt x="14497" y="15164"/>
                      <a:pt x="14521" y="15188"/>
                      <a:pt x="14544" y="15211"/>
                    </a:cubicBezTo>
                    <a:cubicBezTo>
                      <a:pt x="14578" y="15245"/>
                      <a:pt x="14578" y="15278"/>
                      <a:pt x="14544" y="15311"/>
                    </a:cubicBezTo>
                    <a:lnTo>
                      <a:pt x="14444" y="15445"/>
                    </a:lnTo>
                    <a:lnTo>
                      <a:pt x="14444" y="15478"/>
                    </a:lnTo>
                    <a:lnTo>
                      <a:pt x="14578" y="15612"/>
                    </a:lnTo>
                    <a:lnTo>
                      <a:pt x="14644" y="15612"/>
                    </a:lnTo>
                    <a:lnTo>
                      <a:pt x="14811" y="15478"/>
                    </a:lnTo>
                    <a:lnTo>
                      <a:pt x="14978" y="15478"/>
                    </a:lnTo>
                    <a:cubicBezTo>
                      <a:pt x="15011" y="15478"/>
                      <a:pt x="15011" y="15512"/>
                      <a:pt x="15045" y="15545"/>
                    </a:cubicBezTo>
                    <a:cubicBezTo>
                      <a:pt x="15045" y="15545"/>
                      <a:pt x="15045" y="15578"/>
                      <a:pt x="15045" y="15612"/>
                    </a:cubicBezTo>
                    <a:lnTo>
                      <a:pt x="14978" y="15745"/>
                    </a:lnTo>
                    <a:lnTo>
                      <a:pt x="14978" y="15778"/>
                    </a:lnTo>
                    <a:lnTo>
                      <a:pt x="15145" y="15912"/>
                    </a:lnTo>
                    <a:lnTo>
                      <a:pt x="15278" y="16112"/>
                    </a:lnTo>
                    <a:lnTo>
                      <a:pt x="15245" y="16012"/>
                    </a:lnTo>
                    <a:cubicBezTo>
                      <a:pt x="15245" y="15979"/>
                      <a:pt x="15245" y="15912"/>
                      <a:pt x="15278" y="15912"/>
                    </a:cubicBezTo>
                    <a:cubicBezTo>
                      <a:pt x="15295" y="15895"/>
                      <a:pt x="15312" y="15887"/>
                      <a:pt x="15328" y="15887"/>
                    </a:cubicBezTo>
                    <a:cubicBezTo>
                      <a:pt x="15345" y="15887"/>
                      <a:pt x="15362" y="15895"/>
                      <a:pt x="15378" y="15912"/>
                    </a:cubicBezTo>
                    <a:lnTo>
                      <a:pt x="15378" y="15845"/>
                    </a:lnTo>
                    <a:cubicBezTo>
                      <a:pt x="15412" y="15845"/>
                      <a:pt x="15412" y="15812"/>
                      <a:pt x="15445" y="15812"/>
                    </a:cubicBezTo>
                    <a:cubicBezTo>
                      <a:pt x="15462" y="15795"/>
                      <a:pt x="15478" y="15787"/>
                      <a:pt x="15491" y="15787"/>
                    </a:cubicBezTo>
                    <a:cubicBezTo>
                      <a:pt x="15503" y="15787"/>
                      <a:pt x="15512" y="15795"/>
                      <a:pt x="15512" y="15812"/>
                    </a:cubicBezTo>
                    <a:lnTo>
                      <a:pt x="15545" y="15812"/>
                    </a:lnTo>
                    <a:cubicBezTo>
                      <a:pt x="15579" y="15845"/>
                      <a:pt x="15579" y="15845"/>
                      <a:pt x="15612" y="15879"/>
                    </a:cubicBezTo>
                    <a:lnTo>
                      <a:pt x="15612" y="15912"/>
                    </a:lnTo>
                    <a:cubicBezTo>
                      <a:pt x="15612" y="15912"/>
                      <a:pt x="15612" y="15945"/>
                      <a:pt x="15612" y="15945"/>
                    </a:cubicBezTo>
                    <a:lnTo>
                      <a:pt x="15612" y="16045"/>
                    </a:lnTo>
                    <a:cubicBezTo>
                      <a:pt x="15612" y="16045"/>
                      <a:pt x="15612" y="16045"/>
                      <a:pt x="15612" y="16079"/>
                    </a:cubicBezTo>
                    <a:lnTo>
                      <a:pt x="15545" y="16279"/>
                    </a:lnTo>
                    <a:lnTo>
                      <a:pt x="15579" y="16279"/>
                    </a:lnTo>
                    <a:lnTo>
                      <a:pt x="15679" y="16312"/>
                    </a:lnTo>
                    <a:cubicBezTo>
                      <a:pt x="15712" y="16346"/>
                      <a:pt x="15712" y="16379"/>
                      <a:pt x="15712" y="16379"/>
                    </a:cubicBezTo>
                    <a:lnTo>
                      <a:pt x="15712" y="16446"/>
                    </a:lnTo>
                    <a:cubicBezTo>
                      <a:pt x="15712" y="16479"/>
                      <a:pt x="15712" y="16512"/>
                      <a:pt x="15679" y="16512"/>
                    </a:cubicBezTo>
                    <a:lnTo>
                      <a:pt x="15645" y="16546"/>
                    </a:lnTo>
                    <a:lnTo>
                      <a:pt x="15579" y="16546"/>
                    </a:lnTo>
                    <a:lnTo>
                      <a:pt x="15512" y="16612"/>
                    </a:lnTo>
                    <a:lnTo>
                      <a:pt x="15512" y="16712"/>
                    </a:lnTo>
                    <a:lnTo>
                      <a:pt x="15512" y="16879"/>
                    </a:lnTo>
                    <a:lnTo>
                      <a:pt x="15545" y="17046"/>
                    </a:lnTo>
                    <a:cubicBezTo>
                      <a:pt x="15545" y="17046"/>
                      <a:pt x="15545" y="17046"/>
                      <a:pt x="15545" y="17079"/>
                    </a:cubicBezTo>
                    <a:lnTo>
                      <a:pt x="15545" y="17113"/>
                    </a:lnTo>
                    <a:lnTo>
                      <a:pt x="15612" y="17113"/>
                    </a:lnTo>
                    <a:lnTo>
                      <a:pt x="15845" y="17079"/>
                    </a:lnTo>
                    <a:lnTo>
                      <a:pt x="16012" y="16979"/>
                    </a:lnTo>
                    <a:lnTo>
                      <a:pt x="16046" y="16979"/>
                    </a:lnTo>
                    <a:lnTo>
                      <a:pt x="16212" y="16913"/>
                    </a:lnTo>
                    <a:lnTo>
                      <a:pt x="16312" y="16913"/>
                    </a:lnTo>
                    <a:lnTo>
                      <a:pt x="16479" y="16879"/>
                    </a:lnTo>
                    <a:lnTo>
                      <a:pt x="16646" y="16879"/>
                    </a:lnTo>
                    <a:lnTo>
                      <a:pt x="16713" y="16913"/>
                    </a:lnTo>
                    <a:cubicBezTo>
                      <a:pt x="16746" y="16946"/>
                      <a:pt x="16779" y="16979"/>
                      <a:pt x="16779" y="17013"/>
                    </a:cubicBezTo>
                    <a:cubicBezTo>
                      <a:pt x="16779" y="17046"/>
                      <a:pt x="16746" y="17079"/>
                      <a:pt x="16713" y="17113"/>
                    </a:cubicBezTo>
                    <a:lnTo>
                      <a:pt x="16479" y="17146"/>
                    </a:lnTo>
                    <a:lnTo>
                      <a:pt x="16246" y="17246"/>
                    </a:lnTo>
                    <a:lnTo>
                      <a:pt x="15979" y="17413"/>
                    </a:lnTo>
                    <a:cubicBezTo>
                      <a:pt x="16012" y="17446"/>
                      <a:pt x="16012" y="17446"/>
                      <a:pt x="16012" y="17480"/>
                    </a:cubicBezTo>
                    <a:lnTo>
                      <a:pt x="16079" y="17513"/>
                    </a:lnTo>
                    <a:lnTo>
                      <a:pt x="16513" y="17613"/>
                    </a:lnTo>
                    <a:lnTo>
                      <a:pt x="16579" y="17613"/>
                    </a:lnTo>
                    <a:lnTo>
                      <a:pt x="16713" y="17546"/>
                    </a:lnTo>
                    <a:lnTo>
                      <a:pt x="16846" y="17546"/>
                    </a:lnTo>
                    <a:cubicBezTo>
                      <a:pt x="16879" y="17546"/>
                      <a:pt x="16913" y="17580"/>
                      <a:pt x="16913" y="17613"/>
                    </a:cubicBezTo>
                    <a:cubicBezTo>
                      <a:pt x="16946" y="17680"/>
                      <a:pt x="16913" y="17713"/>
                      <a:pt x="16879" y="17747"/>
                    </a:cubicBezTo>
                    <a:lnTo>
                      <a:pt x="16779" y="17813"/>
                    </a:lnTo>
                    <a:lnTo>
                      <a:pt x="16746" y="17813"/>
                    </a:lnTo>
                    <a:lnTo>
                      <a:pt x="16713" y="18080"/>
                    </a:lnTo>
                    <a:lnTo>
                      <a:pt x="16579" y="18113"/>
                    </a:lnTo>
                    <a:lnTo>
                      <a:pt x="16579" y="18147"/>
                    </a:lnTo>
                    <a:lnTo>
                      <a:pt x="16646" y="18247"/>
                    </a:lnTo>
                    <a:lnTo>
                      <a:pt x="16879" y="18647"/>
                    </a:lnTo>
                    <a:lnTo>
                      <a:pt x="16879" y="18681"/>
                    </a:lnTo>
                    <a:lnTo>
                      <a:pt x="16913" y="18781"/>
                    </a:lnTo>
                    <a:lnTo>
                      <a:pt x="16980" y="18847"/>
                    </a:lnTo>
                    <a:cubicBezTo>
                      <a:pt x="16980" y="18847"/>
                      <a:pt x="16980" y="18881"/>
                      <a:pt x="16980" y="18881"/>
                    </a:cubicBezTo>
                    <a:lnTo>
                      <a:pt x="17013" y="18947"/>
                    </a:lnTo>
                    <a:lnTo>
                      <a:pt x="17013" y="18981"/>
                    </a:lnTo>
                    <a:lnTo>
                      <a:pt x="17013" y="19014"/>
                    </a:lnTo>
                    <a:lnTo>
                      <a:pt x="17113" y="19248"/>
                    </a:lnTo>
                    <a:cubicBezTo>
                      <a:pt x="17113" y="19281"/>
                      <a:pt x="17113" y="19281"/>
                      <a:pt x="17113" y="19314"/>
                    </a:cubicBezTo>
                    <a:lnTo>
                      <a:pt x="17080" y="19481"/>
                    </a:lnTo>
                    <a:lnTo>
                      <a:pt x="17080" y="19548"/>
                    </a:lnTo>
                    <a:lnTo>
                      <a:pt x="17146" y="19681"/>
                    </a:lnTo>
                    <a:lnTo>
                      <a:pt x="17180" y="19815"/>
                    </a:lnTo>
                    <a:lnTo>
                      <a:pt x="17380" y="20148"/>
                    </a:lnTo>
                    <a:lnTo>
                      <a:pt x="17980" y="20682"/>
                    </a:lnTo>
                    <a:lnTo>
                      <a:pt x="18047" y="20715"/>
                    </a:lnTo>
                    <a:lnTo>
                      <a:pt x="18247" y="20949"/>
                    </a:lnTo>
                    <a:lnTo>
                      <a:pt x="18347" y="21049"/>
                    </a:lnTo>
                    <a:lnTo>
                      <a:pt x="18848" y="21349"/>
                    </a:lnTo>
                    <a:cubicBezTo>
                      <a:pt x="18931" y="21405"/>
                      <a:pt x="18875" y="21531"/>
                      <a:pt x="18795" y="21531"/>
                    </a:cubicBezTo>
                    <a:cubicBezTo>
                      <a:pt x="18780" y="21531"/>
                      <a:pt x="18764" y="21527"/>
                      <a:pt x="18747" y="21516"/>
                    </a:cubicBezTo>
                    <a:lnTo>
                      <a:pt x="18481" y="21382"/>
                    </a:lnTo>
                    <a:lnTo>
                      <a:pt x="18414" y="21382"/>
                    </a:lnTo>
                    <a:lnTo>
                      <a:pt x="18247" y="21282"/>
                    </a:lnTo>
                    <a:lnTo>
                      <a:pt x="18247" y="21349"/>
                    </a:lnTo>
                    <a:lnTo>
                      <a:pt x="18247" y="21416"/>
                    </a:lnTo>
                    <a:lnTo>
                      <a:pt x="18314" y="21449"/>
                    </a:lnTo>
                    <a:lnTo>
                      <a:pt x="18447" y="21483"/>
                    </a:lnTo>
                    <a:lnTo>
                      <a:pt x="18481" y="21483"/>
                    </a:lnTo>
                    <a:lnTo>
                      <a:pt x="18581" y="21549"/>
                    </a:lnTo>
                    <a:lnTo>
                      <a:pt x="18848" y="21783"/>
                    </a:lnTo>
                    <a:lnTo>
                      <a:pt x="19181" y="21783"/>
                    </a:lnTo>
                    <a:lnTo>
                      <a:pt x="19381" y="21849"/>
                    </a:lnTo>
                    <a:lnTo>
                      <a:pt x="19515" y="21916"/>
                    </a:lnTo>
                    <a:lnTo>
                      <a:pt x="19548" y="21916"/>
                    </a:lnTo>
                    <a:lnTo>
                      <a:pt x="19815" y="22183"/>
                    </a:lnTo>
                    <a:lnTo>
                      <a:pt x="19982" y="22250"/>
                    </a:lnTo>
                    <a:cubicBezTo>
                      <a:pt x="20015" y="22283"/>
                      <a:pt x="20015" y="22283"/>
                      <a:pt x="20048" y="22316"/>
                    </a:cubicBezTo>
                    <a:lnTo>
                      <a:pt x="20249" y="22316"/>
                    </a:lnTo>
                    <a:cubicBezTo>
                      <a:pt x="20249" y="22316"/>
                      <a:pt x="20282" y="22350"/>
                      <a:pt x="20282" y="22383"/>
                    </a:cubicBezTo>
                    <a:lnTo>
                      <a:pt x="20349" y="22417"/>
                    </a:lnTo>
                    <a:cubicBezTo>
                      <a:pt x="20349" y="22450"/>
                      <a:pt x="20349" y="22483"/>
                      <a:pt x="20349" y="22517"/>
                    </a:cubicBezTo>
                    <a:cubicBezTo>
                      <a:pt x="20315" y="22550"/>
                      <a:pt x="20282" y="22583"/>
                      <a:pt x="20249" y="22583"/>
                    </a:cubicBezTo>
                    <a:lnTo>
                      <a:pt x="19948" y="22583"/>
                    </a:lnTo>
                    <a:lnTo>
                      <a:pt x="19848" y="22517"/>
                    </a:lnTo>
                    <a:lnTo>
                      <a:pt x="19715" y="22483"/>
                    </a:lnTo>
                    <a:cubicBezTo>
                      <a:pt x="19715" y="22483"/>
                      <a:pt x="19681" y="22450"/>
                      <a:pt x="19681" y="22417"/>
                    </a:cubicBezTo>
                    <a:lnTo>
                      <a:pt x="19581" y="22350"/>
                    </a:lnTo>
                    <a:lnTo>
                      <a:pt x="19481" y="22316"/>
                    </a:lnTo>
                    <a:cubicBezTo>
                      <a:pt x="19481" y="22283"/>
                      <a:pt x="19448" y="22283"/>
                      <a:pt x="19448" y="22283"/>
                    </a:cubicBezTo>
                    <a:lnTo>
                      <a:pt x="19348" y="22116"/>
                    </a:lnTo>
                    <a:lnTo>
                      <a:pt x="19189" y="22053"/>
                    </a:lnTo>
                    <a:lnTo>
                      <a:pt x="19189" y="22053"/>
                    </a:lnTo>
                    <a:lnTo>
                      <a:pt x="18714" y="22116"/>
                    </a:lnTo>
                    <a:lnTo>
                      <a:pt x="18614" y="22216"/>
                    </a:lnTo>
                    <a:lnTo>
                      <a:pt x="18581" y="22216"/>
                    </a:lnTo>
                    <a:lnTo>
                      <a:pt x="18514" y="22250"/>
                    </a:lnTo>
                    <a:lnTo>
                      <a:pt x="18314" y="22250"/>
                    </a:lnTo>
                    <a:lnTo>
                      <a:pt x="18114" y="22150"/>
                    </a:lnTo>
                    <a:lnTo>
                      <a:pt x="17914" y="22150"/>
                    </a:lnTo>
                    <a:lnTo>
                      <a:pt x="17880" y="22183"/>
                    </a:lnTo>
                    <a:lnTo>
                      <a:pt x="17847" y="22250"/>
                    </a:lnTo>
                    <a:lnTo>
                      <a:pt x="17847" y="22283"/>
                    </a:lnTo>
                    <a:lnTo>
                      <a:pt x="18147" y="22483"/>
                    </a:lnTo>
                    <a:lnTo>
                      <a:pt x="18547" y="22917"/>
                    </a:lnTo>
                    <a:lnTo>
                      <a:pt x="18581" y="22950"/>
                    </a:lnTo>
                    <a:lnTo>
                      <a:pt x="18781" y="23017"/>
                    </a:lnTo>
                    <a:lnTo>
                      <a:pt x="18881" y="23050"/>
                    </a:lnTo>
                    <a:lnTo>
                      <a:pt x="19214" y="23050"/>
                    </a:lnTo>
                    <a:lnTo>
                      <a:pt x="19381" y="23117"/>
                    </a:lnTo>
                    <a:lnTo>
                      <a:pt x="19415" y="23117"/>
                    </a:lnTo>
                    <a:lnTo>
                      <a:pt x="19648" y="23250"/>
                    </a:lnTo>
                    <a:lnTo>
                      <a:pt x="19715" y="23284"/>
                    </a:lnTo>
                    <a:lnTo>
                      <a:pt x="19748" y="23284"/>
                    </a:lnTo>
                    <a:lnTo>
                      <a:pt x="19915" y="23250"/>
                    </a:lnTo>
                    <a:lnTo>
                      <a:pt x="20115" y="23250"/>
                    </a:lnTo>
                    <a:lnTo>
                      <a:pt x="20249" y="23050"/>
                    </a:lnTo>
                    <a:lnTo>
                      <a:pt x="20315" y="23050"/>
                    </a:lnTo>
                    <a:lnTo>
                      <a:pt x="20382" y="23017"/>
                    </a:lnTo>
                    <a:lnTo>
                      <a:pt x="20449" y="23017"/>
                    </a:lnTo>
                    <a:lnTo>
                      <a:pt x="20515" y="23050"/>
                    </a:lnTo>
                    <a:cubicBezTo>
                      <a:pt x="20549" y="23050"/>
                      <a:pt x="20582" y="23084"/>
                      <a:pt x="20582" y="23117"/>
                    </a:cubicBezTo>
                    <a:lnTo>
                      <a:pt x="20582" y="23150"/>
                    </a:lnTo>
                    <a:cubicBezTo>
                      <a:pt x="20582" y="23217"/>
                      <a:pt x="20549" y="23250"/>
                      <a:pt x="20515" y="23250"/>
                    </a:cubicBezTo>
                    <a:lnTo>
                      <a:pt x="20449" y="23284"/>
                    </a:lnTo>
                    <a:lnTo>
                      <a:pt x="20349" y="23451"/>
                    </a:lnTo>
                    <a:lnTo>
                      <a:pt x="20315" y="23517"/>
                    </a:lnTo>
                    <a:cubicBezTo>
                      <a:pt x="20315" y="23551"/>
                      <a:pt x="20282" y="23551"/>
                      <a:pt x="20282" y="23584"/>
                    </a:cubicBezTo>
                    <a:lnTo>
                      <a:pt x="20182" y="23617"/>
                    </a:lnTo>
                    <a:lnTo>
                      <a:pt x="20148" y="23617"/>
                    </a:lnTo>
                    <a:lnTo>
                      <a:pt x="19481" y="23584"/>
                    </a:lnTo>
                    <a:lnTo>
                      <a:pt x="19415" y="23584"/>
                    </a:lnTo>
                    <a:lnTo>
                      <a:pt x="19248" y="23451"/>
                    </a:lnTo>
                    <a:lnTo>
                      <a:pt x="19081" y="23451"/>
                    </a:lnTo>
                    <a:lnTo>
                      <a:pt x="18489" y="23426"/>
                    </a:lnTo>
                    <a:lnTo>
                      <a:pt x="18489" y="23426"/>
                    </a:lnTo>
                    <a:lnTo>
                      <a:pt x="18514" y="23451"/>
                    </a:lnTo>
                    <a:lnTo>
                      <a:pt x="18547" y="23451"/>
                    </a:lnTo>
                    <a:lnTo>
                      <a:pt x="18881" y="23651"/>
                    </a:lnTo>
                    <a:lnTo>
                      <a:pt x="19081" y="23851"/>
                    </a:lnTo>
                    <a:cubicBezTo>
                      <a:pt x="19081" y="23884"/>
                      <a:pt x="19081" y="23884"/>
                      <a:pt x="19081" y="23884"/>
                    </a:cubicBezTo>
                    <a:lnTo>
                      <a:pt x="19214" y="24184"/>
                    </a:lnTo>
                    <a:lnTo>
                      <a:pt x="19281" y="24285"/>
                    </a:lnTo>
                    <a:lnTo>
                      <a:pt x="19315" y="24451"/>
                    </a:lnTo>
                    <a:lnTo>
                      <a:pt x="19615" y="24485"/>
                    </a:lnTo>
                    <a:lnTo>
                      <a:pt x="19648" y="24485"/>
                    </a:lnTo>
                    <a:lnTo>
                      <a:pt x="19782" y="24551"/>
                    </a:lnTo>
                    <a:cubicBezTo>
                      <a:pt x="19815" y="24551"/>
                      <a:pt x="19815" y="24585"/>
                      <a:pt x="19815" y="24585"/>
                    </a:cubicBezTo>
                    <a:lnTo>
                      <a:pt x="19915" y="24685"/>
                    </a:lnTo>
                    <a:cubicBezTo>
                      <a:pt x="19948" y="24718"/>
                      <a:pt x="19948" y="24752"/>
                      <a:pt x="19948" y="24785"/>
                    </a:cubicBezTo>
                    <a:lnTo>
                      <a:pt x="19915" y="24918"/>
                    </a:lnTo>
                    <a:cubicBezTo>
                      <a:pt x="19915" y="24952"/>
                      <a:pt x="19915" y="24952"/>
                      <a:pt x="19882" y="24985"/>
                    </a:cubicBezTo>
                    <a:lnTo>
                      <a:pt x="19782" y="25085"/>
                    </a:lnTo>
                    <a:lnTo>
                      <a:pt x="19748" y="25252"/>
                    </a:lnTo>
                    <a:cubicBezTo>
                      <a:pt x="19748" y="25252"/>
                      <a:pt x="19715" y="25252"/>
                      <a:pt x="19715" y="25285"/>
                    </a:cubicBezTo>
                    <a:lnTo>
                      <a:pt x="19681" y="25319"/>
                    </a:lnTo>
                    <a:lnTo>
                      <a:pt x="19581" y="25585"/>
                    </a:lnTo>
                    <a:lnTo>
                      <a:pt x="19581" y="25886"/>
                    </a:lnTo>
                    <a:cubicBezTo>
                      <a:pt x="19581" y="25886"/>
                      <a:pt x="19581" y="25919"/>
                      <a:pt x="19581" y="25919"/>
                    </a:cubicBezTo>
                    <a:lnTo>
                      <a:pt x="19548" y="26052"/>
                    </a:lnTo>
                    <a:cubicBezTo>
                      <a:pt x="19548" y="26052"/>
                      <a:pt x="19515" y="26086"/>
                      <a:pt x="19515" y="26086"/>
                    </a:cubicBezTo>
                    <a:lnTo>
                      <a:pt x="19381" y="26186"/>
                    </a:lnTo>
                    <a:lnTo>
                      <a:pt x="19214" y="26219"/>
                    </a:lnTo>
                    <a:lnTo>
                      <a:pt x="19214" y="26586"/>
                    </a:lnTo>
                    <a:lnTo>
                      <a:pt x="19181" y="26686"/>
                    </a:lnTo>
                    <a:cubicBezTo>
                      <a:pt x="19214" y="26720"/>
                      <a:pt x="19214" y="26720"/>
                      <a:pt x="19214" y="26720"/>
                    </a:cubicBezTo>
                    <a:lnTo>
                      <a:pt x="19214" y="26786"/>
                    </a:lnTo>
                    <a:cubicBezTo>
                      <a:pt x="19214" y="26786"/>
                      <a:pt x="19214" y="26786"/>
                      <a:pt x="19214" y="26820"/>
                    </a:cubicBezTo>
                    <a:lnTo>
                      <a:pt x="19214" y="26886"/>
                    </a:lnTo>
                    <a:cubicBezTo>
                      <a:pt x="19214" y="26920"/>
                      <a:pt x="19214" y="26953"/>
                      <a:pt x="19181" y="26986"/>
                    </a:cubicBezTo>
                    <a:lnTo>
                      <a:pt x="19081" y="27020"/>
                    </a:lnTo>
                    <a:lnTo>
                      <a:pt x="19048" y="27020"/>
                    </a:lnTo>
                    <a:lnTo>
                      <a:pt x="18914" y="27053"/>
                    </a:lnTo>
                    <a:lnTo>
                      <a:pt x="18914" y="27187"/>
                    </a:lnTo>
                    <a:lnTo>
                      <a:pt x="18948" y="27253"/>
                    </a:lnTo>
                    <a:lnTo>
                      <a:pt x="19048" y="27387"/>
                    </a:lnTo>
                    <a:lnTo>
                      <a:pt x="19181" y="27654"/>
                    </a:lnTo>
                    <a:lnTo>
                      <a:pt x="19214" y="27620"/>
                    </a:lnTo>
                    <a:lnTo>
                      <a:pt x="19214" y="27520"/>
                    </a:lnTo>
                    <a:cubicBezTo>
                      <a:pt x="19214" y="27520"/>
                      <a:pt x="19214" y="27487"/>
                      <a:pt x="19214" y="27487"/>
                    </a:cubicBezTo>
                    <a:lnTo>
                      <a:pt x="19248" y="27453"/>
                    </a:lnTo>
                    <a:cubicBezTo>
                      <a:pt x="19248" y="27420"/>
                      <a:pt x="19248" y="27420"/>
                      <a:pt x="19248" y="27420"/>
                    </a:cubicBezTo>
                    <a:lnTo>
                      <a:pt x="19715" y="26986"/>
                    </a:lnTo>
                    <a:lnTo>
                      <a:pt x="19882" y="26920"/>
                    </a:lnTo>
                    <a:lnTo>
                      <a:pt x="20215" y="26820"/>
                    </a:lnTo>
                    <a:lnTo>
                      <a:pt x="20249" y="26786"/>
                    </a:lnTo>
                    <a:lnTo>
                      <a:pt x="20249" y="26653"/>
                    </a:lnTo>
                    <a:cubicBezTo>
                      <a:pt x="20215" y="26620"/>
                      <a:pt x="20182" y="26586"/>
                      <a:pt x="20182" y="26553"/>
                    </a:cubicBezTo>
                    <a:lnTo>
                      <a:pt x="20148" y="26386"/>
                    </a:lnTo>
                    <a:cubicBezTo>
                      <a:pt x="20148" y="26353"/>
                      <a:pt x="20148" y="26286"/>
                      <a:pt x="20182" y="26286"/>
                    </a:cubicBezTo>
                    <a:lnTo>
                      <a:pt x="20249" y="26253"/>
                    </a:lnTo>
                    <a:cubicBezTo>
                      <a:pt x="20265" y="26236"/>
                      <a:pt x="20282" y="26228"/>
                      <a:pt x="20294" y="26228"/>
                    </a:cubicBezTo>
                    <a:cubicBezTo>
                      <a:pt x="20307" y="26228"/>
                      <a:pt x="20315" y="26236"/>
                      <a:pt x="20315" y="26253"/>
                    </a:cubicBezTo>
                    <a:lnTo>
                      <a:pt x="20415" y="26253"/>
                    </a:lnTo>
                    <a:lnTo>
                      <a:pt x="20615" y="26319"/>
                    </a:lnTo>
                    <a:cubicBezTo>
                      <a:pt x="20649" y="26353"/>
                      <a:pt x="20682" y="26353"/>
                      <a:pt x="20682" y="26419"/>
                    </a:cubicBezTo>
                    <a:cubicBezTo>
                      <a:pt x="20682" y="26453"/>
                      <a:pt x="20682" y="26486"/>
                      <a:pt x="20649" y="26486"/>
                    </a:cubicBezTo>
                    <a:lnTo>
                      <a:pt x="20549" y="26519"/>
                    </a:lnTo>
                    <a:lnTo>
                      <a:pt x="20515" y="26519"/>
                    </a:lnTo>
                    <a:cubicBezTo>
                      <a:pt x="20515" y="26553"/>
                      <a:pt x="20515" y="26553"/>
                      <a:pt x="20515" y="26553"/>
                    </a:cubicBezTo>
                    <a:lnTo>
                      <a:pt x="20515" y="26686"/>
                    </a:lnTo>
                    <a:lnTo>
                      <a:pt x="20515" y="26753"/>
                    </a:lnTo>
                    <a:cubicBezTo>
                      <a:pt x="20515" y="26753"/>
                      <a:pt x="20515" y="26786"/>
                      <a:pt x="20515" y="26786"/>
                    </a:cubicBezTo>
                    <a:lnTo>
                      <a:pt x="20515" y="26853"/>
                    </a:lnTo>
                    <a:lnTo>
                      <a:pt x="20515" y="26953"/>
                    </a:lnTo>
                    <a:lnTo>
                      <a:pt x="20549" y="27053"/>
                    </a:lnTo>
                    <a:lnTo>
                      <a:pt x="20649" y="27120"/>
                    </a:lnTo>
                    <a:lnTo>
                      <a:pt x="20782" y="27187"/>
                    </a:lnTo>
                    <a:lnTo>
                      <a:pt x="20916" y="27220"/>
                    </a:lnTo>
                    <a:lnTo>
                      <a:pt x="21216" y="27220"/>
                    </a:lnTo>
                    <a:lnTo>
                      <a:pt x="21516" y="27153"/>
                    </a:lnTo>
                    <a:lnTo>
                      <a:pt x="21616" y="27087"/>
                    </a:lnTo>
                    <a:lnTo>
                      <a:pt x="21850" y="26986"/>
                    </a:lnTo>
                    <a:lnTo>
                      <a:pt x="21883" y="26986"/>
                    </a:lnTo>
                    <a:lnTo>
                      <a:pt x="22016" y="26920"/>
                    </a:lnTo>
                    <a:lnTo>
                      <a:pt x="22584" y="26886"/>
                    </a:lnTo>
                    <a:lnTo>
                      <a:pt x="23251" y="26853"/>
                    </a:lnTo>
                    <a:lnTo>
                      <a:pt x="23417" y="26820"/>
                    </a:lnTo>
                    <a:lnTo>
                      <a:pt x="23551" y="26753"/>
                    </a:lnTo>
                    <a:lnTo>
                      <a:pt x="23618" y="26653"/>
                    </a:lnTo>
                    <a:lnTo>
                      <a:pt x="23684" y="26219"/>
                    </a:lnTo>
                    <a:cubicBezTo>
                      <a:pt x="23651" y="26186"/>
                      <a:pt x="23684" y="26186"/>
                      <a:pt x="23684" y="26153"/>
                    </a:cubicBezTo>
                    <a:lnTo>
                      <a:pt x="23718" y="26119"/>
                    </a:lnTo>
                    <a:lnTo>
                      <a:pt x="23784" y="26086"/>
                    </a:lnTo>
                    <a:lnTo>
                      <a:pt x="23985" y="26086"/>
                    </a:lnTo>
                    <a:lnTo>
                      <a:pt x="24018" y="26019"/>
                    </a:lnTo>
                    <a:cubicBezTo>
                      <a:pt x="24018" y="25986"/>
                      <a:pt x="24051" y="25986"/>
                      <a:pt x="24051" y="25986"/>
                    </a:cubicBezTo>
                    <a:lnTo>
                      <a:pt x="24151" y="25952"/>
                    </a:lnTo>
                    <a:cubicBezTo>
                      <a:pt x="24151" y="25936"/>
                      <a:pt x="24168" y="25927"/>
                      <a:pt x="24189" y="25927"/>
                    </a:cubicBezTo>
                    <a:cubicBezTo>
                      <a:pt x="24210" y="25927"/>
                      <a:pt x="24235" y="25936"/>
                      <a:pt x="24251" y="25952"/>
                    </a:cubicBezTo>
                    <a:cubicBezTo>
                      <a:pt x="24251" y="25986"/>
                      <a:pt x="24251" y="26019"/>
                      <a:pt x="24251" y="26052"/>
                    </a:cubicBezTo>
                    <a:lnTo>
                      <a:pt x="24151" y="26253"/>
                    </a:lnTo>
                    <a:cubicBezTo>
                      <a:pt x="24151" y="26286"/>
                      <a:pt x="24118" y="26286"/>
                      <a:pt x="24118" y="26286"/>
                    </a:cubicBezTo>
                    <a:lnTo>
                      <a:pt x="24051" y="26353"/>
                    </a:lnTo>
                    <a:cubicBezTo>
                      <a:pt x="24035" y="26369"/>
                      <a:pt x="24018" y="26378"/>
                      <a:pt x="24001" y="26378"/>
                    </a:cubicBezTo>
                    <a:cubicBezTo>
                      <a:pt x="23985" y="26378"/>
                      <a:pt x="23968" y="26369"/>
                      <a:pt x="23951" y="26353"/>
                    </a:cubicBezTo>
                    <a:lnTo>
                      <a:pt x="23884" y="26319"/>
                    </a:lnTo>
                    <a:lnTo>
                      <a:pt x="23851" y="26319"/>
                    </a:lnTo>
                    <a:lnTo>
                      <a:pt x="23851" y="26353"/>
                    </a:lnTo>
                    <a:lnTo>
                      <a:pt x="23851" y="26453"/>
                    </a:lnTo>
                    <a:lnTo>
                      <a:pt x="23884" y="26586"/>
                    </a:lnTo>
                    <a:cubicBezTo>
                      <a:pt x="23884" y="26586"/>
                      <a:pt x="23884" y="26586"/>
                      <a:pt x="23884" y="26620"/>
                    </a:cubicBezTo>
                    <a:lnTo>
                      <a:pt x="23884" y="26753"/>
                    </a:lnTo>
                    <a:lnTo>
                      <a:pt x="23851" y="26853"/>
                    </a:lnTo>
                    <a:cubicBezTo>
                      <a:pt x="23851" y="26853"/>
                      <a:pt x="23818" y="26886"/>
                      <a:pt x="23818" y="26886"/>
                    </a:cubicBezTo>
                    <a:lnTo>
                      <a:pt x="23751" y="26920"/>
                    </a:lnTo>
                    <a:lnTo>
                      <a:pt x="23651" y="26920"/>
                    </a:lnTo>
                    <a:lnTo>
                      <a:pt x="23584" y="26953"/>
                    </a:lnTo>
                    <a:lnTo>
                      <a:pt x="23518" y="27020"/>
                    </a:lnTo>
                    <a:lnTo>
                      <a:pt x="23484" y="27053"/>
                    </a:lnTo>
                    <a:lnTo>
                      <a:pt x="23484" y="27120"/>
                    </a:lnTo>
                    <a:lnTo>
                      <a:pt x="23551" y="27220"/>
                    </a:lnTo>
                    <a:lnTo>
                      <a:pt x="23718" y="27420"/>
                    </a:lnTo>
                    <a:lnTo>
                      <a:pt x="24618" y="28087"/>
                    </a:lnTo>
                    <a:lnTo>
                      <a:pt x="24785" y="28321"/>
                    </a:lnTo>
                    <a:lnTo>
                      <a:pt x="25019" y="28387"/>
                    </a:lnTo>
                    <a:cubicBezTo>
                      <a:pt x="25052" y="28387"/>
                      <a:pt x="25085" y="28421"/>
                      <a:pt x="25119" y="28454"/>
                    </a:cubicBezTo>
                    <a:lnTo>
                      <a:pt x="25119" y="28521"/>
                    </a:lnTo>
                    <a:lnTo>
                      <a:pt x="25119" y="28554"/>
                    </a:lnTo>
                    <a:lnTo>
                      <a:pt x="25386" y="28754"/>
                    </a:lnTo>
                    <a:lnTo>
                      <a:pt x="25419" y="28788"/>
                    </a:lnTo>
                    <a:lnTo>
                      <a:pt x="25419" y="28821"/>
                    </a:lnTo>
                    <a:lnTo>
                      <a:pt x="25652" y="29021"/>
                    </a:lnTo>
                    <a:lnTo>
                      <a:pt x="26320" y="30155"/>
                    </a:lnTo>
                    <a:lnTo>
                      <a:pt x="27287" y="31123"/>
                    </a:lnTo>
                    <a:lnTo>
                      <a:pt x="27620" y="31290"/>
                    </a:lnTo>
                    <a:lnTo>
                      <a:pt x="27620" y="22316"/>
                    </a:lnTo>
                    <a:lnTo>
                      <a:pt x="27554" y="22283"/>
                    </a:lnTo>
                    <a:cubicBezTo>
                      <a:pt x="27520" y="22283"/>
                      <a:pt x="27487" y="22250"/>
                      <a:pt x="27487" y="22216"/>
                    </a:cubicBezTo>
                    <a:lnTo>
                      <a:pt x="27487" y="22183"/>
                    </a:lnTo>
                    <a:cubicBezTo>
                      <a:pt x="27454" y="22183"/>
                      <a:pt x="27420" y="22183"/>
                      <a:pt x="27387" y="22150"/>
                    </a:cubicBezTo>
                    <a:lnTo>
                      <a:pt x="27354" y="22083"/>
                    </a:lnTo>
                    <a:cubicBezTo>
                      <a:pt x="27354" y="22050"/>
                      <a:pt x="27354" y="22050"/>
                      <a:pt x="27354" y="22016"/>
                    </a:cubicBezTo>
                    <a:lnTo>
                      <a:pt x="27354" y="21983"/>
                    </a:lnTo>
                    <a:lnTo>
                      <a:pt x="27354" y="21950"/>
                    </a:lnTo>
                    <a:lnTo>
                      <a:pt x="27287" y="21883"/>
                    </a:lnTo>
                    <a:cubicBezTo>
                      <a:pt x="27287" y="21883"/>
                      <a:pt x="27287" y="21883"/>
                      <a:pt x="27287" y="21849"/>
                    </a:cubicBezTo>
                    <a:lnTo>
                      <a:pt x="27220" y="21783"/>
                    </a:lnTo>
                    <a:cubicBezTo>
                      <a:pt x="27220" y="21749"/>
                      <a:pt x="27220" y="21716"/>
                      <a:pt x="27220" y="21716"/>
                    </a:cubicBezTo>
                    <a:lnTo>
                      <a:pt x="27254" y="21649"/>
                    </a:lnTo>
                    <a:lnTo>
                      <a:pt x="27153" y="21549"/>
                    </a:lnTo>
                    <a:cubicBezTo>
                      <a:pt x="27153" y="21516"/>
                      <a:pt x="27120" y="21516"/>
                      <a:pt x="27120" y="21483"/>
                    </a:cubicBezTo>
                    <a:lnTo>
                      <a:pt x="27120" y="21416"/>
                    </a:lnTo>
                    <a:cubicBezTo>
                      <a:pt x="27120" y="21382"/>
                      <a:pt x="27120" y="21382"/>
                      <a:pt x="27120" y="21349"/>
                    </a:cubicBezTo>
                    <a:lnTo>
                      <a:pt x="27153" y="21282"/>
                    </a:lnTo>
                    <a:lnTo>
                      <a:pt x="27187" y="21182"/>
                    </a:lnTo>
                    <a:cubicBezTo>
                      <a:pt x="27153" y="21149"/>
                      <a:pt x="27153" y="21149"/>
                      <a:pt x="27120" y="21116"/>
                    </a:cubicBezTo>
                    <a:cubicBezTo>
                      <a:pt x="27120" y="21082"/>
                      <a:pt x="27120" y="21049"/>
                      <a:pt x="27120" y="21016"/>
                    </a:cubicBezTo>
                    <a:lnTo>
                      <a:pt x="27187" y="20982"/>
                    </a:lnTo>
                    <a:cubicBezTo>
                      <a:pt x="27187" y="20949"/>
                      <a:pt x="27187" y="20949"/>
                      <a:pt x="27220" y="20915"/>
                    </a:cubicBezTo>
                    <a:lnTo>
                      <a:pt x="27320" y="20882"/>
                    </a:lnTo>
                    <a:cubicBezTo>
                      <a:pt x="27320" y="20849"/>
                      <a:pt x="27320" y="20815"/>
                      <a:pt x="27320" y="20782"/>
                    </a:cubicBezTo>
                    <a:cubicBezTo>
                      <a:pt x="27354" y="20782"/>
                      <a:pt x="27354" y="20749"/>
                      <a:pt x="27387" y="20749"/>
                    </a:cubicBezTo>
                    <a:lnTo>
                      <a:pt x="27420" y="20749"/>
                    </a:lnTo>
                    <a:lnTo>
                      <a:pt x="27420" y="20682"/>
                    </a:lnTo>
                    <a:cubicBezTo>
                      <a:pt x="27420" y="20682"/>
                      <a:pt x="27420" y="20649"/>
                      <a:pt x="27420" y="20649"/>
                    </a:cubicBezTo>
                    <a:lnTo>
                      <a:pt x="27454" y="20582"/>
                    </a:lnTo>
                    <a:cubicBezTo>
                      <a:pt x="27454" y="20549"/>
                      <a:pt x="27487" y="20515"/>
                      <a:pt x="27520" y="20515"/>
                    </a:cubicBezTo>
                    <a:cubicBezTo>
                      <a:pt x="27454" y="20515"/>
                      <a:pt x="27420" y="20482"/>
                      <a:pt x="27420" y="20415"/>
                    </a:cubicBezTo>
                    <a:cubicBezTo>
                      <a:pt x="27387" y="20382"/>
                      <a:pt x="27387" y="20382"/>
                      <a:pt x="27387" y="20348"/>
                    </a:cubicBezTo>
                    <a:lnTo>
                      <a:pt x="27387" y="20282"/>
                    </a:lnTo>
                    <a:cubicBezTo>
                      <a:pt x="27387" y="20248"/>
                      <a:pt x="27420" y="20215"/>
                      <a:pt x="27487" y="20215"/>
                    </a:cubicBezTo>
                    <a:cubicBezTo>
                      <a:pt x="27520" y="20182"/>
                      <a:pt x="27520" y="20182"/>
                      <a:pt x="27520" y="20182"/>
                    </a:cubicBezTo>
                    <a:cubicBezTo>
                      <a:pt x="27520" y="20148"/>
                      <a:pt x="27487" y="20115"/>
                      <a:pt x="27487" y="20115"/>
                    </a:cubicBezTo>
                    <a:lnTo>
                      <a:pt x="27487" y="20048"/>
                    </a:lnTo>
                    <a:cubicBezTo>
                      <a:pt x="27487" y="20048"/>
                      <a:pt x="27520" y="20015"/>
                      <a:pt x="27520" y="19981"/>
                    </a:cubicBezTo>
                    <a:lnTo>
                      <a:pt x="27520" y="19948"/>
                    </a:lnTo>
                    <a:cubicBezTo>
                      <a:pt x="27520" y="19948"/>
                      <a:pt x="27520" y="19915"/>
                      <a:pt x="27520" y="19915"/>
                    </a:cubicBezTo>
                    <a:lnTo>
                      <a:pt x="27554" y="19848"/>
                    </a:lnTo>
                    <a:lnTo>
                      <a:pt x="27554" y="13410"/>
                    </a:lnTo>
                    <a:lnTo>
                      <a:pt x="27554" y="10908"/>
                    </a:lnTo>
                    <a:lnTo>
                      <a:pt x="27554" y="4537"/>
                    </a:lnTo>
                    <a:lnTo>
                      <a:pt x="27020" y="4537"/>
                    </a:lnTo>
                    <a:lnTo>
                      <a:pt x="26920" y="4570"/>
                    </a:lnTo>
                    <a:lnTo>
                      <a:pt x="26820" y="4570"/>
                    </a:lnTo>
                    <a:lnTo>
                      <a:pt x="26787" y="4537"/>
                    </a:lnTo>
                    <a:lnTo>
                      <a:pt x="26787" y="4604"/>
                    </a:lnTo>
                    <a:cubicBezTo>
                      <a:pt x="26787" y="4604"/>
                      <a:pt x="26753" y="4637"/>
                      <a:pt x="26753" y="4637"/>
                    </a:cubicBezTo>
                    <a:lnTo>
                      <a:pt x="26653" y="4637"/>
                    </a:lnTo>
                    <a:lnTo>
                      <a:pt x="26586" y="4604"/>
                    </a:lnTo>
                    <a:lnTo>
                      <a:pt x="26553" y="4604"/>
                    </a:lnTo>
                    <a:lnTo>
                      <a:pt x="26486" y="4537"/>
                    </a:lnTo>
                    <a:cubicBezTo>
                      <a:pt x="26453" y="4504"/>
                      <a:pt x="26453" y="4437"/>
                      <a:pt x="26486" y="4404"/>
                    </a:cubicBezTo>
                    <a:lnTo>
                      <a:pt x="26653" y="4203"/>
                    </a:lnTo>
                    <a:lnTo>
                      <a:pt x="26653" y="4170"/>
                    </a:lnTo>
                    <a:lnTo>
                      <a:pt x="26653" y="4070"/>
                    </a:lnTo>
                    <a:lnTo>
                      <a:pt x="26620" y="4070"/>
                    </a:lnTo>
                    <a:lnTo>
                      <a:pt x="26153" y="3870"/>
                    </a:lnTo>
                    <a:lnTo>
                      <a:pt x="25686" y="3870"/>
                    </a:lnTo>
                    <a:lnTo>
                      <a:pt x="25352" y="3736"/>
                    </a:lnTo>
                    <a:cubicBezTo>
                      <a:pt x="25352" y="3770"/>
                      <a:pt x="25352" y="3770"/>
                      <a:pt x="25352" y="3803"/>
                    </a:cubicBezTo>
                    <a:lnTo>
                      <a:pt x="25352" y="3837"/>
                    </a:lnTo>
                    <a:lnTo>
                      <a:pt x="25319" y="3870"/>
                    </a:lnTo>
                    <a:lnTo>
                      <a:pt x="25285" y="3903"/>
                    </a:lnTo>
                    <a:cubicBezTo>
                      <a:pt x="25252" y="3903"/>
                      <a:pt x="25252" y="3937"/>
                      <a:pt x="25219" y="3937"/>
                    </a:cubicBezTo>
                    <a:lnTo>
                      <a:pt x="25119" y="3937"/>
                    </a:lnTo>
                    <a:cubicBezTo>
                      <a:pt x="25102" y="3953"/>
                      <a:pt x="25085" y="3962"/>
                      <a:pt x="25069" y="3962"/>
                    </a:cubicBezTo>
                    <a:cubicBezTo>
                      <a:pt x="25052" y="3962"/>
                      <a:pt x="25035" y="3953"/>
                      <a:pt x="25019" y="3937"/>
                    </a:cubicBezTo>
                    <a:lnTo>
                      <a:pt x="24919" y="3903"/>
                    </a:lnTo>
                    <a:lnTo>
                      <a:pt x="24885" y="3903"/>
                    </a:lnTo>
                    <a:lnTo>
                      <a:pt x="24818" y="3837"/>
                    </a:lnTo>
                    <a:lnTo>
                      <a:pt x="24518" y="3736"/>
                    </a:lnTo>
                    <a:cubicBezTo>
                      <a:pt x="24485" y="3736"/>
                      <a:pt x="24485" y="3703"/>
                      <a:pt x="24452" y="3703"/>
                    </a:cubicBezTo>
                    <a:lnTo>
                      <a:pt x="24318" y="3470"/>
                    </a:lnTo>
                    <a:cubicBezTo>
                      <a:pt x="24301" y="3486"/>
                      <a:pt x="24285" y="3495"/>
                      <a:pt x="24268" y="3495"/>
                    </a:cubicBezTo>
                    <a:cubicBezTo>
                      <a:pt x="24251" y="3495"/>
                      <a:pt x="24235" y="3486"/>
                      <a:pt x="24218" y="3470"/>
                    </a:cubicBezTo>
                    <a:lnTo>
                      <a:pt x="24118" y="3436"/>
                    </a:lnTo>
                    <a:lnTo>
                      <a:pt x="24118" y="3470"/>
                    </a:lnTo>
                    <a:lnTo>
                      <a:pt x="24085" y="3470"/>
                    </a:lnTo>
                    <a:lnTo>
                      <a:pt x="23985" y="3536"/>
                    </a:lnTo>
                    <a:lnTo>
                      <a:pt x="23951" y="3536"/>
                    </a:lnTo>
                    <a:lnTo>
                      <a:pt x="23117" y="3603"/>
                    </a:lnTo>
                    <a:lnTo>
                      <a:pt x="22917" y="3603"/>
                    </a:lnTo>
                    <a:lnTo>
                      <a:pt x="22750" y="3570"/>
                    </a:lnTo>
                    <a:lnTo>
                      <a:pt x="22717" y="3570"/>
                    </a:lnTo>
                    <a:lnTo>
                      <a:pt x="22283" y="3303"/>
                    </a:lnTo>
                    <a:lnTo>
                      <a:pt x="21616" y="3036"/>
                    </a:lnTo>
                    <a:lnTo>
                      <a:pt x="21583" y="3036"/>
                    </a:lnTo>
                    <a:lnTo>
                      <a:pt x="21416" y="2903"/>
                    </a:lnTo>
                    <a:lnTo>
                      <a:pt x="21316" y="2869"/>
                    </a:lnTo>
                    <a:lnTo>
                      <a:pt x="21082" y="2736"/>
                    </a:lnTo>
                    <a:lnTo>
                      <a:pt x="20682" y="2602"/>
                    </a:lnTo>
                    <a:lnTo>
                      <a:pt x="20649" y="2602"/>
                    </a:lnTo>
                    <a:lnTo>
                      <a:pt x="19948" y="2169"/>
                    </a:lnTo>
                    <a:lnTo>
                      <a:pt x="19315" y="1969"/>
                    </a:lnTo>
                    <a:lnTo>
                      <a:pt x="18848" y="1969"/>
                    </a:lnTo>
                    <a:cubicBezTo>
                      <a:pt x="18848" y="1969"/>
                      <a:pt x="18814" y="1935"/>
                      <a:pt x="18814" y="1935"/>
                    </a:cubicBezTo>
                    <a:lnTo>
                      <a:pt x="18681" y="1802"/>
                    </a:lnTo>
                    <a:lnTo>
                      <a:pt x="18381" y="1502"/>
                    </a:lnTo>
                    <a:lnTo>
                      <a:pt x="18114" y="1301"/>
                    </a:lnTo>
                    <a:lnTo>
                      <a:pt x="17847" y="1235"/>
                    </a:lnTo>
                    <a:lnTo>
                      <a:pt x="17580" y="1168"/>
                    </a:lnTo>
                    <a:lnTo>
                      <a:pt x="16846" y="968"/>
                    </a:lnTo>
                    <a:lnTo>
                      <a:pt x="16312" y="701"/>
                    </a:lnTo>
                    <a:lnTo>
                      <a:pt x="15879" y="568"/>
                    </a:lnTo>
                    <a:lnTo>
                      <a:pt x="15679" y="568"/>
                    </a:lnTo>
                    <a:lnTo>
                      <a:pt x="15579" y="501"/>
                    </a:lnTo>
                    <a:lnTo>
                      <a:pt x="15412" y="334"/>
                    </a:lnTo>
                    <a:lnTo>
                      <a:pt x="15345" y="334"/>
                    </a:lnTo>
                    <a:cubicBezTo>
                      <a:pt x="15345" y="334"/>
                      <a:pt x="15312" y="301"/>
                      <a:pt x="15278" y="301"/>
                    </a:cubicBezTo>
                    <a:lnTo>
                      <a:pt x="15178" y="201"/>
                    </a:lnTo>
                    <a:lnTo>
                      <a:pt x="15145" y="167"/>
                    </a:lnTo>
                    <a:lnTo>
                      <a:pt x="15045" y="34"/>
                    </a:lnTo>
                    <a:lnTo>
                      <a:pt x="14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7200405" y="2237785"/>
                <a:ext cx="204274" cy="38923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068" extrusionOk="0">
                    <a:moveTo>
                      <a:pt x="0" y="0"/>
                    </a:moveTo>
                    <a:lnTo>
                      <a:pt x="16" y="4"/>
                    </a:lnTo>
                    <a:lnTo>
                      <a:pt x="16" y="4"/>
                    </a:lnTo>
                    <a:cubicBezTo>
                      <a:pt x="8" y="0"/>
                      <a:pt x="0" y="0"/>
                      <a:pt x="0" y="0"/>
                    </a:cubicBezTo>
                    <a:close/>
                    <a:moveTo>
                      <a:pt x="16" y="4"/>
                    </a:moveTo>
                    <a:cubicBezTo>
                      <a:pt x="24" y="8"/>
                      <a:pt x="34" y="16"/>
                      <a:pt x="34" y="33"/>
                    </a:cubicBezTo>
                    <a:lnTo>
                      <a:pt x="100" y="100"/>
                    </a:lnTo>
                    <a:cubicBezTo>
                      <a:pt x="100" y="133"/>
                      <a:pt x="100" y="133"/>
                      <a:pt x="100" y="167"/>
                    </a:cubicBezTo>
                    <a:lnTo>
                      <a:pt x="434" y="167"/>
                    </a:lnTo>
                    <a:cubicBezTo>
                      <a:pt x="434" y="150"/>
                      <a:pt x="442" y="142"/>
                      <a:pt x="455" y="142"/>
                    </a:cubicBezTo>
                    <a:cubicBezTo>
                      <a:pt x="467" y="142"/>
                      <a:pt x="484" y="150"/>
                      <a:pt x="501" y="167"/>
                    </a:cubicBezTo>
                    <a:lnTo>
                      <a:pt x="601" y="200"/>
                    </a:lnTo>
                    <a:lnTo>
                      <a:pt x="734" y="167"/>
                    </a:lnTo>
                    <a:lnTo>
                      <a:pt x="801" y="167"/>
                    </a:lnTo>
                    <a:lnTo>
                      <a:pt x="901" y="234"/>
                    </a:lnTo>
                    <a:lnTo>
                      <a:pt x="1101" y="234"/>
                    </a:lnTo>
                    <a:lnTo>
                      <a:pt x="1134" y="267"/>
                    </a:lnTo>
                    <a:lnTo>
                      <a:pt x="1335" y="267"/>
                    </a:lnTo>
                    <a:lnTo>
                      <a:pt x="1501" y="367"/>
                    </a:lnTo>
                    <a:lnTo>
                      <a:pt x="1768" y="367"/>
                    </a:lnTo>
                    <a:cubicBezTo>
                      <a:pt x="1768" y="367"/>
                      <a:pt x="1768" y="400"/>
                      <a:pt x="1802" y="400"/>
                    </a:cubicBezTo>
                    <a:lnTo>
                      <a:pt x="1835" y="434"/>
                    </a:lnTo>
                    <a:lnTo>
                      <a:pt x="2035" y="500"/>
                    </a:lnTo>
                    <a:lnTo>
                      <a:pt x="2135" y="567"/>
                    </a:lnTo>
                    <a:lnTo>
                      <a:pt x="2235" y="600"/>
                    </a:lnTo>
                    <a:lnTo>
                      <a:pt x="2335" y="600"/>
                    </a:lnTo>
                    <a:lnTo>
                      <a:pt x="2369" y="634"/>
                    </a:lnTo>
                    <a:lnTo>
                      <a:pt x="2402" y="634"/>
                    </a:lnTo>
                    <a:lnTo>
                      <a:pt x="2469" y="667"/>
                    </a:lnTo>
                    <a:lnTo>
                      <a:pt x="2602" y="667"/>
                    </a:lnTo>
                    <a:lnTo>
                      <a:pt x="2936" y="734"/>
                    </a:lnTo>
                    <a:lnTo>
                      <a:pt x="2969" y="734"/>
                    </a:lnTo>
                    <a:lnTo>
                      <a:pt x="3102" y="801"/>
                    </a:lnTo>
                    <a:cubicBezTo>
                      <a:pt x="3102" y="834"/>
                      <a:pt x="3102" y="834"/>
                      <a:pt x="3136" y="834"/>
                    </a:cubicBezTo>
                    <a:lnTo>
                      <a:pt x="3169" y="901"/>
                    </a:lnTo>
                    <a:lnTo>
                      <a:pt x="3336" y="901"/>
                    </a:lnTo>
                    <a:lnTo>
                      <a:pt x="3403" y="867"/>
                    </a:lnTo>
                    <a:lnTo>
                      <a:pt x="3469" y="867"/>
                    </a:lnTo>
                    <a:cubicBezTo>
                      <a:pt x="3486" y="851"/>
                      <a:pt x="3494" y="842"/>
                      <a:pt x="3503" y="842"/>
                    </a:cubicBezTo>
                    <a:cubicBezTo>
                      <a:pt x="3511" y="842"/>
                      <a:pt x="3519" y="851"/>
                      <a:pt x="3536" y="867"/>
                    </a:cubicBezTo>
                    <a:lnTo>
                      <a:pt x="3603" y="867"/>
                    </a:lnTo>
                    <a:lnTo>
                      <a:pt x="3836" y="934"/>
                    </a:lnTo>
                    <a:lnTo>
                      <a:pt x="4003" y="967"/>
                    </a:lnTo>
                    <a:lnTo>
                      <a:pt x="4203" y="1067"/>
                    </a:lnTo>
                    <a:cubicBezTo>
                      <a:pt x="4203" y="1051"/>
                      <a:pt x="4203" y="1042"/>
                      <a:pt x="4207" y="1042"/>
                    </a:cubicBezTo>
                    <a:cubicBezTo>
                      <a:pt x="4212" y="1042"/>
                      <a:pt x="4220" y="1051"/>
                      <a:pt x="4237" y="1067"/>
                    </a:cubicBezTo>
                    <a:cubicBezTo>
                      <a:pt x="4237" y="1001"/>
                      <a:pt x="4270" y="967"/>
                      <a:pt x="4337" y="967"/>
                    </a:cubicBezTo>
                    <a:lnTo>
                      <a:pt x="4403" y="967"/>
                    </a:lnTo>
                    <a:lnTo>
                      <a:pt x="4770" y="1001"/>
                    </a:lnTo>
                    <a:lnTo>
                      <a:pt x="4837" y="967"/>
                    </a:lnTo>
                    <a:lnTo>
                      <a:pt x="4904" y="934"/>
                    </a:lnTo>
                    <a:lnTo>
                      <a:pt x="4937" y="934"/>
                    </a:lnTo>
                    <a:lnTo>
                      <a:pt x="5037" y="867"/>
                    </a:lnTo>
                    <a:lnTo>
                      <a:pt x="5037" y="834"/>
                    </a:lnTo>
                    <a:lnTo>
                      <a:pt x="5604" y="834"/>
                    </a:lnTo>
                    <a:lnTo>
                      <a:pt x="5504" y="767"/>
                    </a:lnTo>
                    <a:lnTo>
                      <a:pt x="5204" y="767"/>
                    </a:lnTo>
                    <a:lnTo>
                      <a:pt x="5004" y="667"/>
                    </a:lnTo>
                    <a:lnTo>
                      <a:pt x="4670" y="701"/>
                    </a:lnTo>
                    <a:lnTo>
                      <a:pt x="3970" y="634"/>
                    </a:lnTo>
                    <a:lnTo>
                      <a:pt x="3736" y="667"/>
                    </a:lnTo>
                    <a:lnTo>
                      <a:pt x="3670" y="567"/>
                    </a:lnTo>
                    <a:lnTo>
                      <a:pt x="3636" y="567"/>
                    </a:lnTo>
                    <a:lnTo>
                      <a:pt x="3403" y="434"/>
                    </a:lnTo>
                    <a:lnTo>
                      <a:pt x="3369" y="434"/>
                    </a:lnTo>
                    <a:lnTo>
                      <a:pt x="3336" y="367"/>
                    </a:lnTo>
                    <a:lnTo>
                      <a:pt x="3136" y="367"/>
                    </a:lnTo>
                    <a:lnTo>
                      <a:pt x="3136" y="334"/>
                    </a:lnTo>
                    <a:lnTo>
                      <a:pt x="3069" y="267"/>
                    </a:lnTo>
                    <a:lnTo>
                      <a:pt x="2936" y="234"/>
                    </a:lnTo>
                    <a:lnTo>
                      <a:pt x="2569" y="234"/>
                    </a:lnTo>
                    <a:lnTo>
                      <a:pt x="2402" y="200"/>
                    </a:lnTo>
                    <a:lnTo>
                      <a:pt x="2335" y="234"/>
                    </a:lnTo>
                    <a:cubicBezTo>
                      <a:pt x="2319" y="250"/>
                      <a:pt x="2310" y="259"/>
                      <a:pt x="2302" y="259"/>
                    </a:cubicBezTo>
                    <a:cubicBezTo>
                      <a:pt x="2294" y="259"/>
                      <a:pt x="2285" y="250"/>
                      <a:pt x="2269" y="234"/>
                    </a:cubicBezTo>
                    <a:lnTo>
                      <a:pt x="2002" y="167"/>
                    </a:lnTo>
                    <a:lnTo>
                      <a:pt x="1768" y="234"/>
                    </a:lnTo>
                    <a:lnTo>
                      <a:pt x="1568" y="234"/>
                    </a:lnTo>
                    <a:lnTo>
                      <a:pt x="1268" y="167"/>
                    </a:lnTo>
                    <a:lnTo>
                      <a:pt x="434" y="10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7531078" y="3113106"/>
                <a:ext cx="206716" cy="15321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204" extrusionOk="0">
                    <a:moveTo>
                      <a:pt x="3937" y="0"/>
                    </a:moveTo>
                    <a:lnTo>
                      <a:pt x="3670" y="34"/>
                    </a:lnTo>
                    <a:lnTo>
                      <a:pt x="3570" y="67"/>
                    </a:lnTo>
                    <a:lnTo>
                      <a:pt x="3003" y="167"/>
                    </a:lnTo>
                    <a:lnTo>
                      <a:pt x="2436" y="367"/>
                    </a:lnTo>
                    <a:lnTo>
                      <a:pt x="1802" y="767"/>
                    </a:lnTo>
                    <a:lnTo>
                      <a:pt x="1535" y="968"/>
                    </a:lnTo>
                    <a:lnTo>
                      <a:pt x="1468" y="1101"/>
                    </a:lnTo>
                    <a:lnTo>
                      <a:pt x="1368" y="1301"/>
                    </a:lnTo>
                    <a:lnTo>
                      <a:pt x="1368" y="1368"/>
                    </a:lnTo>
                    <a:cubicBezTo>
                      <a:pt x="1368" y="1401"/>
                      <a:pt x="1368" y="1435"/>
                      <a:pt x="1368" y="1435"/>
                    </a:cubicBezTo>
                    <a:lnTo>
                      <a:pt x="1301" y="1501"/>
                    </a:lnTo>
                    <a:lnTo>
                      <a:pt x="1101" y="1701"/>
                    </a:lnTo>
                    <a:lnTo>
                      <a:pt x="1034" y="1835"/>
                    </a:lnTo>
                    <a:lnTo>
                      <a:pt x="734" y="2435"/>
                    </a:lnTo>
                    <a:lnTo>
                      <a:pt x="668" y="2502"/>
                    </a:lnTo>
                    <a:lnTo>
                      <a:pt x="634" y="2736"/>
                    </a:lnTo>
                    <a:cubicBezTo>
                      <a:pt x="634" y="2736"/>
                      <a:pt x="634" y="2769"/>
                      <a:pt x="601" y="2769"/>
                    </a:cubicBezTo>
                    <a:lnTo>
                      <a:pt x="567" y="2836"/>
                    </a:lnTo>
                    <a:lnTo>
                      <a:pt x="467" y="2869"/>
                    </a:lnTo>
                    <a:lnTo>
                      <a:pt x="434" y="2969"/>
                    </a:lnTo>
                    <a:cubicBezTo>
                      <a:pt x="434" y="2969"/>
                      <a:pt x="434" y="3002"/>
                      <a:pt x="434" y="3002"/>
                    </a:cubicBezTo>
                    <a:lnTo>
                      <a:pt x="367" y="3169"/>
                    </a:lnTo>
                    <a:lnTo>
                      <a:pt x="0" y="4170"/>
                    </a:lnTo>
                    <a:lnTo>
                      <a:pt x="0" y="4203"/>
                    </a:lnTo>
                    <a:lnTo>
                      <a:pt x="34" y="4203"/>
                    </a:lnTo>
                    <a:lnTo>
                      <a:pt x="534" y="4036"/>
                    </a:lnTo>
                    <a:lnTo>
                      <a:pt x="768" y="4036"/>
                    </a:lnTo>
                    <a:lnTo>
                      <a:pt x="2135" y="4070"/>
                    </a:lnTo>
                    <a:lnTo>
                      <a:pt x="2369" y="4070"/>
                    </a:lnTo>
                    <a:lnTo>
                      <a:pt x="2636" y="4170"/>
                    </a:lnTo>
                    <a:lnTo>
                      <a:pt x="2769" y="4170"/>
                    </a:lnTo>
                    <a:lnTo>
                      <a:pt x="2936" y="4137"/>
                    </a:lnTo>
                    <a:lnTo>
                      <a:pt x="3136" y="3970"/>
                    </a:lnTo>
                    <a:lnTo>
                      <a:pt x="3236" y="3903"/>
                    </a:lnTo>
                    <a:lnTo>
                      <a:pt x="3403" y="3703"/>
                    </a:lnTo>
                    <a:cubicBezTo>
                      <a:pt x="3436" y="3670"/>
                      <a:pt x="3436" y="3670"/>
                      <a:pt x="3470" y="3670"/>
                    </a:cubicBezTo>
                    <a:lnTo>
                      <a:pt x="3503" y="3670"/>
                    </a:lnTo>
                    <a:lnTo>
                      <a:pt x="3770" y="3469"/>
                    </a:lnTo>
                    <a:lnTo>
                      <a:pt x="3837" y="3403"/>
                    </a:lnTo>
                    <a:lnTo>
                      <a:pt x="4003" y="3136"/>
                    </a:lnTo>
                    <a:cubicBezTo>
                      <a:pt x="4003" y="3136"/>
                      <a:pt x="4003" y="3102"/>
                      <a:pt x="4037" y="3102"/>
                    </a:cubicBezTo>
                    <a:lnTo>
                      <a:pt x="4103" y="3069"/>
                    </a:lnTo>
                    <a:lnTo>
                      <a:pt x="4137" y="3069"/>
                    </a:lnTo>
                    <a:lnTo>
                      <a:pt x="4237" y="3036"/>
                    </a:lnTo>
                    <a:lnTo>
                      <a:pt x="4470" y="3036"/>
                    </a:lnTo>
                    <a:lnTo>
                      <a:pt x="4537" y="2969"/>
                    </a:lnTo>
                    <a:lnTo>
                      <a:pt x="4637" y="2836"/>
                    </a:lnTo>
                    <a:lnTo>
                      <a:pt x="4670" y="2802"/>
                    </a:lnTo>
                    <a:lnTo>
                      <a:pt x="4737" y="2769"/>
                    </a:lnTo>
                    <a:lnTo>
                      <a:pt x="4937" y="2769"/>
                    </a:lnTo>
                    <a:lnTo>
                      <a:pt x="4937" y="2736"/>
                    </a:lnTo>
                    <a:lnTo>
                      <a:pt x="4937" y="2702"/>
                    </a:lnTo>
                    <a:lnTo>
                      <a:pt x="4937" y="2569"/>
                    </a:lnTo>
                    <a:lnTo>
                      <a:pt x="4937" y="2269"/>
                    </a:lnTo>
                    <a:lnTo>
                      <a:pt x="4937" y="2235"/>
                    </a:lnTo>
                    <a:lnTo>
                      <a:pt x="4971" y="2102"/>
                    </a:lnTo>
                    <a:cubicBezTo>
                      <a:pt x="4971" y="2068"/>
                      <a:pt x="5004" y="2068"/>
                      <a:pt x="5004" y="2035"/>
                    </a:cubicBezTo>
                    <a:lnTo>
                      <a:pt x="5071" y="1968"/>
                    </a:lnTo>
                    <a:lnTo>
                      <a:pt x="5104" y="1968"/>
                    </a:lnTo>
                    <a:lnTo>
                      <a:pt x="5304" y="1868"/>
                    </a:lnTo>
                    <a:lnTo>
                      <a:pt x="5338" y="1802"/>
                    </a:lnTo>
                    <a:lnTo>
                      <a:pt x="5371" y="1435"/>
                    </a:lnTo>
                    <a:lnTo>
                      <a:pt x="5404" y="1368"/>
                    </a:lnTo>
                    <a:cubicBezTo>
                      <a:pt x="5404" y="1368"/>
                      <a:pt x="5404" y="1335"/>
                      <a:pt x="5404" y="1335"/>
                    </a:cubicBezTo>
                    <a:lnTo>
                      <a:pt x="5504" y="1134"/>
                    </a:lnTo>
                    <a:lnTo>
                      <a:pt x="5571" y="968"/>
                    </a:lnTo>
                    <a:lnTo>
                      <a:pt x="5604" y="868"/>
                    </a:lnTo>
                    <a:lnTo>
                      <a:pt x="5671" y="801"/>
                    </a:lnTo>
                    <a:lnTo>
                      <a:pt x="5371" y="767"/>
                    </a:lnTo>
                    <a:lnTo>
                      <a:pt x="5204" y="734"/>
                    </a:lnTo>
                    <a:lnTo>
                      <a:pt x="5171" y="734"/>
                    </a:lnTo>
                    <a:lnTo>
                      <a:pt x="5137" y="701"/>
                    </a:lnTo>
                    <a:lnTo>
                      <a:pt x="5004" y="567"/>
                    </a:lnTo>
                    <a:lnTo>
                      <a:pt x="4637" y="34"/>
                    </a:lnTo>
                    <a:lnTo>
                      <a:pt x="43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7678174" y="3018274"/>
                <a:ext cx="14614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34" extrusionOk="0">
                    <a:moveTo>
                      <a:pt x="1" y="0"/>
                    </a:moveTo>
                    <a:lnTo>
                      <a:pt x="134" y="67"/>
                    </a:lnTo>
                    <a:cubicBezTo>
                      <a:pt x="134" y="67"/>
                      <a:pt x="167" y="67"/>
                      <a:pt x="167" y="100"/>
                    </a:cubicBezTo>
                    <a:lnTo>
                      <a:pt x="201" y="201"/>
                    </a:lnTo>
                    <a:cubicBezTo>
                      <a:pt x="234" y="234"/>
                      <a:pt x="268" y="234"/>
                      <a:pt x="268" y="234"/>
                    </a:cubicBezTo>
                    <a:lnTo>
                      <a:pt x="334" y="234"/>
                    </a:lnTo>
                    <a:lnTo>
                      <a:pt x="401" y="167"/>
                    </a:lnTo>
                    <a:lnTo>
                      <a:pt x="334" y="134"/>
                    </a:lnTo>
                    <a:cubicBezTo>
                      <a:pt x="334" y="100"/>
                      <a:pt x="301" y="100"/>
                      <a:pt x="301" y="67"/>
                    </a:cubicBezTo>
                    <a:lnTo>
                      <a:pt x="301" y="34"/>
                    </a:lnTo>
                    <a:lnTo>
                      <a:pt x="101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7668443" y="3231009"/>
                <a:ext cx="46249" cy="28026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769" extrusionOk="0">
                    <a:moveTo>
                      <a:pt x="868" y="1"/>
                    </a:moveTo>
                    <a:lnTo>
                      <a:pt x="668" y="68"/>
                    </a:lnTo>
                    <a:lnTo>
                      <a:pt x="468" y="68"/>
                    </a:lnTo>
                    <a:lnTo>
                      <a:pt x="468" y="101"/>
                    </a:lnTo>
                    <a:lnTo>
                      <a:pt x="468" y="168"/>
                    </a:lnTo>
                    <a:cubicBezTo>
                      <a:pt x="468" y="201"/>
                      <a:pt x="468" y="201"/>
                      <a:pt x="468" y="234"/>
                    </a:cubicBezTo>
                    <a:lnTo>
                      <a:pt x="401" y="268"/>
                    </a:lnTo>
                    <a:lnTo>
                      <a:pt x="334" y="368"/>
                    </a:lnTo>
                    <a:lnTo>
                      <a:pt x="1" y="601"/>
                    </a:lnTo>
                    <a:lnTo>
                      <a:pt x="1" y="668"/>
                    </a:lnTo>
                    <a:lnTo>
                      <a:pt x="334" y="668"/>
                    </a:lnTo>
                    <a:lnTo>
                      <a:pt x="501" y="768"/>
                    </a:lnTo>
                    <a:lnTo>
                      <a:pt x="1268" y="768"/>
                    </a:lnTo>
                    <a:lnTo>
                      <a:pt x="1268" y="735"/>
                    </a:lnTo>
                    <a:lnTo>
                      <a:pt x="1202" y="701"/>
                    </a:lnTo>
                    <a:lnTo>
                      <a:pt x="1035" y="568"/>
                    </a:lnTo>
                    <a:lnTo>
                      <a:pt x="968" y="468"/>
                    </a:lnTo>
                    <a:cubicBezTo>
                      <a:pt x="968" y="435"/>
                      <a:pt x="935" y="435"/>
                      <a:pt x="935" y="401"/>
                    </a:cubicBezTo>
                    <a:lnTo>
                      <a:pt x="935" y="301"/>
                    </a:lnTo>
                    <a:lnTo>
                      <a:pt x="935" y="134"/>
                    </a:lnTo>
                    <a:lnTo>
                      <a:pt x="935" y="34"/>
                    </a:lnTo>
                    <a:lnTo>
                      <a:pt x="9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7189471" y="2097942"/>
                <a:ext cx="141042" cy="7784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136" extrusionOk="0">
                    <a:moveTo>
                      <a:pt x="0" y="1"/>
                    </a:moveTo>
                    <a:lnTo>
                      <a:pt x="33" y="101"/>
                    </a:lnTo>
                    <a:lnTo>
                      <a:pt x="133" y="268"/>
                    </a:lnTo>
                    <a:lnTo>
                      <a:pt x="200" y="301"/>
                    </a:lnTo>
                    <a:lnTo>
                      <a:pt x="200" y="268"/>
                    </a:lnTo>
                    <a:cubicBezTo>
                      <a:pt x="234" y="234"/>
                      <a:pt x="234" y="234"/>
                      <a:pt x="267" y="234"/>
                    </a:cubicBezTo>
                    <a:cubicBezTo>
                      <a:pt x="278" y="223"/>
                      <a:pt x="289" y="220"/>
                      <a:pt x="300" y="220"/>
                    </a:cubicBezTo>
                    <a:cubicBezTo>
                      <a:pt x="323" y="220"/>
                      <a:pt x="345" y="234"/>
                      <a:pt x="367" y="234"/>
                    </a:cubicBezTo>
                    <a:lnTo>
                      <a:pt x="1001" y="735"/>
                    </a:lnTo>
                    <a:lnTo>
                      <a:pt x="1067" y="668"/>
                    </a:lnTo>
                    <a:lnTo>
                      <a:pt x="1201" y="501"/>
                    </a:lnTo>
                    <a:cubicBezTo>
                      <a:pt x="1201" y="501"/>
                      <a:pt x="1234" y="501"/>
                      <a:pt x="1234" y="468"/>
                    </a:cubicBezTo>
                    <a:lnTo>
                      <a:pt x="1434" y="468"/>
                    </a:lnTo>
                    <a:lnTo>
                      <a:pt x="1501" y="568"/>
                    </a:lnTo>
                    <a:cubicBezTo>
                      <a:pt x="1534" y="568"/>
                      <a:pt x="1534" y="568"/>
                      <a:pt x="1534" y="601"/>
                    </a:cubicBezTo>
                    <a:lnTo>
                      <a:pt x="1635" y="735"/>
                    </a:lnTo>
                    <a:cubicBezTo>
                      <a:pt x="1601" y="735"/>
                      <a:pt x="1601" y="768"/>
                      <a:pt x="1635" y="768"/>
                    </a:cubicBezTo>
                    <a:lnTo>
                      <a:pt x="1701" y="1168"/>
                    </a:lnTo>
                    <a:lnTo>
                      <a:pt x="1735" y="1335"/>
                    </a:lnTo>
                    <a:lnTo>
                      <a:pt x="1801" y="1435"/>
                    </a:lnTo>
                    <a:cubicBezTo>
                      <a:pt x="1801" y="1435"/>
                      <a:pt x="1801" y="1469"/>
                      <a:pt x="1801" y="1502"/>
                    </a:cubicBezTo>
                    <a:lnTo>
                      <a:pt x="1801" y="1535"/>
                    </a:lnTo>
                    <a:lnTo>
                      <a:pt x="1801" y="1769"/>
                    </a:lnTo>
                    <a:lnTo>
                      <a:pt x="1801" y="1802"/>
                    </a:lnTo>
                    <a:lnTo>
                      <a:pt x="1935" y="1936"/>
                    </a:lnTo>
                    <a:lnTo>
                      <a:pt x="1968" y="2002"/>
                    </a:lnTo>
                    <a:lnTo>
                      <a:pt x="2102" y="2002"/>
                    </a:lnTo>
                    <a:lnTo>
                      <a:pt x="2235" y="1936"/>
                    </a:lnTo>
                    <a:lnTo>
                      <a:pt x="2368" y="1902"/>
                    </a:lnTo>
                    <a:lnTo>
                      <a:pt x="2402" y="1902"/>
                    </a:lnTo>
                    <a:lnTo>
                      <a:pt x="2569" y="1936"/>
                    </a:lnTo>
                    <a:lnTo>
                      <a:pt x="2602" y="1936"/>
                    </a:lnTo>
                    <a:lnTo>
                      <a:pt x="2869" y="2102"/>
                    </a:lnTo>
                    <a:lnTo>
                      <a:pt x="3002" y="2136"/>
                    </a:lnTo>
                    <a:lnTo>
                      <a:pt x="3136" y="2102"/>
                    </a:lnTo>
                    <a:lnTo>
                      <a:pt x="3302" y="2002"/>
                    </a:lnTo>
                    <a:lnTo>
                      <a:pt x="3336" y="2002"/>
                    </a:lnTo>
                    <a:lnTo>
                      <a:pt x="3569" y="1969"/>
                    </a:lnTo>
                    <a:lnTo>
                      <a:pt x="3769" y="1836"/>
                    </a:lnTo>
                    <a:lnTo>
                      <a:pt x="3869" y="1802"/>
                    </a:lnTo>
                    <a:lnTo>
                      <a:pt x="3703" y="1769"/>
                    </a:lnTo>
                    <a:cubicBezTo>
                      <a:pt x="3703" y="1769"/>
                      <a:pt x="3669" y="1769"/>
                      <a:pt x="3636" y="1736"/>
                    </a:cubicBezTo>
                    <a:lnTo>
                      <a:pt x="3603" y="1702"/>
                    </a:lnTo>
                    <a:cubicBezTo>
                      <a:pt x="3603" y="1702"/>
                      <a:pt x="3603" y="1702"/>
                      <a:pt x="3603" y="1669"/>
                    </a:cubicBezTo>
                    <a:lnTo>
                      <a:pt x="3569" y="1635"/>
                    </a:lnTo>
                    <a:lnTo>
                      <a:pt x="3369" y="1635"/>
                    </a:lnTo>
                    <a:lnTo>
                      <a:pt x="3336" y="1669"/>
                    </a:lnTo>
                    <a:lnTo>
                      <a:pt x="3269" y="1669"/>
                    </a:lnTo>
                    <a:cubicBezTo>
                      <a:pt x="3250" y="1679"/>
                      <a:pt x="3233" y="1683"/>
                      <a:pt x="3218" y="1683"/>
                    </a:cubicBezTo>
                    <a:cubicBezTo>
                      <a:pt x="3183" y="1683"/>
                      <a:pt x="3159" y="1659"/>
                      <a:pt x="3136" y="1635"/>
                    </a:cubicBezTo>
                    <a:lnTo>
                      <a:pt x="3102" y="1569"/>
                    </a:lnTo>
                    <a:lnTo>
                      <a:pt x="3069" y="1502"/>
                    </a:lnTo>
                    <a:cubicBezTo>
                      <a:pt x="3069" y="1469"/>
                      <a:pt x="3069" y="1469"/>
                      <a:pt x="3069" y="1469"/>
                    </a:cubicBezTo>
                    <a:lnTo>
                      <a:pt x="3036" y="1369"/>
                    </a:lnTo>
                    <a:lnTo>
                      <a:pt x="2969" y="1335"/>
                    </a:lnTo>
                    <a:lnTo>
                      <a:pt x="2902" y="1302"/>
                    </a:lnTo>
                    <a:cubicBezTo>
                      <a:pt x="2902" y="1302"/>
                      <a:pt x="2902" y="1302"/>
                      <a:pt x="2869" y="1269"/>
                    </a:cubicBezTo>
                    <a:lnTo>
                      <a:pt x="2835" y="1202"/>
                    </a:lnTo>
                    <a:cubicBezTo>
                      <a:pt x="2835" y="1202"/>
                      <a:pt x="2835" y="1168"/>
                      <a:pt x="2835" y="1168"/>
                    </a:cubicBezTo>
                    <a:lnTo>
                      <a:pt x="2835" y="1068"/>
                    </a:lnTo>
                    <a:lnTo>
                      <a:pt x="2769" y="1068"/>
                    </a:lnTo>
                    <a:lnTo>
                      <a:pt x="2702" y="968"/>
                    </a:lnTo>
                    <a:cubicBezTo>
                      <a:pt x="2702" y="968"/>
                      <a:pt x="2702" y="968"/>
                      <a:pt x="2702" y="935"/>
                    </a:cubicBezTo>
                    <a:lnTo>
                      <a:pt x="2669" y="835"/>
                    </a:lnTo>
                    <a:lnTo>
                      <a:pt x="2602" y="802"/>
                    </a:lnTo>
                    <a:lnTo>
                      <a:pt x="2302" y="568"/>
                    </a:lnTo>
                    <a:lnTo>
                      <a:pt x="1968" y="234"/>
                    </a:lnTo>
                    <a:lnTo>
                      <a:pt x="1901" y="201"/>
                    </a:lnTo>
                    <a:lnTo>
                      <a:pt x="1801" y="201"/>
                    </a:lnTo>
                    <a:lnTo>
                      <a:pt x="1701" y="268"/>
                    </a:lnTo>
                    <a:lnTo>
                      <a:pt x="1701" y="301"/>
                    </a:lnTo>
                    <a:cubicBezTo>
                      <a:pt x="1701" y="301"/>
                      <a:pt x="1701" y="335"/>
                      <a:pt x="1668" y="335"/>
                    </a:cubicBezTo>
                    <a:lnTo>
                      <a:pt x="1635" y="368"/>
                    </a:lnTo>
                    <a:cubicBezTo>
                      <a:pt x="1618" y="385"/>
                      <a:pt x="1601" y="393"/>
                      <a:pt x="1585" y="393"/>
                    </a:cubicBezTo>
                    <a:cubicBezTo>
                      <a:pt x="1568" y="393"/>
                      <a:pt x="1551" y="385"/>
                      <a:pt x="1534" y="368"/>
                    </a:cubicBezTo>
                    <a:lnTo>
                      <a:pt x="1468" y="335"/>
                    </a:lnTo>
                    <a:lnTo>
                      <a:pt x="1334" y="268"/>
                    </a:lnTo>
                    <a:lnTo>
                      <a:pt x="1268" y="301"/>
                    </a:lnTo>
                    <a:cubicBezTo>
                      <a:pt x="1268" y="318"/>
                      <a:pt x="1259" y="326"/>
                      <a:pt x="1247" y="326"/>
                    </a:cubicBezTo>
                    <a:cubicBezTo>
                      <a:pt x="1234" y="326"/>
                      <a:pt x="1218" y="318"/>
                      <a:pt x="1201" y="301"/>
                    </a:cubicBezTo>
                    <a:cubicBezTo>
                      <a:pt x="1168" y="301"/>
                      <a:pt x="1134" y="268"/>
                      <a:pt x="1134" y="234"/>
                    </a:cubicBezTo>
                    <a:lnTo>
                      <a:pt x="1134" y="201"/>
                    </a:lnTo>
                    <a:cubicBezTo>
                      <a:pt x="1134" y="168"/>
                      <a:pt x="1134" y="168"/>
                      <a:pt x="1134" y="168"/>
                    </a:cubicBezTo>
                    <a:lnTo>
                      <a:pt x="1101" y="134"/>
                    </a:lnTo>
                    <a:lnTo>
                      <a:pt x="867" y="168"/>
                    </a:lnTo>
                    <a:cubicBezTo>
                      <a:pt x="834" y="168"/>
                      <a:pt x="801" y="168"/>
                      <a:pt x="767" y="134"/>
                    </a:cubicBezTo>
                    <a:lnTo>
                      <a:pt x="767" y="68"/>
                    </a:lnTo>
                    <a:lnTo>
                      <a:pt x="400" y="68"/>
                    </a:lnTo>
                    <a:lnTo>
                      <a:pt x="267" y="34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101928" y="2139308"/>
                <a:ext cx="17056" cy="2310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34" extrusionOk="0">
                    <a:moveTo>
                      <a:pt x="234" y="0"/>
                    </a:moveTo>
                    <a:lnTo>
                      <a:pt x="134" y="33"/>
                    </a:lnTo>
                    <a:lnTo>
                      <a:pt x="67" y="100"/>
                    </a:lnTo>
                    <a:lnTo>
                      <a:pt x="67" y="134"/>
                    </a:lnTo>
                    <a:cubicBezTo>
                      <a:pt x="67" y="167"/>
                      <a:pt x="67" y="200"/>
                      <a:pt x="34" y="200"/>
                    </a:cubicBezTo>
                    <a:lnTo>
                      <a:pt x="0" y="267"/>
                    </a:lnTo>
                    <a:lnTo>
                      <a:pt x="34" y="300"/>
                    </a:lnTo>
                    <a:lnTo>
                      <a:pt x="100" y="400"/>
                    </a:lnTo>
                    <a:cubicBezTo>
                      <a:pt x="100" y="400"/>
                      <a:pt x="100" y="400"/>
                      <a:pt x="100" y="434"/>
                    </a:cubicBezTo>
                    <a:lnTo>
                      <a:pt x="200" y="601"/>
                    </a:lnTo>
                    <a:lnTo>
                      <a:pt x="267" y="634"/>
                    </a:lnTo>
                    <a:lnTo>
                      <a:pt x="401" y="634"/>
                    </a:lnTo>
                    <a:lnTo>
                      <a:pt x="467" y="601"/>
                    </a:lnTo>
                    <a:lnTo>
                      <a:pt x="401" y="601"/>
                    </a:lnTo>
                    <a:lnTo>
                      <a:pt x="334" y="567"/>
                    </a:lnTo>
                    <a:cubicBezTo>
                      <a:pt x="301" y="567"/>
                      <a:pt x="267" y="500"/>
                      <a:pt x="301" y="467"/>
                    </a:cubicBezTo>
                    <a:lnTo>
                      <a:pt x="301" y="400"/>
                    </a:lnTo>
                    <a:cubicBezTo>
                      <a:pt x="301" y="400"/>
                      <a:pt x="301" y="367"/>
                      <a:pt x="301" y="367"/>
                    </a:cubicBezTo>
                    <a:lnTo>
                      <a:pt x="401" y="267"/>
                    </a:lnTo>
                    <a:lnTo>
                      <a:pt x="401" y="200"/>
                    </a:lnTo>
                    <a:lnTo>
                      <a:pt x="367" y="134"/>
                    </a:lnTo>
                    <a:cubicBezTo>
                      <a:pt x="334" y="134"/>
                      <a:pt x="334" y="100"/>
                      <a:pt x="367" y="100"/>
                    </a:cubicBezTo>
                    <a:lnTo>
                      <a:pt x="334" y="10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7" name="Google Shape;377;p15"/>
              <p:cNvGrpSpPr/>
              <p:nvPr/>
            </p:nvGrpSpPr>
            <p:grpSpPr>
              <a:xfrm>
                <a:off x="6093265" y="2060418"/>
                <a:ext cx="1061413" cy="570243"/>
                <a:chOff x="5817464" y="2322558"/>
                <a:chExt cx="836615" cy="449470"/>
              </a:xfrm>
            </p:grpSpPr>
            <p:sp>
              <p:nvSpPr>
                <p:cNvPr id="378" name="Google Shape;378;p15"/>
                <p:cNvSpPr/>
                <p:nvPr/>
              </p:nvSpPr>
              <p:spPr>
                <a:xfrm>
                  <a:off x="6160540" y="2322558"/>
                  <a:ext cx="493538" cy="449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0" h="15646" extrusionOk="0">
                      <a:moveTo>
                        <a:pt x="3103" y="4571"/>
                      </a:moveTo>
                      <a:lnTo>
                        <a:pt x="3103" y="4671"/>
                      </a:lnTo>
                      <a:lnTo>
                        <a:pt x="3103" y="4738"/>
                      </a:lnTo>
                      <a:lnTo>
                        <a:pt x="3070" y="4771"/>
                      </a:lnTo>
                      <a:lnTo>
                        <a:pt x="3103" y="4771"/>
                      </a:lnTo>
                      <a:lnTo>
                        <a:pt x="3136" y="4738"/>
                      </a:lnTo>
                      <a:cubicBezTo>
                        <a:pt x="3203" y="4704"/>
                        <a:pt x="3170" y="4604"/>
                        <a:pt x="3103" y="4571"/>
                      </a:cubicBezTo>
                      <a:close/>
                      <a:moveTo>
                        <a:pt x="10075" y="8774"/>
                      </a:moveTo>
                      <a:lnTo>
                        <a:pt x="10041" y="8941"/>
                      </a:lnTo>
                      <a:lnTo>
                        <a:pt x="10041" y="9007"/>
                      </a:lnTo>
                      <a:lnTo>
                        <a:pt x="10075" y="8941"/>
                      </a:lnTo>
                      <a:lnTo>
                        <a:pt x="10075" y="8874"/>
                      </a:lnTo>
                      <a:lnTo>
                        <a:pt x="10075" y="8774"/>
                      </a:lnTo>
                      <a:close/>
                      <a:moveTo>
                        <a:pt x="10041" y="9007"/>
                      </a:moveTo>
                      <a:cubicBezTo>
                        <a:pt x="10008" y="9041"/>
                        <a:pt x="10008" y="9074"/>
                        <a:pt x="10041" y="9107"/>
                      </a:cubicBezTo>
                      <a:lnTo>
                        <a:pt x="10041" y="9007"/>
                      </a:lnTo>
                      <a:close/>
                      <a:moveTo>
                        <a:pt x="14745" y="8574"/>
                      </a:moveTo>
                      <a:cubicBezTo>
                        <a:pt x="14745" y="8607"/>
                        <a:pt x="14711" y="8607"/>
                        <a:pt x="14711" y="8607"/>
                      </a:cubicBezTo>
                      <a:lnTo>
                        <a:pt x="14511" y="8707"/>
                      </a:lnTo>
                      <a:lnTo>
                        <a:pt x="14478" y="8774"/>
                      </a:lnTo>
                      <a:lnTo>
                        <a:pt x="14444" y="8907"/>
                      </a:lnTo>
                      <a:lnTo>
                        <a:pt x="14444" y="9007"/>
                      </a:lnTo>
                      <a:lnTo>
                        <a:pt x="14478" y="9141"/>
                      </a:lnTo>
                      <a:lnTo>
                        <a:pt x="14544" y="9341"/>
                      </a:lnTo>
                      <a:cubicBezTo>
                        <a:pt x="14544" y="9374"/>
                        <a:pt x="14544" y="9374"/>
                        <a:pt x="14544" y="9408"/>
                      </a:cubicBezTo>
                      <a:lnTo>
                        <a:pt x="14544" y="9508"/>
                      </a:lnTo>
                      <a:lnTo>
                        <a:pt x="14544" y="9574"/>
                      </a:lnTo>
                      <a:lnTo>
                        <a:pt x="14645" y="9674"/>
                      </a:lnTo>
                      <a:cubicBezTo>
                        <a:pt x="14645" y="9674"/>
                        <a:pt x="14645" y="9708"/>
                        <a:pt x="14645" y="9708"/>
                      </a:cubicBezTo>
                      <a:lnTo>
                        <a:pt x="14645" y="9875"/>
                      </a:lnTo>
                      <a:lnTo>
                        <a:pt x="14645" y="9908"/>
                      </a:lnTo>
                      <a:cubicBezTo>
                        <a:pt x="14645" y="9908"/>
                        <a:pt x="14645" y="9914"/>
                        <a:pt x="14645" y="9923"/>
                      </a:cubicBezTo>
                      <a:lnTo>
                        <a:pt x="14645" y="9923"/>
                      </a:lnTo>
                      <a:lnTo>
                        <a:pt x="14745" y="9841"/>
                      </a:lnTo>
                      <a:lnTo>
                        <a:pt x="14978" y="8807"/>
                      </a:lnTo>
                      <a:lnTo>
                        <a:pt x="14945" y="8674"/>
                      </a:lnTo>
                      <a:lnTo>
                        <a:pt x="14945" y="8640"/>
                      </a:lnTo>
                      <a:lnTo>
                        <a:pt x="14878" y="8607"/>
                      </a:lnTo>
                      <a:lnTo>
                        <a:pt x="14811" y="8574"/>
                      </a:lnTo>
                      <a:close/>
                      <a:moveTo>
                        <a:pt x="14645" y="9923"/>
                      </a:moveTo>
                      <a:lnTo>
                        <a:pt x="14378" y="10141"/>
                      </a:lnTo>
                      <a:lnTo>
                        <a:pt x="14411" y="10141"/>
                      </a:lnTo>
                      <a:lnTo>
                        <a:pt x="14511" y="10108"/>
                      </a:lnTo>
                      <a:lnTo>
                        <a:pt x="14611" y="10041"/>
                      </a:lnTo>
                      <a:cubicBezTo>
                        <a:pt x="14645" y="10008"/>
                        <a:pt x="14645" y="10008"/>
                        <a:pt x="14645" y="9975"/>
                      </a:cubicBezTo>
                      <a:cubicBezTo>
                        <a:pt x="14645" y="9955"/>
                        <a:pt x="14645" y="9936"/>
                        <a:pt x="14645" y="9923"/>
                      </a:cubicBezTo>
                      <a:close/>
                      <a:moveTo>
                        <a:pt x="5972" y="1"/>
                      </a:moveTo>
                      <a:lnTo>
                        <a:pt x="5805" y="34"/>
                      </a:lnTo>
                      <a:lnTo>
                        <a:pt x="5471" y="134"/>
                      </a:lnTo>
                      <a:lnTo>
                        <a:pt x="5271" y="168"/>
                      </a:lnTo>
                      <a:lnTo>
                        <a:pt x="5004" y="301"/>
                      </a:lnTo>
                      <a:lnTo>
                        <a:pt x="4871" y="368"/>
                      </a:lnTo>
                      <a:lnTo>
                        <a:pt x="4804" y="368"/>
                      </a:lnTo>
                      <a:lnTo>
                        <a:pt x="4637" y="501"/>
                      </a:lnTo>
                      <a:lnTo>
                        <a:pt x="4537" y="735"/>
                      </a:lnTo>
                      <a:cubicBezTo>
                        <a:pt x="4504" y="768"/>
                        <a:pt x="4471" y="801"/>
                        <a:pt x="4437" y="801"/>
                      </a:cubicBezTo>
                      <a:lnTo>
                        <a:pt x="4404" y="801"/>
                      </a:lnTo>
                      <a:lnTo>
                        <a:pt x="4204" y="868"/>
                      </a:lnTo>
                      <a:lnTo>
                        <a:pt x="4104" y="902"/>
                      </a:lnTo>
                      <a:lnTo>
                        <a:pt x="4004" y="1002"/>
                      </a:lnTo>
                      <a:lnTo>
                        <a:pt x="3837" y="1168"/>
                      </a:lnTo>
                      <a:lnTo>
                        <a:pt x="3770" y="1335"/>
                      </a:lnTo>
                      <a:lnTo>
                        <a:pt x="3770" y="1369"/>
                      </a:lnTo>
                      <a:lnTo>
                        <a:pt x="3737" y="1402"/>
                      </a:lnTo>
                      <a:cubicBezTo>
                        <a:pt x="3703" y="1435"/>
                        <a:pt x="3670" y="1435"/>
                        <a:pt x="3670" y="1435"/>
                      </a:cubicBezTo>
                      <a:lnTo>
                        <a:pt x="3603" y="1435"/>
                      </a:lnTo>
                      <a:lnTo>
                        <a:pt x="3303" y="1535"/>
                      </a:lnTo>
                      <a:lnTo>
                        <a:pt x="2503" y="1702"/>
                      </a:lnTo>
                      <a:cubicBezTo>
                        <a:pt x="2469" y="1735"/>
                        <a:pt x="2469" y="1735"/>
                        <a:pt x="2436" y="1735"/>
                      </a:cubicBezTo>
                      <a:lnTo>
                        <a:pt x="2369" y="1802"/>
                      </a:lnTo>
                      <a:lnTo>
                        <a:pt x="2336" y="1802"/>
                      </a:lnTo>
                      <a:lnTo>
                        <a:pt x="2202" y="1836"/>
                      </a:lnTo>
                      <a:lnTo>
                        <a:pt x="2102" y="1836"/>
                      </a:lnTo>
                      <a:cubicBezTo>
                        <a:pt x="2102" y="1802"/>
                        <a:pt x="2069" y="1769"/>
                        <a:pt x="2069" y="1735"/>
                      </a:cubicBezTo>
                      <a:lnTo>
                        <a:pt x="2069" y="1669"/>
                      </a:lnTo>
                      <a:lnTo>
                        <a:pt x="1902" y="1702"/>
                      </a:lnTo>
                      <a:lnTo>
                        <a:pt x="1835" y="1735"/>
                      </a:lnTo>
                      <a:lnTo>
                        <a:pt x="1735" y="1735"/>
                      </a:lnTo>
                      <a:lnTo>
                        <a:pt x="1735" y="1769"/>
                      </a:lnTo>
                      <a:cubicBezTo>
                        <a:pt x="1735" y="1769"/>
                        <a:pt x="1702" y="1802"/>
                        <a:pt x="1702" y="1802"/>
                      </a:cubicBezTo>
                      <a:lnTo>
                        <a:pt x="1635" y="1836"/>
                      </a:lnTo>
                      <a:lnTo>
                        <a:pt x="1468" y="1836"/>
                      </a:lnTo>
                      <a:lnTo>
                        <a:pt x="1168" y="1902"/>
                      </a:lnTo>
                      <a:lnTo>
                        <a:pt x="1168" y="1936"/>
                      </a:lnTo>
                      <a:lnTo>
                        <a:pt x="1202" y="2002"/>
                      </a:lnTo>
                      <a:lnTo>
                        <a:pt x="1368" y="2169"/>
                      </a:lnTo>
                      <a:cubicBezTo>
                        <a:pt x="1368" y="2202"/>
                        <a:pt x="1402" y="2236"/>
                        <a:pt x="1368" y="2269"/>
                      </a:cubicBezTo>
                      <a:cubicBezTo>
                        <a:pt x="1368" y="2303"/>
                        <a:pt x="1335" y="2303"/>
                        <a:pt x="1335" y="2336"/>
                      </a:cubicBezTo>
                      <a:lnTo>
                        <a:pt x="1302" y="2336"/>
                      </a:lnTo>
                      <a:cubicBezTo>
                        <a:pt x="1302" y="2336"/>
                        <a:pt x="1302" y="2369"/>
                        <a:pt x="1302" y="2403"/>
                      </a:cubicBezTo>
                      <a:lnTo>
                        <a:pt x="1268" y="2536"/>
                      </a:lnTo>
                      <a:lnTo>
                        <a:pt x="1268" y="2569"/>
                      </a:lnTo>
                      <a:cubicBezTo>
                        <a:pt x="1268" y="2603"/>
                        <a:pt x="1268" y="2636"/>
                        <a:pt x="1235" y="2669"/>
                      </a:cubicBezTo>
                      <a:lnTo>
                        <a:pt x="1235" y="2803"/>
                      </a:lnTo>
                      <a:cubicBezTo>
                        <a:pt x="1235" y="2836"/>
                        <a:pt x="1235" y="2836"/>
                        <a:pt x="1235" y="2836"/>
                      </a:cubicBezTo>
                      <a:lnTo>
                        <a:pt x="1235" y="2936"/>
                      </a:lnTo>
                      <a:lnTo>
                        <a:pt x="1202" y="3036"/>
                      </a:lnTo>
                      <a:lnTo>
                        <a:pt x="1168" y="3136"/>
                      </a:lnTo>
                      <a:lnTo>
                        <a:pt x="1035" y="3303"/>
                      </a:lnTo>
                      <a:lnTo>
                        <a:pt x="1001" y="3437"/>
                      </a:lnTo>
                      <a:cubicBezTo>
                        <a:pt x="1001" y="3470"/>
                        <a:pt x="968" y="3470"/>
                        <a:pt x="968" y="3470"/>
                      </a:cubicBezTo>
                      <a:lnTo>
                        <a:pt x="935" y="3503"/>
                      </a:lnTo>
                      <a:lnTo>
                        <a:pt x="901" y="3537"/>
                      </a:lnTo>
                      <a:lnTo>
                        <a:pt x="768" y="3570"/>
                      </a:lnTo>
                      <a:lnTo>
                        <a:pt x="468" y="3637"/>
                      </a:lnTo>
                      <a:lnTo>
                        <a:pt x="401" y="3670"/>
                      </a:lnTo>
                      <a:lnTo>
                        <a:pt x="334" y="3737"/>
                      </a:lnTo>
                      <a:lnTo>
                        <a:pt x="334" y="3770"/>
                      </a:lnTo>
                      <a:lnTo>
                        <a:pt x="334" y="3804"/>
                      </a:lnTo>
                      <a:lnTo>
                        <a:pt x="234" y="4171"/>
                      </a:lnTo>
                      <a:cubicBezTo>
                        <a:pt x="201" y="4171"/>
                        <a:pt x="201" y="4204"/>
                        <a:pt x="201" y="4204"/>
                      </a:cubicBezTo>
                      <a:lnTo>
                        <a:pt x="134" y="4237"/>
                      </a:lnTo>
                      <a:lnTo>
                        <a:pt x="101" y="4237"/>
                      </a:lnTo>
                      <a:lnTo>
                        <a:pt x="1" y="4271"/>
                      </a:lnTo>
                      <a:lnTo>
                        <a:pt x="1" y="4304"/>
                      </a:lnTo>
                      <a:lnTo>
                        <a:pt x="668" y="4304"/>
                      </a:lnTo>
                      <a:lnTo>
                        <a:pt x="835" y="4371"/>
                      </a:lnTo>
                      <a:lnTo>
                        <a:pt x="868" y="4404"/>
                      </a:lnTo>
                      <a:lnTo>
                        <a:pt x="968" y="4504"/>
                      </a:lnTo>
                      <a:cubicBezTo>
                        <a:pt x="1001" y="4504"/>
                        <a:pt x="1001" y="4537"/>
                        <a:pt x="1001" y="4571"/>
                      </a:cubicBezTo>
                      <a:lnTo>
                        <a:pt x="1135" y="4471"/>
                      </a:lnTo>
                      <a:lnTo>
                        <a:pt x="1268" y="4471"/>
                      </a:lnTo>
                      <a:lnTo>
                        <a:pt x="1368" y="4404"/>
                      </a:lnTo>
                      <a:lnTo>
                        <a:pt x="1268" y="4304"/>
                      </a:lnTo>
                      <a:lnTo>
                        <a:pt x="1168" y="4237"/>
                      </a:lnTo>
                      <a:cubicBezTo>
                        <a:pt x="1135" y="4204"/>
                        <a:pt x="1135" y="4171"/>
                        <a:pt x="1135" y="4137"/>
                      </a:cubicBezTo>
                      <a:lnTo>
                        <a:pt x="1168" y="4070"/>
                      </a:lnTo>
                      <a:cubicBezTo>
                        <a:pt x="1168" y="4037"/>
                        <a:pt x="1202" y="4004"/>
                        <a:pt x="1235" y="4004"/>
                      </a:cubicBezTo>
                      <a:lnTo>
                        <a:pt x="1302" y="4004"/>
                      </a:lnTo>
                      <a:lnTo>
                        <a:pt x="1535" y="4104"/>
                      </a:lnTo>
                      <a:lnTo>
                        <a:pt x="1635" y="4070"/>
                      </a:lnTo>
                      <a:cubicBezTo>
                        <a:pt x="1669" y="4070"/>
                        <a:pt x="1702" y="4070"/>
                        <a:pt x="1735" y="4104"/>
                      </a:cubicBezTo>
                      <a:lnTo>
                        <a:pt x="1802" y="4171"/>
                      </a:lnTo>
                      <a:lnTo>
                        <a:pt x="1835" y="4271"/>
                      </a:lnTo>
                      <a:cubicBezTo>
                        <a:pt x="1869" y="4271"/>
                        <a:pt x="1869" y="4304"/>
                        <a:pt x="1835" y="4337"/>
                      </a:cubicBezTo>
                      <a:lnTo>
                        <a:pt x="1835" y="4404"/>
                      </a:lnTo>
                      <a:lnTo>
                        <a:pt x="1935" y="4504"/>
                      </a:lnTo>
                      <a:cubicBezTo>
                        <a:pt x="1935" y="4471"/>
                        <a:pt x="1935" y="4437"/>
                        <a:pt x="1969" y="4437"/>
                      </a:cubicBezTo>
                      <a:lnTo>
                        <a:pt x="2036" y="4437"/>
                      </a:lnTo>
                      <a:lnTo>
                        <a:pt x="2102" y="4404"/>
                      </a:lnTo>
                      <a:lnTo>
                        <a:pt x="2202" y="4404"/>
                      </a:lnTo>
                      <a:lnTo>
                        <a:pt x="2269" y="4437"/>
                      </a:lnTo>
                      <a:lnTo>
                        <a:pt x="2402" y="4437"/>
                      </a:lnTo>
                      <a:lnTo>
                        <a:pt x="2536" y="4471"/>
                      </a:lnTo>
                      <a:lnTo>
                        <a:pt x="2569" y="4471"/>
                      </a:lnTo>
                      <a:lnTo>
                        <a:pt x="2736" y="4571"/>
                      </a:lnTo>
                      <a:lnTo>
                        <a:pt x="2869" y="4571"/>
                      </a:lnTo>
                      <a:lnTo>
                        <a:pt x="2970" y="4537"/>
                      </a:lnTo>
                      <a:lnTo>
                        <a:pt x="3003" y="4537"/>
                      </a:lnTo>
                      <a:lnTo>
                        <a:pt x="3103" y="4571"/>
                      </a:lnTo>
                      <a:cubicBezTo>
                        <a:pt x="3103" y="4537"/>
                        <a:pt x="3136" y="4504"/>
                        <a:pt x="3170" y="4471"/>
                      </a:cubicBezTo>
                      <a:cubicBezTo>
                        <a:pt x="3186" y="4454"/>
                        <a:pt x="3203" y="4446"/>
                        <a:pt x="3220" y="4446"/>
                      </a:cubicBezTo>
                      <a:cubicBezTo>
                        <a:pt x="3236" y="4446"/>
                        <a:pt x="3253" y="4454"/>
                        <a:pt x="3270" y="4471"/>
                      </a:cubicBezTo>
                      <a:lnTo>
                        <a:pt x="3370" y="4571"/>
                      </a:lnTo>
                      <a:cubicBezTo>
                        <a:pt x="3370" y="4604"/>
                        <a:pt x="3403" y="4604"/>
                        <a:pt x="3403" y="4638"/>
                      </a:cubicBezTo>
                      <a:lnTo>
                        <a:pt x="3370" y="4804"/>
                      </a:lnTo>
                      <a:lnTo>
                        <a:pt x="3403" y="4738"/>
                      </a:lnTo>
                      <a:lnTo>
                        <a:pt x="3503" y="4704"/>
                      </a:lnTo>
                      <a:cubicBezTo>
                        <a:pt x="3503" y="4688"/>
                        <a:pt x="3512" y="4679"/>
                        <a:pt x="3520" y="4679"/>
                      </a:cubicBezTo>
                      <a:cubicBezTo>
                        <a:pt x="3528" y="4679"/>
                        <a:pt x="3537" y="4688"/>
                        <a:pt x="3537" y="4704"/>
                      </a:cubicBezTo>
                      <a:lnTo>
                        <a:pt x="3570" y="4704"/>
                      </a:lnTo>
                      <a:cubicBezTo>
                        <a:pt x="3587" y="4688"/>
                        <a:pt x="3595" y="4679"/>
                        <a:pt x="3603" y="4679"/>
                      </a:cubicBezTo>
                      <a:cubicBezTo>
                        <a:pt x="3612" y="4679"/>
                        <a:pt x="3620" y="4688"/>
                        <a:pt x="3637" y="4704"/>
                      </a:cubicBezTo>
                      <a:lnTo>
                        <a:pt x="3670" y="4704"/>
                      </a:lnTo>
                      <a:lnTo>
                        <a:pt x="3870" y="4604"/>
                      </a:lnTo>
                      <a:lnTo>
                        <a:pt x="4004" y="4604"/>
                      </a:lnTo>
                      <a:cubicBezTo>
                        <a:pt x="4037" y="4604"/>
                        <a:pt x="4070" y="4604"/>
                        <a:pt x="4070" y="4638"/>
                      </a:cubicBezTo>
                      <a:cubicBezTo>
                        <a:pt x="4104" y="4671"/>
                        <a:pt x="4104" y="4704"/>
                        <a:pt x="4070" y="4738"/>
                      </a:cubicBezTo>
                      <a:lnTo>
                        <a:pt x="4070" y="4771"/>
                      </a:lnTo>
                      <a:lnTo>
                        <a:pt x="4070" y="4804"/>
                      </a:lnTo>
                      <a:lnTo>
                        <a:pt x="3970" y="4904"/>
                      </a:lnTo>
                      <a:cubicBezTo>
                        <a:pt x="3937" y="4938"/>
                        <a:pt x="3937" y="4938"/>
                        <a:pt x="3904" y="4938"/>
                      </a:cubicBezTo>
                      <a:lnTo>
                        <a:pt x="3803" y="4971"/>
                      </a:lnTo>
                      <a:lnTo>
                        <a:pt x="3770" y="5004"/>
                      </a:lnTo>
                      <a:lnTo>
                        <a:pt x="3737" y="5138"/>
                      </a:lnTo>
                      <a:lnTo>
                        <a:pt x="3770" y="5171"/>
                      </a:lnTo>
                      <a:cubicBezTo>
                        <a:pt x="3803" y="5171"/>
                        <a:pt x="3803" y="5205"/>
                        <a:pt x="3803" y="5205"/>
                      </a:cubicBezTo>
                      <a:cubicBezTo>
                        <a:pt x="3837" y="5238"/>
                        <a:pt x="3837" y="5271"/>
                        <a:pt x="3803" y="5305"/>
                      </a:cubicBezTo>
                      <a:lnTo>
                        <a:pt x="3937" y="5271"/>
                      </a:lnTo>
                      <a:lnTo>
                        <a:pt x="4070" y="5205"/>
                      </a:lnTo>
                      <a:lnTo>
                        <a:pt x="4204" y="5205"/>
                      </a:lnTo>
                      <a:cubicBezTo>
                        <a:pt x="4213" y="5200"/>
                        <a:pt x="4222" y="5198"/>
                        <a:pt x="4231" y="5198"/>
                      </a:cubicBezTo>
                      <a:cubicBezTo>
                        <a:pt x="4287" y="5198"/>
                        <a:pt x="4333" y="5280"/>
                        <a:pt x="4304" y="5338"/>
                      </a:cubicBezTo>
                      <a:lnTo>
                        <a:pt x="4304" y="5405"/>
                      </a:lnTo>
                      <a:cubicBezTo>
                        <a:pt x="4304" y="5405"/>
                        <a:pt x="4304" y="5438"/>
                        <a:pt x="4304" y="5438"/>
                      </a:cubicBezTo>
                      <a:lnTo>
                        <a:pt x="4304" y="5505"/>
                      </a:lnTo>
                      <a:cubicBezTo>
                        <a:pt x="4304" y="5505"/>
                        <a:pt x="4270" y="5538"/>
                        <a:pt x="4270" y="5538"/>
                      </a:cubicBezTo>
                      <a:lnTo>
                        <a:pt x="4204" y="5605"/>
                      </a:lnTo>
                      <a:lnTo>
                        <a:pt x="4170" y="5638"/>
                      </a:lnTo>
                      <a:lnTo>
                        <a:pt x="4104" y="5672"/>
                      </a:lnTo>
                      <a:lnTo>
                        <a:pt x="4070" y="5738"/>
                      </a:lnTo>
                      <a:lnTo>
                        <a:pt x="4004" y="5838"/>
                      </a:lnTo>
                      <a:cubicBezTo>
                        <a:pt x="4004" y="5838"/>
                        <a:pt x="3970" y="5872"/>
                        <a:pt x="3970" y="5872"/>
                      </a:cubicBezTo>
                      <a:lnTo>
                        <a:pt x="3970" y="5905"/>
                      </a:lnTo>
                      <a:cubicBezTo>
                        <a:pt x="3970" y="5905"/>
                        <a:pt x="3970" y="5938"/>
                        <a:pt x="3970" y="5938"/>
                      </a:cubicBezTo>
                      <a:lnTo>
                        <a:pt x="3970" y="6005"/>
                      </a:lnTo>
                      <a:lnTo>
                        <a:pt x="3970" y="6139"/>
                      </a:lnTo>
                      <a:lnTo>
                        <a:pt x="4037" y="6139"/>
                      </a:lnTo>
                      <a:cubicBezTo>
                        <a:pt x="4070" y="6139"/>
                        <a:pt x="4104" y="6172"/>
                        <a:pt x="4104" y="6205"/>
                      </a:cubicBezTo>
                      <a:lnTo>
                        <a:pt x="4104" y="6239"/>
                      </a:lnTo>
                      <a:cubicBezTo>
                        <a:pt x="4137" y="6272"/>
                        <a:pt x="4137" y="6305"/>
                        <a:pt x="4104" y="6305"/>
                      </a:cubicBezTo>
                      <a:lnTo>
                        <a:pt x="4104" y="6372"/>
                      </a:lnTo>
                      <a:lnTo>
                        <a:pt x="4104" y="6405"/>
                      </a:lnTo>
                      <a:lnTo>
                        <a:pt x="4170" y="6439"/>
                      </a:lnTo>
                      <a:cubicBezTo>
                        <a:pt x="4204" y="6439"/>
                        <a:pt x="4204" y="6472"/>
                        <a:pt x="4204" y="6472"/>
                      </a:cubicBezTo>
                      <a:lnTo>
                        <a:pt x="4270" y="6572"/>
                      </a:lnTo>
                      <a:lnTo>
                        <a:pt x="4304" y="6572"/>
                      </a:lnTo>
                      <a:lnTo>
                        <a:pt x="4471" y="6506"/>
                      </a:lnTo>
                      <a:lnTo>
                        <a:pt x="4604" y="6506"/>
                      </a:lnTo>
                      <a:cubicBezTo>
                        <a:pt x="4613" y="6497"/>
                        <a:pt x="4624" y="6492"/>
                        <a:pt x="4636" y="6492"/>
                      </a:cubicBezTo>
                      <a:cubicBezTo>
                        <a:pt x="4668" y="6492"/>
                        <a:pt x="4704" y="6523"/>
                        <a:pt x="4704" y="6572"/>
                      </a:cubicBezTo>
                      <a:cubicBezTo>
                        <a:pt x="4704" y="6606"/>
                        <a:pt x="4704" y="6639"/>
                        <a:pt x="4637" y="6672"/>
                      </a:cubicBezTo>
                      <a:lnTo>
                        <a:pt x="4537" y="6739"/>
                      </a:lnTo>
                      <a:lnTo>
                        <a:pt x="4504" y="6806"/>
                      </a:lnTo>
                      <a:cubicBezTo>
                        <a:pt x="4504" y="6806"/>
                        <a:pt x="4471" y="6839"/>
                        <a:pt x="4471" y="6839"/>
                      </a:cubicBezTo>
                      <a:lnTo>
                        <a:pt x="4371" y="6872"/>
                      </a:lnTo>
                      <a:lnTo>
                        <a:pt x="4471" y="6939"/>
                      </a:lnTo>
                      <a:lnTo>
                        <a:pt x="5004" y="7206"/>
                      </a:lnTo>
                      <a:lnTo>
                        <a:pt x="5104" y="7273"/>
                      </a:lnTo>
                      <a:cubicBezTo>
                        <a:pt x="5138" y="7273"/>
                        <a:pt x="5138" y="7273"/>
                        <a:pt x="5138" y="7306"/>
                      </a:cubicBezTo>
                      <a:lnTo>
                        <a:pt x="5271" y="7473"/>
                      </a:lnTo>
                      <a:lnTo>
                        <a:pt x="5305" y="7540"/>
                      </a:lnTo>
                      <a:lnTo>
                        <a:pt x="5371" y="7606"/>
                      </a:lnTo>
                      <a:lnTo>
                        <a:pt x="5505" y="7606"/>
                      </a:lnTo>
                      <a:lnTo>
                        <a:pt x="5638" y="7540"/>
                      </a:lnTo>
                      <a:lnTo>
                        <a:pt x="5938" y="7406"/>
                      </a:lnTo>
                      <a:lnTo>
                        <a:pt x="5972" y="7406"/>
                      </a:lnTo>
                      <a:lnTo>
                        <a:pt x="6205" y="7339"/>
                      </a:lnTo>
                      <a:lnTo>
                        <a:pt x="6339" y="7273"/>
                      </a:lnTo>
                      <a:lnTo>
                        <a:pt x="6505" y="7273"/>
                      </a:lnTo>
                      <a:lnTo>
                        <a:pt x="6639" y="7339"/>
                      </a:lnTo>
                      <a:lnTo>
                        <a:pt x="6706" y="7406"/>
                      </a:lnTo>
                      <a:lnTo>
                        <a:pt x="6739" y="7506"/>
                      </a:lnTo>
                      <a:lnTo>
                        <a:pt x="6806" y="7673"/>
                      </a:lnTo>
                      <a:lnTo>
                        <a:pt x="6839" y="7673"/>
                      </a:lnTo>
                      <a:cubicBezTo>
                        <a:pt x="6872" y="7673"/>
                        <a:pt x="6906" y="7673"/>
                        <a:pt x="6906" y="7706"/>
                      </a:cubicBezTo>
                      <a:lnTo>
                        <a:pt x="6972" y="7740"/>
                      </a:lnTo>
                      <a:lnTo>
                        <a:pt x="7206" y="7573"/>
                      </a:lnTo>
                      <a:lnTo>
                        <a:pt x="7339" y="7540"/>
                      </a:lnTo>
                      <a:lnTo>
                        <a:pt x="7439" y="7506"/>
                      </a:lnTo>
                      <a:lnTo>
                        <a:pt x="7573" y="7506"/>
                      </a:lnTo>
                      <a:lnTo>
                        <a:pt x="7840" y="7606"/>
                      </a:lnTo>
                      <a:lnTo>
                        <a:pt x="7973" y="7606"/>
                      </a:lnTo>
                      <a:lnTo>
                        <a:pt x="8107" y="7573"/>
                      </a:lnTo>
                      <a:lnTo>
                        <a:pt x="8240" y="7506"/>
                      </a:lnTo>
                      <a:lnTo>
                        <a:pt x="8273" y="7506"/>
                      </a:lnTo>
                      <a:lnTo>
                        <a:pt x="8440" y="7473"/>
                      </a:lnTo>
                      <a:lnTo>
                        <a:pt x="8707" y="7440"/>
                      </a:lnTo>
                      <a:lnTo>
                        <a:pt x="8874" y="7373"/>
                      </a:lnTo>
                      <a:lnTo>
                        <a:pt x="9141" y="7373"/>
                      </a:lnTo>
                      <a:lnTo>
                        <a:pt x="9307" y="7306"/>
                      </a:lnTo>
                      <a:lnTo>
                        <a:pt x="9407" y="7306"/>
                      </a:lnTo>
                      <a:cubicBezTo>
                        <a:pt x="9441" y="7306"/>
                        <a:pt x="9474" y="7306"/>
                        <a:pt x="9474" y="7339"/>
                      </a:cubicBezTo>
                      <a:lnTo>
                        <a:pt x="9541" y="7373"/>
                      </a:lnTo>
                      <a:lnTo>
                        <a:pt x="9908" y="7373"/>
                      </a:lnTo>
                      <a:lnTo>
                        <a:pt x="10041" y="7440"/>
                      </a:lnTo>
                      <a:lnTo>
                        <a:pt x="10175" y="7440"/>
                      </a:lnTo>
                      <a:cubicBezTo>
                        <a:pt x="10175" y="7406"/>
                        <a:pt x="10208" y="7373"/>
                        <a:pt x="10208" y="7373"/>
                      </a:cubicBezTo>
                      <a:cubicBezTo>
                        <a:pt x="10225" y="7356"/>
                        <a:pt x="10241" y="7348"/>
                        <a:pt x="10258" y="7348"/>
                      </a:cubicBezTo>
                      <a:cubicBezTo>
                        <a:pt x="10275" y="7348"/>
                        <a:pt x="10291" y="7356"/>
                        <a:pt x="10308" y="7373"/>
                      </a:cubicBezTo>
                      <a:lnTo>
                        <a:pt x="10375" y="7373"/>
                      </a:lnTo>
                      <a:cubicBezTo>
                        <a:pt x="10408" y="7373"/>
                        <a:pt x="10442" y="7373"/>
                        <a:pt x="10442" y="7406"/>
                      </a:cubicBezTo>
                      <a:lnTo>
                        <a:pt x="10475" y="7473"/>
                      </a:lnTo>
                      <a:lnTo>
                        <a:pt x="10508" y="7440"/>
                      </a:lnTo>
                      <a:lnTo>
                        <a:pt x="10575" y="7306"/>
                      </a:lnTo>
                      <a:cubicBezTo>
                        <a:pt x="10608" y="7273"/>
                        <a:pt x="10642" y="7239"/>
                        <a:pt x="10675" y="7239"/>
                      </a:cubicBezTo>
                      <a:cubicBezTo>
                        <a:pt x="10708" y="7273"/>
                        <a:pt x="10742" y="7306"/>
                        <a:pt x="10742" y="7339"/>
                      </a:cubicBezTo>
                      <a:lnTo>
                        <a:pt x="10742" y="7406"/>
                      </a:lnTo>
                      <a:lnTo>
                        <a:pt x="10842" y="7406"/>
                      </a:lnTo>
                      <a:cubicBezTo>
                        <a:pt x="10842" y="7373"/>
                        <a:pt x="10875" y="7373"/>
                        <a:pt x="10875" y="7373"/>
                      </a:cubicBezTo>
                      <a:lnTo>
                        <a:pt x="10942" y="7339"/>
                      </a:lnTo>
                      <a:lnTo>
                        <a:pt x="11009" y="7339"/>
                      </a:lnTo>
                      <a:lnTo>
                        <a:pt x="11009" y="7306"/>
                      </a:lnTo>
                      <a:cubicBezTo>
                        <a:pt x="11042" y="7273"/>
                        <a:pt x="11042" y="7239"/>
                        <a:pt x="11075" y="7239"/>
                      </a:cubicBezTo>
                      <a:lnTo>
                        <a:pt x="11175" y="7206"/>
                      </a:lnTo>
                      <a:lnTo>
                        <a:pt x="11342" y="7173"/>
                      </a:lnTo>
                      <a:lnTo>
                        <a:pt x="11476" y="7106"/>
                      </a:lnTo>
                      <a:lnTo>
                        <a:pt x="11576" y="7106"/>
                      </a:lnTo>
                      <a:lnTo>
                        <a:pt x="11609" y="7006"/>
                      </a:lnTo>
                      <a:lnTo>
                        <a:pt x="11642" y="7006"/>
                      </a:lnTo>
                      <a:cubicBezTo>
                        <a:pt x="11665" y="7006"/>
                        <a:pt x="11672" y="6991"/>
                        <a:pt x="11684" y="6991"/>
                      </a:cubicBezTo>
                      <a:cubicBezTo>
                        <a:pt x="11691" y="6991"/>
                        <a:pt x="11698" y="6995"/>
                        <a:pt x="11709" y="7006"/>
                      </a:cubicBezTo>
                      <a:lnTo>
                        <a:pt x="11843" y="7006"/>
                      </a:lnTo>
                      <a:lnTo>
                        <a:pt x="11943" y="6973"/>
                      </a:lnTo>
                      <a:lnTo>
                        <a:pt x="12076" y="6973"/>
                      </a:lnTo>
                      <a:cubicBezTo>
                        <a:pt x="12109" y="6973"/>
                        <a:pt x="12143" y="7006"/>
                        <a:pt x="12143" y="7073"/>
                      </a:cubicBezTo>
                      <a:lnTo>
                        <a:pt x="12143" y="7106"/>
                      </a:lnTo>
                      <a:cubicBezTo>
                        <a:pt x="12143" y="7106"/>
                        <a:pt x="12143" y="7139"/>
                        <a:pt x="12143" y="7139"/>
                      </a:cubicBezTo>
                      <a:lnTo>
                        <a:pt x="12109" y="7206"/>
                      </a:lnTo>
                      <a:lnTo>
                        <a:pt x="12143" y="7206"/>
                      </a:lnTo>
                      <a:cubicBezTo>
                        <a:pt x="12176" y="7206"/>
                        <a:pt x="12176" y="7239"/>
                        <a:pt x="12176" y="7273"/>
                      </a:cubicBezTo>
                      <a:cubicBezTo>
                        <a:pt x="12176" y="7306"/>
                        <a:pt x="12143" y="7339"/>
                        <a:pt x="12143" y="7339"/>
                      </a:cubicBezTo>
                      <a:cubicBezTo>
                        <a:pt x="12143" y="7339"/>
                        <a:pt x="12143" y="7373"/>
                        <a:pt x="12176" y="7373"/>
                      </a:cubicBezTo>
                      <a:lnTo>
                        <a:pt x="12209" y="7440"/>
                      </a:lnTo>
                      <a:cubicBezTo>
                        <a:pt x="12209" y="7473"/>
                        <a:pt x="12209" y="7473"/>
                        <a:pt x="12209" y="7506"/>
                      </a:cubicBezTo>
                      <a:lnTo>
                        <a:pt x="12209" y="7606"/>
                      </a:lnTo>
                      <a:cubicBezTo>
                        <a:pt x="12209" y="7606"/>
                        <a:pt x="12209" y="7606"/>
                        <a:pt x="12209" y="7640"/>
                      </a:cubicBezTo>
                      <a:lnTo>
                        <a:pt x="12176" y="7706"/>
                      </a:lnTo>
                      <a:cubicBezTo>
                        <a:pt x="12176" y="7706"/>
                        <a:pt x="12209" y="7740"/>
                        <a:pt x="12209" y="7740"/>
                      </a:cubicBezTo>
                      <a:cubicBezTo>
                        <a:pt x="12243" y="7773"/>
                        <a:pt x="12243" y="7840"/>
                        <a:pt x="12209" y="7873"/>
                      </a:cubicBezTo>
                      <a:lnTo>
                        <a:pt x="12143" y="7940"/>
                      </a:lnTo>
                      <a:lnTo>
                        <a:pt x="12343" y="7940"/>
                      </a:lnTo>
                      <a:cubicBezTo>
                        <a:pt x="12410" y="7940"/>
                        <a:pt x="12476" y="8040"/>
                        <a:pt x="12410" y="8107"/>
                      </a:cubicBezTo>
                      <a:lnTo>
                        <a:pt x="12343" y="8173"/>
                      </a:lnTo>
                      <a:cubicBezTo>
                        <a:pt x="12310" y="8207"/>
                        <a:pt x="12276" y="8207"/>
                        <a:pt x="12276" y="8207"/>
                      </a:cubicBezTo>
                      <a:lnTo>
                        <a:pt x="11909" y="8207"/>
                      </a:lnTo>
                      <a:lnTo>
                        <a:pt x="11976" y="8273"/>
                      </a:lnTo>
                      <a:lnTo>
                        <a:pt x="11976" y="8307"/>
                      </a:lnTo>
                      <a:lnTo>
                        <a:pt x="12009" y="8374"/>
                      </a:lnTo>
                      <a:cubicBezTo>
                        <a:pt x="12043" y="8407"/>
                        <a:pt x="12043" y="8440"/>
                        <a:pt x="12009" y="8474"/>
                      </a:cubicBezTo>
                      <a:cubicBezTo>
                        <a:pt x="12009" y="8474"/>
                        <a:pt x="11976" y="8507"/>
                        <a:pt x="11943" y="8507"/>
                      </a:cubicBezTo>
                      <a:cubicBezTo>
                        <a:pt x="11909" y="8507"/>
                        <a:pt x="11876" y="8507"/>
                        <a:pt x="11843" y="8474"/>
                      </a:cubicBezTo>
                      <a:lnTo>
                        <a:pt x="11809" y="8440"/>
                      </a:lnTo>
                      <a:lnTo>
                        <a:pt x="11709" y="8340"/>
                      </a:lnTo>
                      <a:cubicBezTo>
                        <a:pt x="11709" y="8340"/>
                        <a:pt x="11709" y="8340"/>
                        <a:pt x="11676" y="8307"/>
                      </a:cubicBezTo>
                      <a:lnTo>
                        <a:pt x="11642" y="8307"/>
                      </a:lnTo>
                      <a:cubicBezTo>
                        <a:pt x="11642" y="8307"/>
                        <a:pt x="11676" y="8340"/>
                        <a:pt x="11709" y="8374"/>
                      </a:cubicBezTo>
                      <a:cubicBezTo>
                        <a:pt x="11709" y="8374"/>
                        <a:pt x="11709" y="8407"/>
                        <a:pt x="11709" y="8440"/>
                      </a:cubicBezTo>
                      <a:lnTo>
                        <a:pt x="11642" y="8540"/>
                      </a:lnTo>
                      <a:lnTo>
                        <a:pt x="11742" y="8640"/>
                      </a:lnTo>
                      <a:cubicBezTo>
                        <a:pt x="11742" y="8674"/>
                        <a:pt x="11742" y="8674"/>
                        <a:pt x="11742" y="8707"/>
                      </a:cubicBezTo>
                      <a:lnTo>
                        <a:pt x="11709" y="8974"/>
                      </a:lnTo>
                      <a:lnTo>
                        <a:pt x="11709" y="9074"/>
                      </a:lnTo>
                      <a:lnTo>
                        <a:pt x="11676" y="9141"/>
                      </a:lnTo>
                      <a:cubicBezTo>
                        <a:pt x="11676" y="9141"/>
                        <a:pt x="11642" y="9174"/>
                        <a:pt x="11642" y="9174"/>
                      </a:cubicBezTo>
                      <a:cubicBezTo>
                        <a:pt x="11626" y="9191"/>
                        <a:pt x="11601" y="9199"/>
                        <a:pt x="11576" y="9199"/>
                      </a:cubicBezTo>
                      <a:cubicBezTo>
                        <a:pt x="11551" y="9199"/>
                        <a:pt x="11526" y="9191"/>
                        <a:pt x="11509" y="9174"/>
                      </a:cubicBezTo>
                      <a:lnTo>
                        <a:pt x="11442" y="9141"/>
                      </a:lnTo>
                      <a:cubicBezTo>
                        <a:pt x="11442" y="9107"/>
                        <a:pt x="11442" y="9107"/>
                        <a:pt x="11442" y="9074"/>
                      </a:cubicBezTo>
                      <a:lnTo>
                        <a:pt x="11376" y="8907"/>
                      </a:lnTo>
                      <a:lnTo>
                        <a:pt x="11309" y="8807"/>
                      </a:lnTo>
                      <a:lnTo>
                        <a:pt x="11242" y="8707"/>
                      </a:lnTo>
                      <a:lnTo>
                        <a:pt x="11242" y="8841"/>
                      </a:lnTo>
                      <a:cubicBezTo>
                        <a:pt x="11242" y="8841"/>
                        <a:pt x="11242" y="8841"/>
                        <a:pt x="11242" y="8874"/>
                      </a:cubicBezTo>
                      <a:lnTo>
                        <a:pt x="11242" y="8941"/>
                      </a:lnTo>
                      <a:lnTo>
                        <a:pt x="11209" y="9107"/>
                      </a:lnTo>
                      <a:lnTo>
                        <a:pt x="11209" y="9374"/>
                      </a:lnTo>
                      <a:cubicBezTo>
                        <a:pt x="11209" y="9374"/>
                        <a:pt x="11209" y="9408"/>
                        <a:pt x="11209" y="9441"/>
                      </a:cubicBezTo>
                      <a:lnTo>
                        <a:pt x="11175" y="9474"/>
                      </a:lnTo>
                      <a:cubicBezTo>
                        <a:pt x="11142" y="9508"/>
                        <a:pt x="11109" y="9541"/>
                        <a:pt x="11075" y="9541"/>
                      </a:cubicBezTo>
                      <a:cubicBezTo>
                        <a:pt x="11042" y="9508"/>
                        <a:pt x="11009" y="9474"/>
                        <a:pt x="11009" y="9441"/>
                      </a:cubicBezTo>
                      <a:lnTo>
                        <a:pt x="10942" y="9241"/>
                      </a:lnTo>
                      <a:cubicBezTo>
                        <a:pt x="10909" y="9207"/>
                        <a:pt x="10909" y="9207"/>
                        <a:pt x="10942" y="9174"/>
                      </a:cubicBezTo>
                      <a:lnTo>
                        <a:pt x="10975" y="9107"/>
                      </a:lnTo>
                      <a:lnTo>
                        <a:pt x="10975" y="8907"/>
                      </a:lnTo>
                      <a:lnTo>
                        <a:pt x="10975" y="8841"/>
                      </a:lnTo>
                      <a:lnTo>
                        <a:pt x="10875" y="8774"/>
                      </a:lnTo>
                      <a:lnTo>
                        <a:pt x="10775" y="8774"/>
                      </a:lnTo>
                      <a:lnTo>
                        <a:pt x="10742" y="8807"/>
                      </a:lnTo>
                      <a:cubicBezTo>
                        <a:pt x="10742" y="8807"/>
                        <a:pt x="10742" y="8841"/>
                        <a:pt x="10708" y="8841"/>
                      </a:cubicBezTo>
                      <a:lnTo>
                        <a:pt x="10542" y="8841"/>
                      </a:lnTo>
                      <a:lnTo>
                        <a:pt x="10542" y="8874"/>
                      </a:lnTo>
                      <a:cubicBezTo>
                        <a:pt x="10542" y="8907"/>
                        <a:pt x="10508" y="8941"/>
                        <a:pt x="10475" y="8941"/>
                      </a:cubicBezTo>
                      <a:lnTo>
                        <a:pt x="10408" y="8941"/>
                      </a:lnTo>
                      <a:cubicBezTo>
                        <a:pt x="10389" y="8950"/>
                        <a:pt x="10372" y="8954"/>
                        <a:pt x="10357" y="8954"/>
                      </a:cubicBezTo>
                      <a:cubicBezTo>
                        <a:pt x="10322" y="8954"/>
                        <a:pt x="10298" y="8931"/>
                        <a:pt x="10275" y="8907"/>
                      </a:cubicBezTo>
                      <a:lnTo>
                        <a:pt x="10275" y="8941"/>
                      </a:lnTo>
                      <a:cubicBezTo>
                        <a:pt x="10275" y="8974"/>
                        <a:pt x="10275" y="8974"/>
                        <a:pt x="10275" y="9007"/>
                      </a:cubicBezTo>
                      <a:lnTo>
                        <a:pt x="10241" y="9074"/>
                      </a:lnTo>
                      <a:cubicBezTo>
                        <a:pt x="10241" y="9107"/>
                        <a:pt x="10208" y="9141"/>
                        <a:pt x="10208" y="9141"/>
                      </a:cubicBezTo>
                      <a:lnTo>
                        <a:pt x="10141" y="9141"/>
                      </a:lnTo>
                      <a:cubicBezTo>
                        <a:pt x="10108" y="9141"/>
                        <a:pt x="10075" y="9141"/>
                        <a:pt x="10041" y="9107"/>
                      </a:cubicBezTo>
                      <a:cubicBezTo>
                        <a:pt x="10041" y="9141"/>
                        <a:pt x="10041" y="9141"/>
                        <a:pt x="10041" y="9141"/>
                      </a:cubicBezTo>
                      <a:lnTo>
                        <a:pt x="10008" y="9207"/>
                      </a:lnTo>
                      <a:cubicBezTo>
                        <a:pt x="10008" y="9241"/>
                        <a:pt x="9975" y="9274"/>
                        <a:pt x="9941" y="9274"/>
                      </a:cubicBezTo>
                      <a:lnTo>
                        <a:pt x="9874" y="9274"/>
                      </a:lnTo>
                      <a:cubicBezTo>
                        <a:pt x="9841" y="9274"/>
                        <a:pt x="9808" y="9274"/>
                        <a:pt x="9774" y="9241"/>
                      </a:cubicBezTo>
                      <a:cubicBezTo>
                        <a:pt x="9741" y="9274"/>
                        <a:pt x="9741" y="9274"/>
                        <a:pt x="9708" y="9274"/>
                      </a:cubicBezTo>
                      <a:lnTo>
                        <a:pt x="9708" y="9141"/>
                      </a:lnTo>
                      <a:lnTo>
                        <a:pt x="9708" y="8807"/>
                      </a:lnTo>
                      <a:lnTo>
                        <a:pt x="9741" y="8674"/>
                      </a:lnTo>
                      <a:lnTo>
                        <a:pt x="9641" y="8640"/>
                      </a:lnTo>
                      <a:cubicBezTo>
                        <a:pt x="9608" y="8640"/>
                        <a:pt x="9608" y="8674"/>
                        <a:pt x="9574" y="8674"/>
                      </a:cubicBezTo>
                      <a:cubicBezTo>
                        <a:pt x="9541" y="8674"/>
                        <a:pt x="9508" y="8640"/>
                        <a:pt x="9508" y="8607"/>
                      </a:cubicBezTo>
                      <a:lnTo>
                        <a:pt x="9474" y="8574"/>
                      </a:lnTo>
                      <a:cubicBezTo>
                        <a:pt x="9441" y="8540"/>
                        <a:pt x="9441" y="8540"/>
                        <a:pt x="9474" y="8507"/>
                      </a:cubicBezTo>
                      <a:lnTo>
                        <a:pt x="9474" y="8374"/>
                      </a:lnTo>
                      <a:lnTo>
                        <a:pt x="9274" y="8307"/>
                      </a:lnTo>
                      <a:lnTo>
                        <a:pt x="9241" y="8307"/>
                      </a:lnTo>
                      <a:lnTo>
                        <a:pt x="9107" y="8340"/>
                      </a:lnTo>
                      <a:cubicBezTo>
                        <a:pt x="9091" y="8357"/>
                        <a:pt x="9074" y="8365"/>
                        <a:pt x="9057" y="8365"/>
                      </a:cubicBezTo>
                      <a:cubicBezTo>
                        <a:pt x="9041" y="8365"/>
                        <a:pt x="9024" y="8357"/>
                        <a:pt x="9007" y="8340"/>
                      </a:cubicBezTo>
                      <a:lnTo>
                        <a:pt x="8974" y="8340"/>
                      </a:lnTo>
                      <a:lnTo>
                        <a:pt x="8940" y="8374"/>
                      </a:lnTo>
                      <a:lnTo>
                        <a:pt x="8840" y="8374"/>
                      </a:lnTo>
                      <a:lnTo>
                        <a:pt x="8740" y="8407"/>
                      </a:lnTo>
                      <a:lnTo>
                        <a:pt x="8440" y="8574"/>
                      </a:lnTo>
                      <a:lnTo>
                        <a:pt x="8407" y="8607"/>
                      </a:lnTo>
                      <a:lnTo>
                        <a:pt x="8373" y="8640"/>
                      </a:lnTo>
                      <a:lnTo>
                        <a:pt x="8140" y="8941"/>
                      </a:lnTo>
                      <a:lnTo>
                        <a:pt x="8040" y="9107"/>
                      </a:lnTo>
                      <a:cubicBezTo>
                        <a:pt x="8040" y="9107"/>
                        <a:pt x="8006" y="9141"/>
                        <a:pt x="8006" y="9141"/>
                      </a:cubicBezTo>
                      <a:lnTo>
                        <a:pt x="7940" y="9207"/>
                      </a:lnTo>
                      <a:lnTo>
                        <a:pt x="7740" y="9508"/>
                      </a:lnTo>
                      <a:lnTo>
                        <a:pt x="7640" y="9574"/>
                      </a:lnTo>
                      <a:lnTo>
                        <a:pt x="7339" y="9775"/>
                      </a:lnTo>
                      <a:lnTo>
                        <a:pt x="7339" y="9808"/>
                      </a:lnTo>
                      <a:lnTo>
                        <a:pt x="7306" y="9841"/>
                      </a:lnTo>
                      <a:lnTo>
                        <a:pt x="7239" y="9908"/>
                      </a:lnTo>
                      <a:lnTo>
                        <a:pt x="7039" y="9908"/>
                      </a:lnTo>
                      <a:lnTo>
                        <a:pt x="6906" y="9841"/>
                      </a:lnTo>
                      <a:lnTo>
                        <a:pt x="6839" y="9841"/>
                      </a:lnTo>
                      <a:lnTo>
                        <a:pt x="6639" y="9574"/>
                      </a:lnTo>
                      <a:lnTo>
                        <a:pt x="6505" y="9508"/>
                      </a:lnTo>
                      <a:lnTo>
                        <a:pt x="6339" y="9508"/>
                      </a:lnTo>
                      <a:lnTo>
                        <a:pt x="6272" y="9474"/>
                      </a:lnTo>
                      <a:lnTo>
                        <a:pt x="6239" y="9474"/>
                      </a:lnTo>
                      <a:lnTo>
                        <a:pt x="6205" y="9441"/>
                      </a:lnTo>
                      <a:lnTo>
                        <a:pt x="6172" y="9441"/>
                      </a:lnTo>
                      <a:lnTo>
                        <a:pt x="6172" y="9474"/>
                      </a:lnTo>
                      <a:cubicBezTo>
                        <a:pt x="6172" y="9508"/>
                        <a:pt x="6172" y="9541"/>
                        <a:pt x="6105" y="9541"/>
                      </a:cubicBezTo>
                      <a:lnTo>
                        <a:pt x="6072" y="9541"/>
                      </a:lnTo>
                      <a:lnTo>
                        <a:pt x="5972" y="9608"/>
                      </a:lnTo>
                      <a:lnTo>
                        <a:pt x="5905" y="9608"/>
                      </a:lnTo>
                      <a:lnTo>
                        <a:pt x="5838" y="9574"/>
                      </a:lnTo>
                      <a:cubicBezTo>
                        <a:pt x="5805" y="9574"/>
                        <a:pt x="5772" y="9541"/>
                        <a:pt x="5772" y="9508"/>
                      </a:cubicBezTo>
                      <a:cubicBezTo>
                        <a:pt x="5772" y="9474"/>
                        <a:pt x="5772" y="9441"/>
                        <a:pt x="5805" y="9408"/>
                      </a:cubicBezTo>
                      <a:lnTo>
                        <a:pt x="5605" y="9408"/>
                      </a:lnTo>
                      <a:lnTo>
                        <a:pt x="5438" y="9341"/>
                      </a:lnTo>
                      <a:lnTo>
                        <a:pt x="4938" y="9341"/>
                      </a:lnTo>
                      <a:cubicBezTo>
                        <a:pt x="4971" y="9374"/>
                        <a:pt x="4971" y="9408"/>
                        <a:pt x="4971" y="9441"/>
                      </a:cubicBezTo>
                      <a:cubicBezTo>
                        <a:pt x="4971" y="9474"/>
                        <a:pt x="4938" y="9508"/>
                        <a:pt x="4904" y="9508"/>
                      </a:cubicBezTo>
                      <a:lnTo>
                        <a:pt x="4804" y="9541"/>
                      </a:lnTo>
                      <a:lnTo>
                        <a:pt x="4571" y="9541"/>
                      </a:lnTo>
                      <a:cubicBezTo>
                        <a:pt x="4571" y="9574"/>
                        <a:pt x="4571" y="9574"/>
                        <a:pt x="4537" y="9608"/>
                      </a:cubicBezTo>
                      <a:cubicBezTo>
                        <a:pt x="4521" y="9624"/>
                        <a:pt x="4496" y="9633"/>
                        <a:pt x="4471" y="9633"/>
                      </a:cubicBezTo>
                      <a:cubicBezTo>
                        <a:pt x="4446" y="9633"/>
                        <a:pt x="4421" y="9624"/>
                        <a:pt x="4404" y="9608"/>
                      </a:cubicBezTo>
                      <a:cubicBezTo>
                        <a:pt x="4404" y="9641"/>
                        <a:pt x="4404" y="9674"/>
                        <a:pt x="4404" y="9708"/>
                      </a:cubicBezTo>
                      <a:lnTo>
                        <a:pt x="4404" y="9775"/>
                      </a:lnTo>
                      <a:cubicBezTo>
                        <a:pt x="4404" y="9775"/>
                        <a:pt x="4404" y="9808"/>
                        <a:pt x="4371" y="9808"/>
                      </a:cubicBezTo>
                      <a:lnTo>
                        <a:pt x="4337" y="9841"/>
                      </a:lnTo>
                      <a:cubicBezTo>
                        <a:pt x="4337" y="9875"/>
                        <a:pt x="4337" y="9875"/>
                        <a:pt x="4337" y="9908"/>
                      </a:cubicBezTo>
                      <a:lnTo>
                        <a:pt x="4337" y="10008"/>
                      </a:lnTo>
                      <a:cubicBezTo>
                        <a:pt x="4337" y="10041"/>
                        <a:pt x="4337" y="10041"/>
                        <a:pt x="4337" y="10075"/>
                      </a:cubicBezTo>
                      <a:lnTo>
                        <a:pt x="4371" y="10041"/>
                      </a:lnTo>
                      <a:cubicBezTo>
                        <a:pt x="4404" y="10041"/>
                        <a:pt x="4471" y="10041"/>
                        <a:pt x="4504" y="10075"/>
                      </a:cubicBezTo>
                      <a:lnTo>
                        <a:pt x="4537" y="10175"/>
                      </a:lnTo>
                      <a:lnTo>
                        <a:pt x="4537" y="10141"/>
                      </a:lnTo>
                      <a:cubicBezTo>
                        <a:pt x="4571" y="10108"/>
                        <a:pt x="4604" y="10108"/>
                        <a:pt x="4637" y="10108"/>
                      </a:cubicBezTo>
                      <a:lnTo>
                        <a:pt x="4804" y="10108"/>
                      </a:lnTo>
                      <a:lnTo>
                        <a:pt x="4804" y="10075"/>
                      </a:lnTo>
                      <a:cubicBezTo>
                        <a:pt x="4838" y="10041"/>
                        <a:pt x="4838" y="10041"/>
                        <a:pt x="4871" y="10008"/>
                      </a:cubicBezTo>
                      <a:lnTo>
                        <a:pt x="4971" y="10008"/>
                      </a:lnTo>
                      <a:lnTo>
                        <a:pt x="5071" y="10075"/>
                      </a:lnTo>
                      <a:lnTo>
                        <a:pt x="5271" y="10075"/>
                      </a:lnTo>
                      <a:lnTo>
                        <a:pt x="5471" y="10108"/>
                      </a:lnTo>
                      <a:lnTo>
                        <a:pt x="5505" y="10108"/>
                      </a:lnTo>
                      <a:lnTo>
                        <a:pt x="5605" y="10175"/>
                      </a:lnTo>
                      <a:cubicBezTo>
                        <a:pt x="5605" y="10208"/>
                        <a:pt x="5638" y="10208"/>
                        <a:pt x="5638" y="10242"/>
                      </a:cubicBezTo>
                      <a:lnTo>
                        <a:pt x="5671" y="10242"/>
                      </a:lnTo>
                      <a:lnTo>
                        <a:pt x="6138" y="10508"/>
                      </a:lnTo>
                      <a:cubicBezTo>
                        <a:pt x="6138" y="10508"/>
                        <a:pt x="6138" y="10508"/>
                        <a:pt x="6172" y="10542"/>
                      </a:cubicBezTo>
                      <a:lnTo>
                        <a:pt x="6205" y="10608"/>
                      </a:lnTo>
                      <a:lnTo>
                        <a:pt x="6305" y="10642"/>
                      </a:lnTo>
                      <a:lnTo>
                        <a:pt x="6339" y="10675"/>
                      </a:lnTo>
                      <a:lnTo>
                        <a:pt x="6405" y="10709"/>
                      </a:lnTo>
                      <a:lnTo>
                        <a:pt x="6439" y="10742"/>
                      </a:lnTo>
                      <a:cubicBezTo>
                        <a:pt x="6472" y="10775"/>
                        <a:pt x="6505" y="10775"/>
                        <a:pt x="6505" y="10809"/>
                      </a:cubicBezTo>
                      <a:lnTo>
                        <a:pt x="6539" y="10909"/>
                      </a:lnTo>
                      <a:lnTo>
                        <a:pt x="6572" y="10942"/>
                      </a:lnTo>
                      <a:lnTo>
                        <a:pt x="6572" y="10975"/>
                      </a:lnTo>
                      <a:lnTo>
                        <a:pt x="6605" y="11042"/>
                      </a:lnTo>
                      <a:lnTo>
                        <a:pt x="6605" y="11076"/>
                      </a:lnTo>
                      <a:lnTo>
                        <a:pt x="6706" y="11109"/>
                      </a:lnTo>
                      <a:lnTo>
                        <a:pt x="6739" y="11109"/>
                      </a:lnTo>
                      <a:cubicBezTo>
                        <a:pt x="6739" y="11109"/>
                        <a:pt x="6772" y="11142"/>
                        <a:pt x="6772" y="11142"/>
                      </a:cubicBezTo>
                      <a:lnTo>
                        <a:pt x="6806" y="11242"/>
                      </a:lnTo>
                      <a:cubicBezTo>
                        <a:pt x="6806" y="11276"/>
                        <a:pt x="6772" y="11309"/>
                        <a:pt x="6739" y="11342"/>
                      </a:cubicBezTo>
                      <a:lnTo>
                        <a:pt x="6706" y="11342"/>
                      </a:lnTo>
                      <a:cubicBezTo>
                        <a:pt x="6739" y="11376"/>
                        <a:pt x="6739" y="11376"/>
                        <a:pt x="6739" y="11376"/>
                      </a:cubicBezTo>
                      <a:lnTo>
                        <a:pt x="6839" y="11576"/>
                      </a:lnTo>
                      <a:lnTo>
                        <a:pt x="6906" y="11609"/>
                      </a:lnTo>
                      <a:lnTo>
                        <a:pt x="6939" y="11643"/>
                      </a:lnTo>
                      <a:lnTo>
                        <a:pt x="7006" y="11643"/>
                      </a:lnTo>
                      <a:lnTo>
                        <a:pt x="7006" y="11609"/>
                      </a:lnTo>
                      <a:cubicBezTo>
                        <a:pt x="7006" y="11609"/>
                        <a:pt x="7006" y="11609"/>
                        <a:pt x="7006" y="11576"/>
                      </a:cubicBezTo>
                      <a:lnTo>
                        <a:pt x="7006" y="11543"/>
                      </a:lnTo>
                      <a:cubicBezTo>
                        <a:pt x="7006" y="11509"/>
                        <a:pt x="7006" y="11476"/>
                        <a:pt x="7039" y="11476"/>
                      </a:cubicBezTo>
                      <a:lnTo>
                        <a:pt x="7406" y="11476"/>
                      </a:lnTo>
                      <a:lnTo>
                        <a:pt x="7473" y="11509"/>
                      </a:lnTo>
                      <a:cubicBezTo>
                        <a:pt x="7506" y="11509"/>
                        <a:pt x="7506" y="11509"/>
                        <a:pt x="7539" y="11543"/>
                      </a:cubicBezTo>
                      <a:lnTo>
                        <a:pt x="7573" y="11643"/>
                      </a:lnTo>
                      <a:cubicBezTo>
                        <a:pt x="7573" y="11643"/>
                        <a:pt x="7573" y="11676"/>
                        <a:pt x="7573" y="11709"/>
                      </a:cubicBezTo>
                      <a:lnTo>
                        <a:pt x="7539" y="11976"/>
                      </a:lnTo>
                      <a:lnTo>
                        <a:pt x="7539" y="12043"/>
                      </a:lnTo>
                      <a:lnTo>
                        <a:pt x="7573" y="12243"/>
                      </a:lnTo>
                      <a:lnTo>
                        <a:pt x="7706" y="12243"/>
                      </a:lnTo>
                      <a:cubicBezTo>
                        <a:pt x="7773" y="12243"/>
                        <a:pt x="7806" y="12276"/>
                        <a:pt x="7806" y="12310"/>
                      </a:cubicBezTo>
                      <a:lnTo>
                        <a:pt x="7873" y="12510"/>
                      </a:lnTo>
                      <a:lnTo>
                        <a:pt x="7973" y="12577"/>
                      </a:lnTo>
                      <a:cubicBezTo>
                        <a:pt x="7973" y="12577"/>
                        <a:pt x="8006" y="12577"/>
                        <a:pt x="8006" y="12610"/>
                      </a:cubicBezTo>
                      <a:lnTo>
                        <a:pt x="8006" y="12677"/>
                      </a:lnTo>
                      <a:cubicBezTo>
                        <a:pt x="8040" y="12710"/>
                        <a:pt x="8040" y="12743"/>
                        <a:pt x="8006" y="12777"/>
                      </a:cubicBezTo>
                      <a:lnTo>
                        <a:pt x="7940" y="12810"/>
                      </a:lnTo>
                      <a:lnTo>
                        <a:pt x="7873" y="12877"/>
                      </a:lnTo>
                      <a:lnTo>
                        <a:pt x="7873" y="13010"/>
                      </a:lnTo>
                      <a:cubicBezTo>
                        <a:pt x="7873" y="13044"/>
                        <a:pt x="7873" y="13044"/>
                        <a:pt x="7840" y="13077"/>
                      </a:cubicBezTo>
                      <a:lnTo>
                        <a:pt x="7806" y="13110"/>
                      </a:lnTo>
                      <a:cubicBezTo>
                        <a:pt x="7806" y="13110"/>
                        <a:pt x="7773" y="13144"/>
                        <a:pt x="7740" y="13144"/>
                      </a:cubicBezTo>
                      <a:lnTo>
                        <a:pt x="7573" y="13144"/>
                      </a:lnTo>
                      <a:lnTo>
                        <a:pt x="7239" y="13044"/>
                      </a:lnTo>
                      <a:lnTo>
                        <a:pt x="7206" y="13077"/>
                      </a:lnTo>
                      <a:lnTo>
                        <a:pt x="7206" y="13144"/>
                      </a:lnTo>
                      <a:lnTo>
                        <a:pt x="7439" y="13611"/>
                      </a:lnTo>
                      <a:cubicBezTo>
                        <a:pt x="7439" y="13644"/>
                        <a:pt x="7439" y="13644"/>
                        <a:pt x="7439" y="13644"/>
                      </a:cubicBezTo>
                      <a:lnTo>
                        <a:pt x="7439" y="13811"/>
                      </a:lnTo>
                      <a:lnTo>
                        <a:pt x="7473" y="13844"/>
                      </a:lnTo>
                      <a:cubicBezTo>
                        <a:pt x="7473" y="13878"/>
                        <a:pt x="7473" y="13878"/>
                        <a:pt x="7506" y="13878"/>
                      </a:cubicBezTo>
                      <a:lnTo>
                        <a:pt x="7573" y="14111"/>
                      </a:lnTo>
                      <a:cubicBezTo>
                        <a:pt x="7573" y="14111"/>
                        <a:pt x="7573" y="14144"/>
                        <a:pt x="7573" y="14144"/>
                      </a:cubicBezTo>
                      <a:lnTo>
                        <a:pt x="7573" y="14244"/>
                      </a:lnTo>
                      <a:cubicBezTo>
                        <a:pt x="7606" y="14278"/>
                        <a:pt x="7606" y="14278"/>
                        <a:pt x="7573" y="14311"/>
                      </a:cubicBezTo>
                      <a:lnTo>
                        <a:pt x="7673" y="14478"/>
                      </a:lnTo>
                      <a:lnTo>
                        <a:pt x="7773" y="14545"/>
                      </a:lnTo>
                      <a:lnTo>
                        <a:pt x="7840" y="14611"/>
                      </a:lnTo>
                      <a:cubicBezTo>
                        <a:pt x="7873" y="14645"/>
                        <a:pt x="7873" y="14678"/>
                        <a:pt x="7873" y="14711"/>
                      </a:cubicBezTo>
                      <a:lnTo>
                        <a:pt x="7873" y="14745"/>
                      </a:lnTo>
                      <a:lnTo>
                        <a:pt x="7906" y="14745"/>
                      </a:lnTo>
                      <a:lnTo>
                        <a:pt x="8107" y="14845"/>
                      </a:lnTo>
                      <a:lnTo>
                        <a:pt x="8140" y="14845"/>
                      </a:lnTo>
                      <a:lnTo>
                        <a:pt x="8173" y="14812"/>
                      </a:lnTo>
                      <a:lnTo>
                        <a:pt x="8273" y="14678"/>
                      </a:lnTo>
                      <a:lnTo>
                        <a:pt x="8340" y="14645"/>
                      </a:lnTo>
                      <a:lnTo>
                        <a:pt x="8507" y="14645"/>
                      </a:lnTo>
                      <a:lnTo>
                        <a:pt x="8874" y="14711"/>
                      </a:lnTo>
                      <a:lnTo>
                        <a:pt x="9041" y="14711"/>
                      </a:lnTo>
                      <a:lnTo>
                        <a:pt x="9174" y="14678"/>
                      </a:lnTo>
                      <a:lnTo>
                        <a:pt x="9241" y="14611"/>
                      </a:lnTo>
                      <a:lnTo>
                        <a:pt x="9708" y="14111"/>
                      </a:lnTo>
                      <a:lnTo>
                        <a:pt x="9741" y="14011"/>
                      </a:lnTo>
                      <a:lnTo>
                        <a:pt x="9741" y="13978"/>
                      </a:lnTo>
                      <a:lnTo>
                        <a:pt x="9808" y="13944"/>
                      </a:lnTo>
                      <a:cubicBezTo>
                        <a:pt x="9808" y="13944"/>
                        <a:pt x="9808" y="13911"/>
                        <a:pt x="9808" y="13911"/>
                      </a:cubicBezTo>
                      <a:lnTo>
                        <a:pt x="9941" y="13878"/>
                      </a:lnTo>
                      <a:lnTo>
                        <a:pt x="9808" y="13711"/>
                      </a:lnTo>
                      <a:cubicBezTo>
                        <a:pt x="9774" y="13711"/>
                        <a:pt x="9774" y="13677"/>
                        <a:pt x="9774" y="13677"/>
                      </a:cubicBezTo>
                      <a:lnTo>
                        <a:pt x="9708" y="13477"/>
                      </a:lnTo>
                      <a:cubicBezTo>
                        <a:pt x="9708" y="13477"/>
                        <a:pt x="9708" y="13444"/>
                        <a:pt x="9708" y="13411"/>
                      </a:cubicBezTo>
                      <a:lnTo>
                        <a:pt x="9774" y="13277"/>
                      </a:lnTo>
                      <a:cubicBezTo>
                        <a:pt x="9774" y="13277"/>
                        <a:pt x="9774" y="13277"/>
                        <a:pt x="9774" y="13244"/>
                      </a:cubicBezTo>
                      <a:lnTo>
                        <a:pt x="10175" y="12843"/>
                      </a:lnTo>
                      <a:lnTo>
                        <a:pt x="10208" y="12810"/>
                      </a:lnTo>
                      <a:lnTo>
                        <a:pt x="10341" y="12777"/>
                      </a:lnTo>
                      <a:lnTo>
                        <a:pt x="10408" y="12743"/>
                      </a:lnTo>
                      <a:lnTo>
                        <a:pt x="10475" y="12643"/>
                      </a:lnTo>
                      <a:lnTo>
                        <a:pt x="10475" y="12577"/>
                      </a:lnTo>
                      <a:lnTo>
                        <a:pt x="10475" y="12543"/>
                      </a:lnTo>
                      <a:lnTo>
                        <a:pt x="10475" y="12477"/>
                      </a:lnTo>
                      <a:lnTo>
                        <a:pt x="10408" y="12410"/>
                      </a:lnTo>
                      <a:lnTo>
                        <a:pt x="10375" y="12376"/>
                      </a:lnTo>
                      <a:lnTo>
                        <a:pt x="10141" y="12276"/>
                      </a:lnTo>
                      <a:cubicBezTo>
                        <a:pt x="10108" y="12243"/>
                        <a:pt x="10075" y="12210"/>
                        <a:pt x="10075" y="12176"/>
                      </a:cubicBezTo>
                      <a:lnTo>
                        <a:pt x="10075" y="12143"/>
                      </a:lnTo>
                      <a:cubicBezTo>
                        <a:pt x="10075" y="12110"/>
                        <a:pt x="10108" y="12043"/>
                        <a:pt x="10175" y="12043"/>
                      </a:cubicBezTo>
                      <a:lnTo>
                        <a:pt x="10175" y="12176"/>
                      </a:lnTo>
                      <a:cubicBezTo>
                        <a:pt x="10175" y="12143"/>
                        <a:pt x="10175" y="12110"/>
                        <a:pt x="10208" y="12110"/>
                      </a:cubicBezTo>
                      <a:cubicBezTo>
                        <a:pt x="10225" y="12093"/>
                        <a:pt x="10241" y="12085"/>
                        <a:pt x="10258" y="12085"/>
                      </a:cubicBezTo>
                      <a:cubicBezTo>
                        <a:pt x="10275" y="12085"/>
                        <a:pt x="10291" y="12093"/>
                        <a:pt x="10308" y="12110"/>
                      </a:cubicBezTo>
                      <a:lnTo>
                        <a:pt x="10341" y="12110"/>
                      </a:lnTo>
                      <a:cubicBezTo>
                        <a:pt x="10375" y="12110"/>
                        <a:pt x="10375" y="12110"/>
                        <a:pt x="10375" y="12143"/>
                      </a:cubicBezTo>
                      <a:cubicBezTo>
                        <a:pt x="10408" y="12143"/>
                        <a:pt x="10408" y="12176"/>
                        <a:pt x="10408" y="12176"/>
                      </a:cubicBezTo>
                      <a:lnTo>
                        <a:pt x="10475" y="12310"/>
                      </a:lnTo>
                      <a:lnTo>
                        <a:pt x="10675" y="12276"/>
                      </a:lnTo>
                      <a:lnTo>
                        <a:pt x="10775" y="12076"/>
                      </a:lnTo>
                      <a:lnTo>
                        <a:pt x="10742" y="11409"/>
                      </a:lnTo>
                      <a:lnTo>
                        <a:pt x="10742" y="11376"/>
                      </a:lnTo>
                      <a:lnTo>
                        <a:pt x="10808" y="11109"/>
                      </a:lnTo>
                      <a:cubicBezTo>
                        <a:pt x="10808" y="11109"/>
                        <a:pt x="10808" y="11076"/>
                        <a:pt x="10808" y="11076"/>
                      </a:cubicBezTo>
                      <a:lnTo>
                        <a:pt x="10909" y="10942"/>
                      </a:lnTo>
                      <a:lnTo>
                        <a:pt x="11075" y="10742"/>
                      </a:lnTo>
                      <a:lnTo>
                        <a:pt x="11109" y="10742"/>
                      </a:lnTo>
                      <a:lnTo>
                        <a:pt x="11376" y="10608"/>
                      </a:lnTo>
                      <a:lnTo>
                        <a:pt x="11376" y="10542"/>
                      </a:lnTo>
                      <a:cubicBezTo>
                        <a:pt x="11376" y="10542"/>
                        <a:pt x="11376" y="10508"/>
                        <a:pt x="11376" y="10508"/>
                      </a:cubicBezTo>
                      <a:lnTo>
                        <a:pt x="11409" y="10442"/>
                      </a:lnTo>
                      <a:lnTo>
                        <a:pt x="11376" y="10408"/>
                      </a:lnTo>
                      <a:cubicBezTo>
                        <a:pt x="11342" y="10375"/>
                        <a:pt x="11342" y="10342"/>
                        <a:pt x="11376" y="10308"/>
                      </a:cubicBezTo>
                      <a:lnTo>
                        <a:pt x="11409" y="10242"/>
                      </a:lnTo>
                      <a:lnTo>
                        <a:pt x="11609" y="10242"/>
                      </a:lnTo>
                      <a:cubicBezTo>
                        <a:pt x="11619" y="10232"/>
                        <a:pt x="11631" y="10228"/>
                        <a:pt x="11644" y="10228"/>
                      </a:cubicBezTo>
                      <a:cubicBezTo>
                        <a:pt x="11676" y="10228"/>
                        <a:pt x="11709" y="10251"/>
                        <a:pt x="11709" y="10275"/>
                      </a:cubicBezTo>
                      <a:lnTo>
                        <a:pt x="11776" y="10342"/>
                      </a:lnTo>
                      <a:lnTo>
                        <a:pt x="11776" y="10375"/>
                      </a:lnTo>
                      <a:lnTo>
                        <a:pt x="11776" y="10442"/>
                      </a:lnTo>
                      <a:lnTo>
                        <a:pt x="11776" y="10475"/>
                      </a:lnTo>
                      <a:lnTo>
                        <a:pt x="11776" y="10508"/>
                      </a:lnTo>
                      <a:lnTo>
                        <a:pt x="11776" y="10542"/>
                      </a:lnTo>
                      <a:lnTo>
                        <a:pt x="11776" y="10575"/>
                      </a:lnTo>
                      <a:lnTo>
                        <a:pt x="11742" y="10709"/>
                      </a:lnTo>
                      <a:lnTo>
                        <a:pt x="11742" y="10775"/>
                      </a:lnTo>
                      <a:lnTo>
                        <a:pt x="11809" y="10875"/>
                      </a:lnTo>
                      <a:lnTo>
                        <a:pt x="11876" y="10909"/>
                      </a:lnTo>
                      <a:cubicBezTo>
                        <a:pt x="11909" y="10909"/>
                        <a:pt x="11909" y="10909"/>
                        <a:pt x="11909" y="10942"/>
                      </a:cubicBezTo>
                      <a:lnTo>
                        <a:pt x="11976" y="11042"/>
                      </a:lnTo>
                      <a:cubicBezTo>
                        <a:pt x="11976" y="11042"/>
                        <a:pt x="11976" y="11076"/>
                        <a:pt x="11976" y="11109"/>
                      </a:cubicBezTo>
                      <a:cubicBezTo>
                        <a:pt x="11976" y="11142"/>
                        <a:pt x="11976" y="11176"/>
                        <a:pt x="11943" y="11176"/>
                      </a:cubicBezTo>
                      <a:lnTo>
                        <a:pt x="11876" y="11209"/>
                      </a:lnTo>
                      <a:cubicBezTo>
                        <a:pt x="11859" y="11226"/>
                        <a:pt x="11834" y="11234"/>
                        <a:pt x="11813" y="11234"/>
                      </a:cubicBezTo>
                      <a:cubicBezTo>
                        <a:pt x="11793" y="11234"/>
                        <a:pt x="11776" y="11226"/>
                        <a:pt x="11776" y="11209"/>
                      </a:cubicBezTo>
                      <a:lnTo>
                        <a:pt x="11709" y="11176"/>
                      </a:lnTo>
                      <a:cubicBezTo>
                        <a:pt x="11709" y="11176"/>
                        <a:pt x="11676" y="11176"/>
                        <a:pt x="11676" y="11142"/>
                      </a:cubicBezTo>
                      <a:lnTo>
                        <a:pt x="11642" y="11076"/>
                      </a:lnTo>
                      <a:lnTo>
                        <a:pt x="11609" y="11076"/>
                      </a:lnTo>
                      <a:lnTo>
                        <a:pt x="11509" y="11176"/>
                      </a:lnTo>
                      <a:lnTo>
                        <a:pt x="11476" y="11176"/>
                      </a:lnTo>
                      <a:lnTo>
                        <a:pt x="11376" y="11242"/>
                      </a:lnTo>
                      <a:lnTo>
                        <a:pt x="11309" y="11376"/>
                      </a:lnTo>
                      <a:cubicBezTo>
                        <a:pt x="11309" y="11409"/>
                        <a:pt x="11309" y="11409"/>
                        <a:pt x="11309" y="11409"/>
                      </a:cubicBezTo>
                      <a:lnTo>
                        <a:pt x="11242" y="11476"/>
                      </a:lnTo>
                      <a:cubicBezTo>
                        <a:pt x="11209" y="11509"/>
                        <a:pt x="11175" y="11509"/>
                        <a:pt x="11142" y="11509"/>
                      </a:cubicBezTo>
                      <a:lnTo>
                        <a:pt x="11109" y="11509"/>
                      </a:lnTo>
                      <a:lnTo>
                        <a:pt x="11109" y="11576"/>
                      </a:lnTo>
                      <a:cubicBezTo>
                        <a:pt x="11109" y="11609"/>
                        <a:pt x="11075" y="11609"/>
                        <a:pt x="11075" y="11643"/>
                      </a:cubicBezTo>
                      <a:lnTo>
                        <a:pt x="11042" y="11643"/>
                      </a:lnTo>
                      <a:cubicBezTo>
                        <a:pt x="11042" y="11676"/>
                        <a:pt x="11009" y="11676"/>
                        <a:pt x="10975" y="11676"/>
                      </a:cubicBezTo>
                      <a:lnTo>
                        <a:pt x="10975" y="11876"/>
                      </a:lnTo>
                      <a:lnTo>
                        <a:pt x="11042" y="12143"/>
                      </a:lnTo>
                      <a:cubicBezTo>
                        <a:pt x="11042" y="12176"/>
                        <a:pt x="11042" y="12176"/>
                        <a:pt x="11042" y="12176"/>
                      </a:cubicBezTo>
                      <a:lnTo>
                        <a:pt x="11042" y="12310"/>
                      </a:lnTo>
                      <a:lnTo>
                        <a:pt x="11009" y="12410"/>
                      </a:lnTo>
                      <a:cubicBezTo>
                        <a:pt x="11009" y="12443"/>
                        <a:pt x="11009" y="12477"/>
                        <a:pt x="10975" y="12477"/>
                      </a:cubicBezTo>
                      <a:lnTo>
                        <a:pt x="10775" y="12577"/>
                      </a:lnTo>
                      <a:lnTo>
                        <a:pt x="10775" y="12610"/>
                      </a:lnTo>
                      <a:lnTo>
                        <a:pt x="10808" y="12677"/>
                      </a:lnTo>
                      <a:lnTo>
                        <a:pt x="10975" y="12910"/>
                      </a:lnTo>
                      <a:lnTo>
                        <a:pt x="11042" y="13110"/>
                      </a:lnTo>
                      <a:cubicBezTo>
                        <a:pt x="11075" y="13110"/>
                        <a:pt x="11075" y="13144"/>
                        <a:pt x="11042" y="13144"/>
                      </a:cubicBezTo>
                      <a:lnTo>
                        <a:pt x="11042" y="13177"/>
                      </a:lnTo>
                      <a:cubicBezTo>
                        <a:pt x="11075" y="13210"/>
                        <a:pt x="11075" y="13210"/>
                        <a:pt x="11042" y="13210"/>
                      </a:cubicBezTo>
                      <a:lnTo>
                        <a:pt x="11042" y="13277"/>
                      </a:lnTo>
                      <a:lnTo>
                        <a:pt x="11075" y="13244"/>
                      </a:lnTo>
                      <a:lnTo>
                        <a:pt x="11242" y="13244"/>
                      </a:lnTo>
                      <a:lnTo>
                        <a:pt x="11242" y="13110"/>
                      </a:lnTo>
                      <a:cubicBezTo>
                        <a:pt x="11242" y="13077"/>
                        <a:pt x="11275" y="13044"/>
                        <a:pt x="11309" y="13010"/>
                      </a:cubicBezTo>
                      <a:lnTo>
                        <a:pt x="11376" y="12977"/>
                      </a:lnTo>
                      <a:cubicBezTo>
                        <a:pt x="11376" y="12944"/>
                        <a:pt x="11409" y="12944"/>
                        <a:pt x="11442" y="12944"/>
                      </a:cubicBezTo>
                      <a:lnTo>
                        <a:pt x="11509" y="12944"/>
                      </a:lnTo>
                      <a:cubicBezTo>
                        <a:pt x="11576" y="12944"/>
                        <a:pt x="11609" y="12977"/>
                        <a:pt x="11609" y="13044"/>
                      </a:cubicBezTo>
                      <a:lnTo>
                        <a:pt x="11609" y="13144"/>
                      </a:lnTo>
                      <a:lnTo>
                        <a:pt x="11609" y="13210"/>
                      </a:lnTo>
                      <a:lnTo>
                        <a:pt x="11642" y="13244"/>
                      </a:lnTo>
                      <a:lnTo>
                        <a:pt x="11809" y="13444"/>
                      </a:lnTo>
                      <a:lnTo>
                        <a:pt x="11876" y="13577"/>
                      </a:lnTo>
                      <a:lnTo>
                        <a:pt x="12076" y="14011"/>
                      </a:lnTo>
                      <a:lnTo>
                        <a:pt x="12109" y="14011"/>
                      </a:lnTo>
                      <a:lnTo>
                        <a:pt x="12176" y="13878"/>
                      </a:lnTo>
                      <a:cubicBezTo>
                        <a:pt x="12176" y="13844"/>
                        <a:pt x="12209" y="13844"/>
                        <a:pt x="12209" y="13811"/>
                      </a:cubicBezTo>
                      <a:lnTo>
                        <a:pt x="12276" y="13777"/>
                      </a:lnTo>
                      <a:lnTo>
                        <a:pt x="12443" y="13777"/>
                      </a:lnTo>
                      <a:lnTo>
                        <a:pt x="12543" y="13844"/>
                      </a:lnTo>
                      <a:lnTo>
                        <a:pt x="12543" y="13811"/>
                      </a:lnTo>
                      <a:lnTo>
                        <a:pt x="12543" y="13777"/>
                      </a:lnTo>
                      <a:cubicBezTo>
                        <a:pt x="12543" y="13777"/>
                        <a:pt x="12543" y="13744"/>
                        <a:pt x="12543" y="13744"/>
                      </a:cubicBezTo>
                      <a:lnTo>
                        <a:pt x="12543" y="13677"/>
                      </a:lnTo>
                      <a:cubicBezTo>
                        <a:pt x="12543" y="13677"/>
                        <a:pt x="12543" y="13644"/>
                        <a:pt x="12543" y="13644"/>
                      </a:cubicBezTo>
                      <a:lnTo>
                        <a:pt x="12576" y="13611"/>
                      </a:lnTo>
                      <a:cubicBezTo>
                        <a:pt x="12576" y="13577"/>
                        <a:pt x="12610" y="13577"/>
                        <a:pt x="12643" y="13544"/>
                      </a:cubicBezTo>
                      <a:lnTo>
                        <a:pt x="12710" y="13544"/>
                      </a:lnTo>
                      <a:lnTo>
                        <a:pt x="12777" y="13611"/>
                      </a:lnTo>
                      <a:lnTo>
                        <a:pt x="12910" y="13744"/>
                      </a:lnTo>
                      <a:cubicBezTo>
                        <a:pt x="12943" y="13744"/>
                        <a:pt x="12943" y="13744"/>
                        <a:pt x="12943" y="13777"/>
                      </a:cubicBezTo>
                      <a:lnTo>
                        <a:pt x="13010" y="13978"/>
                      </a:lnTo>
                      <a:cubicBezTo>
                        <a:pt x="13043" y="14011"/>
                        <a:pt x="13010" y="14078"/>
                        <a:pt x="12977" y="14111"/>
                      </a:cubicBezTo>
                      <a:lnTo>
                        <a:pt x="12943" y="14111"/>
                      </a:lnTo>
                      <a:lnTo>
                        <a:pt x="12910" y="14144"/>
                      </a:lnTo>
                      <a:cubicBezTo>
                        <a:pt x="12910" y="14178"/>
                        <a:pt x="12910" y="14178"/>
                        <a:pt x="12910" y="14211"/>
                      </a:cubicBezTo>
                      <a:lnTo>
                        <a:pt x="12943" y="14311"/>
                      </a:lnTo>
                      <a:lnTo>
                        <a:pt x="12977" y="14345"/>
                      </a:lnTo>
                      <a:lnTo>
                        <a:pt x="13010" y="14378"/>
                      </a:lnTo>
                      <a:lnTo>
                        <a:pt x="13244" y="14445"/>
                      </a:lnTo>
                      <a:lnTo>
                        <a:pt x="13244" y="14411"/>
                      </a:lnTo>
                      <a:cubicBezTo>
                        <a:pt x="13244" y="14378"/>
                        <a:pt x="13277" y="14345"/>
                        <a:pt x="13344" y="14311"/>
                      </a:cubicBezTo>
                      <a:lnTo>
                        <a:pt x="13477" y="14311"/>
                      </a:lnTo>
                      <a:lnTo>
                        <a:pt x="13477" y="14278"/>
                      </a:lnTo>
                      <a:lnTo>
                        <a:pt x="13377" y="14178"/>
                      </a:lnTo>
                      <a:cubicBezTo>
                        <a:pt x="13377" y="14111"/>
                        <a:pt x="13377" y="14078"/>
                        <a:pt x="13410" y="14044"/>
                      </a:cubicBezTo>
                      <a:cubicBezTo>
                        <a:pt x="13427" y="14028"/>
                        <a:pt x="13452" y="14019"/>
                        <a:pt x="13477" y="14019"/>
                      </a:cubicBezTo>
                      <a:cubicBezTo>
                        <a:pt x="13502" y="14019"/>
                        <a:pt x="13527" y="14028"/>
                        <a:pt x="13544" y="14044"/>
                      </a:cubicBezTo>
                      <a:lnTo>
                        <a:pt x="13677" y="14144"/>
                      </a:lnTo>
                      <a:lnTo>
                        <a:pt x="13711" y="14144"/>
                      </a:lnTo>
                      <a:lnTo>
                        <a:pt x="13911" y="14211"/>
                      </a:lnTo>
                      <a:lnTo>
                        <a:pt x="13944" y="14211"/>
                      </a:lnTo>
                      <a:lnTo>
                        <a:pt x="14011" y="14311"/>
                      </a:lnTo>
                      <a:lnTo>
                        <a:pt x="14077" y="14345"/>
                      </a:lnTo>
                      <a:lnTo>
                        <a:pt x="14111" y="14378"/>
                      </a:lnTo>
                      <a:lnTo>
                        <a:pt x="14144" y="14445"/>
                      </a:lnTo>
                      <a:cubicBezTo>
                        <a:pt x="14178" y="14478"/>
                        <a:pt x="14178" y="14511"/>
                        <a:pt x="14144" y="14545"/>
                      </a:cubicBezTo>
                      <a:lnTo>
                        <a:pt x="14278" y="14645"/>
                      </a:lnTo>
                      <a:lnTo>
                        <a:pt x="14544" y="14578"/>
                      </a:lnTo>
                      <a:lnTo>
                        <a:pt x="14544" y="14545"/>
                      </a:lnTo>
                      <a:cubicBezTo>
                        <a:pt x="14544" y="14511"/>
                        <a:pt x="14544" y="14511"/>
                        <a:pt x="14544" y="14478"/>
                      </a:cubicBezTo>
                      <a:lnTo>
                        <a:pt x="14578" y="14445"/>
                      </a:lnTo>
                      <a:lnTo>
                        <a:pt x="14611" y="14411"/>
                      </a:lnTo>
                      <a:lnTo>
                        <a:pt x="14678" y="14378"/>
                      </a:lnTo>
                      <a:lnTo>
                        <a:pt x="14745" y="14311"/>
                      </a:lnTo>
                      <a:lnTo>
                        <a:pt x="14745" y="14278"/>
                      </a:lnTo>
                      <a:cubicBezTo>
                        <a:pt x="14745" y="14244"/>
                        <a:pt x="14778" y="14244"/>
                        <a:pt x="14811" y="14211"/>
                      </a:cubicBezTo>
                      <a:lnTo>
                        <a:pt x="15278" y="14211"/>
                      </a:lnTo>
                      <a:lnTo>
                        <a:pt x="15745" y="14278"/>
                      </a:lnTo>
                      <a:lnTo>
                        <a:pt x="15779" y="14244"/>
                      </a:lnTo>
                      <a:lnTo>
                        <a:pt x="15879" y="14244"/>
                      </a:lnTo>
                      <a:cubicBezTo>
                        <a:pt x="15879" y="14244"/>
                        <a:pt x="15912" y="14244"/>
                        <a:pt x="15945" y="14278"/>
                      </a:cubicBezTo>
                      <a:lnTo>
                        <a:pt x="15945" y="14311"/>
                      </a:lnTo>
                      <a:cubicBezTo>
                        <a:pt x="15945" y="14311"/>
                        <a:pt x="15945" y="14311"/>
                        <a:pt x="15979" y="14345"/>
                      </a:cubicBezTo>
                      <a:cubicBezTo>
                        <a:pt x="15979" y="14311"/>
                        <a:pt x="16012" y="14311"/>
                        <a:pt x="16046" y="14311"/>
                      </a:cubicBezTo>
                      <a:cubicBezTo>
                        <a:pt x="16079" y="14311"/>
                        <a:pt x="16112" y="14345"/>
                        <a:pt x="16146" y="14378"/>
                      </a:cubicBezTo>
                      <a:lnTo>
                        <a:pt x="16146" y="14411"/>
                      </a:lnTo>
                      <a:cubicBezTo>
                        <a:pt x="16179" y="14445"/>
                        <a:pt x="16146" y="14478"/>
                        <a:pt x="16146" y="14511"/>
                      </a:cubicBezTo>
                      <a:lnTo>
                        <a:pt x="16146" y="14545"/>
                      </a:lnTo>
                      <a:lnTo>
                        <a:pt x="16046" y="14611"/>
                      </a:lnTo>
                      <a:lnTo>
                        <a:pt x="15979" y="14611"/>
                      </a:lnTo>
                      <a:lnTo>
                        <a:pt x="15912" y="14645"/>
                      </a:lnTo>
                      <a:cubicBezTo>
                        <a:pt x="15895" y="14661"/>
                        <a:pt x="15879" y="14670"/>
                        <a:pt x="15862" y="14670"/>
                      </a:cubicBezTo>
                      <a:cubicBezTo>
                        <a:pt x="15845" y="14670"/>
                        <a:pt x="15829" y="14661"/>
                        <a:pt x="15812" y="14645"/>
                      </a:cubicBezTo>
                      <a:lnTo>
                        <a:pt x="15779" y="14645"/>
                      </a:lnTo>
                      <a:lnTo>
                        <a:pt x="15712" y="14578"/>
                      </a:lnTo>
                      <a:lnTo>
                        <a:pt x="15312" y="14578"/>
                      </a:lnTo>
                      <a:lnTo>
                        <a:pt x="15145" y="14545"/>
                      </a:lnTo>
                      <a:lnTo>
                        <a:pt x="15112" y="14545"/>
                      </a:lnTo>
                      <a:lnTo>
                        <a:pt x="14978" y="14578"/>
                      </a:lnTo>
                      <a:lnTo>
                        <a:pt x="14978" y="14745"/>
                      </a:lnTo>
                      <a:lnTo>
                        <a:pt x="14978" y="14778"/>
                      </a:lnTo>
                      <a:lnTo>
                        <a:pt x="15011" y="14812"/>
                      </a:lnTo>
                      <a:cubicBezTo>
                        <a:pt x="15045" y="14812"/>
                        <a:pt x="15045" y="14845"/>
                        <a:pt x="15045" y="14878"/>
                      </a:cubicBezTo>
                      <a:lnTo>
                        <a:pt x="15045" y="14912"/>
                      </a:lnTo>
                      <a:cubicBezTo>
                        <a:pt x="15045" y="14912"/>
                        <a:pt x="15045" y="14945"/>
                        <a:pt x="15045" y="14945"/>
                      </a:cubicBezTo>
                      <a:lnTo>
                        <a:pt x="15011" y="15045"/>
                      </a:lnTo>
                      <a:cubicBezTo>
                        <a:pt x="15011" y="15045"/>
                        <a:pt x="15011" y="15078"/>
                        <a:pt x="14978" y="15078"/>
                      </a:cubicBezTo>
                      <a:lnTo>
                        <a:pt x="14878" y="15178"/>
                      </a:lnTo>
                      <a:lnTo>
                        <a:pt x="15011" y="15178"/>
                      </a:lnTo>
                      <a:cubicBezTo>
                        <a:pt x="15011" y="15162"/>
                        <a:pt x="15020" y="15153"/>
                        <a:pt x="15028" y="15153"/>
                      </a:cubicBezTo>
                      <a:cubicBezTo>
                        <a:pt x="15037" y="15153"/>
                        <a:pt x="15045" y="15162"/>
                        <a:pt x="15045" y="15178"/>
                      </a:cubicBezTo>
                      <a:lnTo>
                        <a:pt x="15112" y="15212"/>
                      </a:lnTo>
                      <a:lnTo>
                        <a:pt x="15178" y="15212"/>
                      </a:lnTo>
                      <a:cubicBezTo>
                        <a:pt x="15178" y="15245"/>
                        <a:pt x="15178" y="15245"/>
                        <a:pt x="15212" y="15279"/>
                      </a:cubicBezTo>
                      <a:lnTo>
                        <a:pt x="15212" y="15445"/>
                      </a:lnTo>
                      <a:lnTo>
                        <a:pt x="15478" y="15645"/>
                      </a:lnTo>
                      <a:lnTo>
                        <a:pt x="15679" y="15645"/>
                      </a:lnTo>
                      <a:lnTo>
                        <a:pt x="17180" y="13711"/>
                      </a:lnTo>
                      <a:lnTo>
                        <a:pt x="13143" y="12276"/>
                      </a:lnTo>
                      <a:lnTo>
                        <a:pt x="13110" y="12276"/>
                      </a:lnTo>
                      <a:lnTo>
                        <a:pt x="13010" y="12210"/>
                      </a:lnTo>
                      <a:cubicBezTo>
                        <a:pt x="12977" y="12176"/>
                        <a:pt x="12977" y="12143"/>
                        <a:pt x="12977" y="12110"/>
                      </a:cubicBezTo>
                      <a:lnTo>
                        <a:pt x="12977" y="12010"/>
                      </a:lnTo>
                      <a:lnTo>
                        <a:pt x="13043" y="11809"/>
                      </a:lnTo>
                      <a:lnTo>
                        <a:pt x="13143" y="11609"/>
                      </a:lnTo>
                      <a:lnTo>
                        <a:pt x="13244" y="11442"/>
                      </a:lnTo>
                      <a:lnTo>
                        <a:pt x="13377" y="11309"/>
                      </a:lnTo>
                      <a:lnTo>
                        <a:pt x="13744" y="10975"/>
                      </a:lnTo>
                      <a:lnTo>
                        <a:pt x="13844" y="10875"/>
                      </a:lnTo>
                      <a:lnTo>
                        <a:pt x="13844" y="10842"/>
                      </a:lnTo>
                      <a:lnTo>
                        <a:pt x="13811" y="10642"/>
                      </a:lnTo>
                      <a:cubicBezTo>
                        <a:pt x="13811" y="10608"/>
                        <a:pt x="13844" y="10575"/>
                        <a:pt x="13844" y="10575"/>
                      </a:cubicBezTo>
                      <a:lnTo>
                        <a:pt x="13877" y="10542"/>
                      </a:lnTo>
                      <a:lnTo>
                        <a:pt x="14011" y="10442"/>
                      </a:lnTo>
                      <a:lnTo>
                        <a:pt x="14378" y="10141"/>
                      </a:lnTo>
                      <a:lnTo>
                        <a:pt x="14278" y="10141"/>
                      </a:lnTo>
                      <a:cubicBezTo>
                        <a:pt x="14211" y="10141"/>
                        <a:pt x="14178" y="10108"/>
                        <a:pt x="14178" y="10041"/>
                      </a:cubicBezTo>
                      <a:lnTo>
                        <a:pt x="14111" y="9875"/>
                      </a:lnTo>
                      <a:lnTo>
                        <a:pt x="14077" y="9775"/>
                      </a:lnTo>
                      <a:lnTo>
                        <a:pt x="13977" y="9708"/>
                      </a:lnTo>
                      <a:lnTo>
                        <a:pt x="13944" y="9641"/>
                      </a:lnTo>
                      <a:cubicBezTo>
                        <a:pt x="13911" y="9608"/>
                        <a:pt x="13911" y="9608"/>
                        <a:pt x="13944" y="9574"/>
                      </a:cubicBezTo>
                      <a:lnTo>
                        <a:pt x="13877" y="9341"/>
                      </a:lnTo>
                      <a:lnTo>
                        <a:pt x="13877" y="9274"/>
                      </a:lnTo>
                      <a:lnTo>
                        <a:pt x="13777" y="9207"/>
                      </a:lnTo>
                      <a:cubicBezTo>
                        <a:pt x="13744" y="9174"/>
                        <a:pt x="13744" y="9141"/>
                        <a:pt x="13744" y="9107"/>
                      </a:cubicBezTo>
                      <a:lnTo>
                        <a:pt x="13744" y="9074"/>
                      </a:lnTo>
                      <a:lnTo>
                        <a:pt x="13711" y="8941"/>
                      </a:lnTo>
                      <a:lnTo>
                        <a:pt x="13644" y="8707"/>
                      </a:lnTo>
                      <a:lnTo>
                        <a:pt x="13577" y="8640"/>
                      </a:lnTo>
                      <a:lnTo>
                        <a:pt x="13477" y="8574"/>
                      </a:lnTo>
                      <a:lnTo>
                        <a:pt x="13410" y="8507"/>
                      </a:lnTo>
                      <a:cubicBezTo>
                        <a:pt x="13410" y="8507"/>
                        <a:pt x="13410" y="8474"/>
                        <a:pt x="13410" y="8474"/>
                      </a:cubicBezTo>
                      <a:lnTo>
                        <a:pt x="13377" y="8374"/>
                      </a:lnTo>
                      <a:lnTo>
                        <a:pt x="13210" y="8273"/>
                      </a:lnTo>
                      <a:lnTo>
                        <a:pt x="13143" y="8207"/>
                      </a:lnTo>
                      <a:lnTo>
                        <a:pt x="13110" y="8140"/>
                      </a:lnTo>
                      <a:lnTo>
                        <a:pt x="13043" y="8040"/>
                      </a:lnTo>
                      <a:cubicBezTo>
                        <a:pt x="13043" y="8007"/>
                        <a:pt x="13043" y="8007"/>
                        <a:pt x="13043" y="8007"/>
                      </a:cubicBezTo>
                      <a:lnTo>
                        <a:pt x="13043" y="7940"/>
                      </a:lnTo>
                      <a:lnTo>
                        <a:pt x="13010" y="7907"/>
                      </a:lnTo>
                      <a:lnTo>
                        <a:pt x="12977" y="7873"/>
                      </a:lnTo>
                      <a:lnTo>
                        <a:pt x="12977" y="7840"/>
                      </a:lnTo>
                      <a:cubicBezTo>
                        <a:pt x="12977" y="7806"/>
                        <a:pt x="12977" y="7806"/>
                        <a:pt x="12977" y="7773"/>
                      </a:cubicBezTo>
                      <a:lnTo>
                        <a:pt x="12977" y="7740"/>
                      </a:lnTo>
                      <a:cubicBezTo>
                        <a:pt x="12977" y="7740"/>
                        <a:pt x="12977" y="7706"/>
                        <a:pt x="12977" y="7706"/>
                      </a:cubicBezTo>
                      <a:lnTo>
                        <a:pt x="13010" y="7640"/>
                      </a:lnTo>
                      <a:lnTo>
                        <a:pt x="13010" y="7606"/>
                      </a:lnTo>
                      <a:lnTo>
                        <a:pt x="12943" y="7473"/>
                      </a:lnTo>
                      <a:lnTo>
                        <a:pt x="12943" y="7406"/>
                      </a:lnTo>
                      <a:lnTo>
                        <a:pt x="12943" y="7339"/>
                      </a:lnTo>
                      <a:lnTo>
                        <a:pt x="12943" y="7239"/>
                      </a:lnTo>
                      <a:lnTo>
                        <a:pt x="12943" y="7206"/>
                      </a:lnTo>
                      <a:lnTo>
                        <a:pt x="12877" y="7173"/>
                      </a:lnTo>
                      <a:cubicBezTo>
                        <a:pt x="12877" y="7173"/>
                        <a:pt x="12843" y="7173"/>
                        <a:pt x="12843" y="7139"/>
                      </a:cubicBezTo>
                      <a:lnTo>
                        <a:pt x="12843" y="7106"/>
                      </a:lnTo>
                      <a:cubicBezTo>
                        <a:pt x="12843" y="7106"/>
                        <a:pt x="12843" y="7073"/>
                        <a:pt x="12843" y="7073"/>
                      </a:cubicBezTo>
                      <a:lnTo>
                        <a:pt x="12843" y="6973"/>
                      </a:lnTo>
                      <a:lnTo>
                        <a:pt x="12910" y="6706"/>
                      </a:lnTo>
                      <a:cubicBezTo>
                        <a:pt x="12910" y="6672"/>
                        <a:pt x="12910" y="6672"/>
                        <a:pt x="12910" y="6672"/>
                      </a:cubicBezTo>
                      <a:lnTo>
                        <a:pt x="12910" y="6639"/>
                      </a:lnTo>
                      <a:lnTo>
                        <a:pt x="12910" y="6606"/>
                      </a:lnTo>
                      <a:lnTo>
                        <a:pt x="12910" y="6272"/>
                      </a:lnTo>
                      <a:lnTo>
                        <a:pt x="12743" y="5471"/>
                      </a:lnTo>
                      <a:lnTo>
                        <a:pt x="12676" y="5305"/>
                      </a:lnTo>
                      <a:cubicBezTo>
                        <a:pt x="12676" y="5305"/>
                        <a:pt x="12676" y="5305"/>
                        <a:pt x="12676" y="5271"/>
                      </a:cubicBezTo>
                      <a:lnTo>
                        <a:pt x="12676" y="5238"/>
                      </a:lnTo>
                      <a:cubicBezTo>
                        <a:pt x="12676" y="5205"/>
                        <a:pt x="12676" y="5205"/>
                        <a:pt x="12676" y="5205"/>
                      </a:cubicBezTo>
                      <a:lnTo>
                        <a:pt x="12710" y="5105"/>
                      </a:lnTo>
                      <a:cubicBezTo>
                        <a:pt x="12743" y="5071"/>
                        <a:pt x="12743" y="5071"/>
                        <a:pt x="12777" y="5038"/>
                      </a:cubicBezTo>
                      <a:lnTo>
                        <a:pt x="12877" y="5038"/>
                      </a:lnTo>
                      <a:lnTo>
                        <a:pt x="12910" y="5004"/>
                      </a:lnTo>
                      <a:lnTo>
                        <a:pt x="12943" y="5004"/>
                      </a:lnTo>
                      <a:lnTo>
                        <a:pt x="13010" y="4971"/>
                      </a:lnTo>
                      <a:lnTo>
                        <a:pt x="13210" y="4738"/>
                      </a:lnTo>
                      <a:lnTo>
                        <a:pt x="13210" y="4671"/>
                      </a:lnTo>
                      <a:lnTo>
                        <a:pt x="13244" y="4404"/>
                      </a:lnTo>
                      <a:lnTo>
                        <a:pt x="13244" y="4271"/>
                      </a:lnTo>
                      <a:cubicBezTo>
                        <a:pt x="13244" y="4237"/>
                        <a:pt x="13244" y="4237"/>
                        <a:pt x="13244" y="4204"/>
                      </a:cubicBezTo>
                      <a:lnTo>
                        <a:pt x="13277" y="4137"/>
                      </a:lnTo>
                      <a:lnTo>
                        <a:pt x="13444" y="3904"/>
                      </a:lnTo>
                      <a:lnTo>
                        <a:pt x="13444" y="3870"/>
                      </a:lnTo>
                      <a:lnTo>
                        <a:pt x="13143" y="3370"/>
                      </a:lnTo>
                      <a:lnTo>
                        <a:pt x="13077" y="3370"/>
                      </a:lnTo>
                      <a:lnTo>
                        <a:pt x="13010" y="3303"/>
                      </a:lnTo>
                      <a:lnTo>
                        <a:pt x="12910" y="3237"/>
                      </a:lnTo>
                      <a:lnTo>
                        <a:pt x="12843" y="3136"/>
                      </a:lnTo>
                      <a:lnTo>
                        <a:pt x="12777" y="2970"/>
                      </a:lnTo>
                      <a:lnTo>
                        <a:pt x="12743" y="2936"/>
                      </a:lnTo>
                      <a:cubicBezTo>
                        <a:pt x="12710" y="2936"/>
                        <a:pt x="12710" y="2903"/>
                        <a:pt x="12710" y="2870"/>
                      </a:cubicBezTo>
                      <a:lnTo>
                        <a:pt x="12710" y="2770"/>
                      </a:lnTo>
                      <a:lnTo>
                        <a:pt x="12676" y="2736"/>
                      </a:lnTo>
                      <a:lnTo>
                        <a:pt x="12476" y="2336"/>
                      </a:lnTo>
                      <a:cubicBezTo>
                        <a:pt x="12443" y="2303"/>
                        <a:pt x="12476" y="2236"/>
                        <a:pt x="12510" y="2202"/>
                      </a:cubicBezTo>
                      <a:lnTo>
                        <a:pt x="12576" y="2169"/>
                      </a:lnTo>
                      <a:lnTo>
                        <a:pt x="12576" y="2069"/>
                      </a:lnTo>
                      <a:lnTo>
                        <a:pt x="12610" y="2002"/>
                      </a:lnTo>
                      <a:cubicBezTo>
                        <a:pt x="12643" y="1969"/>
                        <a:pt x="12643" y="1969"/>
                        <a:pt x="12676" y="1936"/>
                      </a:cubicBezTo>
                      <a:lnTo>
                        <a:pt x="12877" y="1936"/>
                      </a:lnTo>
                      <a:lnTo>
                        <a:pt x="12843" y="1902"/>
                      </a:lnTo>
                      <a:lnTo>
                        <a:pt x="12777" y="1836"/>
                      </a:lnTo>
                      <a:lnTo>
                        <a:pt x="12710" y="1802"/>
                      </a:lnTo>
                      <a:lnTo>
                        <a:pt x="12610" y="1802"/>
                      </a:lnTo>
                      <a:lnTo>
                        <a:pt x="12576" y="1769"/>
                      </a:lnTo>
                      <a:lnTo>
                        <a:pt x="12310" y="1502"/>
                      </a:lnTo>
                      <a:cubicBezTo>
                        <a:pt x="12310" y="1519"/>
                        <a:pt x="12301" y="1527"/>
                        <a:pt x="12289" y="1527"/>
                      </a:cubicBezTo>
                      <a:cubicBezTo>
                        <a:pt x="12276" y="1527"/>
                        <a:pt x="12260" y="1519"/>
                        <a:pt x="12243" y="1502"/>
                      </a:cubicBezTo>
                      <a:lnTo>
                        <a:pt x="12043" y="1502"/>
                      </a:lnTo>
                      <a:lnTo>
                        <a:pt x="11742" y="1569"/>
                      </a:lnTo>
                      <a:cubicBezTo>
                        <a:pt x="11726" y="1585"/>
                        <a:pt x="11709" y="1594"/>
                        <a:pt x="11692" y="1594"/>
                      </a:cubicBezTo>
                      <a:cubicBezTo>
                        <a:pt x="11676" y="1594"/>
                        <a:pt x="11659" y="1585"/>
                        <a:pt x="11642" y="1569"/>
                      </a:cubicBezTo>
                      <a:lnTo>
                        <a:pt x="11576" y="1502"/>
                      </a:lnTo>
                      <a:lnTo>
                        <a:pt x="11509" y="1502"/>
                      </a:lnTo>
                      <a:cubicBezTo>
                        <a:pt x="11509" y="1502"/>
                        <a:pt x="11509" y="1535"/>
                        <a:pt x="11509" y="1535"/>
                      </a:cubicBezTo>
                      <a:cubicBezTo>
                        <a:pt x="11509" y="1569"/>
                        <a:pt x="11476" y="1602"/>
                        <a:pt x="11442" y="1602"/>
                      </a:cubicBezTo>
                      <a:lnTo>
                        <a:pt x="10842" y="1602"/>
                      </a:lnTo>
                      <a:lnTo>
                        <a:pt x="10775" y="1569"/>
                      </a:lnTo>
                      <a:lnTo>
                        <a:pt x="10775" y="1602"/>
                      </a:lnTo>
                      <a:cubicBezTo>
                        <a:pt x="10775" y="1635"/>
                        <a:pt x="10742" y="1669"/>
                        <a:pt x="10675" y="1669"/>
                      </a:cubicBezTo>
                      <a:lnTo>
                        <a:pt x="10475" y="1669"/>
                      </a:lnTo>
                      <a:lnTo>
                        <a:pt x="9808" y="1569"/>
                      </a:lnTo>
                      <a:lnTo>
                        <a:pt x="9741" y="1535"/>
                      </a:lnTo>
                      <a:lnTo>
                        <a:pt x="9708" y="1535"/>
                      </a:lnTo>
                      <a:lnTo>
                        <a:pt x="9541" y="1435"/>
                      </a:lnTo>
                      <a:cubicBezTo>
                        <a:pt x="9541" y="1402"/>
                        <a:pt x="9541" y="1402"/>
                        <a:pt x="9508" y="1402"/>
                      </a:cubicBezTo>
                      <a:lnTo>
                        <a:pt x="9441" y="1235"/>
                      </a:lnTo>
                      <a:lnTo>
                        <a:pt x="9341" y="1168"/>
                      </a:lnTo>
                      <a:lnTo>
                        <a:pt x="8774" y="768"/>
                      </a:lnTo>
                      <a:lnTo>
                        <a:pt x="8674" y="768"/>
                      </a:lnTo>
                      <a:cubicBezTo>
                        <a:pt x="8640" y="768"/>
                        <a:pt x="8607" y="768"/>
                        <a:pt x="8607" y="735"/>
                      </a:cubicBezTo>
                      <a:lnTo>
                        <a:pt x="8574" y="701"/>
                      </a:lnTo>
                      <a:lnTo>
                        <a:pt x="8407" y="701"/>
                      </a:lnTo>
                      <a:lnTo>
                        <a:pt x="8107" y="535"/>
                      </a:lnTo>
                      <a:cubicBezTo>
                        <a:pt x="8107" y="501"/>
                        <a:pt x="8073" y="501"/>
                        <a:pt x="8073" y="468"/>
                      </a:cubicBezTo>
                      <a:lnTo>
                        <a:pt x="8073" y="435"/>
                      </a:lnTo>
                      <a:lnTo>
                        <a:pt x="8040" y="468"/>
                      </a:lnTo>
                      <a:lnTo>
                        <a:pt x="7940" y="468"/>
                      </a:lnTo>
                      <a:lnTo>
                        <a:pt x="7840" y="435"/>
                      </a:lnTo>
                      <a:lnTo>
                        <a:pt x="7072" y="68"/>
                      </a:lnTo>
                      <a:lnTo>
                        <a:pt x="6972" y="101"/>
                      </a:lnTo>
                      <a:lnTo>
                        <a:pt x="6939" y="101"/>
                      </a:lnTo>
                      <a:lnTo>
                        <a:pt x="597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5817464" y="2605276"/>
                  <a:ext cx="322983" cy="120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3" h="4204" extrusionOk="0">
                      <a:moveTo>
                        <a:pt x="5505" y="0"/>
                      </a:moveTo>
                      <a:lnTo>
                        <a:pt x="5338" y="34"/>
                      </a:lnTo>
                      <a:lnTo>
                        <a:pt x="5271" y="67"/>
                      </a:lnTo>
                      <a:lnTo>
                        <a:pt x="5238" y="234"/>
                      </a:lnTo>
                      <a:cubicBezTo>
                        <a:pt x="5238" y="267"/>
                        <a:pt x="5205" y="300"/>
                        <a:pt x="5171" y="300"/>
                      </a:cubicBezTo>
                      <a:lnTo>
                        <a:pt x="5071" y="334"/>
                      </a:lnTo>
                      <a:lnTo>
                        <a:pt x="4671" y="534"/>
                      </a:lnTo>
                      <a:cubicBezTo>
                        <a:pt x="4671" y="601"/>
                        <a:pt x="4638" y="634"/>
                        <a:pt x="4571" y="634"/>
                      </a:cubicBezTo>
                      <a:lnTo>
                        <a:pt x="4537" y="634"/>
                      </a:lnTo>
                      <a:cubicBezTo>
                        <a:pt x="4504" y="667"/>
                        <a:pt x="4504" y="667"/>
                        <a:pt x="4471" y="667"/>
                      </a:cubicBezTo>
                      <a:lnTo>
                        <a:pt x="4437" y="701"/>
                      </a:lnTo>
                      <a:cubicBezTo>
                        <a:pt x="4404" y="701"/>
                        <a:pt x="4371" y="701"/>
                        <a:pt x="4337" y="667"/>
                      </a:cubicBezTo>
                      <a:lnTo>
                        <a:pt x="4237" y="701"/>
                      </a:lnTo>
                      <a:lnTo>
                        <a:pt x="4171" y="701"/>
                      </a:lnTo>
                      <a:lnTo>
                        <a:pt x="4104" y="667"/>
                      </a:lnTo>
                      <a:cubicBezTo>
                        <a:pt x="4070" y="667"/>
                        <a:pt x="4037" y="634"/>
                        <a:pt x="4037" y="634"/>
                      </a:cubicBezTo>
                      <a:lnTo>
                        <a:pt x="3970" y="467"/>
                      </a:lnTo>
                      <a:lnTo>
                        <a:pt x="3904" y="434"/>
                      </a:lnTo>
                      <a:cubicBezTo>
                        <a:pt x="3870" y="434"/>
                        <a:pt x="3870" y="367"/>
                        <a:pt x="3870" y="334"/>
                      </a:cubicBezTo>
                      <a:lnTo>
                        <a:pt x="3904" y="167"/>
                      </a:lnTo>
                      <a:lnTo>
                        <a:pt x="3904" y="100"/>
                      </a:lnTo>
                      <a:lnTo>
                        <a:pt x="3370" y="300"/>
                      </a:lnTo>
                      <a:lnTo>
                        <a:pt x="1936" y="300"/>
                      </a:lnTo>
                      <a:lnTo>
                        <a:pt x="1769" y="234"/>
                      </a:lnTo>
                      <a:lnTo>
                        <a:pt x="1669" y="234"/>
                      </a:lnTo>
                      <a:lnTo>
                        <a:pt x="1502" y="300"/>
                      </a:lnTo>
                      <a:lnTo>
                        <a:pt x="1235" y="300"/>
                      </a:lnTo>
                      <a:lnTo>
                        <a:pt x="1068" y="334"/>
                      </a:lnTo>
                      <a:lnTo>
                        <a:pt x="334" y="334"/>
                      </a:lnTo>
                      <a:lnTo>
                        <a:pt x="268" y="300"/>
                      </a:lnTo>
                      <a:lnTo>
                        <a:pt x="234" y="367"/>
                      </a:lnTo>
                      <a:cubicBezTo>
                        <a:pt x="201" y="434"/>
                        <a:pt x="201" y="434"/>
                        <a:pt x="134" y="467"/>
                      </a:cubicBezTo>
                      <a:lnTo>
                        <a:pt x="101" y="601"/>
                      </a:lnTo>
                      <a:cubicBezTo>
                        <a:pt x="68" y="634"/>
                        <a:pt x="68" y="634"/>
                        <a:pt x="34" y="667"/>
                      </a:cubicBezTo>
                      <a:cubicBezTo>
                        <a:pt x="101" y="667"/>
                        <a:pt x="101" y="734"/>
                        <a:pt x="68" y="767"/>
                      </a:cubicBezTo>
                      <a:lnTo>
                        <a:pt x="68" y="801"/>
                      </a:lnTo>
                      <a:cubicBezTo>
                        <a:pt x="68" y="834"/>
                        <a:pt x="68" y="834"/>
                        <a:pt x="68" y="834"/>
                      </a:cubicBezTo>
                      <a:lnTo>
                        <a:pt x="1" y="901"/>
                      </a:lnTo>
                      <a:lnTo>
                        <a:pt x="34" y="1001"/>
                      </a:lnTo>
                      <a:lnTo>
                        <a:pt x="301" y="1001"/>
                      </a:lnTo>
                      <a:cubicBezTo>
                        <a:pt x="334" y="1034"/>
                        <a:pt x="334" y="1034"/>
                        <a:pt x="368" y="1068"/>
                      </a:cubicBezTo>
                      <a:lnTo>
                        <a:pt x="401" y="1134"/>
                      </a:lnTo>
                      <a:cubicBezTo>
                        <a:pt x="401" y="1134"/>
                        <a:pt x="401" y="1134"/>
                        <a:pt x="401" y="1168"/>
                      </a:cubicBezTo>
                      <a:lnTo>
                        <a:pt x="401" y="1235"/>
                      </a:lnTo>
                      <a:cubicBezTo>
                        <a:pt x="435" y="1268"/>
                        <a:pt x="435" y="1268"/>
                        <a:pt x="401" y="1301"/>
                      </a:cubicBezTo>
                      <a:lnTo>
                        <a:pt x="334" y="1535"/>
                      </a:lnTo>
                      <a:lnTo>
                        <a:pt x="468" y="1568"/>
                      </a:lnTo>
                      <a:lnTo>
                        <a:pt x="668" y="1568"/>
                      </a:lnTo>
                      <a:lnTo>
                        <a:pt x="735" y="1601"/>
                      </a:lnTo>
                      <a:lnTo>
                        <a:pt x="735" y="1635"/>
                      </a:lnTo>
                      <a:lnTo>
                        <a:pt x="1202" y="2402"/>
                      </a:lnTo>
                      <a:lnTo>
                        <a:pt x="1268" y="2469"/>
                      </a:lnTo>
                      <a:lnTo>
                        <a:pt x="1402" y="2502"/>
                      </a:lnTo>
                      <a:cubicBezTo>
                        <a:pt x="1402" y="2502"/>
                        <a:pt x="1402" y="2502"/>
                        <a:pt x="1402" y="2535"/>
                      </a:cubicBezTo>
                      <a:lnTo>
                        <a:pt x="1469" y="2569"/>
                      </a:lnTo>
                      <a:lnTo>
                        <a:pt x="1502" y="2569"/>
                      </a:lnTo>
                      <a:lnTo>
                        <a:pt x="1569" y="2535"/>
                      </a:lnTo>
                      <a:lnTo>
                        <a:pt x="1735" y="2469"/>
                      </a:lnTo>
                      <a:lnTo>
                        <a:pt x="2202" y="2469"/>
                      </a:lnTo>
                      <a:lnTo>
                        <a:pt x="2202" y="2435"/>
                      </a:lnTo>
                      <a:cubicBezTo>
                        <a:pt x="2202" y="2402"/>
                        <a:pt x="2202" y="2369"/>
                        <a:pt x="2202" y="2335"/>
                      </a:cubicBezTo>
                      <a:lnTo>
                        <a:pt x="2303" y="2169"/>
                      </a:lnTo>
                      <a:lnTo>
                        <a:pt x="2636" y="1868"/>
                      </a:lnTo>
                      <a:lnTo>
                        <a:pt x="2636" y="1835"/>
                      </a:lnTo>
                      <a:lnTo>
                        <a:pt x="2703" y="1802"/>
                      </a:lnTo>
                      <a:lnTo>
                        <a:pt x="2736" y="1802"/>
                      </a:lnTo>
                      <a:lnTo>
                        <a:pt x="2936" y="1735"/>
                      </a:lnTo>
                      <a:lnTo>
                        <a:pt x="3036" y="1601"/>
                      </a:lnTo>
                      <a:cubicBezTo>
                        <a:pt x="3070" y="1568"/>
                        <a:pt x="3103" y="1568"/>
                        <a:pt x="3103" y="1568"/>
                      </a:cubicBezTo>
                      <a:lnTo>
                        <a:pt x="3203" y="1568"/>
                      </a:lnTo>
                      <a:lnTo>
                        <a:pt x="3270" y="1601"/>
                      </a:lnTo>
                      <a:lnTo>
                        <a:pt x="3337" y="1601"/>
                      </a:lnTo>
                      <a:cubicBezTo>
                        <a:pt x="3353" y="1585"/>
                        <a:pt x="3362" y="1576"/>
                        <a:pt x="3366" y="1576"/>
                      </a:cubicBezTo>
                      <a:cubicBezTo>
                        <a:pt x="3370" y="1576"/>
                        <a:pt x="3370" y="1585"/>
                        <a:pt x="3370" y="1601"/>
                      </a:cubicBezTo>
                      <a:lnTo>
                        <a:pt x="3470" y="1635"/>
                      </a:lnTo>
                      <a:lnTo>
                        <a:pt x="3537" y="1702"/>
                      </a:lnTo>
                      <a:cubicBezTo>
                        <a:pt x="3570" y="1702"/>
                        <a:pt x="3570" y="1702"/>
                        <a:pt x="3570" y="1735"/>
                      </a:cubicBezTo>
                      <a:lnTo>
                        <a:pt x="3603" y="1802"/>
                      </a:lnTo>
                      <a:cubicBezTo>
                        <a:pt x="3637" y="1835"/>
                        <a:pt x="3637" y="1868"/>
                        <a:pt x="3603" y="1902"/>
                      </a:cubicBezTo>
                      <a:lnTo>
                        <a:pt x="3503" y="2068"/>
                      </a:lnTo>
                      <a:lnTo>
                        <a:pt x="3503" y="2135"/>
                      </a:lnTo>
                      <a:lnTo>
                        <a:pt x="3503" y="2169"/>
                      </a:lnTo>
                      <a:lnTo>
                        <a:pt x="3570" y="2169"/>
                      </a:lnTo>
                      <a:lnTo>
                        <a:pt x="3870" y="2102"/>
                      </a:lnTo>
                      <a:lnTo>
                        <a:pt x="4037" y="2102"/>
                      </a:lnTo>
                      <a:lnTo>
                        <a:pt x="4137" y="2169"/>
                      </a:lnTo>
                      <a:lnTo>
                        <a:pt x="4471" y="2335"/>
                      </a:lnTo>
                      <a:lnTo>
                        <a:pt x="4638" y="2369"/>
                      </a:lnTo>
                      <a:lnTo>
                        <a:pt x="5138" y="2402"/>
                      </a:lnTo>
                      <a:lnTo>
                        <a:pt x="5338" y="2469"/>
                      </a:lnTo>
                      <a:lnTo>
                        <a:pt x="5672" y="2636"/>
                      </a:lnTo>
                      <a:lnTo>
                        <a:pt x="5805" y="2636"/>
                      </a:lnTo>
                      <a:lnTo>
                        <a:pt x="5872" y="2569"/>
                      </a:lnTo>
                      <a:lnTo>
                        <a:pt x="5838" y="2502"/>
                      </a:lnTo>
                      <a:lnTo>
                        <a:pt x="5638" y="2235"/>
                      </a:lnTo>
                      <a:cubicBezTo>
                        <a:pt x="5638" y="2202"/>
                        <a:pt x="5638" y="2169"/>
                        <a:pt x="5638" y="2169"/>
                      </a:cubicBezTo>
                      <a:lnTo>
                        <a:pt x="5672" y="2035"/>
                      </a:lnTo>
                      <a:cubicBezTo>
                        <a:pt x="5672" y="2002"/>
                        <a:pt x="5705" y="1968"/>
                        <a:pt x="5738" y="1968"/>
                      </a:cubicBezTo>
                      <a:lnTo>
                        <a:pt x="5905" y="1968"/>
                      </a:lnTo>
                      <a:lnTo>
                        <a:pt x="7339" y="2102"/>
                      </a:lnTo>
                      <a:lnTo>
                        <a:pt x="7373" y="2102"/>
                      </a:lnTo>
                      <a:lnTo>
                        <a:pt x="7540" y="2169"/>
                      </a:lnTo>
                      <a:lnTo>
                        <a:pt x="7573" y="2202"/>
                      </a:lnTo>
                      <a:lnTo>
                        <a:pt x="7673" y="2335"/>
                      </a:lnTo>
                      <a:cubicBezTo>
                        <a:pt x="7673" y="2335"/>
                        <a:pt x="7673" y="2369"/>
                        <a:pt x="7673" y="2402"/>
                      </a:cubicBezTo>
                      <a:lnTo>
                        <a:pt x="7673" y="2535"/>
                      </a:lnTo>
                      <a:lnTo>
                        <a:pt x="7706" y="2569"/>
                      </a:lnTo>
                      <a:cubicBezTo>
                        <a:pt x="7706" y="2602"/>
                        <a:pt x="7706" y="2602"/>
                        <a:pt x="7706" y="2636"/>
                      </a:cubicBezTo>
                      <a:lnTo>
                        <a:pt x="7773" y="2669"/>
                      </a:lnTo>
                      <a:lnTo>
                        <a:pt x="7907" y="2736"/>
                      </a:lnTo>
                      <a:lnTo>
                        <a:pt x="8107" y="2802"/>
                      </a:lnTo>
                      <a:lnTo>
                        <a:pt x="8140" y="2802"/>
                      </a:lnTo>
                      <a:cubicBezTo>
                        <a:pt x="8173" y="2802"/>
                        <a:pt x="8173" y="2802"/>
                        <a:pt x="8207" y="2836"/>
                      </a:cubicBezTo>
                      <a:lnTo>
                        <a:pt x="8273" y="2902"/>
                      </a:lnTo>
                      <a:lnTo>
                        <a:pt x="9007" y="3136"/>
                      </a:lnTo>
                      <a:lnTo>
                        <a:pt x="9041" y="3136"/>
                      </a:lnTo>
                      <a:lnTo>
                        <a:pt x="9207" y="3269"/>
                      </a:lnTo>
                      <a:lnTo>
                        <a:pt x="9408" y="3269"/>
                      </a:lnTo>
                      <a:lnTo>
                        <a:pt x="9474" y="3303"/>
                      </a:lnTo>
                      <a:lnTo>
                        <a:pt x="9541" y="3303"/>
                      </a:lnTo>
                      <a:cubicBezTo>
                        <a:pt x="9541" y="3303"/>
                        <a:pt x="9574" y="3336"/>
                        <a:pt x="9574" y="3336"/>
                      </a:cubicBezTo>
                      <a:lnTo>
                        <a:pt x="9641" y="3403"/>
                      </a:lnTo>
                      <a:lnTo>
                        <a:pt x="9741" y="3570"/>
                      </a:lnTo>
                      <a:lnTo>
                        <a:pt x="9841" y="3570"/>
                      </a:lnTo>
                      <a:cubicBezTo>
                        <a:pt x="9858" y="3553"/>
                        <a:pt x="9866" y="3544"/>
                        <a:pt x="9875" y="3544"/>
                      </a:cubicBezTo>
                      <a:cubicBezTo>
                        <a:pt x="9883" y="3544"/>
                        <a:pt x="9891" y="3553"/>
                        <a:pt x="9908" y="3570"/>
                      </a:cubicBezTo>
                      <a:lnTo>
                        <a:pt x="10108" y="3670"/>
                      </a:lnTo>
                      <a:lnTo>
                        <a:pt x="10275" y="3870"/>
                      </a:lnTo>
                      <a:lnTo>
                        <a:pt x="10408" y="3936"/>
                      </a:lnTo>
                      <a:lnTo>
                        <a:pt x="10775" y="4103"/>
                      </a:lnTo>
                      <a:lnTo>
                        <a:pt x="10975" y="4103"/>
                      </a:lnTo>
                      <a:lnTo>
                        <a:pt x="11075" y="4203"/>
                      </a:lnTo>
                      <a:lnTo>
                        <a:pt x="11075" y="4170"/>
                      </a:lnTo>
                      <a:cubicBezTo>
                        <a:pt x="11075" y="4170"/>
                        <a:pt x="11075" y="4137"/>
                        <a:pt x="11075" y="4137"/>
                      </a:cubicBezTo>
                      <a:lnTo>
                        <a:pt x="11109" y="3603"/>
                      </a:lnTo>
                      <a:lnTo>
                        <a:pt x="11109" y="3570"/>
                      </a:lnTo>
                      <a:lnTo>
                        <a:pt x="11142" y="3536"/>
                      </a:lnTo>
                      <a:lnTo>
                        <a:pt x="11142" y="3503"/>
                      </a:lnTo>
                      <a:lnTo>
                        <a:pt x="11176" y="3436"/>
                      </a:lnTo>
                      <a:lnTo>
                        <a:pt x="11176" y="3403"/>
                      </a:lnTo>
                      <a:lnTo>
                        <a:pt x="11242" y="3269"/>
                      </a:lnTo>
                      <a:lnTo>
                        <a:pt x="11242" y="3203"/>
                      </a:lnTo>
                      <a:lnTo>
                        <a:pt x="11242" y="3169"/>
                      </a:lnTo>
                      <a:lnTo>
                        <a:pt x="11209" y="3103"/>
                      </a:lnTo>
                      <a:lnTo>
                        <a:pt x="11109" y="3002"/>
                      </a:lnTo>
                      <a:lnTo>
                        <a:pt x="11042" y="2902"/>
                      </a:lnTo>
                      <a:cubicBezTo>
                        <a:pt x="11042" y="2902"/>
                        <a:pt x="11042" y="2869"/>
                        <a:pt x="11042" y="2869"/>
                      </a:cubicBezTo>
                      <a:lnTo>
                        <a:pt x="11009" y="2769"/>
                      </a:lnTo>
                      <a:lnTo>
                        <a:pt x="11009" y="2669"/>
                      </a:lnTo>
                      <a:cubicBezTo>
                        <a:pt x="11009" y="2636"/>
                        <a:pt x="11009" y="2636"/>
                        <a:pt x="11042" y="2602"/>
                      </a:cubicBezTo>
                      <a:lnTo>
                        <a:pt x="10975" y="2569"/>
                      </a:lnTo>
                      <a:lnTo>
                        <a:pt x="10875" y="2535"/>
                      </a:lnTo>
                      <a:lnTo>
                        <a:pt x="10508" y="2535"/>
                      </a:lnTo>
                      <a:cubicBezTo>
                        <a:pt x="10475" y="2535"/>
                        <a:pt x="10408" y="2502"/>
                        <a:pt x="10408" y="2469"/>
                      </a:cubicBezTo>
                      <a:lnTo>
                        <a:pt x="10375" y="2369"/>
                      </a:lnTo>
                      <a:lnTo>
                        <a:pt x="10308" y="2269"/>
                      </a:lnTo>
                      <a:lnTo>
                        <a:pt x="10308" y="2235"/>
                      </a:lnTo>
                      <a:lnTo>
                        <a:pt x="10308" y="2169"/>
                      </a:lnTo>
                      <a:cubicBezTo>
                        <a:pt x="10308" y="2169"/>
                        <a:pt x="10308" y="2135"/>
                        <a:pt x="10308" y="2135"/>
                      </a:cubicBezTo>
                      <a:lnTo>
                        <a:pt x="10308" y="1802"/>
                      </a:lnTo>
                      <a:lnTo>
                        <a:pt x="10275" y="1668"/>
                      </a:lnTo>
                      <a:lnTo>
                        <a:pt x="10175" y="1568"/>
                      </a:lnTo>
                      <a:cubicBezTo>
                        <a:pt x="10175" y="1535"/>
                        <a:pt x="10175" y="1501"/>
                        <a:pt x="10175" y="1501"/>
                      </a:cubicBezTo>
                      <a:lnTo>
                        <a:pt x="10141" y="1368"/>
                      </a:lnTo>
                      <a:lnTo>
                        <a:pt x="9841" y="1268"/>
                      </a:lnTo>
                      <a:lnTo>
                        <a:pt x="9775" y="1235"/>
                      </a:lnTo>
                      <a:lnTo>
                        <a:pt x="9341" y="834"/>
                      </a:lnTo>
                      <a:lnTo>
                        <a:pt x="9207" y="767"/>
                      </a:lnTo>
                      <a:lnTo>
                        <a:pt x="9041" y="767"/>
                      </a:lnTo>
                      <a:lnTo>
                        <a:pt x="8707" y="834"/>
                      </a:lnTo>
                      <a:lnTo>
                        <a:pt x="7973" y="834"/>
                      </a:lnTo>
                      <a:lnTo>
                        <a:pt x="7640" y="767"/>
                      </a:lnTo>
                      <a:lnTo>
                        <a:pt x="7540" y="734"/>
                      </a:lnTo>
                      <a:lnTo>
                        <a:pt x="7473" y="701"/>
                      </a:lnTo>
                      <a:lnTo>
                        <a:pt x="7440" y="634"/>
                      </a:lnTo>
                      <a:lnTo>
                        <a:pt x="7406" y="601"/>
                      </a:lnTo>
                      <a:lnTo>
                        <a:pt x="7273" y="601"/>
                      </a:lnTo>
                      <a:lnTo>
                        <a:pt x="7206" y="567"/>
                      </a:lnTo>
                      <a:cubicBezTo>
                        <a:pt x="7206" y="534"/>
                        <a:pt x="7206" y="534"/>
                        <a:pt x="7173" y="501"/>
                      </a:cubicBezTo>
                      <a:lnTo>
                        <a:pt x="7139" y="534"/>
                      </a:lnTo>
                      <a:lnTo>
                        <a:pt x="7006" y="534"/>
                      </a:lnTo>
                      <a:cubicBezTo>
                        <a:pt x="6973" y="534"/>
                        <a:pt x="6973" y="501"/>
                        <a:pt x="6939" y="501"/>
                      </a:cubicBezTo>
                      <a:lnTo>
                        <a:pt x="6906" y="467"/>
                      </a:lnTo>
                      <a:lnTo>
                        <a:pt x="6806" y="300"/>
                      </a:lnTo>
                      <a:lnTo>
                        <a:pt x="6739" y="300"/>
                      </a:lnTo>
                      <a:lnTo>
                        <a:pt x="6172" y="67"/>
                      </a:lnTo>
                      <a:lnTo>
                        <a:pt x="5938" y="34"/>
                      </a:lnTo>
                      <a:lnTo>
                        <a:pt x="5872" y="34"/>
                      </a:lnTo>
                      <a:cubicBezTo>
                        <a:pt x="5872" y="34"/>
                        <a:pt x="5872" y="34"/>
                        <a:pt x="58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Oval 2">
            <a:hlinkClick r:id="" action="ppaction://hlinkshowjump?jump=nextslide"/>
          </p:cNvPr>
          <p:cNvSpPr/>
          <p:nvPr/>
        </p:nvSpPr>
        <p:spPr>
          <a:xfrm>
            <a:off x="7824708" y="4202224"/>
            <a:ext cx="1127051" cy="604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START</a:t>
            </a:r>
            <a:endParaRPr lang="en-ID" dirty="0"/>
          </a:p>
        </p:txBody>
      </p:sp>
      <p:sp>
        <p:nvSpPr>
          <p:cNvPr id="5" name="Oval 4"/>
          <p:cNvSpPr/>
          <p:nvPr/>
        </p:nvSpPr>
        <p:spPr>
          <a:xfrm>
            <a:off x="7729870" y="308344"/>
            <a:ext cx="1041991" cy="6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lastslide"/>
              </a:rPr>
              <a:t>END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624618"/>
            <a:ext cx="3930869" cy="66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440559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Kemanusiaan</a:t>
            </a:r>
            <a:endParaRPr lang="en-ID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1923394"/>
            <a:ext cx="4351283" cy="237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/>
              <a:t>Pengakuan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martabat</a:t>
            </a:r>
            <a:r>
              <a:rPr lang="en-ID" sz="1800" dirty="0"/>
              <a:t> </a:t>
            </a:r>
            <a:r>
              <a:rPr lang="en-ID" sz="1800" dirty="0" err="1" smtClean="0"/>
              <a:t>manusia</a:t>
            </a:r>
            <a:r>
              <a:rPr lang="en-ID" sz="1800" dirty="0" smtClean="0"/>
              <a:t> </a:t>
            </a:r>
            <a:r>
              <a:rPr lang="en-ID" sz="1800" dirty="0" err="1" smtClean="0"/>
              <a:t>dengan</a:t>
            </a:r>
            <a:r>
              <a:rPr lang="en-ID" sz="1800" dirty="0" smtClean="0"/>
              <a:t> </a:t>
            </a:r>
            <a:r>
              <a:rPr lang="en-ID" sz="1800" dirty="0" err="1" smtClean="0"/>
              <a:t>memperlakukan</a:t>
            </a:r>
            <a:r>
              <a:rPr lang="en-ID" sz="1800" dirty="0" smtClean="0"/>
              <a:t> </a:t>
            </a:r>
            <a:r>
              <a:rPr lang="en-ID" sz="1800" dirty="0" err="1" smtClean="0"/>
              <a:t>manusia</a:t>
            </a:r>
            <a:r>
              <a:rPr lang="en-ID" sz="1800" dirty="0" smtClean="0"/>
              <a:t> </a:t>
            </a:r>
            <a:r>
              <a:rPr lang="en-ID" sz="1800" dirty="0" err="1" smtClean="0"/>
              <a:t>secara</a:t>
            </a:r>
            <a:r>
              <a:rPr lang="en-ID" sz="1800" dirty="0" smtClean="0"/>
              <a:t> </a:t>
            </a:r>
            <a:r>
              <a:rPr lang="en-ID" sz="1800" dirty="0" err="1" smtClean="0"/>
              <a:t>adil</a:t>
            </a:r>
            <a:r>
              <a:rPr lang="en-ID" sz="1800" dirty="0" smtClean="0"/>
              <a:t>. </a:t>
            </a:r>
            <a:r>
              <a:rPr lang="en-ID" sz="1800" dirty="0" err="1" smtClean="0"/>
              <a:t>Cipta</a:t>
            </a:r>
            <a:r>
              <a:rPr lang="en-ID" sz="1800" dirty="0"/>
              <a:t>, rasa, </a:t>
            </a:r>
            <a:r>
              <a:rPr lang="en-ID" sz="1800" dirty="0" err="1"/>
              <a:t>karsa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keyakinan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jelas</a:t>
            </a:r>
            <a:r>
              <a:rPr lang="en-ID" sz="1800" dirty="0"/>
              <a:t> </a:t>
            </a:r>
            <a:r>
              <a:rPr lang="en-ID" sz="1800" dirty="0" err="1"/>
              <a:t>bedanya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 smtClean="0"/>
              <a:t>hewan</a:t>
            </a:r>
            <a:r>
              <a:rPr lang="en-ID" sz="1800" dirty="0" smtClean="0"/>
              <a:t>. </a:t>
            </a:r>
            <a:r>
              <a:rPr lang="en-ID" sz="1800" dirty="0" err="1" smtClean="0"/>
              <a:t>Nilai</a:t>
            </a:r>
            <a:r>
              <a:rPr lang="en-ID" sz="1800" dirty="0" smtClean="0"/>
              <a:t> </a:t>
            </a:r>
            <a:r>
              <a:rPr lang="en-ID" sz="1800" dirty="0" err="1"/>
              <a:t>sila</a:t>
            </a:r>
            <a:r>
              <a:rPr lang="en-ID" sz="1800" dirty="0"/>
              <a:t> II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</a:t>
            </a:r>
            <a:r>
              <a:rPr lang="en-ID" sz="1800" dirty="0"/>
              <a:t> I,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</a:t>
            </a:r>
            <a:r>
              <a:rPr lang="en-ID" sz="1800" dirty="0"/>
              <a:t> III, IV </a:t>
            </a:r>
            <a:r>
              <a:rPr lang="en-ID" sz="1800" dirty="0" err="1"/>
              <a:t>dan</a:t>
            </a:r>
            <a:r>
              <a:rPr lang="en-ID" sz="1800" dirty="0"/>
              <a:t> V</a:t>
            </a:r>
            <a:br>
              <a:rPr lang="en-ID" sz="1800" dirty="0"/>
            </a:br>
            <a:endParaRPr lang="en-ID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71" y="4298732"/>
            <a:ext cx="1170533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41" y="4292635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65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6" y="736600"/>
            <a:ext cx="2596055" cy="5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57307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Persatuan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21871" y="1818526"/>
            <a:ext cx="5044965" cy="22069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indonsia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adalah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bangsa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smtClean="0">
                <a:solidFill>
                  <a:schemeClr val="tx1"/>
                </a:solidFill>
              </a:rPr>
              <a:t>yang </a:t>
            </a:r>
            <a:r>
              <a:rPr lang="en-ID" sz="1800" dirty="0" err="1">
                <a:solidFill>
                  <a:schemeClr val="tx1"/>
                </a:solidFill>
              </a:rPr>
              <a:t>mendiami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wilayah</a:t>
            </a:r>
            <a:r>
              <a:rPr lang="en-ID" sz="1800" dirty="0" smtClean="0">
                <a:solidFill>
                  <a:schemeClr val="tx1"/>
                </a:solidFill>
              </a:rPr>
              <a:t> di Indonesia. </a:t>
            </a:r>
            <a:r>
              <a:rPr lang="en-ID" sz="1800" dirty="0" err="1" smtClean="0">
                <a:solidFill>
                  <a:schemeClr val="tx1"/>
                </a:solidFill>
              </a:rPr>
              <a:t>Bangsa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indonesia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adalah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suku-suku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bangsa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yg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mendiami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wilyah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smtClean="0">
                <a:solidFill>
                  <a:schemeClr val="tx1"/>
                </a:solidFill>
              </a:rPr>
              <a:t>Indonesia. </a:t>
            </a:r>
            <a:r>
              <a:rPr lang="en-ID" sz="1800" dirty="0" err="1" smtClean="0">
                <a:solidFill>
                  <a:schemeClr val="tx1"/>
                </a:solidFill>
              </a:rPr>
              <a:t>Pengakuan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terhadap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ke-Bhineka</a:t>
            </a:r>
            <a:r>
              <a:rPr lang="en-ID" sz="1800" dirty="0">
                <a:solidFill>
                  <a:schemeClr val="tx1"/>
                </a:solidFill>
              </a:rPr>
              <a:t> Tunggal </a:t>
            </a:r>
            <a:r>
              <a:rPr lang="en-ID" sz="1800" dirty="0" err="1" smtClean="0">
                <a:solidFill>
                  <a:schemeClr val="tx1"/>
                </a:solidFill>
              </a:rPr>
              <a:t>Ika</a:t>
            </a:r>
            <a:r>
              <a:rPr lang="en-ID" sz="1800" dirty="0" smtClean="0">
                <a:solidFill>
                  <a:schemeClr val="tx1"/>
                </a:solidFill>
              </a:rPr>
              <a:t>-an </a:t>
            </a:r>
            <a:r>
              <a:rPr lang="en-ID" sz="1800" dirty="0" err="1" smtClean="0">
                <a:solidFill>
                  <a:schemeClr val="tx1"/>
                </a:solidFill>
              </a:rPr>
              <a:t>merupakan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perwujudan</a:t>
            </a:r>
            <a:r>
              <a:rPr lang="en-ID" sz="1800" dirty="0" smtClean="0">
                <a:solidFill>
                  <a:schemeClr val="tx1"/>
                </a:solidFill>
              </a:rPr>
              <a:t> paling </a:t>
            </a:r>
            <a:r>
              <a:rPr lang="en-ID" sz="1800" dirty="0" err="1" smtClean="0">
                <a:solidFill>
                  <a:schemeClr val="tx1"/>
                </a:solidFill>
              </a:rPr>
              <a:t>penting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dari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sila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ketiga</a:t>
            </a:r>
            <a:r>
              <a:rPr lang="en-ID" sz="1800" dirty="0" smtClean="0">
                <a:solidFill>
                  <a:schemeClr val="tx1"/>
                </a:solidFill>
              </a:rPr>
              <a:t>. </a:t>
            </a:r>
            <a:r>
              <a:rPr lang="en-ID" sz="1800" dirty="0" err="1" smtClean="0">
                <a:solidFill>
                  <a:schemeClr val="tx1"/>
                </a:solidFill>
              </a:rPr>
              <a:t>Nilai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III </a:t>
            </a:r>
            <a:r>
              <a:rPr lang="en-ID" sz="1800" dirty="0" err="1">
                <a:solidFill>
                  <a:schemeClr val="tx1"/>
                </a:solidFill>
              </a:rPr>
              <a:t>dijiwai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II, </a:t>
            </a:r>
            <a:r>
              <a:rPr lang="en-ID" sz="1800" dirty="0" err="1">
                <a:solidFill>
                  <a:schemeClr val="tx1"/>
                </a:solidFill>
              </a:rPr>
              <a:t>meliputi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menjiwai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IV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V</a:t>
            </a:r>
            <a:endParaRPr lang="en-ID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21" y="4228207"/>
            <a:ext cx="1170533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22110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2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893289"/>
            <a:ext cx="2900855" cy="66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28" y="893290"/>
            <a:ext cx="6690490" cy="54662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996966" y="1839074"/>
            <a:ext cx="5139557" cy="235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Kedaulatan</a:t>
            </a:r>
            <a:r>
              <a:rPr lang="en-ID" sz="1600" dirty="0" smtClean="0"/>
              <a:t> </a:t>
            </a:r>
            <a:r>
              <a:rPr lang="en-ID" sz="1600" dirty="0" err="1"/>
              <a:t>negara</a:t>
            </a:r>
            <a:r>
              <a:rPr lang="en-ID" sz="1600" dirty="0"/>
              <a:t> </a:t>
            </a:r>
            <a:r>
              <a:rPr lang="en-ID" sz="1600" dirty="0" err="1" smtClean="0"/>
              <a:t>ada</a:t>
            </a:r>
            <a:r>
              <a:rPr lang="en-ID" sz="1600" dirty="0" smtClean="0"/>
              <a:t> di </a:t>
            </a:r>
            <a:r>
              <a:rPr lang="en-ID" sz="1600" dirty="0" err="1" smtClean="0"/>
              <a:t>tangan</a:t>
            </a:r>
            <a:r>
              <a:rPr lang="en-ID" sz="1600" dirty="0"/>
              <a:t> </a:t>
            </a:r>
            <a:r>
              <a:rPr lang="en-ID" sz="1600" dirty="0" err="1" smtClean="0"/>
              <a:t>rakyat</a:t>
            </a:r>
            <a:r>
              <a:rPr lang="en-ID" sz="1600" dirty="0" smtClean="0"/>
              <a:t>. </a:t>
            </a:r>
            <a:r>
              <a:rPr lang="en-ID" sz="1600" dirty="0" err="1" smtClean="0"/>
              <a:t>Pemimpin</a:t>
            </a:r>
            <a:r>
              <a:rPr lang="en-ID" sz="1600" dirty="0" smtClean="0"/>
              <a:t> </a:t>
            </a:r>
            <a:r>
              <a:rPr lang="en-ID" sz="1600" dirty="0" err="1"/>
              <a:t>kerakyatan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hikmat</a:t>
            </a:r>
            <a:r>
              <a:rPr lang="en-ID" sz="1600" dirty="0"/>
              <a:t> </a:t>
            </a:r>
            <a:r>
              <a:rPr lang="en-ID" sz="1600" dirty="0" err="1"/>
              <a:t>kebijaksanaan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/>
              <a:t>dilandasi</a:t>
            </a:r>
            <a:r>
              <a:rPr lang="en-ID" sz="1600" dirty="0"/>
              <a:t> </a:t>
            </a:r>
            <a:r>
              <a:rPr lang="en-ID" sz="1600" dirty="0" err="1"/>
              <a:t>akal</a:t>
            </a:r>
            <a:r>
              <a:rPr lang="en-ID" sz="1600" dirty="0"/>
              <a:t> </a:t>
            </a:r>
            <a:r>
              <a:rPr lang="en-ID" sz="1600" dirty="0" err="1" smtClean="0"/>
              <a:t>sehat</a:t>
            </a:r>
            <a:r>
              <a:rPr lang="en-ID" sz="1600" dirty="0"/>
              <a:t> </a:t>
            </a:r>
            <a:r>
              <a:rPr lang="en-ID" sz="1600" dirty="0" err="1" smtClean="0"/>
              <a:t>manusia</a:t>
            </a:r>
            <a:r>
              <a:rPr lang="en-ID" sz="1600" dirty="0" smtClean="0"/>
              <a:t>. </a:t>
            </a:r>
            <a:r>
              <a:rPr lang="en-ID" sz="1600" dirty="0"/>
              <a:t>I</a:t>
            </a:r>
            <a:r>
              <a:rPr lang="en-ID" sz="1600" dirty="0" smtClean="0"/>
              <a:t>ndonesia </a:t>
            </a:r>
            <a:r>
              <a:rPr lang="en-ID" sz="1600" dirty="0" err="1" smtClean="0"/>
              <a:t>sebagai</a:t>
            </a:r>
            <a:r>
              <a:rPr lang="en-ID" sz="1600" dirty="0" smtClean="0"/>
              <a:t> </a:t>
            </a:r>
            <a:r>
              <a:rPr lang="en-ID" sz="1600" dirty="0" err="1" smtClean="0"/>
              <a:t>warga</a:t>
            </a:r>
            <a:r>
              <a:rPr lang="en-ID" sz="1600" dirty="0" smtClean="0"/>
              <a:t> </a:t>
            </a:r>
            <a:r>
              <a:rPr lang="en-ID" sz="1600" dirty="0" err="1"/>
              <a:t>negara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 </a:t>
            </a:r>
            <a:r>
              <a:rPr lang="en-ID" sz="1600" dirty="0" err="1"/>
              <a:t>indonesia</a:t>
            </a:r>
            <a:r>
              <a:rPr lang="en-ID" sz="1600" dirty="0"/>
              <a:t> </a:t>
            </a:r>
            <a:r>
              <a:rPr lang="en-ID" sz="1600" dirty="0" err="1"/>
              <a:t>mempunyai</a:t>
            </a:r>
            <a:r>
              <a:rPr lang="en-ID" sz="1600" dirty="0"/>
              <a:t> </a:t>
            </a:r>
            <a:r>
              <a:rPr lang="en-ID" sz="1600" dirty="0" err="1"/>
              <a:t>kedudukan</a:t>
            </a:r>
            <a:r>
              <a:rPr lang="en-ID" sz="1600" dirty="0"/>
              <a:t>, </a:t>
            </a:r>
            <a:r>
              <a:rPr lang="en-ID" sz="1600" dirty="0" err="1"/>
              <a:t>hak</a:t>
            </a:r>
            <a:r>
              <a:rPr lang="en-ID" sz="1600" dirty="0"/>
              <a:t>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kewajiban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 smtClean="0"/>
              <a:t>sama</a:t>
            </a:r>
            <a:r>
              <a:rPr lang="en-ID" sz="1600" dirty="0" smtClean="0"/>
              <a:t>. </a:t>
            </a:r>
            <a:r>
              <a:rPr lang="en-ID" sz="1600" dirty="0" err="1" smtClean="0"/>
              <a:t>Musyawara</a:t>
            </a:r>
            <a:r>
              <a:rPr lang="en-ID" sz="1600" dirty="0" smtClean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mufakat</a:t>
            </a:r>
            <a:r>
              <a:rPr lang="en-ID" sz="1600" dirty="0"/>
              <a:t> </a:t>
            </a:r>
            <a:r>
              <a:rPr lang="en-ID" sz="1600" dirty="0" err="1"/>
              <a:t>dicapai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permusyawaratan</a:t>
            </a:r>
            <a:r>
              <a:rPr lang="en-ID" sz="1600" dirty="0"/>
              <a:t> </a:t>
            </a:r>
            <a:r>
              <a:rPr lang="en-ID" sz="1600" dirty="0" err="1"/>
              <a:t>wakil-wakil</a:t>
            </a:r>
            <a:r>
              <a:rPr lang="en-ID" sz="1600" dirty="0"/>
              <a:t> </a:t>
            </a:r>
            <a:r>
              <a:rPr lang="en-ID" sz="1600" dirty="0" err="1"/>
              <a:t>rakyat</a:t>
            </a:r>
            <a:r>
              <a:rPr lang="en-ID" sz="1600" dirty="0"/>
              <a:t> </a:t>
            </a:r>
            <a:r>
              <a:rPr lang="en-ID" sz="1600" dirty="0" err="1"/>
              <a:t>diatur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 smtClean="0"/>
              <a:t>Undang-Undang</a:t>
            </a:r>
            <a:r>
              <a:rPr lang="en-ID" sz="1600" dirty="0" smtClean="0"/>
              <a:t>. </a:t>
            </a:r>
            <a:r>
              <a:rPr lang="en-ID" sz="1600" dirty="0" err="1" smtClean="0"/>
              <a:t>Nilai</a:t>
            </a:r>
            <a:r>
              <a:rPr lang="en-ID" sz="1600" dirty="0" smtClean="0"/>
              <a:t> </a:t>
            </a:r>
            <a:r>
              <a:rPr lang="en-ID" sz="1600" dirty="0" err="1"/>
              <a:t>sila</a:t>
            </a:r>
            <a:r>
              <a:rPr lang="en-ID" sz="1600" dirty="0"/>
              <a:t> IV </a:t>
            </a:r>
            <a:r>
              <a:rPr lang="en-ID" sz="1600" dirty="0" err="1"/>
              <a:t>diliputi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dijiwai</a:t>
            </a:r>
            <a:r>
              <a:rPr lang="en-ID" sz="1600" dirty="0"/>
              <a:t> </a:t>
            </a:r>
            <a:r>
              <a:rPr lang="en-ID" sz="1600" dirty="0" err="1"/>
              <a:t>sila</a:t>
            </a:r>
            <a:r>
              <a:rPr lang="en-ID" sz="1600" dirty="0"/>
              <a:t> I,II, </a:t>
            </a:r>
            <a:r>
              <a:rPr lang="en-ID" sz="1600" dirty="0" err="1"/>
              <a:t>dan</a:t>
            </a:r>
            <a:r>
              <a:rPr lang="en-ID" sz="1600" dirty="0"/>
              <a:t> III </a:t>
            </a:r>
            <a:r>
              <a:rPr lang="en-ID" sz="1600" dirty="0" err="1"/>
              <a:t>meliputi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menjiwai</a:t>
            </a:r>
            <a:r>
              <a:rPr lang="en-ID" sz="1600" dirty="0"/>
              <a:t> </a:t>
            </a:r>
            <a:r>
              <a:rPr lang="en-ID" sz="1600" dirty="0" err="1"/>
              <a:t>sila</a:t>
            </a:r>
            <a:r>
              <a:rPr lang="en-ID" sz="1600" dirty="0"/>
              <a:t> V</a:t>
            </a:r>
            <a:r>
              <a:rPr lang="en-ID" sz="1600" dirty="0"/>
              <a:t/>
            </a:r>
            <a:br>
              <a:rPr lang="en-ID" sz="1600" dirty="0"/>
            </a:br>
            <a:endParaRPr lang="en-ID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44" y="4193627"/>
            <a:ext cx="1268078" cy="41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841" y="4199724"/>
            <a:ext cx="117053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939013"/>
            <a:ext cx="2591025" cy="5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39013"/>
            <a:ext cx="7200897" cy="57307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Keadilan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1839310"/>
            <a:ext cx="5349766" cy="22492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/>
                </a:solidFill>
              </a:rPr>
              <a:t>Perwujudan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keadilan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kehidupan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masyarakat</a:t>
            </a:r>
            <a:r>
              <a:rPr lang="en-ID" sz="1600" dirty="0" smtClean="0">
                <a:solidFill>
                  <a:schemeClr val="tx1"/>
                </a:solidFill>
              </a:rPr>
              <a:t> Indonesia </a:t>
            </a:r>
            <a:r>
              <a:rPr lang="en-ID" sz="1600" dirty="0" err="1" smtClean="0">
                <a:solidFill>
                  <a:schemeClr val="tx1"/>
                </a:solidFill>
              </a:rPr>
              <a:t>adalah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kehidupan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, </a:t>
            </a:r>
            <a:r>
              <a:rPr lang="en-ID" sz="1600" dirty="0" err="1">
                <a:solidFill>
                  <a:schemeClr val="tx1"/>
                </a:solidFill>
              </a:rPr>
              <a:t>bidang</a:t>
            </a:r>
            <a:r>
              <a:rPr lang="en-ID" sz="1600" dirty="0">
                <a:solidFill>
                  <a:schemeClr val="tx1"/>
                </a:solidFill>
              </a:rPr>
              <a:t> (</a:t>
            </a:r>
            <a:r>
              <a:rPr lang="en-ID" sz="1600" dirty="0" err="1">
                <a:solidFill>
                  <a:schemeClr val="tx1"/>
                </a:solidFill>
              </a:rPr>
              <a:t>idiologi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politik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ekonomi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budaya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pertahanan</a:t>
            </a:r>
            <a:r>
              <a:rPr lang="en-ID" sz="1600" dirty="0" smtClean="0">
                <a:solidFill>
                  <a:schemeClr val="tx1"/>
                </a:solidFill>
              </a:rPr>
              <a:t>). </a:t>
            </a:r>
            <a:r>
              <a:rPr lang="en-ID" sz="1600" dirty="0" err="1" smtClean="0">
                <a:solidFill>
                  <a:schemeClr val="tx1"/>
                </a:solidFill>
              </a:rPr>
              <a:t>Cita-cita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masyarakat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adil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makmur</a:t>
            </a:r>
            <a:r>
              <a:rPr lang="en-ID" sz="1600" dirty="0">
                <a:solidFill>
                  <a:schemeClr val="tx1"/>
                </a:solidFill>
              </a:rPr>
              <a:t>, material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spiritual </a:t>
            </a:r>
            <a:r>
              <a:rPr lang="en-ID" sz="1600" dirty="0" err="1" smtClean="0">
                <a:solidFill>
                  <a:schemeClr val="tx1"/>
                </a:solidFill>
              </a:rPr>
              <a:t>dengan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adanya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keseimbangan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antara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hak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kewajiban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menghormati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hak</a:t>
            </a:r>
            <a:r>
              <a:rPr lang="en-ID" sz="1600" dirty="0">
                <a:solidFill>
                  <a:schemeClr val="tx1"/>
                </a:solidFill>
              </a:rPr>
              <a:t> orang </a:t>
            </a:r>
            <a:r>
              <a:rPr lang="en-ID" sz="1600" dirty="0" smtClean="0">
                <a:solidFill>
                  <a:schemeClr val="tx1"/>
                </a:solidFill>
              </a:rPr>
              <a:t>lain. </a:t>
            </a:r>
            <a:r>
              <a:rPr lang="en-ID" sz="1600" dirty="0" err="1" smtClean="0">
                <a:solidFill>
                  <a:schemeClr val="tx1"/>
                </a:solidFill>
              </a:rPr>
              <a:t>Dengan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begitu</a:t>
            </a:r>
            <a:r>
              <a:rPr lang="en-ID" sz="1600" dirty="0" smtClean="0">
                <a:solidFill>
                  <a:schemeClr val="tx1"/>
                </a:solidFill>
              </a:rPr>
              <a:t>, </a:t>
            </a:r>
            <a:r>
              <a:rPr lang="en-ID" sz="1600" dirty="0" err="1" smtClean="0">
                <a:solidFill>
                  <a:schemeClr val="tx1"/>
                </a:solidFill>
              </a:rPr>
              <a:t>akan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tercipta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c</a:t>
            </a:r>
            <a:r>
              <a:rPr lang="en-ID" sz="1600" dirty="0" err="1" smtClean="0">
                <a:solidFill>
                  <a:schemeClr val="tx1"/>
                </a:solidFill>
              </a:rPr>
              <a:t>inta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kemajuan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pembangunan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Indonesia yang </a:t>
            </a:r>
            <a:r>
              <a:rPr lang="en-ID" sz="1600" dirty="0" err="1" smtClean="0">
                <a:solidFill>
                  <a:schemeClr val="tx1"/>
                </a:solidFill>
              </a:rPr>
              <a:t>lebih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baik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lagi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  <a:r>
              <a:rPr lang="en-ID" sz="1600" dirty="0">
                <a:solidFill>
                  <a:schemeClr val="tx1"/>
                </a:solidFill>
              </a:rPr>
              <a:t/>
            </a:r>
            <a:br>
              <a:rPr lang="en-ID" sz="1600" dirty="0">
                <a:solidFill>
                  <a:schemeClr val="tx1"/>
                </a:solidFill>
              </a:rPr>
            </a:br>
            <a:endParaRPr lang="en-ID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1" y="4211513"/>
            <a:ext cx="1170533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3" y="4211513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23"/>
          <p:cNvSpPr txBox="1">
            <a:spLocks noGrp="1"/>
          </p:cNvSpPr>
          <p:nvPr>
            <p:ph type="title"/>
          </p:nvPr>
        </p:nvSpPr>
        <p:spPr>
          <a:xfrm>
            <a:off x="1392864" y="624789"/>
            <a:ext cx="6188149" cy="439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URGENSI PANCASILA SEBAGAI SISTEM ETIKA DI INDONESIA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64" y="1219200"/>
            <a:ext cx="6273209" cy="3250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42" y="4055097"/>
            <a:ext cx="1268078" cy="414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2863" y="1371601"/>
            <a:ext cx="61881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 err="1"/>
              <a:t>Etika</a:t>
            </a:r>
            <a:r>
              <a:rPr lang="en-ID" sz="1500" dirty="0"/>
              <a:t> </a:t>
            </a:r>
            <a:r>
              <a:rPr lang="en-ID" sz="1500" dirty="0" err="1"/>
              <a:t>Pancasila</a:t>
            </a:r>
            <a:r>
              <a:rPr lang="en-ID" sz="1500" dirty="0"/>
              <a:t> </a:t>
            </a:r>
            <a:r>
              <a:rPr lang="en-ID" sz="1500" dirty="0" err="1"/>
              <a:t>diperlukan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kehidupan</a:t>
            </a:r>
            <a:r>
              <a:rPr lang="en-ID" sz="1500" dirty="0"/>
              <a:t> </a:t>
            </a:r>
            <a:r>
              <a:rPr lang="en-ID" sz="1500" dirty="0" err="1"/>
              <a:t>bermasyarakat</a:t>
            </a:r>
            <a:r>
              <a:rPr lang="en-ID" sz="1500" dirty="0"/>
              <a:t>, </a:t>
            </a:r>
            <a:r>
              <a:rPr lang="en-ID" sz="1500" dirty="0" err="1"/>
              <a:t>berbangsa</a:t>
            </a:r>
            <a:r>
              <a:rPr lang="en-ID" sz="1500" dirty="0"/>
              <a:t>, 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bernegara</a:t>
            </a:r>
            <a:r>
              <a:rPr lang="en-ID" sz="1500" dirty="0"/>
              <a:t> </a:t>
            </a:r>
            <a:r>
              <a:rPr lang="en-ID" sz="1500" dirty="0" err="1"/>
              <a:t>sebab</a:t>
            </a:r>
            <a:r>
              <a:rPr lang="en-ID" sz="1500" dirty="0"/>
              <a:t> </a:t>
            </a:r>
            <a:r>
              <a:rPr lang="en-ID" sz="1500" dirty="0" err="1"/>
              <a:t>berisikan</a:t>
            </a:r>
            <a:r>
              <a:rPr lang="en-ID" sz="1500" dirty="0"/>
              <a:t> </a:t>
            </a:r>
            <a:r>
              <a:rPr lang="en-ID" sz="1500" dirty="0" err="1"/>
              <a:t>tuntunan</a:t>
            </a:r>
            <a:r>
              <a:rPr lang="en-ID" sz="1500" dirty="0"/>
              <a:t> </a:t>
            </a:r>
            <a:r>
              <a:rPr lang="en-ID" sz="1500" dirty="0" err="1"/>
              <a:t>nilai-nilai</a:t>
            </a:r>
            <a:r>
              <a:rPr lang="en-ID" sz="1500" dirty="0"/>
              <a:t> moral yang </a:t>
            </a:r>
            <a:r>
              <a:rPr lang="en-ID" sz="1500" dirty="0" err="1"/>
              <a:t>hidup</a:t>
            </a:r>
            <a:r>
              <a:rPr lang="en-ID" sz="1500" dirty="0"/>
              <a:t>. </a:t>
            </a:r>
            <a:r>
              <a:rPr lang="en-ID" sz="1500" dirty="0" err="1"/>
              <a:t>Namun</a:t>
            </a:r>
            <a:r>
              <a:rPr lang="en-ID" sz="1500" dirty="0"/>
              <a:t>, </a:t>
            </a:r>
            <a:r>
              <a:rPr lang="en-ID" sz="1500" dirty="0" err="1"/>
              <a:t>diperlukan</a:t>
            </a:r>
            <a:r>
              <a:rPr lang="en-ID" sz="1500" dirty="0"/>
              <a:t> </a:t>
            </a:r>
            <a:r>
              <a:rPr lang="en-ID" sz="1500" dirty="0" err="1"/>
              <a:t>kajian</a:t>
            </a:r>
            <a:r>
              <a:rPr lang="en-ID" sz="1500" dirty="0"/>
              <a:t> </a:t>
            </a:r>
            <a:r>
              <a:rPr lang="en-ID" sz="1500" dirty="0" err="1"/>
              <a:t>kritis-rasional</a:t>
            </a:r>
            <a:r>
              <a:rPr lang="en-ID" sz="1500" dirty="0"/>
              <a:t> </a:t>
            </a:r>
            <a:r>
              <a:rPr lang="en-ID" sz="1500" dirty="0" err="1"/>
              <a:t>terhadap</a:t>
            </a:r>
            <a:r>
              <a:rPr lang="en-ID" sz="1500" dirty="0"/>
              <a:t> </a:t>
            </a:r>
            <a:r>
              <a:rPr lang="en-ID" sz="1500" dirty="0" err="1"/>
              <a:t>nilai-nilai</a:t>
            </a:r>
            <a:r>
              <a:rPr lang="en-ID" sz="1500" dirty="0"/>
              <a:t> moral yang </a:t>
            </a:r>
            <a:r>
              <a:rPr lang="en-ID" sz="1500" dirty="0" err="1"/>
              <a:t>hidup</a:t>
            </a:r>
            <a:r>
              <a:rPr lang="en-ID" sz="1500" dirty="0"/>
              <a:t> </a:t>
            </a:r>
            <a:r>
              <a:rPr lang="en-ID" sz="1500" dirty="0" err="1" smtClean="0"/>
              <a:t>tersebut</a:t>
            </a:r>
            <a:r>
              <a:rPr lang="en-ID" sz="1500" dirty="0" smtClean="0"/>
              <a:t> agar </a:t>
            </a:r>
            <a:r>
              <a:rPr lang="en-ID" sz="1500" dirty="0" err="1"/>
              <a:t>tidak</a:t>
            </a:r>
            <a:r>
              <a:rPr lang="en-ID" sz="1500" dirty="0"/>
              <a:t> </a:t>
            </a:r>
            <a:r>
              <a:rPr lang="en-ID" sz="1500" dirty="0" err="1"/>
              <a:t>terjebak</a:t>
            </a:r>
            <a:r>
              <a:rPr lang="en-ID" sz="1500" dirty="0"/>
              <a:t> </a:t>
            </a:r>
            <a:r>
              <a:rPr lang="en-ID" sz="1500" dirty="0" err="1"/>
              <a:t>ke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pandangan</a:t>
            </a:r>
            <a:r>
              <a:rPr lang="en-ID" sz="1500" dirty="0"/>
              <a:t> yang </a:t>
            </a:r>
            <a:r>
              <a:rPr lang="en-ID" sz="1500" dirty="0" err="1"/>
              <a:t>bersifat</a:t>
            </a:r>
            <a:r>
              <a:rPr lang="en-ID" sz="1500" dirty="0"/>
              <a:t> </a:t>
            </a:r>
            <a:r>
              <a:rPr lang="en-ID" sz="1500" dirty="0" err="1"/>
              <a:t>mitos</a:t>
            </a:r>
            <a:r>
              <a:rPr lang="en-ID" sz="1500" dirty="0"/>
              <a:t>. </a:t>
            </a:r>
            <a:r>
              <a:rPr lang="en-ID" sz="1500" dirty="0" err="1"/>
              <a:t>Misalnya</a:t>
            </a:r>
            <a:r>
              <a:rPr lang="en-ID" sz="1500" dirty="0"/>
              <a:t>, </a:t>
            </a:r>
            <a:r>
              <a:rPr lang="en-ID" sz="1500" dirty="0" err="1"/>
              <a:t>korupsi</a:t>
            </a:r>
            <a:r>
              <a:rPr lang="en-ID" sz="1500" dirty="0"/>
              <a:t> </a:t>
            </a:r>
            <a:r>
              <a:rPr lang="en-ID" sz="1500" dirty="0" err="1"/>
              <a:t>terjadi</a:t>
            </a:r>
            <a:r>
              <a:rPr lang="en-ID" sz="1500" dirty="0"/>
              <a:t> </a:t>
            </a:r>
            <a:r>
              <a:rPr lang="en-ID" sz="1500" dirty="0" err="1"/>
              <a:t>lantaran</a:t>
            </a:r>
            <a:r>
              <a:rPr lang="en-ID" sz="1500" dirty="0"/>
              <a:t> </a:t>
            </a:r>
            <a:r>
              <a:rPr lang="en-ID" sz="1500" dirty="0" err="1"/>
              <a:t>seorang</a:t>
            </a:r>
            <a:r>
              <a:rPr lang="en-ID" sz="1500" dirty="0"/>
              <a:t> </a:t>
            </a:r>
            <a:r>
              <a:rPr lang="en-ID" sz="1500" dirty="0" err="1"/>
              <a:t>pejabat</a:t>
            </a:r>
            <a:r>
              <a:rPr lang="en-ID" sz="1500" dirty="0"/>
              <a:t> </a:t>
            </a:r>
            <a:r>
              <a:rPr lang="en-ID" sz="1500" dirty="0" err="1"/>
              <a:t>diberi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 </a:t>
            </a:r>
            <a:r>
              <a:rPr lang="en-ID" sz="1500" dirty="0" err="1"/>
              <a:t>oleh</a:t>
            </a:r>
            <a:r>
              <a:rPr lang="en-ID" sz="1500" dirty="0"/>
              <a:t> </a:t>
            </a:r>
            <a:r>
              <a:rPr lang="en-ID" sz="1500" dirty="0" err="1"/>
              <a:t>seseorang</a:t>
            </a:r>
            <a:r>
              <a:rPr lang="en-ID" sz="1500" dirty="0"/>
              <a:t> yang </a:t>
            </a:r>
            <a:r>
              <a:rPr lang="en-ID" sz="1500" dirty="0" err="1"/>
              <a:t>memerlukan</a:t>
            </a:r>
            <a:r>
              <a:rPr lang="en-ID" sz="1500" dirty="0"/>
              <a:t> </a:t>
            </a:r>
            <a:r>
              <a:rPr lang="en-ID" sz="1500" dirty="0" err="1"/>
              <a:t>bantuan</a:t>
            </a:r>
            <a:r>
              <a:rPr lang="en-ID" sz="1500" dirty="0"/>
              <a:t>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dirty="0" err="1"/>
              <a:t>jasa</a:t>
            </a:r>
            <a:r>
              <a:rPr lang="en-ID" sz="1500" dirty="0"/>
              <a:t> </a:t>
            </a:r>
            <a:r>
              <a:rPr lang="en-ID" sz="1500" dirty="0" err="1"/>
              <a:t>si</a:t>
            </a:r>
            <a:r>
              <a:rPr lang="en-ID" sz="1500" dirty="0"/>
              <a:t> </a:t>
            </a:r>
            <a:r>
              <a:rPr lang="en-ID" sz="1500" dirty="0" err="1"/>
              <a:t>pejabat</a:t>
            </a:r>
            <a:r>
              <a:rPr lang="en-ID" sz="1500" dirty="0"/>
              <a:t> agar </a:t>
            </a:r>
            <a:r>
              <a:rPr lang="en-ID" sz="1500" dirty="0" err="1"/>
              <a:t>urusannya</a:t>
            </a:r>
            <a:r>
              <a:rPr lang="en-ID" sz="1500" dirty="0"/>
              <a:t> </a:t>
            </a:r>
            <a:r>
              <a:rPr lang="en-ID" sz="1500" dirty="0" err="1"/>
              <a:t>lancar</a:t>
            </a:r>
            <a:r>
              <a:rPr lang="en-ID" sz="1500" dirty="0"/>
              <a:t>. Si </a:t>
            </a:r>
            <a:r>
              <a:rPr lang="en-ID" sz="1500" dirty="0" err="1"/>
              <a:t>pejabat</a:t>
            </a:r>
            <a:r>
              <a:rPr lang="en-ID" sz="1500" dirty="0"/>
              <a:t> </a:t>
            </a:r>
            <a:r>
              <a:rPr lang="en-ID" sz="1500" dirty="0" err="1"/>
              <a:t>menerima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 </a:t>
            </a:r>
            <a:r>
              <a:rPr lang="en-ID" sz="1500" dirty="0" err="1"/>
              <a:t>tanpa</a:t>
            </a:r>
            <a:r>
              <a:rPr lang="en-ID" sz="1500" dirty="0"/>
              <a:t> </a:t>
            </a:r>
            <a:r>
              <a:rPr lang="en-ID" sz="1500" dirty="0" err="1"/>
              <a:t>memikirkan</a:t>
            </a:r>
            <a:r>
              <a:rPr lang="en-ID" sz="1500" dirty="0"/>
              <a:t> </a:t>
            </a:r>
            <a:r>
              <a:rPr lang="en-ID" sz="1500" dirty="0" err="1"/>
              <a:t>alasan</a:t>
            </a:r>
            <a:r>
              <a:rPr lang="en-ID" sz="1500" dirty="0"/>
              <a:t> orang </a:t>
            </a:r>
            <a:r>
              <a:rPr lang="en-ID" sz="1500" dirty="0" err="1"/>
              <a:t>tersebut</a:t>
            </a:r>
            <a:r>
              <a:rPr lang="en-ID" sz="1500" dirty="0"/>
              <a:t> </a:t>
            </a:r>
            <a:r>
              <a:rPr lang="en-ID" sz="1500" dirty="0" err="1"/>
              <a:t>memberikan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. </a:t>
            </a:r>
            <a:r>
              <a:rPr lang="en-ID" sz="1500" dirty="0" err="1"/>
              <a:t>Demikian</a:t>
            </a:r>
            <a:r>
              <a:rPr lang="en-ID" sz="1500" dirty="0"/>
              <a:t> pula </a:t>
            </a:r>
            <a:r>
              <a:rPr lang="en-ID" sz="1500" dirty="0" err="1"/>
              <a:t>halnya</a:t>
            </a:r>
            <a:r>
              <a:rPr lang="en-ID" sz="1500" dirty="0"/>
              <a:t> </a:t>
            </a:r>
            <a:r>
              <a:rPr lang="en-ID" sz="1500" dirty="0" err="1"/>
              <a:t>dengan</a:t>
            </a:r>
            <a:r>
              <a:rPr lang="en-ID" sz="1500" dirty="0"/>
              <a:t> </a:t>
            </a:r>
            <a:r>
              <a:rPr lang="en-ID" sz="1500" dirty="0" err="1"/>
              <a:t>masyarakat</a:t>
            </a:r>
            <a:r>
              <a:rPr lang="en-ID" sz="1500" dirty="0"/>
              <a:t> yang </a:t>
            </a:r>
            <a:r>
              <a:rPr lang="en-ID" sz="1500" dirty="0" err="1"/>
              <a:t>menerima</a:t>
            </a:r>
            <a:r>
              <a:rPr lang="en-ID" sz="1500" dirty="0"/>
              <a:t> </a:t>
            </a:r>
            <a:r>
              <a:rPr lang="en-ID" sz="1500" dirty="0" err="1"/>
              <a:t>sesuatu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konteks</a:t>
            </a:r>
            <a:r>
              <a:rPr lang="en-ID" sz="1500" dirty="0"/>
              <a:t> </a:t>
            </a:r>
            <a:r>
              <a:rPr lang="en-ID" sz="1500" dirty="0" err="1"/>
              <a:t>politik</a:t>
            </a:r>
            <a:r>
              <a:rPr lang="en-ID" sz="1500" dirty="0"/>
              <a:t> </a:t>
            </a:r>
            <a:r>
              <a:rPr lang="en-ID" sz="1500" dirty="0" err="1"/>
              <a:t>sehingga</a:t>
            </a:r>
            <a:r>
              <a:rPr lang="en-ID" sz="1500" dirty="0"/>
              <a:t> </a:t>
            </a:r>
            <a:r>
              <a:rPr lang="en-ID" sz="1500" dirty="0" err="1"/>
              <a:t>dapat</a:t>
            </a:r>
            <a:r>
              <a:rPr lang="en-ID" sz="1500" dirty="0"/>
              <a:t> </a:t>
            </a:r>
            <a:r>
              <a:rPr lang="en-ID" sz="1500" dirty="0" err="1"/>
              <a:t>dikategorikan</a:t>
            </a:r>
            <a:r>
              <a:rPr lang="en-ID" sz="1500" dirty="0"/>
              <a:t> </a:t>
            </a:r>
            <a:r>
              <a:rPr lang="en-ID" sz="1500" dirty="0" err="1"/>
              <a:t>sebagai</a:t>
            </a:r>
            <a:r>
              <a:rPr lang="en-ID" sz="1500" dirty="0"/>
              <a:t> </a:t>
            </a:r>
            <a:r>
              <a:rPr lang="en-ID" sz="1500" dirty="0" err="1"/>
              <a:t>bentuk</a:t>
            </a:r>
            <a:r>
              <a:rPr lang="en-ID" sz="1500" dirty="0"/>
              <a:t> </a:t>
            </a:r>
            <a:r>
              <a:rPr lang="en-ID" sz="1500" dirty="0" err="1" smtClean="0"/>
              <a:t>suap</a:t>
            </a:r>
            <a:r>
              <a:rPr lang="en-ID" sz="1500" dirty="0" smtClean="0"/>
              <a:t>.</a:t>
            </a:r>
            <a:endParaRPr lang="en-ID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91" y="4051545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2469" y="1975945"/>
            <a:ext cx="6201103" cy="1492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986" y="211008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TERIMA KASIH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7041931" y="3867807"/>
            <a:ext cx="1555531" cy="714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firstslide"/>
              </a:rPr>
              <a:t>Back to the beginning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082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title"/>
          </p:nvPr>
        </p:nvSpPr>
        <p:spPr>
          <a:xfrm>
            <a:off x="2235796" y="616709"/>
            <a:ext cx="453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PANCASILA</a:t>
            </a:r>
            <a:endParaRPr dirty="0"/>
          </a:p>
        </p:txBody>
      </p:sp>
      <p:sp>
        <p:nvSpPr>
          <p:cNvPr id="386" name="Google Shape;386;p16"/>
          <p:cNvSpPr txBox="1"/>
          <p:nvPr/>
        </p:nvSpPr>
        <p:spPr>
          <a:xfrm>
            <a:off x="621681" y="955844"/>
            <a:ext cx="2109900" cy="103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Pancasila adalah pilar ideologis negara Indonesia</a:t>
            </a:r>
            <a:r>
              <a:rPr lang="pt-BR" sz="1800" dirty="0"/>
              <a:t>.</a:t>
            </a:r>
            <a:endParaRPr sz="1800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621680" y="2905878"/>
            <a:ext cx="1977681" cy="152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err="1">
                <a:solidFill>
                  <a:schemeClr val="tx1"/>
                </a:solidFill>
              </a:rPr>
              <a:t>Nama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terdiri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dua</a:t>
            </a:r>
            <a:r>
              <a:rPr lang="en-ID" dirty="0">
                <a:solidFill>
                  <a:schemeClr val="tx1"/>
                </a:solidFill>
              </a:rPr>
              <a:t> kata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 smtClean="0">
                <a:solidFill>
                  <a:schemeClr val="tx1"/>
                </a:solidFill>
              </a:rPr>
              <a:t>Sanskerta</a:t>
            </a:r>
            <a:r>
              <a:rPr lang="en-ID" dirty="0">
                <a:solidFill>
                  <a:schemeClr val="tx1"/>
                </a:solidFill>
              </a:rPr>
              <a:t> </a:t>
            </a:r>
            <a:endParaRPr lang="en-ID" dirty="0" smtClean="0">
              <a:solidFill>
                <a:schemeClr val="tx1"/>
              </a:solidFill>
            </a:endParaRPr>
          </a:p>
          <a:p>
            <a:pPr lvl="0"/>
            <a:r>
              <a:rPr lang="en-ID" i="1" dirty="0" err="1" smtClean="0">
                <a:solidFill>
                  <a:schemeClr val="tx1"/>
                </a:solidFill>
              </a:rPr>
              <a:t>pañca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smtClean="0">
                <a:solidFill>
                  <a:schemeClr val="tx1"/>
                </a:solidFill>
              </a:rPr>
              <a:t>lima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i="1" dirty="0" err="1" smtClean="0">
                <a:solidFill>
                  <a:schemeClr val="tx1"/>
                </a:solidFill>
              </a:rPr>
              <a:t>śīla</a:t>
            </a:r>
            <a:r>
              <a:rPr lang="en-ID" i="1" dirty="0" smtClean="0">
                <a:solidFill>
                  <a:schemeClr val="tx1"/>
                </a:solidFill>
              </a:rPr>
              <a:t> 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prinsip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asas</a:t>
            </a:r>
            <a:r>
              <a:rPr lang="en-ID" sz="1200" dirty="0"/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16"/>
          <p:cNvSpPr txBox="1"/>
          <p:nvPr/>
        </p:nvSpPr>
        <p:spPr>
          <a:xfrm flipH="1">
            <a:off x="6493266" y="1608151"/>
            <a:ext cx="2100971" cy="193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err="1"/>
              <a:t>Pancasila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berbangsa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 Indonesia</a:t>
            </a:r>
            <a:r>
              <a:rPr lang="en-ID" sz="1200" dirty="0"/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16"/>
          <p:cNvSpPr txBox="1"/>
          <p:nvPr/>
        </p:nvSpPr>
        <p:spPr>
          <a:xfrm flipH="1">
            <a:off x="6493266" y="2712378"/>
            <a:ext cx="2034591" cy="17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61" y="1467315"/>
            <a:ext cx="3678150" cy="2774022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  <p:sp>
        <p:nvSpPr>
          <p:cNvPr id="5" name="Left Arrow 4"/>
          <p:cNvSpPr/>
          <p:nvPr/>
        </p:nvSpPr>
        <p:spPr>
          <a:xfrm>
            <a:off x="3173494" y="4241337"/>
            <a:ext cx="1153957" cy="37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  <p:bldP spid="386" grpId="0"/>
      <p:bldP spid="390" grpId="0"/>
      <p:bldP spid="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7"/>
          <p:cNvGrpSpPr/>
          <p:nvPr/>
        </p:nvGrpSpPr>
        <p:grpSpPr>
          <a:xfrm>
            <a:off x="509432" y="493160"/>
            <a:ext cx="8111275" cy="4079763"/>
            <a:chOff x="7386337" y="2855942"/>
            <a:chExt cx="1236519" cy="1854527"/>
          </a:xfrm>
        </p:grpSpPr>
        <p:sp>
          <p:nvSpPr>
            <p:cNvPr id="529" name="Google Shape;529;p17"/>
            <p:cNvSpPr/>
            <p:nvPr/>
          </p:nvSpPr>
          <p:spPr>
            <a:xfrm>
              <a:off x="7386337" y="3578950"/>
              <a:ext cx="1236519" cy="1131519"/>
            </a:xfrm>
            <a:custGeom>
              <a:avLst/>
              <a:gdLst/>
              <a:ahLst/>
              <a:cxnLst/>
              <a:rect l="l" t="t" r="r" b="b"/>
              <a:pathLst>
                <a:path w="16111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3192"/>
                    <a:pt x="1" y="7447"/>
                    <a:pt x="1" y="7447"/>
                  </a:cubicBezTo>
                  <a:cubicBezTo>
                    <a:pt x="2615" y="7204"/>
                    <a:pt x="5715" y="7131"/>
                    <a:pt x="8495" y="7131"/>
                  </a:cubicBezTo>
                  <a:cubicBezTo>
                    <a:pt x="12664" y="7131"/>
                    <a:pt x="16111" y="7295"/>
                    <a:pt x="16111" y="7295"/>
                  </a:cubicBezTo>
                  <a:cubicBezTo>
                    <a:pt x="15898" y="4043"/>
                    <a:pt x="16111" y="0"/>
                    <a:pt x="16111" y="0"/>
                  </a:cubicBezTo>
                  <a:lnTo>
                    <a:pt x="16111" y="0"/>
                  </a:lnTo>
                  <a:cubicBezTo>
                    <a:pt x="13527" y="254"/>
                    <a:pt x="10876" y="338"/>
                    <a:pt x="8489" y="338"/>
                  </a:cubicBezTo>
                  <a:cubicBezTo>
                    <a:pt x="3716" y="3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ID" dirty="0" smtClean="0"/>
            </a:p>
            <a:p>
              <a:pPr lvl="0"/>
              <a:endParaRPr lang="en-ID" dirty="0"/>
            </a:p>
            <a:p>
              <a:pPr lvl="0"/>
              <a:endParaRPr lang="en-ID" dirty="0" smtClean="0"/>
            </a:p>
            <a:p>
              <a:pPr lvl="0"/>
              <a:endParaRPr lang="en-ID" dirty="0"/>
            </a:p>
            <a:p>
              <a:pPr lvl="0"/>
              <a:endParaRPr lang="en-ID" dirty="0" smtClean="0"/>
            </a:p>
            <a:p>
              <a:pPr lvl="0"/>
              <a:r>
                <a:rPr lang="en-ID" dirty="0" err="1" smtClean="0">
                  <a:solidFill>
                    <a:schemeClr val="bg1"/>
                  </a:solidFill>
                </a:rPr>
                <a:t>Pengertian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</a:t>
              </a:r>
              <a:r>
                <a:rPr lang="en-ID" dirty="0" err="1" smtClean="0">
                  <a:solidFill>
                    <a:schemeClr val="bg1"/>
                  </a:solidFill>
                </a:rPr>
                <a:t>tika</a:t>
              </a:r>
              <a:r>
                <a:rPr lang="en-ID" dirty="0">
                  <a:solidFill>
                    <a:schemeClr val="bg1"/>
                  </a:solidFill>
                </a:rPr>
                <a:t> </a:t>
              </a:r>
              <a:r>
                <a:rPr lang="en-ID" dirty="0" err="1">
                  <a:solidFill>
                    <a:schemeClr val="bg1"/>
                  </a:solidFill>
                </a:rPr>
                <a:t>adalah</a:t>
              </a:r>
              <a:r>
                <a:rPr lang="en-ID" dirty="0">
                  <a:solidFill>
                    <a:schemeClr val="bg1"/>
                  </a:solidFill>
                </a:rPr>
                <a:t>  </a:t>
              </a:r>
              <a:r>
                <a:rPr lang="en-ID" dirty="0" err="1">
                  <a:solidFill>
                    <a:schemeClr val="bg1"/>
                  </a:solidFill>
                </a:rPr>
                <a:t>suatu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norma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atau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aturan</a:t>
              </a:r>
              <a:r>
                <a:rPr lang="en-ID" dirty="0">
                  <a:solidFill>
                    <a:schemeClr val="bg1"/>
                  </a:solidFill>
                </a:rPr>
                <a:t> yang </a:t>
              </a:r>
              <a:r>
                <a:rPr lang="en-ID" dirty="0" err="1">
                  <a:solidFill>
                    <a:schemeClr val="bg1"/>
                  </a:solidFill>
                </a:rPr>
                <a:t>dipakai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sebagai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pedoman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dalam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berperilaku</a:t>
              </a:r>
              <a:r>
                <a:rPr lang="en-ID" dirty="0">
                  <a:solidFill>
                    <a:schemeClr val="bg1"/>
                  </a:solidFill>
                </a:rPr>
                <a:t> di </a:t>
              </a:r>
              <a:r>
                <a:rPr lang="en-ID" dirty="0" err="1">
                  <a:solidFill>
                    <a:schemeClr val="bg1"/>
                  </a:solidFill>
                </a:rPr>
                <a:t>masyarakat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bagi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seseorang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terkait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dengan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sifat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baik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buruk</a:t>
              </a:r>
              <a:r>
                <a:rPr lang="en-ID" dirty="0" smtClean="0">
                  <a:solidFill>
                    <a:schemeClr val="bg1"/>
                  </a:solidFill>
                </a:rPr>
                <a:t>. </a:t>
              </a:r>
              <a:r>
                <a:rPr lang="en-ID" dirty="0" err="1">
                  <a:solidFill>
                    <a:schemeClr val="bg1"/>
                  </a:solidFill>
                </a:rPr>
                <a:t>Secara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etimologis</a:t>
              </a:r>
              <a:r>
                <a:rPr lang="en-ID" dirty="0">
                  <a:solidFill>
                    <a:schemeClr val="bg1"/>
                  </a:solidFill>
                </a:rPr>
                <a:t>, kata </a:t>
              </a:r>
              <a:r>
                <a:rPr lang="en-ID" dirty="0" err="1">
                  <a:solidFill>
                    <a:schemeClr val="bg1"/>
                  </a:solidFill>
                </a:rPr>
                <a:t>etika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berasal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dari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bahasa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Yunani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kuno</a:t>
              </a:r>
              <a:r>
                <a:rPr lang="en-ID" dirty="0">
                  <a:solidFill>
                    <a:schemeClr val="bg1"/>
                  </a:solidFill>
                </a:rPr>
                <a:t>, </a:t>
              </a:r>
              <a:r>
                <a:rPr lang="en-ID" dirty="0" err="1">
                  <a:solidFill>
                    <a:schemeClr val="bg1"/>
                  </a:solidFill>
                </a:rPr>
                <a:t>yaitu</a:t>
              </a:r>
              <a:r>
                <a:rPr lang="en-ID" dirty="0">
                  <a:solidFill>
                    <a:schemeClr val="bg1"/>
                  </a:solidFill>
                </a:rPr>
                <a:t> </a:t>
              </a:r>
              <a:r>
                <a:rPr lang="en-ID" i="1" dirty="0">
                  <a:solidFill>
                    <a:schemeClr val="bg1"/>
                  </a:solidFill>
                </a:rPr>
                <a:t>“</a:t>
              </a:r>
              <a:r>
                <a:rPr lang="en-ID" i="1" dirty="0" err="1">
                  <a:solidFill>
                    <a:schemeClr val="bg1"/>
                  </a:solidFill>
                </a:rPr>
                <a:t>Ethikos</a:t>
              </a:r>
              <a:r>
                <a:rPr lang="en-ID" i="1" dirty="0">
                  <a:solidFill>
                    <a:schemeClr val="bg1"/>
                  </a:solidFill>
                </a:rPr>
                <a:t>”</a:t>
              </a:r>
              <a:r>
                <a:rPr lang="en-ID" dirty="0">
                  <a:solidFill>
                    <a:schemeClr val="bg1"/>
                  </a:solidFill>
                </a:rPr>
                <a:t> yang </a:t>
              </a:r>
              <a:r>
                <a:rPr lang="en-ID" dirty="0" err="1">
                  <a:solidFill>
                    <a:schemeClr val="bg1"/>
                  </a:solidFill>
                </a:rPr>
                <a:t>artinya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timbul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dari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suatu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kebiasaan</a:t>
              </a:r>
              <a:r>
                <a:rPr lang="en-ID" dirty="0">
                  <a:solidFill>
                    <a:schemeClr val="bg1"/>
                  </a:solidFill>
                </a:rPr>
                <a:t>. </a:t>
              </a:r>
              <a:r>
                <a:rPr lang="en-ID" dirty="0" err="1">
                  <a:solidFill>
                    <a:schemeClr val="bg1"/>
                  </a:solidFill>
                </a:rPr>
                <a:t>Dalam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hal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ini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etika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memiliki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sudut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pandang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normatif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dimana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objeknya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adalah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manusia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perbuatannya</a:t>
              </a:r>
              <a:r>
                <a:rPr lang="en-ID" dirty="0" smtClean="0">
                  <a:solidFill>
                    <a:schemeClr val="bg1"/>
                  </a:solidFill>
                </a:rPr>
                <a:t>. </a:t>
              </a:r>
              <a:r>
                <a:rPr lang="en-ID" dirty="0" err="1" smtClean="0">
                  <a:solidFill>
                    <a:schemeClr val="bg1"/>
                  </a:solidFill>
                </a:rPr>
                <a:t>Ciri-ciri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etika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yaitu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tetap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berlaku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meskipun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tidak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ada</a:t>
              </a:r>
              <a:r>
                <a:rPr lang="en-ID" dirty="0" smtClean="0">
                  <a:solidFill>
                    <a:schemeClr val="bg1"/>
                  </a:solidFill>
                </a:rPr>
                <a:t> orang lain yang </a:t>
              </a:r>
              <a:r>
                <a:rPr lang="en-ID" dirty="0" err="1" smtClean="0">
                  <a:solidFill>
                    <a:schemeClr val="bg1"/>
                  </a:solidFill>
                </a:rPr>
                <a:t>menyaksikan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bersifat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absolut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atau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mutlak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terdapat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cara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pandang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dari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sisi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batiniah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manusia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dan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berkaitan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dengan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perbuatan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atau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perilaku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manusia</a:t>
              </a:r>
              <a:r>
                <a:rPr lang="en-ID" dirty="0" smtClean="0">
                  <a:solidFill>
                    <a:schemeClr val="bg1"/>
                  </a:solidFill>
                </a:rPr>
                <a:t>.</a:t>
              </a:r>
            </a:p>
            <a:p>
              <a:pPr lvl="0"/>
              <a:endParaRPr lang="en-ID" dirty="0" smtClean="0"/>
            </a:p>
            <a:p>
              <a:pPr lvl="0"/>
              <a:endParaRPr lang="en-ID" dirty="0" smtClean="0"/>
            </a:p>
            <a:p>
              <a:pPr lvl="0"/>
              <a:endParaRPr dirty="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7744581" y="2855942"/>
              <a:ext cx="507552" cy="457661"/>
            </a:xfrm>
            <a:custGeom>
              <a:avLst/>
              <a:gdLst/>
              <a:ahLst/>
              <a:cxnLst/>
              <a:rect l="l" t="t" r="r" b="b"/>
              <a:pathLst>
                <a:path w="7813" h="7045" extrusionOk="0">
                  <a:moveTo>
                    <a:pt x="3576" y="0"/>
                  </a:moveTo>
                  <a:cubicBezTo>
                    <a:pt x="3065" y="0"/>
                    <a:pt x="2552" y="99"/>
                    <a:pt x="2067" y="297"/>
                  </a:cubicBezTo>
                  <a:cubicBezTo>
                    <a:pt x="1733" y="449"/>
                    <a:pt x="1399" y="631"/>
                    <a:pt x="1156" y="905"/>
                  </a:cubicBezTo>
                  <a:cubicBezTo>
                    <a:pt x="1034" y="996"/>
                    <a:pt x="943" y="1087"/>
                    <a:pt x="852" y="1209"/>
                  </a:cubicBezTo>
                  <a:cubicBezTo>
                    <a:pt x="639" y="1483"/>
                    <a:pt x="487" y="1817"/>
                    <a:pt x="365" y="2151"/>
                  </a:cubicBezTo>
                  <a:cubicBezTo>
                    <a:pt x="0" y="3276"/>
                    <a:pt x="31" y="4796"/>
                    <a:pt x="852" y="5738"/>
                  </a:cubicBezTo>
                  <a:cubicBezTo>
                    <a:pt x="1589" y="6590"/>
                    <a:pt x="2750" y="7044"/>
                    <a:pt x="3892" y="7044"/>
                  </a:cubicBezTo>
                  <a:cubicBezTo>
                    <a:pt x="4869" y="7044"/>
                    <a:pt x="5833" y="6712"/>
                    <a:pt x="6505" y="6012"/>
                  </a:cubicBezTo>
                  <a:cubicBezTo>
                    <a:pt x="6566" y="5920"/>
                    <a:pt x="6657" y="5829"/>
                    <a:pt x="6718" y="5738"/>
                  </a:cubicBezTo>
                  <a:cubicBezTo>
                    <a:pt x="7812" y="4309"/>
                    <a:pt x="7417" y="2060"/>
                    <a:pt x="6080" y="905"/>
                  </a:cubicBezTo>
                  <a:cubicBezTo>
                    <a:pt x="5363" y="304"/>
                    <a:pt x="4473" y="0"/>
                    <a:pt x="3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7"/>
          <p:cNvSpPr txBox="1">
            <a:spLocks noGrp="1"/>
          </p:cNvSpPr>
          <p:nvPr>
            <p:ph type="title"/>
          </p:nvPr>
        </p:nvSpPr>
        <p:spPr>
          <a:xfrm>
            <a:off x="2306650" y="678039"/>
            <a:ext cx="4537500" cy="523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ETIKA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40" y="1274570"/>
            <a:ext cx="2600261" cy="130013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173494" y="4241337"/>
            <a:ext cx="1153957" cy="37214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19"/>
          <p:cNvGrpSpPr/>
          <p:nvPr/>
        </p:nvGrpSpPr>
        <p:grpSpPr>
          <a:xfrm>
            <a:off x="3322873" y="1058238"/>
            <a:ext cx="1958044" cy="636999"/>
            <a:chOff x="3024922" y="2258198"/>
            <a:chExt cx="2918918" cy="1105055"/>
          </a:xfrm>
        </p:grpSpPr>
        <p:grpSp>
          <p:nvGrpSpPr>
            <p:cNvPr id="1055" name="Google Shape;1055;p19"/>
            <p:cNvGrpSpPr/>
            <p:nvPr/>
          </p:nvGrpSpPr>
          <p:grpSpPr>
            <a:xfrm>
              <a:off x="3826899" y="2357161"/>
              <a:ext cx="752638" cy="564491"/>
              <a:chOff x="3522488" y="2082075"/>
              <a:chExt cx="1144175" cy="858150"/>
            </a:xfrm>
          </p:grpSpPr>
          <p:sp>
            <p:nvSpPr>
              <p:cNvPr id="1056" name="Google Shape;1056;p19"/>
              <p:cNvSpPr/>
              <p:nvPr/>
            </p:nvSpPr>
            <p:spPr>
              <a:xfrm>
                <a:off x="3652588" y="2082075"/>
                <a:ext cx="1014075" cy="858150"/>
              </a:xfrm>
              <a:custGeom>
                <a:avLst/>
                <a:gdLst/>
                <a:ahLst/>
                <a:cxnLst/>
                <a:rect l="l" t="t" r="r" b="b"/>
                <a:pathLst>
                  <a:path w="40563" h="34326" extrusionOk="0">
                    <a:moveTo>
                      <a:pt x="4504" y="24285"/>
                    </a:moveTo>
                    <a:cubicBezTo>
                      <a:pt x="4519" y="24300"/>
                      <a:pt x="4534" y="24308"/>
                      <a:pt x="4546" y="24313"/>
                    </a:cubicBezTo>
                    <a:lnTo>
                      <a:pt x="4546" y="24313"/>
                    </a:lnTo>
                    <a:cubicBezTo>
                      <a:pt x="4549" y="24309"/>
                      <a:pt x="4552" y="24306"/>
                      <a:pt x="4555" y="24302"/>
                    </a:cubicBezTo>
                    <a:lnTo>
                      <a:pt x="4555" y="24302"/>
                    </a:lnTo>
                    <a:lnTo>
                      <a:pt x="4537" y="24285"/>
                    </a:lnTo>
                    <a:close/>
                    <a:moveTo>
                      <a:pt x="29622" y="32591"/>
                    </a:moveTo>
                    <a:cubicBezTo>
                      <a:pt x="29622" y="32591"/>
                      <a:pt x="29688" y="32624"/>
                      <a:pt x="29722" y="32624"/>
                    </a:cubicBezTo>
                    <a:lnTo>
                      <a:pt x="29688" y="32691"/>
                    </a:lnTo>
                    <a:cubicBezTo>
                      <a:pt x="29622" y="32624"/>
                      <a:pt x="29622" y="32591"/>
                      <a:pt x="29622" y="32591"/>
                    </a:cubicBezTo>
                    <a:close/>
                    <a:moveTo>
                      <a:pt x="29822" y="1"/>
                    </a:moveTo>
                    <a:cubicBezTo>
                      <a:pt x="29755" y="1"/>
                      <a:pt x="29722" y="1"/>
                      <a:pt x="29655" y="34"/>
                    </a:cubicBezTo>
                    <a:cubicBezTo>
                      <a:pt x="29555" y="101"/>
                      <a:pt x="29455" y="134"/>
                      <a:pt x="29355" y="201"/>
                    </a:cubicBezTo>
                    <a:cubicBezTo>
                      <a:pt x="29221" y="301"/>
                      <a:pt x="29021" y="368"/>
                      <a:pt x="28821" y="401"/>
                    </a:cubicBezTo>
                    <a:cubicBezTo>
                      <a:pt x="28654" y="368"/>
                      <a:pt x="28454" y="268"/>
                      <a:pt x="28354" y="101"/>
                    </a:cubicBezTo>
                    <a:cubicBezTo>
                      <a:pt x="28321" y="67"/>
                      <a:pt x="28254" y="34"/>
                      <a:pt x="28187" y="34"/>
                    </a:cubicBezTo>
                    <a:cubicBezTo>
                      <a:pt x="28087" y="34"/>
                      <a:pt x="27987" y="67"/>
                      <a:pt x="27887" y="167"/>
                    </a:cubicBezTo>
                    <a:cubicBezTo>
                      <a:pt x="27820" y="234"/>
                      <a:pt x="27754" y="268"/>
                      <a:pt x="27654" y="334"/>
                    </a:cubicBezTo>
                    <a:cubicBezTo>
                      <a:pt x="27420" y="501"/>
                      <a:pt x="27220" y="735"/>
                      <a:pt x="27120" y="1001"/>
                    </a:cubicBezTo>
                    <a:cubicBezTo>
                      <a:pt x="27120" y="1035"/>
                      <a:pt x="27087" y="1068"/>
                      <a:pt x="27087" y="1101"/>
                    </a:cubicBezTo>
                    <a:lnTo>
                      <a:pt x="27020" y="1468"/>
                    </a:lnTo>
                    <a:cubicBezTo>
                      <a:pt x="26953" y="1802"/>
                      <a:pt x="26853" y="2136"/>
                      <a:pt x="26720" y="2469"/>
                    </a:cubicBezTo>
                    <a:cubicBezTo>
                      <a:pt x="26586" y="2803"/>
                      <a:pt x="26553" y="3136"/>
                      <a:pt x="26620" y="3470"/>
                    </a:cubicBezTo>
                    <a:cubicBezTo>
                      <a:pt x="26653" y="3737"/>
                      <a:pt x="26620" y="4004"/>
                      <a:pt x="26553" y="4270"/>
                    </a:cubicBezTo>
                    <a:cubicBezTo>
                      <a:pt x="26486" y="4370"/>
                      <a:pt x="26453" y="4537"/>
                      <a:pt x="26453" y="4671"/>
                    </a:cubicBezTo>
                    <a:lnTo>
                      <a:pt x="26453" y="4771"/>
                    </a:lnTo>
                    <a:cubicBezTo>
                      <a:pt x="26453" y="5271"/>
                      <a:pt x="26253" y="5505"/>
                      <a:pt x="25819" y="5505"/>
                    </a:cubicBezTo>
                    <a:lnTo>
                      <a:pt x="25452" y="5505"/>
                    </a:lnTo>
                    <a:cubicBezTo>
                      <a:pt x="25052" y="5505"/>
                      <a:pt x="24918" y="5872"/>
                      <a:pt x="24818" y="6205"/>
                    </a:cubicBezTo>
                    <a:cubicBezTo>
                      <a:pt x="24818" y="6272"/>
                      <a:pt x="24818" y="6372"/>
                      <a:pt x="24818" y="6439"/>
                    </a:cubicBezTo>
                    <a:cubicBezTo>
                      <a:pt x="24852" y="6572"/>
                      <a:pt x="24852" y="6705"/>
                      <a:pt x="24785" y="6806"/>
                    </a:cubicBezTo>
                    <a:cubicBezTo>
                      <a:pt x="24752" y="6839"/>
                      <a:pt x="24718" y="6906"/>
                      <a:pt x="24718" y="6939"/>
                    </a:cubicBezTo>
                    <a:cubicBezTo>
                      <a:pt x="24618" y="7139"/>
                      <a:pt x="24518" y="7306"/>
                      <a:pt x="24752" y="7473"/>
                    </a:cubicBezTo>
                    <a:cubicBezTo>
                      <a:pt x="24852" y="7539"/>
                      <a:pt x="24885" y="7606"/>
                      <a:pt x="24885" y="7673"/>
                    </a:cubicBezTo>
                    <a:cubicBezTo>
                      <a:pt x="24885" y="7706"/>
                      <a:pt x="24818" y="7773"/>
                      <a:pt x="24752" y="7806"/>
                    </a:cubicBezTo>
                    <a:cubicBezTo>
                      <a:pt x="24718" y="7840"/>
                      <a:pt x="24685" y="7873"/>
                      <a:pt x="24651" y="7940"/>
                    </a:cubicBezTo>
                    <a:cubicBezTo>
                      <a:pt x="24451" y="8006"/>
                      <a:pt x="24318" y="8140"/>
                      <a:pt x="24218" y="8307"/>
                    </a:cubicBezTo>
                    <a:cubicBezTo>
                      <a:pt x="23984" y="8407"/>
                      <a:pt x="23784" y="8573"/>
                      <a:pt x="23651" y="8807"/>
                    </a:cubicBezTo>
                    <a:cubicBezTo>
                      <a:pt x="23584" y="9074"/>
                      <a:pt x="23617" y="9341"/>
                      <a:pt x="23751" y="9608"/>
                    </a:cubicBezTo>
                    <a:cubicBezTo>
                      <a:pt x="23784" y="9741"/>
                      <a:pt x="23784" y="9841"/>
                      <a:pt x="23751" y="9974"/>
                    </a:cubicBezTo>
                    <a:cubicBezTo>
                      <a:pt x="23484" y="10175"/>
                      <a:pt x="23250" y="10508"/>
                      <a:pt x="23184" y="10875"/>
                    </a:cubicBezTo>
                    <a:cubicBezTo>
                      <a:pt x="23017" y="10908"/>
                      <a:pt x="22950" y="11109"/>
                      <a:pt x="22884" y="11275"/>
                    </a:cubicBezTo>
                    <a:cubicBezTo>
                      <a:pt x="22850" y="11442"/>
                      <a:pt x="22817" y="11509"/>
                      <a:pt x="22750" y="11509"/>
                    </a:cubicBezTo>
                    <a:lnTo>
                      <a:pt x="22717" y="11509"/>
                    </a:lnTo>
                    <a:cubicBezTo>
                      <a:pt x="22583" y="11442"/>
                      <a:pt x="22417" y="11409"/>
                      <a:pt x="22250" y="11409"/>
                    </a:cubicBezTo>
                    <a:cubicBezTo>
                      <a:pt x="22050" y="11409"/>
                      <a:pt x="21849" y="11476"/>
                      <a:pt x="21616" y="11542"/>
                    </a:cubicBezTo>
                    <a:cubicBezTo>
                      <a:pt x="21416" y="11609"/>
                      <a:pt x="21216" y="11642"/>
                      <a:pt x="21016" y="11642"/>
                    </a:cubicBezTo>
                    <a:cubicBezTo>
                      <a:pt x="20915" y="11642"/>
                      <a:pt x="20815" y="11642"/>
                      <a:pt x="20715" y="11609"/>
                    </a:cubicBezTo>
                    <a:lnTo>
                      <a:pt x="20615" y="11609"/>
                    </a:lnTo>
                    <a:cubicBezTo>
                      <a:pt x="20315" y="11609"/>
                      <a:pt x="20048" y="11742"/>
                      <a:pt x="19881" y="11976"/>
                    </a:cubicBezTo>
                    <a:cubicBezTo>
                      <a:pt x="19715" y="12143"/>
                      <a:pt x="19514" y="12243"/>
                      <a:pt x="19281" y="12243"/>
                    </a:cubicBezTo>
                    <a:cubicBezTo>
                      <a:pt x="19114" y="12243"/>
                      <a:pt x="18981" y="12209"/>
                      <a:pt x="18814" y="12176"/>
                    </a:cubicBezTo>
                    <a:cubicBezTo>
                      <a:pt x="18681" y="12143"/>
                      <a:pt x="18514" y="12143"/>
                      <a:pt x="18380" y="12143"/>
                    </a:cubicBezTo>
                    <a:cubicBezTo>
                      <a:pt x="18364" y="12126"/>
                      <a:pt x="18339" y="12118"/>
                      <a:pt x="18314" y="12118"/>
                    </a:cubicBezTo>
                    <a:cubicBezTo>
                      <a:pt x="18289" y="12118"/>
                      <a:pt x="18264" y="12126"/>
                      <a:pt x="18247" y="12143"/>
                    </a:cubicBezTo>
                    <a:cubicBezTo>
                      <a:pt x="18214" y="12076"/>
                      <a:pt x="18214" y="12043"/>
                      <a:pt x="18214" y="12009"/>
                    </a:cubicBezTo>
                    <a:lnTo>
                      <a:pt x="17913" y="11843"/>
                    </a:lnTo>
                    <a:lnTo>
                      <a:pt x="17646" y="11843"/>
                    </a:lnTo>
                    <a:cubicBezTo>
                      <a:pt x="17613" y="11776"/>
                      <a:pt x="17546" y="11742"/>
                      <a:pt x="17480" y="11676"/>
                    </a:cubicBezTo>
                    <a:lnTo>
                      <a:pt x="17413" y="11609"/>
                    </a:lnTo>
                    <a:cubicBezTo>
                      <a:pt x="17246" y="11442"/>
                      <a:pt x="17013" y="11309"/>
                      <a:pt x="16779" y="11242"/>
                    </a:cubicBezTo>
                    <a:lnTo>
                      <a:pt x="16679" y="11209"/>
                    </a:lnTo>
                    <a:cubicBezTo>
                      <a:pt x="16546" y="11175"/>
                      <a:pt x="16412" y="11142"/>
                      <a:pt x="16279" y="11142"/>
                    </a:cubicBezTo>
                    <a:lnTo>
                      <a:pt x="14811" y="11142"/>
                    </a:lnTo>
                    <a:cubicBezTo>
                      <a:pt x="14746" y="11133"/>
                      <a:pt x="14682" y="11129"/>
                      <a:pt x="14617" y="11129"/>
                    </a:cubicBezTo>
                    <a:cubicBezTo>
                      <a:pt x="14184" y="11129"/>
                      <a:pt x="13763" y="11319"/>
                      <a:pt x="13443" y="11609"/>
                    </a:cubicBezTo>
                    <a:cubicBezTo>
                      <a:pt x="13243" y="11742"/>
                      <a:pt x="13110" y="11976"/>
                      <a:pt x="13110" y="12209"/>
                    </a:cubicBezTo>
                    <a:cubicBezTo>
                      <a:pt x="13110" y="12376"/>
                      <a:pt x="13043" y="12576"/>
                      <a:pt x="12943" y="12710"/>
                    </a:cubicBezTo>
                    <a:lnTo>
                      <a:pt x="12876" y="12710"/>
                    </a:lnTo>
                    <a:cubicBezTo>
                      <a:pt x="12843" y="12743"/>
                      <a:pt x="12843" y="12777"/>
                      <a:pt x="12876" y="12777"/>
                    </a:cubicBezTo>
                    <a:cubicBezTo>
                      <a:pt x="12643" y="12843"/>
                      <a:pt x="12443" y="12910"/>
                      <a:pt x="12276" y="13043"/>
                    </a:cubicBezTo>
                    <a:cubicBezTo>
                      <a:pt x="12042" y="13177"/>
                      <a:pt x="11776" y="13277"/>
                      <a:pt x="11509" y="13310"/>
                    </a:cubicBezTo>
                    <a:cubicBezTo>
                      <a:pt x="11409" y="13310"/>
                      <a:pt x="11342" y="13277"/>
                      <a:pt x="11242" y="13277"/>
                    </a:cubicBezTo>
                    <a:lnTo>
                      <a:pt x="11209" y="13277"/>
                    </a:lnTo>
                    <a:cubicBezTo>
                      <a:pt x="11142" y="13310"/>
                      <a:pt x="11108" y="13344"/>
                      <a:pt x="11108" y="13377"/>
                    </a:cubicBezTo>
                    <a:lnTo>
                      <a:pt x="11008" y="13377"/>
                    </a:lnTo>
                    <a:cubicBezTo>
                      <a:pt x="10808" y="13344"/>
                      <a:pt x="10608" y="13310"/>
                      <a:pt x="10441" y="13244"/>
                    </a:cubicBezTo>
                    <a:cubicBezTo>
                      <a:pt x="10275" y="13177"/>
                      <a:pt x="10074" y="13143"/>
                      <a:pt x="9908" y="13143"/>
                    </a:cubicBezTo>
                    <a:lnTo>
                      <a:pt x="9808" y="13143"/>
                    </a:lnTo>
                    <a:lnTo>
                      <a:pt x="9541" y="13110"/>
                    </a:lnTo>
                    <a:cubicBezTo>
                      <a:pt x="9474" y="13043"/>
                      <a:pt x="9374" y="13043"/>
                      <a:pt x="9274" y="13043"/>
                    </a:cubicBezTo>
                    <a:cubicBezTo>
                      <a:pt x="9140" y="13043"/>
                      <a:pt x="9040" y="13043"/>
                      <a:pt x="8940" y="13077"/>
                    </a:cubicBezTo>
                    <a:cubicBezTo>
                      <a:pt x="8807" y="13110"/>
                      <a:pt x="8707" y="13143"/>
                      <a:pt x="8607" y="13143"/>
                    </a:cubicBezTo>
                    <a:lnTo>
                      <a:pt x="8507" y="13143"/>
                    </a:lnTo>
                    <a:cubicBezTo>
                      <a:pt x="8206" y="13210"/>
                      <a:pt x="7906" y="13344"/>
                      <a:pt x="7639" y="13544"/>
                    </a:cubicBezTo>
                    <a:cubicBezTo>
                      <a:pt x="7506" y="13677"/>
                      <a:pt x="7339" y="13744"/>
                      <a:pt x="7172" y="13744"/>
                    </a:cubicBezTo>
                    <a:cubicBezTo>
                      <a:pt x="6972" y="13744"/>
                      <a:pt x="6805" y="13677"/>
                      <a:pt x="6672" y="13577"/>
                    </a:cubicBezTo>
                    <a:lnTo>
                      <a:pt x="6639" y="13577"/>
                    </a:lnTo>
                    <a:cubicBezTo>
                      <a:pt x="6539" y="13544"/>
                      <a:pt x="6438" y="13510"/>
                      <a:pt x="6338" y="13510"/>
                    </a:cubicBezTo>
                    <a:lnTo>
                      <a:pt x="6305" y="13510"/>
                    </a:lnTo>
                    <a:cubicBezTo>
                      <a:pt x="6072" y="13110"/>
                      <a:pt x="5738" y="12810"/>
                      <a:pt x="5338" y="12610"/>
                    </a:cubicBezTo>
                    <a:lnTo>
                      <a:pt x="5238" y="12543"/>
                    </a:lnTo>
                    <a:lnTo>
                      <a:pt x="5104" y="12510"/>
                    </a:lnTo>
                    <a:cubicBezTo>
                      <a:pt x="5071" y="12476"/>
                      <a:pt x="5037" y="12410"/>
                      <a:pt x="5004" y="12376"/>
                    </a:cubicBezTo>
                    <a:lnTo>
                      <a:pt x="4904" y="12276"/>
                    </a:lnTo>
                    <a:cubicBezTo>
                      <a:pt x="4737" y="12109"/>
                      <a:pt x="4570" y="11976"/>
                      <a:pt x="4404" y="11843"/>
                    </a:cubicBezTo>
                    <a:cubicBezTo>
                      <a:pt x="4370" y="11709"/>
                      <a:pt x="4237" y="11609"/>
                      <a:pt x="4137" y="11576"/>
                    </a:cubicBezTo>
                    <a:cubicBezTo>
                      <a:pt x="3703" y="11042"/>
                      <a:pt x="3370" y="10441"/>
                      <a:pt x="3136" y="9774"/>
                    </a:cubicBezTo>
                    <a:cubicBezTo>
                      <a:pt x="3270" y="9774"/>
                      <a:pt x="3336" y="9674"/>
                      <a:pt x="3403" y="9574"/>
                    </a:cubicBezTo>
                    <a:cubicBezTo>
                      <a:pt x="3403" y="9541"/>
                      <a:pt x="3403" y="9474"/>
                      <a:pt x="3403" y="9407"/>
                    </a:cubicBezTo>
                    <a:cubicBezTo>
                      <a:pt x="3370" y="9374"/>
                      <a:pt x="3336" y="9341"/>
                      <a:pt x="3303" y="9341"/>
                    </a:cubicBezTo>
                    <a:cubicBezTo>
                      <a:pt x="3236" y="9341"/>
                      <a:pt x="3203" y="9407"/>
                      <a:pt x="3136" y="9474"/>
                    </a:cubicBezTo>
                    <a:lnTo>
                      <a:pt x="3003" y="9474"/>
                    </a:lnTo>
                    <a:cubicBezTo>
                      <a:pt x="2939" y="9464"/>
                      <a:pt x="2876" y="9460"/>
                      <a:pt x="2813" y="9460"/>
                    </a:cubicBezTo>
                    <a:cubicBezTo>
                      <a:pt x="2445" y="9460"/>
                      <a:pt x="2092" y="9623"/>
                      <a:pt x="1835" y="9908"/>
                    </a:cubicBezTo>
                    <a:cubicBezTo>
                      <a:pt x="1835" y="9941"/>
                      <a:pt x="1835" y="9941"/>
                      <a:pt x="1835" y="9974"/>
                    </a:cubicBezTo>
                    <a:cubicBezTo>
                      <a:pt x="1735" y="10141"/>
                      <a:pt x="1635" y="10275"/>
                      <a:pt x="1502" y="10408"/>
                    </a:cubicBezTo>
                    <a:cubicBezTo>
                      <a:pt x="1201" y="10775"/>
                      <a:pt x="968" y="11209"/>
                      <a:pt x="801" y="11642"/>
                    </a:cubicBezTo>
                    <a:cubicBezTo>
                      <a:pt x="734" y="11876"/>
                      <a:pt x="701" y="12076"/>
                      <a:pt x="701" y="12310"/>
                    </a:cubicBezTo>
                    <a:cubicBezTo>
                      <a:pt x="668" y="12943"/>
                      <a:pt x="468" y="13577"/>
                      <a:pt x="101" y="14111"/>
                    </a:cubicBezTo>
                    <a:cubicBezTo>
                      <a:pt x="34" y="14144"/>
                      <a:pt x="1" y="14211"/>
                      <a:pt x="1" y="14278"/>
                    </a:cubicBezTo>
                    <a:cubicBezTo>
                      <a:pt x="1" y="14378"/>
                      <a:pt x="34" y="14478"/>
                      <a:pt x="101" y="14511"/>
                    </a:cubicBezTo>
                    <a:cubicBezTo>
                      <a:pt x="167" y="14611"/>
                      <a:pt x="234" y="14711"/>
                      <a:pt x="234" y="14845"/>
                    </a:cubicBezTo>
                    <a:cubicBezTo>
                      <a:pt x="234" y="14911"/>
                      <a:pt x="267" y="15011"/>
                      <a:pt x="334" y="15078"/>
                    </a:cubicBezTo>
                    <a:lnTo>
                      <a:pt x="334" y="15212"/>
                    </a:lnTo>
                    <a:cubicBezTo>
                      <a:pt x="334" y="15345"/>
                      <a:pt x="334" y="15478"/>
                      <a:pt x="334" y="15579"/>
                    </a:cubicBezTo>
                    <a:cubicBezTo>
                      <a:pt x="301" y="15945"/>
                      <a:pt x="267" y="16279"/>
                      <a:pt x="601" y="16479"/>
                    </a:cubicBezTo>
                    <a:cubicBezTo>
                      <a:pt x="1101" y="16779"/>
                      <a:pt x="1368" y="17313"/>
                      <a:pt x="1335" y="17880"/>
                    </a:cubicBezTo>
                    <a:lnTo>
                      <a:pt x="1335" y="18014"/>
                    </a:lnTo>
                    <a:cubicBezTo>
                      <a:pt x="801" y="18314"/>
                      <a:pt x="701" y="18714"/>
                      <a:pt x="1035" y="19348"/>
                    </a:cubicBezTo>
                    <a:cubicBezTo>
                      <a:pt x="1101" y="19481"/>
                      <a:pt x="1168" y="19615"/>
                      <a:pt x="1235" y="19748"/>
                    </a:cubicBezTo>
                    <a:cubicBezTo>
                      <a:pt x="1535" y="20115"/>
                      <a:pt x="1702" y="20582"/>
                      <a:pt x="1635" y="21082"/>
                    </a:cubicBezTo>
                    <a:cubicBezTo>
                      <a:pt x="1568" y="21116"/>
                      <a:pt x="1568" y="21149"/>
                      <a:pt x="1568" y="21183"/>
                    </a:cubicBezTo>
                    <a:cubicBezTo>
                      <a:pt x="1568" y="21183"/>
                      <a:pt x="1602" y="21216"/>
                      <a:pt x="1668" y="21216"/>
                    </a:cubicBezTo>
                    <a:cubicBezTo>
                      <a:pt x="1969" y="21216"/>
                      <a:pt x="2269" y="21283"/>
                      <a:pt x="2402" y="21449"/>
                    </a:cubicBezTo>
                    <a:cubicBezTo>
                      <a:pt x="2469" y="21650"/>
                      <a:pt x="2436" y="21883"/>
                      <a:pt x="2336" y="22050"/>
                    </a:cubicBezTo>
                    <a:cubicBezTo>
                      <a:pt x="2169" y="22217"/>
                      <a:pt x="2169" y="22450"/>
                      <a:pt x="2336" y="22617"/>
                    </a:cubicBezTo>
                    <a:cubicBezTo>
                      <a:pt x="2436" y="22784"/>
                      <a:pt x="2602" y="22884"/>
                      <a:pt x="2803" y="22884"/>
                    </a:cubicBezTo>
                    <a:cubicBezTo>
                      <a:pt x="3036" y="22884"/>
                      <a:pt x="3236" y="22784"/>
                      <a:pt x="3403" y="22584"/>
                    </a:cubicBezTo>
                    <a:cubicBezTo>
                      <a:pt x="3536" y="22450"/>
                      <a:pt x="3737" y="22350"/>
                      <a:pt x="3970" y="22317"/>
                    </a:cubicBezTo>
                    <a:cubicBezTo>
                      <a:pt x="4103" y="22350"/>
                      <a:pt x="4270" y="22383"/>
                      <a:pt x="4404" y="22483"/>
                    </a:cubicBezTo>
                    <a:lnTo>
                      <a:pt x="4871" y="23451"/>
                    </a:lnTo>
                    <a:lnTo>
                      <a:pt x="4570" y="24285"/>
                    </a:lnTo>
                    <a:cubicBezTo>
                      <a:pt x="4565" y="24291"/>
                      <a:pt x="4560" y="24297"/>
                      <a:pt x="4555" y="24302"/>
                    </a:cubicBezTo>
                    <a:lnTo>
                      <a:pt x="4555" y="24302"/>
                    </a:lnTo>
                    <a:lnTo>
                      <a:pt x="4570" y="24318"/>
                    </a:lnTo>
                    <a:cubicBezTo>
                      <a:pt x="4570" y="24318"/>
                      <a:pt x="4560" y="24318"/>
                      <a:pt x="4546" y="24313"/>
                    </a:cubicBezTo>
                    <a:lnTo>
                      <a:pt x="4546" y="24313"/>
                    </a:lnTo>
                    <a:cubicBezTo>
                      <a:pt x="4297" y="24595"/>
                      <a:pt x="4204" y="24756"/>
                      <a:pt x="4204" y="24885"/>
                    </a:cubicBezTo>
                    <a:cubicBezTo>
                      <a:pt x="4204" y="25019"/>
                      <a:pt x="4337" y="25085"/>
                      <a:pt x="4570" y="25252"/>
                    </a:cubicBezTo>
                    <a:lnTo>
                      <a:pt x="4570" y="25319"/>
                    </a:lnTo>
                    <a:lnTo>
                      <a:pt x="4704" y="25352"/>
                    </a:lnTo>
                    <a:cubicBezTo>
                      <a:pt x="4804" y="25386"/>
                      <a:pt x="4904" y="25452"/>
                      <a:pt x="5004" y="25519"/>
                    </a:cubicBezTo>
                    <a:cubicBezTo>
                      <a:pt x="5004" y="25519"/>
                      <a:pt x="5004" y="25552"/>
                      <a:pt x="5037" y="25552"/>
                    </a:cubicBezTo>
                    <a:cubicBezTo>
                      <a:pt x="5071" y="25786"/>
                      <a:pt x="5104" y="25986"/>
                      <a:pt x="5071" y="26219"/>
                    </a:cubicBezTo>
                    <a:cubicBezTo>
                      <a:pt x="5037" y="26486"/>
                      <a:pt x="5037" y="26720"/>
                      <a:pt x="5138" y="26987"/>
                    </a:cubicBezTo>
                    <a:cubicBezTo>
                      <a:pt x="5238" y="27120"/>
                      <a:pt x="5304" y="27287"/>
                      <a:pt x="5338" y="27454"/>
                    </a:cubicBezTo>
                    <a:cubicBezTo>
                      <a:pt x="5371" y="27654"/>
                      <a:pt x="5438" y="27821"/>
                      <a:pt x="5538" y="27987"/>
                    </a:cubicBezTo>
                    <a:lnTo>
                      <a:pt x="5538" y="28888"/>
                    </a:lnTo>
                    <a:cubicBezTo>
                      <a:pt x="5471" y="28955"/>
                      <a:pt x="5438" y="29055"/>
                      <a:pt x="5438" y="29122"/>
                    </a:cubicBezTo>
                    <a:cubicBezTo>
                      <a:pt x="5438" y="29155"/>
                      <a:pt x="5438" y="29188"/>
                      <a:pt x="5438" y="29222"/>
                    </a:cubicBezTo>
                    <a:cubicBezTo>
                      <a:pt x="5471" y="29388"/>
                      <a:pt x="5571" y="29522"/>
                      <a:pt x="5705" y="29622"/>
                    </a:cubicBezTo>
                    <a:cubicBezTo>
                      <a:pt x="5738" y="29622"/>
                      <a:pt x="5771" y="29655"/>
                      <a:pt x="5805" y="29655"/>
                    </a:cubicBezTo>
                    <a:lnTo>
                      <a:pt x="5905" y="29655"/>
                    </a:lnTo>
                    <a:cubicBezTo>
                      <a:pt x="6072" y="29622"/>
                      <a:pt x="6205" y="29555"/>
                      <a:pt x="6338" y="29422"/>
                    </a:cubicBezTo>
                    <a:cubicBezTo>
                      <a:pt x="6405" y="29388"/>
                      <a:pt x="6472" y="29355"/>
                      <a:pt x="6539" y="29288"/>
                    </a:cubicBezTo>
                    <a:lnTo>
                      <a:pt x="6972" y="29322"/>
                    </a:lnTo>
                    <a:lnTo>
                      <a:pt x="7006" y="29388"/>
                    </a:lnTo>
                    <a:cubicBezTo>
                      <a:pt x="7072" y="29589"/>
                      <a:pt x="7239" y="29755"/>
                      <a:pt x="7406" y="29855"/>
                    </a:cubicBezTo>
                    <a:lnTo>
                      <a:pt x="7506" y="29855"/>
                    </a:lnTo>
                    <a:cubicBezTo>
                      <a:pt x="7639" y="29855"/>
                      <a:pt x="7773" y="29822"/>
                      <a:pt x="7873" y="29722"/>
                    </a:cubicBezTo>
                    <a:cubicBezTo>
                      <a:pt x="7906" y="29722"/>
                      <a:pt x="7940" y="29689"/>
                      <a:pt x="7973" y="29689"/>
                    </a:cubicBezTo>
                    <a:cubicBezTo>
                      <a:pt x="8073" y="29689"/>
                      <a:pt x="8173" y="29755"/>
                      <a:pt x="8206" y="29855"/>
                    </a:cubicBezTo>
                    <a:cubicBezTo>
                      <a:pt x="8273" y="30022"/>
                      <a:pt x="8440" y="30089"/>
                      <a:pt x="8607" y="30089"/>
                    </a:cubicBezTo>
                    <a:cubicBezTo>
                      <a:pt x="8707" y="30089"/>
                      <a:pt x="8807" y="30056"/>
                      <a:pt x="8907" y="30022"/>
                    </a:cubicBezTo>
                    <a:lnTo>
                      <a:pt x="9174" y="29855"/>
                    </a:lnTo>
                    <a:cubicBezTo>
                      <a:pt x="9474" y="29589"/>
                      <a:pt x="9874" y="29422"/>
                      <a:pt x="10275" y="29388"/>
                    </a:cubicBezTo>
                    <a:cubicBezTo>
                      <a:pt x="10541" y="29388"/>
                      <a:pt x="10808" y="29488"/>
                      <a:pt x="11008" y="29689"/>
                    </a:cubicBezTo>
                    <a:cubicBezTo>
                      <a:pt x="11042" y="29689"/>
                      <a:pt x="11108" y="29655"/>
                      <a:pt x="11142" y="29655"/>
                    </a:cubicBezTo>
                    <a:lnTo>
                      <a:pt x="11175" y="29622"/>
                    </a:lnTo>
                    <a:lnTo>
                      <a:pt x="11242" y="29622"/>
                    </a:lnTo>
                    <a:lnTo>
                      <a:pt x="11309" y="29555"/>
                    </a:lnTo>
                    <a:cubicBezTo>
                      <a:pt x="11442" y="29488"/>
                      <a:pt x="11575" y="29455"/>
                      <a:pt x="11709" y="29455"/>
                    </a:cubicBezTo>
                    <a:lnTo>
                      <a:pt x="11842" y="29455"/>
                    </a:lnTo>
                    <a:cubicBezTo>
                      <a:pt x="11809" y="29555"/>
                      <a:pt x="11809" y="29655"/>
                      <a:pt x="11776" y="29755"/>
                    </a:cubicBezTo>
                    <a:cubicBezTo>
                      <a:pt x="11709" y="29955"/>
                      <a:pt x="11676" y="30189"/>
                      <a:pt x="11709" y="30389"/>
                    </a:cubicBezTo>
                    <a:cubicBezTo>
                      <a:pt x="11742" y="30489"/>
                      <a:pt x="11742" y="30589"/>
                      <a:pt x="11776" y="30689"/>
                    </a:cubicBezTo>
                    <a:cubicBezTo>
                      <a:pt x="11842" y="30823"/>
                      <a:pt x="11876" y="30990"/>
                      <a:pt x="11876" y="31156"/>
                    </a:cubicBezTo>
                    <a:cubicBezTo>
                      <a:pt x="11909" y="31256"/>
                      <a:pt x="11876" y="31390"/>
                      <a:pt x="11809" y="31457"/>
                    </a:cubicBezTo>
                    <a:cubicBezTo>
                      <a:pt x="11742" y="31557"/>
                      <a:pt x="11709" y="31657"/>
                      <a:pt x="11742" y="31757"/>
                    </a:cubicBezTo>
                    <a:cubicBezTo>
                      <a:pt x="11909" y="31790"/>
                      <a:pt x="12076" y="31823"/>
                      <a:pt x="12243" y="31823"/>
                    </a:cubicBezTo>
                    <a:cubicBezTo>
                      <a:pt x="12267" y="31827"/>
                      <a:pt x="12291" y="31829"/>
                      <a:pt x="12316" y="31829"/>
                    </a:cubicBezTo>
                    <a:cubicBezTo>
                      <a:pt x="12524" y="31829"/>
                      <a:pt x="12724" y="31706"/>
                      <a:pt x="12843" y="31557"/>
                    </a:cubicBezTo>
                    <a:cubicBezTo>
                      <a:pt x="13046" y="31129"/>
                      <a:pt x="13473" y="30901"/>
                      <a:pt x="13904" y="30901"/>
                    </a:cubicBezTo>
                    <a:cubicBezTo>
                      <a:pt x="14179" y="30901"/>
                      <a:pt x="14456" y="30994"/>
                      <a:pt x="14678" y="31190"/>
                    </a:cubicBezTo>
                    <a:cubicBezTo>
                      <a:pt x="14811" y="31323"/>
                      <a:pt x="14978" y="31390"/>
                      <a:pt x="15145" y="31390"/>
                    </a:cubicBezTo>
                    <a:cubicBezTo>
                      <a:pt x="15311" y="31390"/>
                      <a:pt x="15445" y="31256"/>
                      <a:pt x="15478" y="30990"/>
                    </a:cubicBezTo>
                    <a:cubicBezTo>
                      <a:pt x="15612" y="30923"/>
                      <a:pt x="15712" y="30889"/>
                      <a:pt x="15845" y="30823"/>
                    </a:cubicBezTo>
                    <a:cubicBezTo>
                      <a:pt x="16279" y="30623"/>
                      <a:pt x="16746" y="30422"/>
                      <a:pt x="16779" y="29755"/>
                    </a:cubicBezTo>
                    <a:cubicBezTo>
                      <a:pt x="16779" y="29722"/>
                      <a:pt x="16813" y="29722"/>
                      <a:pt x="16813" y="29722"/>
                    </a:cubicBezTo>
                    <a:cubicBezTo>
                      <a:pt x="16879" y="29722"/>
                      <a:pt x="16946" y="29755"/>
                      <a:pt x="17013" y="29822"/>
                    </a:cubicBezTo>
                    <a:cubicBezTo>
                      <a:pt x="17046" y="29855"/>
                      <a:pt x="17079" y="29855"/>
                      <a:pt x="17146" y="29889"/>
                    </a:cubicBezTo>
                    <a:lnTo>
                      <a:pt x="17246" y="30022"/>
                    </a:lnTo>
                    <a:cubicBezTo>
                      <a:pt x="17313" y="30156"/>
                      <a:pt x="17413" y="30256"/>
                      <a:pt x="17580" y="30289"/>
                    </a:cubicBezTo>
                    <a:cubicBezTo>
                      <a:pt x="17713" y="30389"/>
                      <a:pt x="17880" y="30489"/>
                      <a:pt x="18047" y="30489"/>
                    </a:cubicBezTo>
                    <a:lnTo>
                      <a:pt x="18247" y="30556"/>
                    </a:lnTo>
                    <a:lnTo>
                      <a:pt x="18347" y="30556"/>
                    </a:lnTo>
                    <a:cubicBezTo>
                      <a:pt x="18447" y="30556"/>
                      <a:pt x="18514" y="30523"/>
                      <a:pt x="18580" y="30489"/>
                    </a:cubicBezTo>
                    <a:cubicBezTo>
                      <a:pt x="18681" y="30456"/>
                      <a:pt x="18747" y="30422"/>
                      <a:pt x="18847" y="30422"/>
                    </a:cubicBezTo>
                    <a:cubicBezTo>
                      <a:pt x="18947" y="30422"/>
                      <a:pt x="19014" y="30489"/>
                      <a:pt x="19081" y="30556"/>
                    </a:cubicBezTo>
                    <a:lnTo>
                      <a:pt x="18947" y="30823"/>
                    </a:lnTo>
                    <a:cubicBezTo>
                      <a:pt x="18814" y="31156"/>
                      <a:pt x="19014" y="31356"/>
                      <a:pt x="19248" y="31523"/>
                    </a:cubicBezTo>
                    <a:cubicBezTo>
                      <a:pt x="19348" y="31590"/>
                      <a:pt x="19448" y="31623"/>
                      <a:pt x="19548" y="31623"/>
                    </a:cubicBezTo>
                    <a:cubicBezTo>
                      <a:pt x="19615" y="31623"/>
                      <a:pt x="19715" y="31590"/>
                      <a:pt x="19781" y="31523"/>
                    </a:cubicBezTo>
                    <a:cubicBezTo>
                      <a:pt x="20048" y="31256"/>
                      <a:pt x="20382" y="31090"/>
                      <a:pt x="20782" y="31090"/>
                    </a:cubicBezTo>
                    <a:cubicBezTo>
                      <a:pt x="20849" y="31090"/>
                      <a:pt x="20949" y="31090"/>
                      <a:pt x="21049" y="31123"/>
                    </a:cubicBezTo>
                    <a:cubicBezTo>
                      <a:pt x="21182" y="31223"/>
                      <a:pt x="21349" y="31290"/>
                      <a:pt x="21516" y="31290"/>
                    </a:cubicBezTo>
                    <a:cubicBezTo>
                      <a:pt x="21616" y="31323"/>
                      <a:pt x="21716" y="31356"/>
                      <a:pt x="21849" y="31356"/>
                    </a:cubicBezTo>
                    <a:cubicBezTo>
                      <a:pt x="22083" y="31390"/>
                      <a:pt x="22283" y="31523"/>
                      <a:pt x="22450" y="31690"/>
                    </a:cubicBezTo>
                    <a:cubicBezTo>
                      <a:pt x="22717" y="32057"/>
                      <a:pt x="22783" y="32524"/>
                      <a:pt x="22617" y="32958"/>
                    </a:cubicBezTo>
                    <a:cubicBezTo>
                      <a:pt x="22550" y="33391"/>
                      <a:pt x="22617" y="33825"/>
                      <a:pt x="22884" y="34192"/>
                    </a:cubicBezTo>
                    <a:cubicBezTo>
                      <a:pt x="22984" y="34292"/>
                      <a:pt x="23084" y="34325"/>
                      <a:pt x="23217" y="34325"/>
                    </a:cubicBezTo>
                    <a:cubicBezTo>
                      <a:pt x="23351" y="34325"/>
                      <a:pt x="23451" y="34292"/>
                      <a:pt x="23584" y="34192"/>
                    </a:cubicBezTo>
                    <a:lnTo>
                      <a:pt x="24485" y="33858"/>
                    </a:lnTo>
                    <a:cubicBezTo>
                      <a:pt x="24818" y="33758"/>
                      <a:pt x="25118" y="33625"/>
                      <a:pt x="25452" y="33525"/>
                    </a:cubicBezTo>
                    <a:lnTo>
                      <a:pt x="25519" y="33491"/>
                    </a:lnTo>
                    <a:cubicBezTo>
                      <a:pt x="25719" y="33458"/>
                      <a:pt x="25919" y="33358"/>
                      <a:pt x="26019" y="33158"/>
                    </a:cubicBezTo>
                    <a:lnTo>
                      <a:pt x="26019" y="33124"/>
                    </a:lnTo>
                    <a:cubicBezTo>
                      <a:pt x="26052" y="33158"/>
                      <a:pt x="26086" y="33158"/>
                      <a:pt x="26153" y="33158"/>
                    </a:cubicBezTo>
                    <a:cubicBezTo>
                      <a:pt x="26253" y="33158"/>
                      <a:pt x="26353" y="33091"/>
                      <a:pt x="26386" y="32924"/>
                    </a:cubicBezTo>
                    <a:cubicBezTo>
                      <a:pt x="26386" y="32858"/>
                      <a:pt x="26453" y="32824"/>
                      <a:pt x="26553" y="32824"/>
                    </a:cubicBezTo>
                    <a:cubicBezTo>
                      <a:pt x="26620" y="32791"/>
                      <a:pt x="26720" y="32757"/>
                      <a:pt x="26820" y="32757"/>
                    </a:cubicBezTo>
                    <a:lnTo>
                      <a:pt x="27087" y="32757"/>
                    </a:lnTo>
                    <a:cubicBezTo>
                      <a:pt x="27107" y="32761"/>
                      <a:pt x="27127" y="32763"/>
                      <a:pt x="27148" y="32763"/>
                    </a:cubicBezTo>
                    <a:cubicBezTo>
                      <a:pt x="27326" y="32763"/>
                      <a:pt x="27490" y="32634"/>
                      <a:pt x="27520" y="32424"/>
                    </a:cubicBezTo>
                    <a:cubicBezTo>
                      <a:pt x="27620" y="32457"/>
                      <a:pt x="27687" y="32491"/>
                      <a:pt x="27787" y="32491"/>
                    </a:cubicBezTo>
                    <a:lnTo>
                      <a:pt x="27920" y="32491"/>
                    </a:lnTo>
                    <a:cubicBezTo>
                      <a:pt x="27951" y="32482"/>
                      <a:pt x="27982" y="32478"/>
                      <a:pt x="28012" y="32478"/>
                    </a:cubicBezTo>
                    <a:cubicBezTo>
                      <a:pt x="28212" y="32478"/>
                      <a:pt x="28392" y="32659"/>
                      <a:pt x="28421" y="32891"/>
                    </a:cubicBezTo>
                    <a:lnTo>
                      <a:pt x="28488" y="32991"/>
                    </a:lnTo>
                    <a:cubicBezTo>
                      <a:pt x="28488" y="33058"/>
                      <a:pt x="28521" y="33091"/>
                      <a:pt x="28554" y="33124"/>
                    </a:cubicBezTo>
                    <a:cubicBezTo>
                      <a:pt x="28554" y="33224"/>
                      <a:pt x="28588" y="33291"/>
                      <a:pt x="28654" y="33391"/>
                    </a:cubicBezTo>
                    <a:cubicBezTo>
                      <a:pt x="28588" y="33525"/>
                      <a:pt x="28688" y="33691"/>
                      <a:pt x="28821" y="33725"/>
                    </a:cubicBezTo>
                    <a:lnTo>
                      <a:pt x="28888" y="33725"/>
                    </a:lnTo>
                    <a:cubicBezTo>
                      <a:pt x="28988" y="33725"/>
                      <a:pt x="29021" y="33658"/>
                      <a:pt x="29088" y="33591"/>
                    </a:cubicBezTo>
                    <a:cubicBezTo>
                      <a:pt x="29088" y="33558"/>
                      <a:pt x="29088" y="33525"/>
                      <a:pt x="29121" y="33525"/>
                    </a:cubicBezTo>
                    <a:lnTo>
                      <a:pt x="29388" y="33391"/>
                    </a:lnTo>
                    <a:cubicBezTo>
                      <a:pt x="29455" y="33325"/>
                      <a:pt x="29522" y="33258"/>
                      <a:pt x="29588" y="33191"/>
                    </a:cubicBezTo>
                    <a:cubicBezTo>
                      <a:pt x="29822" y="33058"/>
                      <a:pt x="29955" y="32791"/>
                      <a:pt x="29922" y="32524"/>
                    </a:cubicBezTo>
                    <a:lnTo>
                      <a:pt x="29955" y="32491"/>
                    </a:lnTo>
                    <a:cubicBezTo>
                      <a:pt x="29955" y="32457"/>
                      <a:pt x="29955" y="32424"/>
                      <a:pt x="29922" y="32391"/>
                    </a:cubicBezTo>
                    <a:cubicBezTo>
                      <a:pt x="29922" y="32324"/>
                      <a:pt x="29889" y="32290"/>
                      <a:pt x="29889" y="32224"/>
                    </a:cubicBezTo>
                    <a:cubicBezTo>
                      <a:pt x="29822" y="32190"/>
                      <a:pt x="29822" y="32124"/>
                      <a:pt x="29822" y="32057"/>
                    </a:cubicBezTo>
                    <a:lnTo>
                      <a:pt x="29822" y="32024"/>
                    </a:lnTo>
                    <a:lnTo>
                      <a:pt x="29822" y="31990"/>
                    </a:lnTo>
                    <a:lnTo>
                      <a:pt x="30022" y="31990"/>
                    </a:lnTo>
                    <a:cubicBezTo>
                      <a:pt x="30037" y="31993"/>
                      <a:pt x="30051" y="31995"/>
                      <a:pt x="30065" y="31995"/>
                    </a:cubicBezTo>
                    <a:cubicBezTo>
                      <a:pt x="30211" y="31995"/>
                      <a:pt x="30316" y="31845"/>
                      <a:pt x="30255" y="31723"/>
                    </a:cubicBezTo>
                    <a:cubicBezTo>
                      <a:pt x="30255" y="31623"/>
                      <a:pt x="30255" y="31490"/>
                      <a:pt x="30255" y="31390"/>
                    </a:cubicBezTo>
                    <a:cubicBezTo>
                      <a:pt x="30255" y="31156"/>
                      <a:pt x="30255" y="30923"/>
                      <a:pt x="30189" y="30823"/>
                    </a:cubicBezTo>
                    <a:cubicBezTo>
                      <a:pt x="30155" y="30789"/>
                      <a:pt x="30122" y="30789"/>
                      <a:pt x="30055" y="30789"/>
                    </a:cubicBezTo>
                    <a:cubicBezTo>
                      <a:pt x="29788" y="30789"/>
                      <a:pt x="29755" y="30656"/>
                      <a:pt x="29755" y="30523"/>
                    </a:cubicBezTo>
                    <a:cubicBezTo>
                      <a:pt x="29755" y="30489"/>
                      <a:pt x="29722" y="30422"/>
                      <a:pt x="29688" y="30389"/>
                    </a:cubicBezTo>
                    <a:cubicBezTo>
                      <a:pt x="29455" y="29889"/>
                      <a:pt x="29688" y="29522"/>
                      <a:pt x="29922" y="29155"/>
                    </a:cubicBezTo>
                    <a:cubicBezTo>
                      <a:pt x="30022" y="29088"/>
                      <a:pt x="30022" y="28955"/>
                      <a:pt x="29955" y="28888"/>
                    </a:cubicBezTo>
                    <a:cubicBezTo>
                      <a:pt x="29922" y="28721"/>
                      <a:pt x="29955" y="28554"/>
                      <a:pt x="30022" y="28421"/>
                    </a:cubicBezTo>
                    <a:cubicBezTo>
                      <a:pt x="30022" y="28354"/>
                      <a:pt x="30055" y="28288"/>
                      <a:pt x="30055" y="28221"/>
                    </a:cubicBezTo>
                    <a:cubicBezTo>
                      <a:pt x="30022" y="28121"/>
                      <a:pt x="30055" y="28021"/>
                      <a:pt x="30089" y="27921"/>
                    </a:cubicBezTo>
                    <a:cubicBezTo>
                      <a:pt x="30112" y="27897"/>
                      <a:pt x="30153" y="27874"/>
                      <a:pt x="30186" y="27874"/>
                    </a:cubicBezTo>
                    <a:cubicBezTo>
                      <a:pt x="30200" y="27874"/>
                      <a:pt x="30212" y="27878"/>
                      <a:pt x="30222" y="27887"/>
                    </a:cubicBezTo>
                    <a:lnTo>
                      <a:pt x="30389" y="27887"/>
                    </a:lnTo>
                    <a:cubicBezTo>
                      <a:pt x="30689" y="27654"/>
                      <a:pt x="30923" y="27287"/>
                      <a:pt x="31023" y="26853"/>
                    </a:cubicBezTo>
                    <a:cubicBezTo>
                      <a:pt x="31123" y="26653"/>
                      <a:pt x="31123" y="26386"/>
                      <a:pt x="31023" y="26153"/>
                    </a:cubicBezTo>
                    <a:cubicBezTo>
                      <a:pt x="30989" y="26086"/>
                      <a:pt x="30889" y="26019"/>
                      <a:pt x="30823" y="25986"/>
                    </a:cubicBezTo>
                    <a:cubicBezTo>
                      <a:pt x="30722" y="25953"/>
                      <a:pt x="30622" y="25919"/>
                      <a:pt x="30556" y="25819"/>
                    </a:cubicBezTo>
                    <a:cubicBezTo>
                      <a:pt x="30522" y="25686"/>
                      <a:pt x="30522" y="25552"/>
                      <a:pt x="30589" y="25419"/>
                    </a:cubicBezTo>
                    <a:cubicBezTo>
                      <a:pt x="30689" y="25119"/>
                      <a:pt x="30656" y="24785"/>
                      <a:pt x="30489" y="24485"/>
                    </a:cubicBezTo>
                    <a:cubicBezTo>
                      <a:pt x="30422" y="24385"/>
                      <a:pt x="30422" y="24318"/>
                      <a:pt x="30422" y="24251"/>
                    </a:cubicBezTo>
                    <a:cubicBezTo>
                      <a:pt x="30456" y="24218"/>
                      <a:pt x="30456" y="24218"/>
                      <a:pt x="30489" y="24218"/>
                    </a:cubicBezTo>
                    <a:cubicBezTo>
                      <a:pt x="30722" y="24118"/>
                      <a:pt x="30889" y="23884"/>
                      <a:pt x="30889" y="23651"/>
                    </a:cubicBezTo>
                    <a:cubicBezTo>
                      <a:pt x="30923" y="23518"/>
                      <a:pt x="30989" y="23417"/>
                      <a:pt x="31023" y="23317"/>
                    </a:cubicBezTo>
                    <a:cubicBezTo>
                      <a:pt x="31223" y="23184"/>
                      <a:pt x="31456" y="23051"/>
                      <a:pt x="31690" y="22950"/>
                    </a:cubicBezTo>
                    <a:cubicBezTo>
                      <a:pt x="32090" y="22817"/>
                      <a:pt x="32457" y="22550"/>
                      <a:pt x="32657" y="22183"/>
                    </a:cubicBezTo>
                    <a:lnTo>
                      <a:pt x="33124" y="21783"/>
                    </a:lnTo>
                    <a:cubicBezTo>
                      <a:pt x="33324" y="21483"/>
                      <a:pt x="33658" y="21316"/>
                      <a:pt x="34025" y="21316"/>
                    </a:cubicBezTo>
                    <a:cubicBezTo>
                      <a:pt x="34192" y="21316"/>
                      <a:pt x="34358" y="21249"/>
                      <a:pt x="34525" y="21216"/>
                    </a:cubicBezTo>
                    <a:lnTo>
                      <a:pt x="34559" y="21149"/>
                    </a:lnTo>
                    <a:cubicBezTo>
                      <a:pt x="34592" y="21049"/>
                      <a:pt x="34659" y="20949"/>
                      <a:pt x="34759" y="20916"/>
                    </a:cubicBezTo>
                    <a:cubicBezTo>
                      <a:pt x="34892" y="20816"/>
                      <a:pt x="35026" y="20716"/>
                      <a:pt x="34959" y="20515"/>
                    </a:cubicBezTo>
                    <a:cubicBezTo>
                      <a:pt x="34759" y="20215"/>
                      <a:pt x="34759" y="19848"/>
                      <a:pt x="34992" y="19548"/>
                    </a:cubicBezTo>
                    <a:cubicBezTo>
                      <a:pt x="35026" y="19515"/>
                      <a:pt x="35059" y="19415"/>
                      <a:pt x="35092" y="19348"/>
                    </a:cubicBezTo>
                    <a:cubicBezTo>
                      <a:pt x="35092" y="19315"/>
                      <a:pt x="35092" y="19281"/>
                      <a:pt x="35092" y="19248"/>
                    </a:cubicBezTo>
                    <a:cubicBezTo>
                      <a:pt x="35092" y="19181"/>
                      <a:pt x="34992" y="19114"/>
                      <a:pt x="34859" y="19081"/>
                    </a:cubicBezTo>
                    <a:cubicBezTo>
                      <a:pt x="34559" y="18981"/>
                      <a:pt x="34392" y="18881"/>
                      <a:pt x="34358" y="18747"/>
                    </a:cubicBezTo>
                    <a:cubicBezTo>
                      <a:pt x="34292" y="18614"/>
                      <a:pt x="34358" y="18447"/>
                      <a:pt x="34525" y="18180"/>
                    </a:cubicBezTo>
                    <a:cubicBezTo>
                      <a:pt x="34692" y="18047"/>
                      <a:pt x="34725" y="17813"/>
                      <a:pt x="34659" y="17613"/>
                    </a:cubicBezTo>
                    <a:cubicBezTo>
                      <a:pt x="34358" y="16746"/>
                      <a:pt x="34792" y="16112"/>
                      <a:pt x="35226" y="15645"/>
                    </a:cubicBezTo>
                    <a:cubicBezTo>
                      <a:pt x="35292" y="15545"/>
                      <a:pt x="35359" y="15445"/>
                      <a:pt x="35459" y="15345"/>
                    </a:cubicBezTo>
                    <a:cubicBezTo>
                      <a:pt x="35626" y="15178"/>
                      <a:pt x="35759" y="14945"/>
                      <a:pt x="35826" y="14711"/>
                    </a:cubicBezTo>
                    <a:cubicBezTo>
                      <a:pt x="35826" y="14645"/>
                      <a:pt x="35859" y="14611"/>
                      <a:pt x="35859" y="14544"/>
                    </a:cubicBezTo>
                    <a:cubicBezTo>
                      <a:pt x="35926" y="14544"/>
                      <a:pt x="35993" y="14544"/>
                      <a:pt x="36060" y="14578"/>
                    </a:cubicBezTo>
                    <a:cubicBezTo>
                      <a:pt x="36160" y="14611"/>
                      <a:pt x="36226" y="14645"/>
                      <a:pt x="36326" y="14645"/>
                    </a:cubicBezTo>
                    <a:cubicBezTo>
                      <a:pt x="36393" y="14645"/>
                      <a:pt x="36460" y="14611"/>
                      <a:pt x="36493" y="14578"/>
                    </a:cubicBezTo>
                    <a:cubicBezTo>
                      <a:pt x="36593" y="14578"/>
                      <a:pt x="36660" y="14544"/>
                      <a:pt x="36760" y="14511"/>
                    </a:cubicBezTo>
                    <a:cubicBezTo>
                      <a:pt x="37060" y="14544"/>
                      <a:pt x="37361" y="14578"/>
                      <a:pt x="37661" y="14578"/>
                    </a:cubicBezTo>
                    <a:cubicBezTo>
                      <a:pt x="37743" y="14572"/>
                      <a:pt x="37825" y="14569"/>
                      <a:pt x="37906" y="14569"/>
                    </a:cubicBezTo>
                    <a:cubicBezTo>
                      <a:pt x="38281" y="14569"/>
                      <a:pt x="38638" y="14629"/>
                      <a:pt x="38995" y="14711"/>
                    </a:cubicBezTo>
                    <a:cubicBezTo>
                      <a:pt x="39128" y="14745"/>
                      <a:pt x="39229" y="14745"/>
                      <a:pt x="39362" y="14778"/>
                    </a:cubicBezTo>
                    <a:cubicBezTo>
                      <a:pt x="39696" y="14745"/>
                      <a:pt x="39962" y="14578"/>
                      <a:pt x="40096" y="14278"/>
                    </a:cubicBezTo>
                    <a:lnTo>
                      <a:pt x="40396" y="13844"/>
                    </a:lnTo>
                    <a:cubicBezTo>
                      <a:pt x="40529" y="13610"/>
                      <a:pt x="40563" y="13477"/>
                      <a:pt x="40529" y="13410"/>
                    </a:cubicBezTo>
                    <a:cubicBezTo>
                      <a:pt x="40496" y="13310"/>
                      <a:pt x="40329" y="13277"/>
                      <a:pt x="39962" y="13244"/>
                    </a:cubicBezTo>
                    <a:cubicBezTo>
                      <a:pt x="39929" y="13143"/>
                      <a:pt x="39829" y="13043"/>
                      <a:pt x="39762" y="12943"/>
                    </a:cubicBezTo>
                    <a:lnTo>
                      <a:pt x="39696" y="12877"/>
                    </a:lnTo>
                    <a:cubicBezTo>
                      <a:pt x="39629" y="12777"/>
                      <a:pt x="39529" y="12676"/>
                      <a:pt x="39429" y="12576"/>
                    </a:cubicBezTo>
                    <a:lnTo>
                      <a:pt x="39395" y="12543"/>
                    </a:lnTo>
                    <a:cubicBezTo>
                      <a:pt x="39028" y="12209"/>
                      <a:pt x="38628" y="11909"/>
                      <a:pt x="38194" y="11642"/>
                    </a:cubicBezTo>
                    <a:cubicBezTo>
                      <a:pt x="37894" y="11442"/>
                      <a:pt x="37594" y="11242"/>
                      <a:pt x="37327" y="11009"/>
                    </a:cubicBezTo>
                    <a:cubicBezTo>
                      <a:pt x="37260" y="10875"/>
                      <a:pt x="37094" y="10742"/>
                      <a:pt x="36927" y="10742"/>
                    </a:cubicBezTo>
                    <a:lnTo>
                      <a:pt x="36760" y="10642"/>
                    </a:lnTo>
                    <a:cubicBezTo>
                      <a:pt x="36460" y="10441"/>
                      <a:pt x="36260" y="10175"/>
                      <a:pt x="36126" y="9841"/>
                    </a:cubicBezTo>
                    <a:lnTo>
                      <a:pt x="36093" y="9774"/>
                    </a:lnTo>
                    <a:cubicBezTo>
                      <a:pt x="36126" y="9741"/>
                      <a:pt x="36126" y="9674"/>
                      <a:pt x="36093" y="9674"/>
                    </a:cubicBezTo>
                    <a:cubicBezTo>
                      <a:pt x="36193" y="9474"/>
                      <a:pt x="36293" y="9307"/>
                      <a:pt x="36427" y="9174"/>
                    </a:cubicBezTo>
                    <a:cubicBezTo>
                      <a:pt x="36627" y="9007"/>
                      <a:pt x="36760" y="8774"/>
                      <a:pt x="36827" y="8540"/>
                    </a:cubicBezTo>
                    <a:cubicBezTo>
                      <a:pt x="36960" y="8307"/>
                      <a:pt x="36860" y="8173"/>
                      <a:pt x="36727" y="8006"/>
                    </a:cubicBezTo>
                    <a:lnTo>
                      <a:pt x="36660" y="7906"/>
                    </a:lnTo>
                    <a:cubicBezTo>
                      <a:pt x="35926" y="7406"/>
                      <a:pt x="35626" y="6672"/>
                      <a:pt x="35359" y="5938"/>
                    </a:cubicBezTo>
                    <a:cubicBezTo>
                      <a:pt x="35259" y="5671"/>
                      <a:pt x="35159" y="5405"/>
                      <a:pt x="35026" y="5171"/>
                    </a:cubicBezTo>
                    <a:cubicBezTo>
                      <a:pt x="34959" y="5004"/>
                      <a:pt x="34992" y="4971"/>
                      <a:pt x="35126" y="4837"/>
                    </a:cubicBezTo>
                    <a:cubicBezTo>
                      <a:pt x="35526" y="4537"/>
                      <a:pt x="35392" y="4104"/>
                      <a:pt x="35226" y="3770"/>
                    </a:cubicBezTo>
                    <a:cubicBezTo>
                      <a:pt x="35192" y="3737"/>
                      <a:pt x="35159" y="3703"/>
                      <a:pt x="35092" y="3670"/>
                    </a:cubicBezTo>
                    <a:cubicBezTo>
                      <a:pt x="35126" y="3470"/>
                      <a:pt x="35259" y="3403"/>
                      <a:pt x="35459" y="3303"/>
                    </a:cubicBezTo>
                    <a:cubicBezTo>
                      <a:pt x="35659" y="3236"/>
                      <a:pt x="35826" y="3070"/>
                      <a:pt x="35893" y="2903"/>
                    </a:cubicBezTo>
                    <a:cubicBezTo>
                      <a:pt x="35960" y="2703"/>
                      <a:pt x="35926" y="2536"/>
                      <a:pt x="35826" y="2369"/>
                    </a:cubicBezTo>
                    <a:cubicBezTo>
                      <a:pt x="35793" y="2336"/>
                      <a:pt x="35726" y="2302"/>
                      <a:pt x="35659" y="2302"/>
                    </a:cubicBezTo>
                    <a:lnTo>
                      <a:pt x="35559" y="2302"/>
                    </a:lnTo>
                    <a:cubicBezTo>
                      <a:pt x="35493" y="2302"/>
                      <a:pt x="35426" y="2269"/>
                      <a:pt x="35359" y="2236"/>
                    </a:cubicBezTo>
                    <a:cubicBezTo>
                      <a:pt x="35326" y="2236"/>
                      <a:pt x="35259" y="2202"/>
                      <a:pt x="35226" y="2169"/>
                    </a:cubicBezTo>
                    <a:cubicBezTo>
                      <a:pt x="35226" y="2102"/>
                      <a:pt x="35226" y="2035"/>
                      <a:pt x="35226" y="1969"/>
                    </a:cubicBezTo>
                    <a:cubicBezTo>
                      <a:pt x="35392" y="1969"/>
                      <a:pt x="35526" y="1902"/>
                      <a:pt x="35659" y="1802"/>
                    </a:cubicBezTo>
                    <a:cubicBezTo>
                      <a:pt x="35793" y="1735"/>
                      <a:pt x="35926" y="1669"/>
                      <a:pt x="36060" y="1669"/>
                    </a:cubicBezTo>
                    <a:lnTo>
                      <a:pt x="36293" y="1669"/>
                    </a:lnTo>
                    <a:cubicBezTo>
                      <a:pt x="36326" y="1568"/>
                      <a:pt x="36326" y="1502"/>
                      <a:pt x="36293" y="1435"/>
                    </a:cubicBezTo>
                    <a:lnTo>
                      <a:pt x="36260" y="1335"/>
                    </a:lnTo>
                    <a:cubicBezTo>
                      <a:pt x="36226" y="1135"/>
                      <a:pt x="36093" y="935"/>
                      <a:pt x="35893" y="801"/>
                    </a:cubicBezTo>
                    <a:cubicBezTo>
                      <a:pt x="35793" y="768"/>
                      <a:pt x="35693" y="735"/>
                      <a:pt x="35559" y="735"/>
                    </a:cubicBezTo>
                    <a:lnTo>
                      <a:pt x="34392" y="735"/>
                    </a:lnTo>
                    <a:cubicBezTo>
                      <a:pt x="34192" y="501"/>
                      <a:pt x="33958" y="334"/>
                      <a:pt x="33658" y="234"/>
                    </a:cubicBezTo>
                    <a:cubicBezTo>
                      <a:pt x="33491" y="167"/>
                      <a:pt x="33291" y="134"/>
                      <a:pt x="33124" y="134"/>
                    </a:cubicBezTo>
                    <a:cubicBezTo>
                      <a:pt x="32991" y="134"/>
                      <a:pt x="32824" y="167"/>
                      <a:pt x="32691" y="167"/>
                    </a:cubicBezTo>
                    <a:cubicBezTo>
                      <a:pt x="32290" y="268"/>
                      <a:pt x="31857" y="301"/>
                      <a:pt x="31423" y="301"/>
                    </a:cubicBezTo>
                    <a:cubicBezTo>
                      <a:pt x="30956" y="301"/>
                      <a:pt x="30522" y="234"/>
                      <a:pt x="30089" y="134"/>
                    </a:cubicBezTo>
                    <a:cubicBezTo>
                      <a:pt x="30022" y="67"/>
                      <a:pt x="29955" y="34"/>
                      <a:pt x="298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9"/>
              <p:cNvSpPr/>
              <p:nvPr/>
            </p:nvSpPr>
            <p:spPr>
              <a:xfrm>
                <a:off x="4222988" y="293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9"/>
              <p:cNvSpPr/>
              <p:nvPr/>
            </p:nvSpPr>
            <p:spPr>
              <a:xfrm>
                <a:off x="3522488" y="2769250"/>
                <a:ext cx="8260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36" extrusionOk="0">
                    <a:moveTo>
                      <a:pt x="1302" y="0"/>
                    </a:moveTo>
                    <a:cubicBezTo>
                      <a:pt x="1068" y="0"/>
                      <a:pt x="835" y="67"/>
                      <a:pt x="601" y="133"/>
                    </a:cubicBezTo>
                    <a:cubicBezTo>
                      <a:pt x="468" y="434"/>
                      <a:pt x="401" y="734"/>
                      <a:pt x="368" y="1067"/>
                    </a:cubicBezTo>
                    <a:cubicBezTo>
                      <a:pt x="334" y="1401"/>
                      <a:pt x="268" y="1701"/>
                      <a:pt x="134" y="2001"/>
                    </a:cubicBezTo>
                    <a:cubicBezTo>
                      <a:pt x="1" y="2235"/>
                      <a:pt x="234" y="2535"/>
                      <a:pt x="434" y="2802"/>
                    </a:cubicBezTo>
                    <a:cubicBezTo>
                      <a:pt x="501" y="2869"/>
                      <a:pt x="568" y="2935"/>
                      <a:pt x="635" y="3036"/>
                    </a:cubicBezTo>
                    <a:cubicBezTo>
                      <a:pt x="668" y="3069"/>
                      <a:pt x="701" y="3102"/>
                      <a:pt x="768" y="3102"/>
                    </a:cubicBezTo>
                    <a:cubicBezTo>
                      <a:pt x="935" y="3069"/>
                      <a:pt x="1068" y="3002"/>
                      <a:pt x="1168" y="2902"/>
                    </a:cubicBezTo>
                    <a:lnTo>
                      <a:pt x="1235" y="2869"/>
                    </a:lnTo>
                    <a:cubicBezTo>
                      <a:pt x="1302" y="2869"/>
                      <a:pt x="1368" y="2835"/>
                      <a:pt x="1435" y="2769"/>
                    </a:cubicBezTo>
                    <a:cubicBezTo>
                      <a:pt x="1502" y="2735"/>
                      <a:pt x="1569" y="2702"/>
                      <a:pt x="1635" y="2702"/>
                    </a:cubicBezTo>
                    <a:lnTo>
                      <a:pt x="1735" y="2702"/>
                    </a:lnTo>
                    <a:cubicBezTo>
                      <a:pt x="1835" y="3069"/>
                      <a:pt x="2002" y="3136"/>
                      <a:pt x="2102" y="3136"/>
                    </a:cubicBezTo>
                    <a:cubicBezTo>
                      <a:pt x="2269" y="3136"/>
                      <a:pt x="2436" y="3036"/>
                      <a:pt x="2536" y="2902"/>
                    </a:cubicBezTo>
                    <a:cubicBezTo>
                      <a:pt x="2936" y="2402"/>
                      <a:pt x="3236" y="1768"/>
                      <a:pt x="3303" y="1134"/>
                    </a:cubicBezTo>
                    <a:cubicBezTo>
                      <a:pt x="3303" y="1067"/>
                      <a:pt x="3270" y="1034"/>
                      <a:pt x="3270" y="1001"/>
                    </a:cubicBezTo>
                    <a:lnTo>
                      <a:pt x="3036" y="834"/>
                    </a:lnTo>
                    <a:lnTo>
                      <a:pt x="2970" y="801"/>
                    </a:lnTo>
                    <a:lnTo>
                      <a:pt x="2936" y="767"/>
                    </a:lnTo>
                    <a:cubicBezTo>
                      <a:pt x="2936" y="767"/>
                      <a:pt x="2936" y="734"/>
                      <a:pt x="2936" y="734"/>
                    </a:cubicBezTo>
                    <a:cubicBezTo>
                      <a:pt x="2903" y="567"/>
                      <a:pt x="2769" y="434"/>
                      <a:pt x="2603" y="434"/>
                    </a:cubicBezTo>
                    <a:lnTo>
                      <a:pt x="2069" y="133"/>
                    </a:lnTo>
                    <a:cubicBezTo>
                      <a:pt x="1835" y="67"/>
                      <a:pt x="1569" y="0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9"/>
              <p:cNvSpPr/>
              <p:nvPr/>
            </p:nvSpPr>
            <p:spPr>
              <a:xfrm>
                <a:off x="3565863" y="2099600"/>
                <a:ext cx="542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669" extrusionOk="0">
                    <a:moveTo>
                      <a:pt x="1068" y="0"/>
                    </a:moveTo>
                    <a:cubicBezTo>
                      <a:pt x="934" y="0"/>
                      <a:pt x="768" y="167"/>
                      <a:pt x="634" y="334"/>
                    </a:cubicBezTo>
                    <a:lnTo>
                      <a:pt x="567" y="400"/>
                    </a:lnTo>
                    <a:cubicBezTo>
                      <a:pt x="201" y="634"/>
                      <a:pt x="34" y="801"/>
                      <a:pt x="34" y="1034"/>
                    </a:cubicBezTo>
                    <a:cubicBezTo>
                      <a:pt x="0" y="1234"/>
                      <a:pt x="134" y="1435"/>
                      <a:pt x="434" y="1701"/>
                    </a:cubicBezTo>
                    <a:cubicBezTo>
                      <a:pt x="467" y="1735"/>
                      <a:pt x="467" y="1768"/>
                      <a:pt x="501" y="1768"/>
                    </a:cubicBezTo>
                    <a:cubicBezTo>
                      <a:pt x="567" y="1801"/>
                      <a:pt x="634" y="1835"/>
                      <a:pt x="567" y="1968"/>
                    </a:cubicBezTo>
                    <a:cubicBezTo>
                      <a:pt x="401" y="2102"/>
                      <a:pt x="334" y="2268"/>
                      <a:pt x="367" y="2369"/>
                    </a:cubicBezTo>
                    <a:cubicBezTo>
                      <a:pt x="434" y="2535"/>
                      <a:pt x="668" y="2635"/>
                      <a:pt x="834" y="2669"/>
                    </a:cubicBezTo>
                    <a:lnTo>
                      <a:pt x="1001" y="2669"/>
                    </a:lnTo>
                    <a:cubicBezTo>
                      <a:pt x="1201" y="2669"/>
                      <a:pt x="1401" y="2602"/>
                      <a:pt x="1568" y="2502"/>
                    </a:cubicBezTo>
                    <a:cubicBezTo>
                      <a:pt x="1802" y="2402"/>
                      <a:pt x="1935" y="2202"/>
                      <a:pt x="2002" y="1935"/>
                    </a:cubicBezTo>
                    <a:cubicBezTo>
                      <a:pt x="2169" y="1701"/>
                      <a:pt x="2169" y="1368"/>
                      <a:pt x="2002" y="1101"/>
                    </a:cubicBezTo>
                    <a:lnTo>
                      <a:pt x="1435" y="434"/>
                    </a:lnTo>
                    <a:cubicBezTo>
                      <a:pt x="1335" y="134"/>
                      <a:pt x="1201" y="0"/>
                      <a:pt x="10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9"/>
              <p:cNvSpPr/>
              <p:nvPr/>
            </p:nvSpPr>
            <p:spPr>
              <a:xfrm>
                <a:off x="3646763" y="2672200"/>
                <a:ext cx="2752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14" extrusionOk="0">
                    <a:moveTo>
                      <a:pt x="287" y="0"/>
                    </a:moveTo>
                    <a:cubicBezTo>
                      <a:pt x="204" y="0"/>
                      <a:pt x="117" y="38"/>
                      <a:pt x="67" y="113"/>
                    </a:cubicBezTo>
                    <a:cubicBezTo>
                      <a:pt x="0" y="179"/>
                      <a:pt x="0" y="279"/>
                      <a:pt x="33" y="380"/>
                    </a:cubicBezTo>
                    <a:cubicBezTo>
                      <a:pt x="33" y="646"/>
                      <a:pt x="167" y="813"/>
                      <a:pt x="334" y="813"/>
                    </a:cubicBezTo>
                    <a:lnTo>
                      <a:pt x="434" y="813"/>
                    </a:lnTo>
                    <a:cubicBezTo>
                      <a:pt x="667" y="746"/>
                      <a:pt x="1101" y="646"/>
                      <a:pt x="1101" y="279"/>
                    </a:cubicBezTo>
                    <a:cubicBezTo>
                      <a:pt x="1101" y="41"/>
                      <a:pt x="982" y="7"/>
                      <a:pt x="853" y="7"/>
                    </a:cubicBezTo>
                    <a:cubicBezTo>
                      <a:pt x="801" y="7"/>
                      <a:pt x="748" y="13"/>
                      <a:pt x="701" y="13"/>
                    </a:cubicBezTo>
                    <a:lnTo>
                      <a:pt x="367" y="13"/>
                    </a:lnTo>
                    <a:cubicBezTo>
                      <a:pt x="342" y="4"/>
                      <a:pt x="315" y="0"/>
                      <a:pt x="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9"/>
              <p:cNvSpPr/>
              <p:nvPr/>
            </p:nvSpPr>
            <p:spPr>
              <a:xfrm>
                <a:off x="3647588" y="2220500"/>
                <a:ext cx="208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2" extrusionOk="0">
                    <a:moveTo>
                      <a:pt x="467" y="1"/>
                    </a:moveTo>
                    <a:cubicBezTo>
                      <a:pt x="234" y="34"/>
                      <a:pt x="34" y="234"/>
                      <a:pt x="0" y="468"/>
                    </a:cubicBezTo>
                    <a:cubicBezTo>
                      <a:pt x="0" y="568"/>
                      <a:pt x="34" y="635"/>
                      <a:pt x="100" y="701"/>
                    </a:cubicBezTo>
                    <a:cubicBezTo>
                      <a:pt x="134" y="768"/>
                      <a:pt x="234" y="802"/>
                      <a:pt x="334" y="802"/>
                    </a:cubicBezTo>
                    <a:lnTo>
                      <a:pt x="401" y="802"/>
                    </a:lnTo>
                    <a:cubicBezTo>
                      <a:pt x="668" y="768"/>
                      <a:pt x="768" y="535"/>
                      <a:pt x="834" y="335"/>
                    </a:cubicBezTo>
                    <a:cubicBezTo>
                      <a:pt x="768" y="168"/>
                      <a:pt x="668" y="1"/>
                      <a:pt x="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19"/>
            <p:cNvGrpSpPr/>
            <p:nvPr/>
          </p:nvGrpSpPr>
          <p:grpSpPr>
            <a:xfrm>
              <a:off x="4555396" y="2347837"/>
              <a:ext cx="541435" cy="782256"/>
              <a:chOff x="4629963" y="2067900"/>
              <a:chExt cx="823100" cy="1189200"/>
            </a:xfrm>
          </p:grpSpPr>
          <p:sp>
            <p:nvSpPr>
              <p:cNvPr id="1063" name="Google Shape;1063;p19"/>
              <p:cNvSpPr/>
              <p:nvPr/>
            </p:nvSpPr>
            <p:spPr>
              <a:xfrm>
                <a:off x="5406338" y="2067900"/>
                <a:ext cx="467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270" extrusionOk="0">
                    <a:moveTo>
                      <a:pt x="701" y="1"/>
                    </a:moveTo>
                    <a:cubicBezTo>
                      <a:pt x="601" y="67"/>
                      <a:pt x="501" y="101"/>
                      <a:pt x="468" y="201"/>
                    </a:cubicBezTo>
                    <a:cubicBezTo>
                      <a:pt x="468" y="267"/>
                      <a:pt x="468" y="368"/>
                      <a:pt x="501" y="434"/>
                    </a:cubicBezTo>
                    <a:lnTo>
                      <a:pt x="568" y="1268"/>
                    </a:lnTo>
                    <a:cubicBezTo>
                      <a:pt x="568" y="1302"/>
                      <a:pt x="568" y="1368"/>
                      <a:pt x="634" y="1402"/>
                    </a:cubicBezTo>
                    <a:cubicBezTo>
                      <a:pt x="668" y="1535"/>
                      <a:pt x="668" y="1668"/>
                      <a:pt x="634" y="1769"/>
                    </a:cubicBezTo>
                    <a:cubicBezTo>
                      <a:pt x="568" y="1869"/>
                      <a:pt x="501" y="1902"/>
                      <a:pt x="401" y="1935"/>
                    </a:cubicBezTo>
                    <a:cubicBezTo>
                      <a:pt x="234" y="1935"/>
                      <a:pt x="101" y="2035"/>
                      <a:pt x="34" y="2169"/>
                    </a:cubicBezTo>
                    <a:cubicBezTo>
                      <a:pt x="34" y="2202"/>
                      <a:pt x="34" y="2236"/>
                      <a:pt x="34" y="2236"/>
                    </a:cubicBezTo>
                    <a:cubicBezTo>
                      <a:pt x="34" y="2236"/>
                      <a:pt x="34" y="2269"/>
                      <a:pt x="34" y="2269"/>
                    </a:cubicBezTo>
                    <a:cubicBezTo>
                      <a:pt x="1" y="2336"/>
                      <a:pt x="1" y="2369"/>
                      <a:pt x="34" y="2436"/>
                    </a:cubicBezTo>
                    <a:cubicBezTo>
                      <a:pt x="34" y="2436"/>
                      <a:pt x="34" y="2436"/>
                      <a:pt x="34" y="2469"/>
                    </a:cubicBezTo>
                    <a:cubicBezTo>
                      <a:pt x="34" y="2469"/>
                      <a:pt x="34" y="2502"/>
                      <a:pt x="67" y="2536"/>
                    </a:cubicBezTo>
                    <a:cubicBezTo>
                      <a:pt x="101" y="2636"/>
                      <a:pt x="134" y="2736"/>
                      <a:pt x="167" y="2836"/>
                    </a:cubicBezTo>
                    <a:cubicBezTo>
                      <a:pt x="201" y="3003"/>
                      <a:pt x="267" y="3203"/>
                      <a:pt x="434" y="3236"/>
                    </a:cubicBezTo>
                    <a:cubicBezTo>
                      <a:pt x="468" y="3270"/>
                      <a:pt x="501" y="3270"/>
                      <a:pt x="568" y="3270"/>
                    </a:cubicBezTo>
                    <a:cubicBezTo>
                      <a:pt x="634" y="3270"/>
                      <a:pt x="734" y="3236"/>
                      <a:pt x="801" y="3203"/>
                    </a:cubicBezTo>
                    <a:cubicBezTo>
                      <a:pt x="868" y="3170"/>
                      <a:pt x="901" y="3103"/>
                      <a:pt x="935" y="3036"/>
                    </a:cubicBezTo>
                    <a:cubicBezTo>
                      <a:pt x="1135" y="2869"/>
                      <a:pt x="1235" y="2602"/>
                      <a:pt x="1201" y="2369"/>
                    </a:cubicBezTo>
                    <a:cubicBezTo>
                      <a:pt x="1201" y="2135"/>
                      <a:pt x="1268" y="1935"/>
                      <a:pt x="1402" y="1769"/>
                    </a:cubicBezTo>
                    <a:cubicBezTo>
                      <a:pt x="1435" y="1702"/>
                      <a:pt x="1468" y="1635"/>
                      <a:pt x="1502" y="1568"/>
                    </a:cubicBezTo>
                    <a:cubicBezTo>
                      <a:pt x="1869" y="901"/>
                      <a:pt x="1435" y="10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9"/>
              <p:cNvSpPr/>
              <p:nvPr/>
            </p:nvSpPr>
            <p:spPr>
              <a:xfrm>
                <a:off x="5028563" y="2626625"/>
                <a:ext cx="876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2370" extrusionOk="0">
                    <a:moveTo>
                      <a:pt x="1435" y="1"/>
                    </a:moveTo>
                    <a:cubicBezTo>
                      <a:pt x="1202" y="1"/>
                      <a:pt x="968" y="34"/>
                      <a:pt x="768" y="134"/>
                    </a:cubicBezTo>
                    <a:cubicBezTo>
                      <a:pt x="735" y="201"/>
                      <a:pt x="701" y="234"/>
                      <a:pt x="701" y="301"/>
                    </a:cubicBezTo>
                    <a:cubicBezTo>
                      <a:pt x="568" y="335"/>
                      <a:pt x="468" y="401"/>
                      <a:pt x="401" y="535"/>
                    </a:cubicBezTo>
                    <a:cubicBezTo>
                      <a:pt x="368" y="668"/>
                      <a:pt x="301" y="768"/>
                      <a:pt x="234" y="868"/>
                    </a:cubicBezTo>
                    <a:cubicBezTo>
                      <a:pt x="34" y="1102"/>
                      <a:pt x="1" y="1435"/>
                      <a:pt x="134" y="1669"/>
                    </a:cubicBezTo>
                    <a:cubicBezTo>
                      <a:pt x="334" y="2036"/>
                      <a:pt x="535" y="2169"/>
                      <a:pt x="768" y="2169"/>
                    </a:cubicBezTo>
                    <a:cubicBezTo>
                      <a:pt x="901" y="2169"/>
                      <a:pt x="1002" y="2136"/>
                      <a:pt x="1102" y="2069"/>
                    </a:cubicBezTo>
                    <a:cubicBezTo>
                      <a:pt x="1168" y="2036"/>
                      <a:pt x="1235" y="2036"/>
                      <a:pt x="1302" y="2002"/>
                    </a:cubicBezTo>
                    <a:cubicBezTo>
                      <a:pt x="1368" y="2002"/>
                      <a:pt x="1402" y="2036"/>
                      <a:pt x="1502" y="2136"/>
                    </a:cubicBezTo>
                    <a:cubicBezTo>
                      <a:pt x="1569" y="2236"/>
                      <a:pt x="1735" y="2369"/>
                      <a:pt x="1835" y="2369"/>
                    </a:cubicBezTo>
                    <a:cubicBezTo>
                      <a:pt x="1936" y="2369"/>
                      <a:pt x="2069" y="2236"/>
                      <a:pt x="2169" y="1969"/>
                    </a:cubicBezTo>
                    <a:lnTo>
                      <a:pt x="2302" y="1836"/>
                    </a:lnTo>
                    <a:lnTo>
                      <a:pt x="2436" y="1836"/>
                    </a:lnTo>
                    <a:cubicBezTo>
                      <a:pt x="2636" y="1836"/>
                      <a:pt x="2836" y="1769"/>
                      <a:pt x="3003" y="1669"/>
                    </a:cubicBezTo>
                    <a:cubicBezTo>
                      <a:pt x="3337" y="1502"/>
                      <a:pt x="3503" y="1335"/>
                      <a:pt x="3503" y="1135"/>
                    </a:cubicBezTo>
                    <a:cubicBezTo>
                      <a:pt x="3503" y="935"/>
                      <a:pt x="3370" y="735"/>
                      <a:pt x="3103" y="535"/>
                    </a:cubicBezTo>
                    <a:cubicBezTo>
                      <a:pt x="2970" y="468"/>
                      <a:pt x="2836" y="435"/>
                      <a:pt x="2703" y="368"/>
                    </a:cubicBezTo>
                    <a:cubicBezTo>
                      <a:pt x="2302" y="168"/>
                      <a:pt x="1869" y="34"/>
                      <a:pt x="1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9"/>
              <p:cNvSpPr/>
              <p:nvPr/>
            </p:nvSpPr>
            <p:spPr>
              <a:xfrm>
                <a:off x="5312113" y="2146300"/>
                <a:ext cx="4255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902" extrusionOk="0">
                    <a:moveTo>
                      <a:pt x="601" y="0"/>
                    </a:moveTo>
                    <a:cubicBezTo>
                      <a:pt x="401" y="34"/>
                      <a:pt x="234" y="100"/>
                      <a:pt x="100" y="200"/>
                    </a:cubicBezTo>
                    <a:cubicBezTo>
                      <a:pt x="0" y="434"/>
                      <a:pt x="0" y="701"/>
                      <a:pt x="134" y="901"/>
                    </a:cubicBezTo>
                    <a:lnTo>
                      <a:pt x="701" y="1735"/>
                    </a:lnTo>
                    <a:cubicBezTo>
                      <a:pt x="701" y="1768"/>
                      <a:pt x="734" y="1768"/>
                      <a:pt x="767" y="1801"/>
                    </a:cubicBezTo>
                    <a:lnTo>
                      <a:pt x="801" y="1835"/>
                    </a:lnTo>
                    <a:cubicBezTo>
                      <a:pt x="834" y="1868"/>
                      <a:pt x="901" y="1868"/>
                      <a:pt x="934" y="1902"/>
                    </a:cubicBezTo>
                    <a:lnTo>
                      <a:pt x="1068" y="1902"/>
                    </a:lnTo>
                    <a:cubicBezTo>
                      <a:pt x="1201" y="1902"/>
                      <a:pt x="1335" y="1835"/>
                      <a:pt x="1435" y="1768"/>
                    </a:cubicBezTo>
                    <a:cubicBezTo>
                      <a:pt x="1668" y="1601"/>
                      <a:pt x="1701" y="1368"/>
                      <a:pt x="1535" y="1034"/>
                    </a:cubicBezTo>
                    <a:cubicBezTo>
                      <a:pt x="1468" y="968"/>
                      <a:pt x="1401" y="901"/>
                      <a:pt x="1368" y="834"/>
                    </a:cubicBezTo>
                    <a:cubicBezTo>
                      <a:pt x="1234" y="734"/>
                      <a:pt x="1101" y="567"/>
                      <a:pt x="1034" y="434"/>
                    </a:cubicBezTo>
                    <a:cubicBezTo>
                      <a:pt x="901" y="167"/>
                      <a:pt x="767" y="0"/>
                      <a:pt x="6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9"/>
              <p:cNvSpPr/>
              <p:nvPr/>
            </p:nvSpPr>
            <p:spPr>
              <a:xfrm>
                <a:off x="4915988" y="2544900"/>
                <a:ext cx="50900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36" extrusionOk="0">
                    <a:moveTo>
                      <a:pt x="1568" y="1"/>
                    </a:moveTo>
                    <a:lnTo>
                      <a:pt x="1502" y="34"/>
                    </a:lnTo>
                    <a:cubicBezTo>
                      <a:pt x="1335" y="34"/>
                      <a:pt x="1168" y="101"/>
                      <a:pt x="1035" y="168"/>
                    </a:cubicBezTo>
                    <a:lnTo>
                      <a:pt x="935" y="168"/>
                    </a:lnTo>
                    <a:cubicBezTo>
                      <a:pt x="568" y="368"/>
                      <a:pt x="267" y="668"/>
                      <a:pt x="34" y="1002"/>
                    </a:cubicBezTo>
                    <a:cubicBezTo>
                      <a:pt x="1" y="1068"/>
                      <a:pt x="1" y="1135"/>
                      <a:pt x="1" y="1202"/>
                    </a:cubicBezTo>
                    <a:lnTo>
                      <a:pt x="34" y="1302"/>
                    </a:lnTo>
                    <a:lnTo>
                      <a:pt x="201" y="1435"/>
                    </a:lnTo>
                    <a:lnTo>
                      <a:pt x="568" y="1302"/>
                    </a:lnTo>
                    <a:cubicBezTo>
                      <a:pt x="868" y="1235"/>
                      <a:pt x="1135" y="1135"/>
                      <a:pt x="1402" y="1035"/>
                    </a:cubicBezTo>
                    <a:cubicBezTo>
                      <a:pt x="1668" y="935"/>
                      <a:pt x="1969" y="802"/>
                      <a:pt x="2002" y="635"/>
                    </a:cubicBezTo>
                    <a:cubicBezTo>
                      <a:pt x="2035" y="501"/>
                      <a:pt x="1869" y="301"/>
                      <a:pt x="1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9"/>
              <p:cNvSpPr/>
              <p:nvPr/>
            </p:nvSpPr>
            <p:spPr>
              <a:xfrm>
                <a:off x="4831763" y="3237075"/>
                <a:ext cx="325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1" extrusionOk="0">
                    <a:moveTo>
                      <a:pt x="201" y="0"/>
                    </a:moveTo>
                    <a:lnTo>
                      <a:pt x="167" y="67"/>
                    </a:lnTo>
                    <a:cubicBezTo>
                      <a:pt x="101" y="201"/>
                      <a:pt x="1" y="301"/>
                      <a:pt x="34" y="401"/>
                    </a:cubicBezTo>
                    <a:lnTo>
                      <a:pt x="67" y="401"/>
                    </a:lnTo>
                    <a:cubicBezTo>
                      <a:pt x="67" y="434"/>
                      <a:pt x="101" y="434"/>
                      <a:pt x="101" y="434"/>
                    </a:cubicBezTo>
                    <a:cubicBezTo>
                      <a:pt x="101" y="434"/>
                      <a:pt x="101" y="467"/>
                      <a:pt x="134" y="467"/>
                    </a:cubicBezTo>
                    <a:cubicBezTo>
                      <a:pt x="234" y="501"/>
                      <a:pt x="367" y="568"/>
                      <a:pt x="468" y="601"/>
                    </a:cubicBezTo>
                    <a:cubicBezTo>
                      <a:pt x="634" y="701"/>
                      <a:pt x="801" y="768"/>
                      <a:pt x="1001" y="801"/>
                    </a:cubicBezTo>
                    <a:cubicBezTo>
                      <a:pt x="1101" y="801"/>
                      <a:pt x="1201" y="768"/>
                      <a:pt x="1301" y="701"/>
                    </a:cubicBezTo>
                    <a:lnTo>
                      <a:pt x="1301" y="568"/>
                    </a:lnTo>
                    <a:cubicBezTo>
                      <a:pt x="1301" y="568"/>
                      <a:pt x="1301" y="534"/>
                      <a:pt x="1301" y="534"/>
                    </a:cubicBezTo>
                    <a:cubicBezTo>
                      <a:pt x="1301" y="467"/>
                      <a:pt x="1301" y="401"/>
                      <a:pt x="1268" y="367"/>
                    </a:cubicBezTo>
                    <a:cubicBezTo>
                      <a:pt x="1268" y="301"/>
                      <a:pt x="1235" y="267"/>
                      <a:pt x="1201" y="234"/>
                    </a:cubicBezTo>
                    <a:cubicBezTo>
                      <a:pt x="1201" y="234"/>
                      <a:pt x="1201" y="234"/>
                      <a:pt x="1201" y="201"/>
                    </a:cubicBezTo>
                    <a:cubicBezTo>
                      <a:pt x="1035" y="67"/>
                      <a:pt x="834" y="34"/>
                      <a:pt x="634" y="34"/>
                    </a:cubicBezTo>
                    <a:cubicBezTo>
                      <a:pt x="468" y="34"/>
                      <a:pt x="334" y="34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9"/>
              <p:cNvSpPr/>
              <p:nvPr/>
            </p:nvSpPr>
            <p:spPr>
              <a:xfrm>
                <a:off x="5098613" y="3035050"/>
                <a:ext cx="267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43" extrusionOk="0">
                    <a:moveTo>
                      <a:pt x="635" y="1"/>
                    </a:moveTo>
                    <a:cubicBezTo>
                      <a:pt x="476" y="1"/>
                      <a:pt x="318" y="59"/>
                      <a:pt x="201" y="176"/>
                    </a:cubicBezTo>
                    <a:cubicBezTo>
                      <a:pt x="1" y="309"/>
                      <a:pt x="101" y="476"/>
                      <a:pt x="201" y="576"/>
                    </a:cubicBezTo>
                    <a:lnTo>
                      <a:pt x="301" y="709"/>
                    </a:lnTo>
                    <a:cubicBezTo>
                      <a:pt x="434" y="776"/>
                      <a:pt x="601" y="810"/>
                      <a:pt x="768" y="843"/>
                    </a:cubicBezTo>
                    <a:cubicBezTo>
                      <a:pt x="868" y="843"/>
                      <a:pt x="935" y="810"/>
                      <a:pt x="968" y="743"/>
                    </a:cubicBezTo>
                    <a:cubicBezTo>
                      <a:pt x="1035" y="543"/>
                      <a:pt x="1068" y="343"/>
                      <a:pt x="1068" y="176"/>
                    </a:cubicBezTo>
                    <a:cubicBezTo>
                      <a:pt x="952" y="59"/>
                      <a:pt x="793" y="1"/>
                      <a:pt x="6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9"/>
              <p:cNvSpPr/>
              <p:nvPr/>
            </p:nvSpPr>
            <p:spPr>
              <a:xfrm>
                <a:off x="4629963" y="2350600"/>
                <a:ext cx="65547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26219" h="29622" extrusionOk="0">
                    <a:moveTo>
                      <a:pt x="18613" y="9774"/>
                    </a:moveTo>
                    <a:lnTo>
                      <a:pt x="18560" y="9801"/>
                    </a:lnTo>
                    <a:lnTo>
                      <a:pt x="18560" y="9801"/>
                    </a:lnTo>
                    <a:cubicBezTo>
                      <a:pt x="18569" y="9785"/>
                      <a:pt x="18580" y="9774"/>
                      <a:pt x="18580" y="9774"/>
                    </a:cubicBezTo>
                    <a:close/>
                    <a:moveTo>
                      <a:pt x="16045" y="10742"/>
                    </a:moveTo>
                    <a:cubicBezTo>
                      <a:pt x="16078" y="10742"/>
                      <a:pt x="16112" y="10775"/>
                      <a:pt x="16145" y="10775"/>
                    </a:cubicBezTo>
                    <a:cubicBezTo>
                      <a:pt x="16112" y="10775"/>
                      <a:pt x="16078" y="10775"/>
                      <a:pt x="16045" y="10742"/>
                    </a:cubicBezTo>
                    <a:close/>
                    <a:moveTo>
                      <a:pt x="25051" y="1"/>
                    </a:moveTo>
                    <a:cubicBezTo>
                      <a:pt x="24951" y="1"/>
                      <a:pt x="24885" y="1"/>
                      <a:pt x="24784" y="34"/>
                    </a:cubicBezTo>
                    <a:lnTo>
                      <a:pt x="24618" y="268"/>
                    </a:lnTo>
                    <a:cubicBezTo>
                      <a:pt x="24518" y="368"/>
                      <a:pt x="24451" y="501"/>
                      <a:pt x="24351" y="601"/>
                    </a:cubicBezTo>
                    <a:cubicBezTo>
                      <a:pt x="24151" y="968"/>
                      <a:pt x="23784" y="1235"/>
                      <a:pt x="23350" y="1302"/>
                    </a:cubicBezTo>
                    <a:cubicBezTo>
                      <a:pt x="23283" y="1302"/>
                      <a:pt x="23183" y="1402"/>
                      <a:pt x="23150" y="1502"/>
                    </a:cubicBezTo>
                    <a:cubicBezTo>
                      <a:pt x="22983" y="1769"/>
                      <a:pt x="22750" y="2002"/>
                      <a:pt x="22483" y="2202"/>
                    </a:cubicBezTo>
                    <a:cubicBezTo>
                      <a:pt x="22383" y="2269"/>
                      <a:pt x="22283" y="2369"/>
                      <a:pt x="22183" y="2436"/>
                    </a:cubicBezTo>
                    <a:cubicBezTo>
                      <a:pt x="21749" y="2869"/>
                      <a:pt x="21215" y="3203"/>
                      <a:pt x="20615" y="3336"/>
                    </a:cubicBezTo>
                    <a:lnTo>
                      <a:pt x="20581" y="3336"/>
                    </a:lnTo>
                    <a:cubicBezTo>
                      <a:pt x="20415" y="3370"/>
                      <a:pt x="20248" y="3403"/>
                      <a:pt x="20081" y="3403"/>
                    </a:cubicBezTo>
                    <a:cubicBezTo>
                      <a:pt x="19948" y="3403"/>
                      <a:pt x="19814" y="3403"/>
                      <a:pt x="19681" y="3370"/>
                    </a:cubicBezTo>
                    <a:cubicBezTo>
                      <a:pt x="19214" y="3303"/>
                      <a:pt x="18780" y="3170"/>
                      <a:pt x="18380" y="2970"/>
                    </a:cubicBezTo>
                    <a:cubicBezTo>
                      <a:pt x="18280" y="2869"/>
                      <a:pt x="18113" y="2803"/>
                      <a:pt x="17980" y="2803"/>
                    </a:cubicBezTo>
                    <a:cubicBezTo>
                      <a:pt x="17846" y="2803"/>
                      <a:pt x="17746" y="2836"/>
                      <a:pt x="17646" y="2869"/>
                    </a:cubicBezTo>
                    <a:cubicBezTo>
                      <a:pt x="17579" y="2903"/>
                      <a:pt x="17513" y="2970"/>
                      <a:pt x="17479" y="3036"/>
                    </a:cubicBezTo>
                    <a:lnTo>
                      <a:pt x="16712" y="3403"/>
                    </a:lnTo>
                    <a:lnTo>
                      <a:pt x="15311" y="3103"/>
                    </a:lnTo>
                    <a:cubicBezTo>
                      <a:pt x="15178" y="3003"/>
                      <a:pt x="15011" y="2936"/>
                      <a:pt x="14811" y="2936"/>
                    </a:cubicBezTo>
                    <a:lnTo>
                      <a:pt x="14510" y="2936"/>
                    </a:lnTo>
                    <a:cubicBezTo>
                      <a:pt x="14444" y="2869"/>
                      <a:pt x="14377" y="2869"/>
                      <a:pt x="14277" y="2836"/>
                    </a:cubicBezTo>
                    <a:cubicBezTo>
                      <a:pt x="14177" y="2836"/>
                      <a:pt x="14077" y="2803"/>
                      <a:pt x="14010" y="2703"/>
                    </a:cubicBezTo>
                    <a:lnTo>
                      <a:pt x="14010" y="2669"/>
                    </a:lnTo>
                    <a:lnTo>
                      <a:pt x="14010" y="2636"/>
                    </a:lnTo>
                    <a:lnTo>
                      <a:pt x="13977" y="2669"/>
                    </a:lnTo>
                    <a:lnTo>
                      <a:pt x="13777" y="2669"/>
                    </a:lnTo>
                    <a:cubicBezTo>
                      <a:pt x="13777" y="2636"/>
                      <a:pt x="13777" y="2636"/>
                      <a:pt x="13743" y="2603"/>
                    </a:cubicBezTo>
                    <a:cubicBezTo>
                      <a:pt x="13510" y="2436"/>
                      <a:pt x="13243" y="2302"/>
                      <a:pt x="12943" y="2236"/>
                    </a:cubicBezTo>
                    <a:cubicBezTo>
                      <a:pt x="12809" y="2236"/>
                      <a:pt x="12676" y="2269"/>
                      <a:pt x="12542" y="2302"/>
                    </a:cubicBezTo>
                    <a:cubicBezTo>
                      <a:pt x="12376" y="2336"/>
                      <a:pt x="12175" y="2336"/>
                      <a:pt x="11975" y="2336"/>
                    </a:cubicBezTo>
                    <a:cubicBezTo>
                      <a:pt x="11941" y="2340"/>
                      <a:pt x="11906" y="2342"/>
                      <a:pt x="11872" y="2342"/>
                    </a:cubicBezTo>
                    <a:cubicBezTo>
                      <a:pt x="11641" y="2342"/>
                      <a:pt x="11416" y="2247"/>
                      <a:pt x="11241" y="2102"/>
                    </a:cubicBezTo>
                    <a:cubicBezTo>
                      <a:pt x="11175" y="2036"/>
                      <a:pt x="11108" y="1969"/>
                      <a:pt x="11041" y="1902"/>
                    </a:cubicBezTo>
                    <a:lnTo>
                      <a:pt x="11008" y="1902"/>
                    </a:lnTo>
                    <a:cubicBezTo>
                      <a:pt x="11008" y="1869"/>
                      <a:pt x="11008" y="1869"/>
                      <a:pt x="11008" y="1835"/>
                    </a:cubicBezTo>
                    <a:lnTo>
                      <a:pt x="10441" y="1835"/>
                    </a:lnTo>
                    <a:cubicBezTo>
                      <a:pt x="10441" y="1802"/>
                      <a:pt x="10408" y="1802"/>
                      <a:pt x="10374" y="1802"/>
                    </a:cubicBezTo>
                    <a:lnTo>
                      <a:pt x="10341" y="1802"/>
                    </a:lnTo>
                    <a:cubicBezTo>
                      <a:pt x="10007" y="1602"/>
                      <a:pt x="9607" y="1535"/>
                      <a:pt x="9207" y="1535"/>
                    </a:cubicBezTo>
                    <a:lnTo>
                      <a:pt x="8640" y="1535"/>
                    </a:lnTo>
                    <a:cubicBezTo>
                      <a:pt x="8439" y="1602"/>
                      <a:pt x="8406" y="1735"/>
                      <a:pt x="8373" y="1869"/>
                    </a:cubicBezTo>
                    <a:cubicBezTo>
                      <a:pt x="8373" y="1902"/>
                      <a:pt x="8373" y="1969"/>
                      <a:pt x="8339" y="2002"/>
                    </a:cubicBezTo>
                    <a:lnTo>
                      <a:pt x="8306" y="2503"/>
                    </a:lnTo>
                    <a:lnTo>
                      <a:pt x="8206" y="2669"/>
                    </a:lnTo>
                    <a:lnTo>
                      <a:pt x="7906" y="2936"/>
                    </a:lnTo>
                    <a:lnTo>
                      <a:pt x="7839" y="2936"/>
                    </a:lnTo>
                    <a:cubicBezTo>
                      <a:pt x="7706" y="2936"/>
                      <a:pt x="7639" y="3036"/>
                      <a:pt x="7606" y="3170"/>
                    </a:cubicBezTo>
                    <a:cubicBezTo>
                      <a:pt x="7472" y="3403"/>
                      <a:pt x="7339" y="3637"/>
                      <a:pt x="7105" y="3637"/>
                    </a:cubicBezTo>
                    <a:lnTo>
                      <a:pt x="7005" y="3637"/>
                    </a:lnTo>
                    <a:cubicBezTo>
                      <a:pt x="6805" y="3570"/>
                      <a:pt x="6805" y="3370"/>
                      <a:pt x="6805" y="3170"/>
                    </a:cubicBezTo>
                    <a:cubicBezTo>
                      <a:pt x="6805" y="3103"/>
                      <a:pt x="6805" y="3036"/>
                      <a:pt x="6805" y="2970"/>
                    </a:cubicBezTo>
                    <a:cubicBezTo>
                      <a:pt x="6705" y="2869"/>
                      <a:pt x="6571" y="2836"/>
                      <a:pt x="6438" y="2836"/>
                    </a:cubicBezTo>
                    <a:cubicBezTo>
                      <a:pt x="6338" y="2836"/>
                      <a:pt x="6205" y="2869"/>
                      <a:pt x="6104" y="2936"/>
                    </a:cubicBezTo>
                    <a:cubicBezTo>
                      <a:pt x="6104" y="2970"/>
                      <a:pt x="6104" y="2970"/>
                      <a:pt x="6038" y="2970"/>
                    </a:cubicBezTo>
                    <a:cubicBezTo>
                      <a:pt x="5838" y="3070"/>
                      <a:pt x="5838" y="3236"/>
                      <a:pt x="5838" y="3437"/>
                    </a:cubicBezTo>
                    <a:lnTo>
                      <a:pt x="5904" y="3537"/>
                    </a:lnTo>
                    <a:lnTo>
                      <a:pt x="5804" y="3603"/>
                    </a:lnTo>
                    <a:cubicBezTo>
                      <a:pt x="5604" y="3737"/>
                      <a:pt x="5471" y="3870"/>
                      <a:pt x="5337" y="4037"/>
                    </a:cubicBezTo>
                    <a:cubicBezTo>
                      <a:pt x="5237" y="4037"/>
                      <a:pt x="5204" y="4104"/>
                      <a:pt x="5170" y="4170"/>
                    </a:cubicBezTo>
                    <a:lnTo>
                      <a:pt x="5137" y="4237"/>
                    </a:lnTo>
                    <a:cubicBezTo>
                      <a:pt x="5170" y="4437"/>
                      <a:pt x="5070" y="4637"/>
                      <a:pt x="4904" y="4737"/>
                    </a:cubicBezTo>
                    <a:cubicBezTo>
                      <a:pt x="4837" y="4804"/>
                      <a:pt x="4737" y="4938"/>
                      <a:pt x="4703" y="5038"/>
                    </a:cubicBezTo>
                    <a:cubicBezTo>
                      <a:pt x="4670" y="5104"/>
                      <a:pt x="4603" y="5204"/>
                      <a:pt x="4537" y="5271"/>
                    </a:cubicBezTo>
                    <a:cubicBezTo>
                      <a:pt x="4303" y="5638"/>
                      <a:pt x="4036" y="6005"/>
                      <a:pt x="4270" y="6405"/>
                    </a:cubicBezTo>
                    <a:cubicBezTo>
                      <a:pt x="4270" y="6439"/>
                      <a:pt x="4303" y="6472"/>
                      <a:pt x="4337" y="6505"/>
                    </a:cubicBezTo>
                    <a:lnTo>
                      <a:pt x="4370" y="6572"/>
                    </a:lnTo>
                    <a:cubicBezTo>
                      <a:pt x="4437" y="6639"/>
                      <a:pt x="4503" y="6706"/>
                      <a:pt x="4570" y="6739"/>
                    </a:cubicBezTo>
                    <a:cubicBezTo>
                      <a:pt x="4503" y="6772"/>
                      <a:pt x="4470" y="6806"/>
                      <a:pt x="4403" y="6806"/>
                    </a:cubicBezTo>
                    <a:cubicBezTo>
                      <a:pt x="4337" y="6806"/>
                      <a:pt x="4270" y="6772"/>
                      <a:pt x="4203" y="6772"/>
                    </a:cubicBezTo>
                    <a:cubicBezTo>
                      <a:pt x="4136" y="6739"/>
                      <a:pt x="4070" y="6706"/>
                      <a:pt x="4003" y="6706"/>
                    </a:cubicBezTo>
                    <a:cubicBezTo>
                      <a:pt x="3870" y="6706"/>
                      <a:pt x="3736" y="6806"/>
                      <a:pt x="3703" y="6939"/>
                    </a:cubicBezTo>
                    <a:cubicBezTo>
                      <a:pt x="3603" y="7139"/>
                      <a:pt x="3636" y="7373"/>
                      <a:pt x="3769" y="7539"/>
                    </a:cubicBezTo>
                    <a:cubicBezTo>
                      <a:pt x="3803" y="7606"/>
                      <a:pt x="3836" y="7673"/>
                      <a:pt x="3870" y="7740"/>
                    </a:cubicBezTo>
                    <a:cubicBezTo>
                      <a:pt x="4003" y="8540"/>
                      <a:pt x="4070" y="9307"/>
                      <a:pt x="3369" y="9941"/>
                    </a:cubicBezTo>
                    <a:cubicBezTo>
                      <a:pt x="3302" y="9975"/>
                      <a:pt x="3269" y="10075"/>
                      <a:pt x="3269" y="10141"/>
                    </a:cubicBezTo>
                    <a:cubicBezTo>
                      <a:pt x="3269" y="10241"/>
                      <a:pt x="3236" y="10308"/>
                      <a:pt x="3169" y="10375"/>
                    </a:cubicBezTo>
                    <a:lnTo>
                      <a:pt x="3169" y="10642"/>
                    </a:lnTo>
                    <a:lnTo>
                      <a:pt x="2869" y="11209"/>
                    </a:lnTo>
                    <a:cubicBezTo>
                      <a:pt x="2168" y="11909"/>
                      <a:pt x="2002" y="12977"/>
                      <a:pt x="2435" y="13877"/>
                    </a:cubicBezTo>
                    <a:lnTo>
                      <a:pt x="2435" y="14178"/>
                    </a:lnTo>
                    <a:lnTo>
                      <a:pt x="2469" y="14511"/>
                    </a:lnTo>
                    <a:cubicBezTo>
                      <a:pt x="1768" y="14911"/>
                      <a:pt x="1768" y="15612"/>
                      <a:pt x="1768" y="16179"/>
                    </a:cubicBezTo>
                    <a:cubicBezTo>
                      <a:pt x="1701" y="16246"/>
                      <a:pt x="1701" y="16279"/>
                      <a:pt x="1701" y="16346"/>
                    </a:cubicBezTo>
                    <a:cubicBezTo>
                      <a:pt x="1535" y="16746"/>
                      <a:pt x="1168" y="17046"/>
                      <a:pt x="767" y="17180"/>
                    </a:cubicBezTo>
                    <a:lnTo>
                      <a:pt x="601" y="17046"/>
                    </a:lnTo>
                    <a:cubicBezTo>
                      <a:pt x="534" y="17113"/>
                      <a:pt x="467" y="17180"/>
                      <a:pt x="367" y="17246"/>
                    </a:cubicBezTo>
                    <a:cubicBezTo>
                      <a:pt x="200" y="17413"/>
                      <a:pt x="0" y="17547"/>
                      <a:pt x="67" y="17880"/>
                    </a:cubicBezTo>
                    <a:cubicBezTo>
                      <a:pt x="67" y="17980"/>
                      <a:pt x="100" y="18080"/>
                      <a:pt x="200" y="18147"/>
                    </a:cubicBezTo>
                    <a:cubicBezTo>
                      <a:pt x="267" y="18180"/>
                      <a:pt x="300" y="18247"/>
                      <a:pt x="334" y="18314"/>
                    </a:cubicBezTo>
                    <a:lnTo>
                      <a:pt x="467" y="18314"/>
                    </a:lnTo>
                    <a:cubicBezTo>
                      <a:pt x="534" y="18514"/>
                      <a:pt x="500" y="18747"/>
                      <a:pt x="400" y="18948"/>
                    </a:cubicBezTo>
                    <a:cubicBezTo>
                      <a:pt x="300" y="19114"/>
                      <a:pt x="267" y="19348"/>
                      <a:pt x="334" y="19581"/>
                    </a:cubicBezTo>
                    <a:lnTo>
                      <a:pt x="334" y="19715"/>
                    </a:lnTo>
                    <a:cubicBezTo>
                      <a:pt x="300" y="19948"/>
                      <a:pt x="334" y="20148"/>
                      <a:pt x="467" y="20315"/>
                    </a:cubicBezTo>
                    <a:cubicBezTo>
                      <a:pt x="467" y="20415"/>
                      <a:pt x="467" y="20515"/>
                      <a:pt x="567" y="20549"/>
                    </a:cubicBezTo>
                    <a:cubicBezTo>
                      <a:pt x="701" y="20849"/>
                      <a:pt x="867" y="21016"/>
                      <a:pt x="1168" y="21016"/>
                    </a:cubicBezTo>
                    <a:cubicBezTo>
                      <a:pt x="1268" y="21016"/>
                      <a:pt x="1401" y="20982"/>
                      <a:pt x="1535" y="20949"/>
                    </a:cubicBezTo>
                    <a:lnTo>
                      <a:pt x="1768" y="20882"/>
                    </a:lnTo>
                    <a:cubicBezTo>
                      <a:pt x="2035" y="20749"/>
                      <a:pt x="2335" y="20649"/>
                      <a:pt x="2635" y="20649"/>
                    </a:cubicBezTo>
                    <a:lnTo>
                      <a:pt x="2835" y="20649"/>
                    </a:lnTo>
                    <a:cubicBezTo>
                      <a:pt x="2869" y="20682"/>
                      <a:pt x="2869" y="20716"/>
                      <a:pt x="2902" y="20749"/>
                    </a:cubicBezTo>
                    <a:cubicBezTo>
                      <a:pt x="2936" y="20816"/>
                      <a:pt x="2969" y="20882"/>
                      <a:pt x="2969" y="20949"/>
                    </a:cubicBezTo>
                    <a:cubicBezTo>
                      <a:pt x="2735" y="21583"/>
                      <a:pt x="3036" y="22050"/>
                      <a:pt x="3369" y="22483"/>
                    </a:cubicBezTo>
                    <a:cubicBezTo>
                      <a:pt x="3469" y="22584"/>
                      <a:pt x="3503" y="22717"/>
                      <a:pt x="3503" y="22850"/>
                    </a:cubicBezTo>
                    <a:cubicBezTo>
                      <a:pt x="3503" y="22917"/>
                      <a:pt x="3503" y="22984"/>
                      <a:pt x="3536" y="23051"/>
                    </a:cubicBezTo>
                    <a:cubicBezTo>
                      <a:pt x="3603" y="23718"/>
                      <a:pt x="3536" y="24418"/>
                      <a:pt x="3269" y="25019"/>
                    </a:cubicBezTo>
                    <a:cubicBezTo>
                      <a:pt x="3069" y="25486"/>
                      <a:pt x="2969" y="25953"/>
                      <a:pt x="2936" y="26453"/>
                    </a:cubicBezTo>
                    <a:cubicBezTo>
                      <a:pt x="2936" y="26520"/>
                      <a:pt x="2936" y="26586"/>
                      <a:pt x="2936" y="26686"/>
                    </a:cubicBezTo>
                    <a:cubicBezTo>
                      <a:pt x="2936" y="26753"/>
                      <a:pt x="2835" y="26820"/>
                      <a:pt x="2802" y="26887"/>
                    </a:cubicBezTo>
                    <a:cubicBezTo>
                      <a:pt x="2435" y="27220"/>
                      <a:pt x="2302" y="27687"/>
                      <a:pt x="2435" y="28154"/>
                    </a:cubicBezTo>
                    <a:cubicBezTo>
                      <a:pt x="2435" y="28488"/>
                      <a:pt x="2635" y="28788"/>
                      <a:pt x="2969" y="28888"/>
                    </a:cubicBezTo>
                    <a:cubicBezTo>
                      <a:pt x="3036" y="28921"/>
                      <a:pt x="3102" y="28955"/>
                      <a:pt x="3136" y="28988"/>
                    </a:cubicBezTo>
                    <a:cubicBezTo>
                      <a:pt x="3302" y="29055"/>
                      <a:pt x="3436" y="29188"/>
                      <a:pt x="3536" y="29322"/>
                    </a:cubicBezTo>
                    <a:cubicBezTo>
                      <a:pt x="3636" y="29522"/>
                      <a:pt x="3836" y="29622"/>
                      <a:pt x="4036" y="29622"/>
                    </a:cubicBezTo>
                    <a:cubicBezTo>
                      <a:pt x="4303" y="29622"/>
                      <a:pt x="4537" y="29455"/>
                      <a:pt x="4670" y="29222"/>
                    </a:cubicBezTo>
                    <a:cubicBezTo>
                      <a:pt x="4904" y="29222"/>
                      <a:pt x="5137" y="29188"/>
                      <a:pt x="5337" y="29122"/>
                    </a:cubicBezTo>
                    <a:cubicBezTo>
                      <a:pt x="5604" y="29088"/>
                      <a:pt x="5838" y="29055"/>
                      <a:pt x="6104" y="29021"/>
                    </a:cubicBezTo>
                    <a:cubicBezTo>
                      <a:pt x="6371" y="29021"/>
                      <a:pt x="6672" y="29122"/>
                      <a:pt x="6938" y="29288"/>
                    </a:cubicBezTo>
                    <a:cubicBezTo>
                      <a:pt x="6972" y="29322"/>
                      <a:pt x="7005" y="29322"/>
                      <a:pt x="7038" y="29322"/>
                    </a:cubicBezTo>
                    <a:cubicBezTo>
                      <a:pt x="7139" y="29322"/>
                      <a:pt x="7239" y="29255"/>
                      <a:pt x="7272" y="29155"/>
                    </a:cubicBezTo>
                    <a:cubicBezTo>
                      <a:pt x="7339" y="29021"/>
                      <a:pt x="7205" y="28955"/>
                      <a:pt x="7105" y="28888"/>
                    </a:cubicBezTo>
                    <a:lnTo>
                      <a:pt x="7072" y="28855"/>
                    </a:lnTo>
                    <a:cubicBezTo>
                      <a:pt x="7105" y="28755"/>
                      <a:pt x="7072" y="28621"/>
                      <a:pt x="6972" y="28554"/>
                    </a:cubicBezTo>
                    <a:cubicBezTo>
                      <a:pt x="6938" y="28521"/>
                      <a:pt x="6905" y="28488"/>
                      <a:pt x="6905" y="28454"/>
                    </a:cubicBezTo>
                    <a:cubicBezTo>
                      <a:pt x="6872" y="28154"/>
                      <a:pt x="6838" y="27854"/>
                      <a:pt x="6738" y="27554"/>
                    </a:cubicBezTo>
                    <a:cubicBezTo>
                      <a:pt x="6571" y="27087"/>
                      <a:pt x="6571" y="26620"/>
                      <a:pt x="6672" y="26153"/>
                    </a:cubicBezTo>
                    <a:cubicBezTo>
                      <a:pt x="6705" y="26086"/>
                      <a:pt x="6705" y="26019"/>
                      <a:pt x="6738" y="25986"/>
                    </a:cubicBezTo>
                    <a:cubicBezTo>
                      <a:pt x="7005" y="25486"/>
                      <a:pt x="7239" y="24985"/>
                      <a:pt x="6872" y="24418"/>
                    </a:cubicBezTo>
                    <a:lnTo>
                      <a:pt x="6872" y="24318"/>
                    </a:lnTo>
                    <a:cubicBezTo>
                      <a:pt x="6905" y="24118"/>
                      <a:pt x="6838" y="23884"/>
                      <a:pt x="6772" y="23718"/>
                    </a:cubicBezTo>
                    <a:cubicBezTo>
                      <a:pt x="6772" y="23484"/>
                      <a:pt x="6805" y="23251"/>
                      <a:pt x="6805" y="23051"/>
                    </a:cubicBezTo>
                    <a:cubicBezTo>
                      <a:pt x="6772" y="22550"/>
                      <a:pt x="6872" y="22083"/>
                      <a:pt x="7038" y="21650"/>
                    </a:cubicBezTo>
                    <a:cubicBezTo>
                      <a:pt x="7072" y="21549"/>
                      <a:pt x="7072" y="21483"/>
                      <a:pt x="7038" y="21383"/>
                    </a:cubicBezTo>
                    <a:lnTo>
                      <a:pt x="7038" y="21349"/>
                    </a:lnTo>
                    <a:lnTo>
                      <a:pt x="7005" y="21349"/>
                    </a:lnTo>
                    <a:lnTo>
                      <a:pt x="7005" y="20015"/>
                    </a:lnTo>
                    <a:cubicBezTo>
                      <a:pt x="7072" y="19982"/>
                      <a:pt x="7105" y="19915"/>
                      <a:pt x="7105" y="19848"/>
                    </a:cubicBezTo>
                    <a:cubicBezTo>
                      <a:pt x="7105" y="19815"/>
                      <a:pt x="7105" y="19782"/>
                      <a:pt x="7105" y="19748"/>
                    </a:cubicBezTo>
                    <a:cubicBezTo>
                      <a:pt x="7105" y="19648"/>
                      <a:pt x="7105" y="19548"/>
                      <a:pt x="6972" y="19548"/>
                    </a:cubicBezTo>
                    <a:cubicBezTo>
                      <a:pt x="6972" y="19381"/>
                      <a:pt x="6905" y="19248"/>
                      <a:pt x="6838" y="19181"/>
                    </a:cubicBezTo>
                    <a:cubicBezTo>
                      <a:pt x="6672" y="19014"/>
                      <a:pt x="6605" y="18814"/>
                      <a:pt x="6638" y="18614"/>
                    </a:cubicBezTo>
                    <a:cubicBezTo>
                      <a:pt x="6672" y="18414"/>
                      <a:pt x="6838" y="18247"/>
                      <a:pt x="7005" y="18147"/>
                    </a:cubicBezTo>
                    <a:cubicBezTo>
                      <a:pt x="7139" y="18080"/>
                      <a:pt x="7239" y="17980"/>
                      <a:pt x="7339" y="17880"/>
                    </a:cubicBezTo>
                    <a:cubicBezTo>
                      <a:pt x="7339" y="17847"/>
                      <a:pt x="7372" y="17813"/>
                      <a:pt x="7405" y="17780"/>
                    </a:cubicBezTo>
                    <a:cubicBezTo>
                      <a:pt x="7505" y="17680"/>
                      <a:pt x="7606" y="17613"/>
                      <a:pt x="7739" y="17580"/>
                    </a:cubicBezTo>
                    <a:cubicBezTo>
                      <a:pt x="7839" y="17580"/>
                      <a:pt x="7906" y="17513"/>
                      <a:pt x="8006" y="17480"/>
                    </a:cubicBezTo>
                    <a:lnTo>
                      <a:pt x="8506" y="17480"/>
                    </a:lnTo>
                    <a:cubicBezTo>
                      <a:pt x="8552" y="17474"/>
                      <a:pt x="8597" y="17471"/>
                      <a:pt x="8641" y="17471"/>
                    </a:cubicBezTo>
                    <a:cubicBezTo>
                      <a:pt x="8853" y="17471"/>
                      <a:pt x="9047" y="17536"/>
                      <a:pt x="9240" y="17647"/>
                    </a:cubicBezTo>
                    <a:lnTo>
                      <a:pt x="9273" y="18547"/>
                    </a:lnTo>
                    <a:cubicBezTo>
                      <a:pt x="9307" y="18781"/>
                      <a:pt x="9207" y="19048"/>
                      <a:pt x="9040" y="19214"/>
                    </a:cubicBezTo>
                    <a:cubicBezTo>
                      <a:pt x="8840" y="19381"/>
                      <a:pt x="8740" y="19615"/>
                      <a:pt x="8706" y="19882"/>
                    </a:cubicBezTo>
                    <a:cubicBezTo>
                      <a:pt x="8573" y="20115"/>
                      <a:pt x="8506" y="20349"/>
                      <a:pt x="8540" y="20615"/>
                    </a:cubicBezTo>
                    <a:cubicBezTo>
                      <a:pt x="8540" y="20649"/>
                      <a:pt x="8540" y="20649"/>
                      <a:pt x="8540" y="20682"/>
                    </a:cubicBezTo>
                    <a:cubicBezTo>
                      <a:pt x="8540" y="20749"/>
                      <a:pt x="8573" y="20816"/>
                      <a:pt x="8606" y="20882"/>
                    </a:cubicBezTo>
                    <a:cubicBezTo>
                      <a:pt x="8606" y="20916"/>
                      <a:pt x="8606" y="20916"/>
                      <a:pt x="8640" y="20949"/>
                    </a:cubicBezTo>
                    <a:cubicBezTo>
                      <a:pt x="8640" y="20982"/>
                      <a:pt x="8673" y="21016"/>
                      <a:pt x="8706" y="21049"/>
                    </a:cubicBezTo>
                    <a:cubicBezTo>
                      <a:pt x="9340" y="21750"/>
                      <a:pt x="10107" y="22383"/>
                      <a:pt x="10941" y="22917"/>
                    </a:cubicBezTo>
                    <a:cubicBezTo>
                      <a:pt x="10975" y="22984"/>
                      <a:pt x="11041" y="23017"/>
                      <a:pt x="11108" y="23017"/>
                    </a:cubicBezTo>
                    <a:lnTo>
                      <a:pt x="11241" y="23017"/>
                    </a:lnTo>
                    <a:cubicBezTo>
                      <a:pt x="11342" y="23084"/>
                      <a:pt x="11408" y="23117"/>
                      <a:pt x="11408" y="23184"/>
                    </a:cubicBezTo>
                    <a:cubicBezTo>
                      <a:pt x="11442" y="23284"/>
                      <a:pt x="11408" y="23384"/>
                      <a:pt x="11342" y="23451"/>
                    </a:cubicBezTo>
                    <a:cubicBezTo>
                      <a:pt x="11208" y="23584"/>
                      <a:pt x="11141" y="23818"/>
                      <a:pt x="11208" y="24018"/>
                    </a:cubicBezTo>
                    <a:cubicBezTo>
                      <a:pt x="10875" y="24385"/>
                      <a:pt x="10808" y="24885"/>
                      <a:pt x="11008" y="25319"/>
                    </a:cubicBezTo>
                    <a:cubicBezTo>
                      <a:pt x="11008" y="25352"/>
                      <a:pt x="11041" y="25386"/>
                      <a:pt x="11041" y="25419"/>
                    </a:cubicBezTo>
                    <a:cubicBezTo>
                      <a:pt x="11442" y="26153"/>
                      <a:pt x="12109" y="26253"/>
                      <a:pt x="12709" y="26253"/>
                    </a:cubicBezTo>
                    <a:cubicBezTo>
                      <a:pt x="12843" y="26320"/>
                      <a:pt x="12943" y="26353"/>
                      <a:pt x="13076" y="26353"/>
                    </a:cubicBezTo>
                    <a:cubicBezTo>
                      <a:pt x="13310" y="26353"/>
                      <a:pt x="13543" y="26219"/>
                      <a:pt x="13710" y="26053"/>
                    </a:cubicBezTo>
                    <a:cubicBezTo>
                      <a:pt x="13810" y="25886"/>
                      <a:pt x="13777" y="25686"/>
                      <a:pt x="13643" y="25552"/>
                    </a:cubicBezTo>
                    <a:cubicBezTo>
                      <a:pt x="13610" y="25552"/>
                      <a:pt x="13576" y="25519"/>
                      <a:pt x="13543" y="25486"/>
                    </a:cubicBezTo>
                    <a:cubicBezTo>
                      <a:pt x="13510" y="25386"/>
                      <a:pt x="13510" y="25252"/>
                      <a:pt x="13543" y="25119"/>
                    </a:cubicBezTo>
                    <a:cubicBezTo>
                      <a:pt x="13576" y="25085"/>
                      <a:pt x="13610" y="25019"/>
                      <a:pt x="13643" y="24985"/>
                    </a:cubicBezTo>
                    <a:cubicBezTo>
                      <a:pt x="13643" y="24952"/>
                      <a:pt x="13677" y="24952"/>
                      <a:pt x="13677" y="24919"/>
                    </a:cubicBezTo>
                    <a:cubicBezTo>
                      <a:pt x="13743" y="24919"/>
                      <a:pt x="13777" y="24885"/>
                      <a:pt x="13843" y="24885"/>
                    </a:cubicBezTo>
                    <a:cubicBezTo>
                      <a:pt x="13943" y="24885"/>
                      <a:pt x="14010" y="24852"/>
                      <a:pt x="14077" y="24818"/>
                    </a:cubicBezTo>
                    <a:lnTo>
                      <a:pt x="14110" y="24818"/>
                    </a:lnTo>
                    <a:cubicBezTo>
                      <a:pt x="14177" y="24818"/>
                      <a:pt x="14244" y="24818"/>
                      <a:pt x="14310" y="24785"/>
                    </a:cubicBezTo>
                    <a:cubicBezTo>
                      <a:pt x="14444" y="24752"/>
                      <a:pt x="14577" y="24718"/>
                      <a:pt x="14677" y="24652"/>
                    </a:cubicBezTo>
                    <a:lnTo>
                      <a:pt x="14744" y="24618"/>
                    </a:lnTo>
                    <a:cubicBezTo>
                      <a:pt x="14777" y="24652"/>
                      <a:pt x="14844" y="24652"/>
                      <a:pt x="14877" y="24652"/>
                    </a:cubicBezTo>
                    <a:cubicBezTo>
                      <a:pt x="14944" y="24652"/>
                      <a:pt x="15011" y="24652"/>
                      <a:pt x="15044" y="24585"/>
                    </a:cubicBezTo>
                    <a:cubicBezTo>
                      <a:pt x="15144" y="24685"/>
                      <a:pt x="15244" y="24785"/>
                      <a:pt x="15344" y="24818"/>
                    </a:cubicBezTo>
                    <a:cubicBezTo>
                      <a:pt x="15411" y="24852"/>
                      <a:pt x="15478" y="24885"/>
                      <a:pt x="15545" y="24919"/>
                    </a:cubicBezTo>
                    <a:lnTo>
                      <a:pt x="15678" y="24952"/>
                    </a:lnTo>
                    <a:lnTo>
                      <a:pt x="15745" y="25019"/>
                    </a:lnTo>
                    <a:lnTo>
                      <a:pt x="15645" y="25019"/>
                    </a:lnTo>
                    <a:cubicBezTo>
                      <a:pt x="15311" y="25052"/>
                      <a:pt x="15011" y="25185"/>
                      <a:pt x="14811" y="25419"/>
                    </a:cubicBezTo>
                    <a:lnTo>
                      <a:pt x="14577" y="25586"/>
                    </a:lnTo>
                    <a:cubicBezTo>
                      <a:pt x="14544" y="25586"/>
                      <a:pt x="14510" y="25619"/>
                      <a:pt x="14444" y="25652"/>
                    </a:cubicBezTo>
                    <a:cubicBezTo>
                      <a:pt x="14410" y="25652"/>
                      <a:pt x="14410" y="25686"/>
                      <a:pt x="14377" y="25719"/>
                    </a:cubicBezTo>
                    <a:lnTo>
                      <a:pt x="14244" y="25853"/>
                    </a:lnTo>
                    <a:lnTo>
                      <a:pt x="14110" y="25986"/>
                    </a:lnTo>
                    <a:cubicBezTo>
                      <a:pt x="14310" y="26353"/>
                      <a:pt x="14344" y="26753"/>
                      <a:pt x="14210" y="27153"/>
                    </a:cubicBezTo>
                    <a:cubicBezTo>
                      <a:pt x="14144" y="27254"/>
                      <a:pt x="14077" y="27320"/>
                      <a:pt x="13977" y="27420"/>
                    </a:cubicBezTo>
                    <a:cubicBezTo>
                      <a:pt x="13843" y="28121"/>
                      <a:pt x="13977" y="28288"/>
                      <a:pt x="14644" y="28421"/>
                    </a:cubicBezTo>
                    <a:lnTo>
                      <a:pt x="14744" y="28421"/>
                    </a:lnTo>
                    <a:cubicBezTo>
                      <a:pt x="14877" y="28421"/>
                      <a:pt x="15044" y="28454"/>
                      <a:pt x="15111" y="28621"/>
                    </a:cubicBezTo>
                    <a:lnTo>
                      <a:pt x="15144" y="28721"/>
                    </a:lnTo>
                    <a:cubicBezTo>
                      <a:pt x="15178" y="28788"/>
                      <a:pt x="15178" y="28888"/>
                      <a:pt x="15211" y="28955"/>
                    </a:cubicBezTo>
                    <a:cubicBezTo>
                      <a:pt x="15211" y="28988"/>
                      <a:pt x="15244" y="29021"/>
                      <a:pt x="15244" y="29088"/>
                    </a:cubicBezTo>
                    <a:lnTo>
                      <a:pt x="15244" y="29155"/>
                    </a:lnTo>
                    <a:cubicBezTo>
                      <a:pt x="15278" y="29188"/>
                      <a:pt x="15311" y="29255"/>
                      <a:pt x="15344" y="29322"/>
                    </a:cubicBezTo>
                    <a:cubicBezTo>
                      <a:pt x="15344" y="29355"/>
                      <a:pt x="15378" y="29388"/>
                      <a:pt x="15411" y="29388"/>
                    </a:cubicBezTo>
                    <a:cubicBezTo>
                      <a:pt x="15444" y="29422"/>
                      <a:pt x="15478" y="29455"/>
                      <a:pt x="15511" y="29488"/>
                    </a:cubicBezTo>
                    <a:cubicBezTo>
                      <a:pt x="15545" y="29522"/>
                      <a:pt x="15578" y="29522"/>
                      <a:pt x="15611" y="29555"/>
                    </a:cubicBezTo>
                    <a:cubicBezTo>
                      <a:pt x="15678" y="29589"/>
                      <a:pt x="15745" y="29589"/>
                      <a:pt x="15811" y="29589"/>
                    </a:cubicBezTo>
                    <a:lnTo>
                      <a:pt x="15911" y="29589"/>
                    </a:lnTo>
                    <a:cubicBezTo>
                      <a:pt x="15928" y="29605"/>
                      <a:pt x="15945" y="29614"/>
                      <a:pt x="15962" y="29614"/>
                    </a:cubicBezTo>
                    <a:cubicBezTo>
                      <a:pt x="15978" y="29614"/>
                      <a:pt x="15995" y="29605"/>
                      <a:pt x="16012" y="29589"/>
                    </a:cubicBezTo>
                    <a:lnTo>
                      <a:pt x="16078" y="29589"/>
                    </a:lnTo>
                    <a:cubicBezTo>
                      <a:pt x="16579" y="29589"/>
                      <a:pt x="16779" y="29355"/>
                      <a:pt x="16845" y="28821"/>
                    </a:cubicBezTo>
                    <a:cubicBezTo>
                      <a:pt x="16845" y="28721"/>
                      <a:pt x="16879" y="28621"/>
                      <a:pt x="16912" y="28521"/>
                    </a:cubicBezTo>
                    <a:cubicBezTo>
                      <a:pt x="16946" y="28454"/>
                      <a:pt x="16946" y="28421"/>
                      <a:pt x="16946" y="28388"/>
                    </a:cubicBezTo>
                    <a:lnTo>
                      <a:pt x="17012" y="28388"/>
                    </a:lnTo>
                    <a:lnTo>
                      <a:pt x="17079" y="28321"/>
                    </a:lnTo>
                    <a:cubicBezTo>
                      <a:pt x="17112" y="28354"/>
                      <a:pt x="17179" y="28388"/>
                      <a:pt x="17246" y="28388"/>
                    </a:cubicBezTo>
                    <a:cubicBezTo>
                      <a:pt x="17379" y="28354"/>
                      <a:pt x="17546" y="28288"/>
                      <a:pt x="17646" y="28154"/>
                    </a:cubicBezTo>
                    <a:cubicBezTo>
                      <a:pt x="17880" y="28087"/>
                      <a:pt x="18280" y="27987"/>
                      <a:pt x="18180" y="27620"/>
                    </a:cubicBezTo>
                    <a:cubicBezTo>
                      <a:pt x="18146" y="27420"/>
                      <a:pt x="18046" y="27254"/>
                      <a:pt x="17880" y="27153"/>
                    </a:cubicBezTo>
                    <a:cubicBezTo>
                      <a:pt x="17779" y="27087"/>
                      <a:pt x="17679" y="27087"/>
                      <a:pt x="17579" y="27053"/>
                    </a:cubicBezTo>
                    <a:lnTo>
                      <a:pt x="17513" y="27053"/>
                    </a:lnTo>
                    <a:cubicBezTo>
                      <a:pt x="17212" y="26887"/>
                      <a:pt x="17146" y="26686"/>
                      <a:pt x="17346" y="26320"/>
                    </a:cubicBezTo>
                    <a:cubicBezTo>
                      <a:pt x="17346" y="26286"/>
                      <a:pt x="17379" y="26253"/>
                      <a:pt x="17413" y="26219"/>
                    </a:cubicBezTo>
                    <a:cubicBezTo>
                      <a:pt x="17479" y="26086"/>
                      <a:pt x="17513" y="25986"/>
                      <a:pt x="17646" y="25986"/>
                    </a:cubicBezTo>
                    <a:cubicBezTo>
                      <a:pt x="17746" y="25986"/>
                      <a:pt x="17813" y="26019"/>
                      <a:pt x="17880" y="26053"/>
                    </a:cubicBezTo>
                    <a:cubicBezTo>
                      <a:pt x="17946" y="26086"/>
                      <a:pt x="17980" y="26086"/>
                      <a:pt x="18013" y="26086"/>
                    </a:cubicBezTo>
                    <a:cubicBezTo>
                      <a:pt x="18046" y="26086"/>
                      <a:pt x="18046" y="26086"/>
                      <a:pt x="18080" y="26053"/>
                    </a:cubicBezTo>
                    <a:cubicBezTo>
                      <a:pt x="18146" y="26053"/>
                      <a:pt x="18180" y="25986"/>
                      <a:pt x="18213" y="25919"/>
                    </a:cubicBezTo>
                    <a:cubicBezTo>
                      <a:pt x="18213" y="25919"/>
                      <a:pt x="18213" y="25886"/>
                      <a:pt x="18213" y="25886"/>
                    </a:cubicBezTo>
                    <a:lnTo>
                      <a:pt x="18213" y="25853"/>
                    </a:lnTo>
                    <a:cubicBezTo>
                      <a:pt x="18246" y="25786"/>
                      <a:pt x="18246" y="25752"/>
                      <a:pt x="18213" y="25719"/>
                    </a:cubicBezTo>
                    <a:lnTo>
                      <a:pt x="18213" y="25652"/>
                    </a:lnTo>
                    <a:cubicBezTo>
                      <a:pt x="18213" y="25652"/>
                      <a:pt x="18213" y="25619"/>
                      <a:pt x="18213" y="25619"/>
                    </a:cubicBezTo>
                    <a:cubicBezTo>
                      <a:pt x="18080" y="25419"/>
                      <a:pt x="17980" y="25185"/>
                      <a:pt x="17946" y="24952"/>
                    </a:cubicBezTo>
                    <a:cubicBezTo>
                      <a:pt x="17846" y="24485"/>
                      <a:pt x="17746" y="23985"/>
                      <a:pt x="17012" y="23951"/>
                    </a:cubicBezTo>
                    <a:cubicBezTo>
                      <a:pt x="16996" y="23968"/>
                      <a:pt x="16987" y="23976"/>
                      <a:pt x="16979" y="23976"/>
                    </a:cubicBezTo>
                    <a:cubicBezTo>
                      <a:pt x="16971" y="23976"/>
                      <a:pt x="16962" y="23968"/>
                      <a:pt x="16946" y="23951"/>
                    </a:cubicBezTo>
                    <a:lnTo>
                      <a:pt x="16912" y="23951"/>
                    </a:lnTo>
                    <a:cubicBezTo>
                      <a:pt x="16879" y="23918"/>
                      <a:pt x="16879" y="23851"/>
                      <a:pt x="16879" y="23784"/>
                    </a:cubicBezTo>
                    <a:cubicBezTo>
                      <a:pt x="16879" y="23718"/>
                      <a:pt x="16845" y="23651"/>
                      <a:pt x="16812" y="23584"/>
                    </a:cubicBezTo>
                    <a:cubicBezTo>
                      <a:pt x="16879" y="23551"/>
                      <a:pt x="16912" y="23518"/>
                      <a:pt x="16946" y="23518"/>
                    </a:cubicBezTo>
                    <a:cubicBezTo>
                      <a:pt x="17012" y="23518"/>
                      <a:pt x="17046" y="23551"/>
                      <a:pt x="17079" y="23618"/>
                    </a:cubicBezTo>
                    <a:cubicBezTo>
                      <a:pt x="17212" y="23751"/>
                      <a:pt x="17413" y="23818"/>
                      <a:pt x="17613" y="23851"/>
                    </a:cubicBezTo>
                    <a:cubicBezTo>
                      <a:pt x="17779" y="23818"/>
                      <a:pt x="17946" y="23718"/>
                      <a:pt x="18080" y="23584"/>
                    </a:cubicBezTo>
                    <a:cubicBezTo>
                      <a:pt x="18180" y="23351"/>
                      <a:pt x="18246" y="23084"/>
                      <a:pt x="18213" y="22850"/>
                    </a:cubicBezTo>
                    <a:cubicBezTo>
                      <a:pt x="18180" y="22617"/>
                      <a:pt x="18146" y="22350"/>
                      <a:pt x="17980" y="22350"/>
                    </a:cubicBezTo>
                    <a:lnTo>
                      <a:pt x="17913" y="22350"/>
                    </a:lnTo>
                    <a:cubicBezTo>
                      <a:pt x="17779" y="22383"/>
                      <a:pt x="17646" y="22417"/>
                      <a:pt x="17479" y="22417"/>
                    </a:cubicBezTo>
                    <a:cubicBezTo>
                      <a:pt x="17445" y="22411"/>
                      <a:pt x="17411" y="22408"/>
                      <a:pt x="17376" y="22408"/>
                    </a:cubicBezTo>
                    <a:cubicBezTo>
                      <a:pt x="17211" y="22408"/>
                      <a:pt x="17050" y="22473"/>
                      <a:pt x="16912" y="22584"/>
                    </a:cubicBezTo>
                    <a:lnTo>
                      <a:pt x="16879" y="22617"/>
                    </a:lnTo>
                    <a:cubicBezTo>
                      <a:pt x="16845" y="22650"/>
                      <a:pt x="16812" y="22684"/>
                      <a:pt x="16812" y="22717"/>
                    </a:cubicBezTo>
                    <a:lnTo>
                      <a:pt x="16378" y="22617"/>
                    </a:lnTo>
                    <a:cubicBezTo>
                      <a:pt x="16345" y="22584"/>
                      <a:pt x="16312" y="22584"/>
                      <a:pt x="16278" y="22584"/>
                    </a:cubicBezTo>
                    <a:cubicBezTo>
                      <a:pt x="16212" y="22584"/>
                      <a:pt x="16112" y="22617"/>
                      <a:pt x="16045" y="22650"/>
                    </a:cubicBezTo>
                    <a:cubicBezTo>
                      <a:pt x="16012" y="22684"/>
                      <a:pt x="15978" y="22717"/>
                      <a:pt x="15911" y="22717"/>
                    </a:cubicBezTo>
                    <a:cubicBezTo>
                      <a:pt x="15911" y="22717"/>
                      <a:pt x="15878" y="22717"/>
                      <a:pt x="15845" y="22650"/>
                    </a:cubicBezTo>
                    <a:cubicBezTo>
                      <a:pt x="15845" y="22584"/>
                      <a:pt x="15811" y="22550"/>
                      <a:pt x="15778" y="22483"/>
                    </a:cubicBezTo>
                    <a:cubicBezTo>
                      <a:pt x="15611" y="22150"/>
                      <a:pt x="15378" y="21883"/>
                      <a:pt x="15111" y="21650"/>
                    </a:cubicBezTo>
                    <a:cubicBezTo>
                      <a:pt x="14644" y="21249"/>
                      <a:pt x="14210" y="20849"/>
                      <a:pt x="14310" y="20115"/>
                    </a:cubicBezTo>
                    <a:cubicBezTo>
                      <a:pt x="14410" y="20048"/>
                      <a:pt x="14510" y="19982"/>
                      <a:pt x="14611" y="19948"/>
                    </a:cubicBezTo>
                    <a:cubicBezTo>
                      <a:pt x="14777" y="19848"/>
                      <a:pt x="14911" y="19748"/>
                      <a:pt x="15011" y="19581"/>
                    </a:cubicBezTo>
                    <a:cubicBezTo>
                      <a:pt x="15044" y="19548"/>
                      <a:pt x="15078" y="19515"/>
                      <a:pt x="15078" y="19448"/>
                    </a:cubicBezTo>
                    <a:cubicBezTo>
                      <a:pt x="15111" y="19381"/>
                      <a:pt x="15111" y="19315"/>
                      <a:pt x="15111" y="19281"/>
                    </a:cubicBezTo>
                    <a:cubicBezTo>
                      <a:pt x="15111" y="19081"/>
                      <a:pt x="15011" y="19014"/>
                      <a:pt x="14844" y="18981"/>
                    </a:cubicBezTo>
                    <a:lnTo>
                      <a:pt x="14444" y="18681"/>
                    </a:lnTo>
                    <a:cubicBezTo>
                      <a:pt x="14444" y="18614"/>
                      <a:pt x="14444" y="18547"/>
                      <a:pt x="14444" y="18514"/>
                    </a:cubicBezTo>
                    <a:cubicBezTo>
                      <a:pt x="14377" y="18247"/>
                      <a:pt x="14244" y="18014"/>
                      <a:pt x="14043" y="17813"/>
                    </a:cubicBezTo>
                    <a:cubicBezTo>
                      <a:pt x="13977" y="17747"/>
                      <a:pt x="13910" y="17680"/>
                      <a:pt x="13877" y="17613"/>
                    </a:cubicBezTo>
                    <a:cubicBezTo>
                      <a:pt x="13810" y="17547"/>
                      <a:pt x="13743" y="17513"/>
                      <a:pt x="13710" y="17480"/>
                    </a:cubicBezTo>
                    <a:lnTo>
                      <a:pt x="13677" y="17447"/>
                    </a:lnTo>
                    <a:cubicBezTo>
                      <a:pt x="13543" y="17280"/>
                      <a:pt x="13410" y="17113"/>
                      <a:pt x="13310" y="16946"/>
                    </a:cubicBezTo>
                    <a:cubicBezTo>
                      <a:pt x="13210" y="16779"/>
                      <a:pt x="13109" y="16646"/>
                      <a:pt x="13009" y="16513"/>
                    </a:cubicBezTo>
                    <a:lnTo>
                      <a:pt x="12175" y="15378"/>
                    </a:lnTo>
                    <a:cubicBezTo>
                      <a:pt x="12142" y="15345"/>
                      <a:pt x="12109" y="15312"/>
                      <a:pt x="12042" y="15278"/>
                    </a:cubicBezTo>
                    <a:cubicBezTo>
                      <a:pt x="11942" y="15212"/>
                      <a:pt x="11875" y="15145"/>
                      <a:pt x="11809" y="15045"/>
                    </a:cubicBezTo>
                    <a:cubicBezTo>
                      <a:pt x="11775" y="15011"/>
                      <a:pt x="11742" y="14978"/>
                      <a:pt x="11742" y="14911"/>
                    </a:cubicBezTo>
                    <a:cubicBezTo>
                      <a:pt x="12075" y="14811"/>
                      <a:pt x="12342" y="14578"/>
                      <a:pt x="12476" y="14244"/>
                    </a:cubicBezTo>
                    <a:cubicBezTo>
                      <a:pt x="12576" y="14044"/>
                      <a:pt x="12709" y="13877"/>
                      <a:pt x="12876" y="13744"/>
                    </a:cubicBezTo>
                    <a:lnTo>
                      <a:pt x="13009" y="13711"/>
                    </a:lnTo>
                    <a:lnTo>
                      <a:pt x="13109" y="13711"/>
                    </a:lnTo>
                    <a:cubicBezTo>
                      <a:pt x="13376" y="13711"/>
                      <a:pt x="13643" y="13610"/>
                      <a:pt x="13877" y="13444"/>
                    </a:cubicBezTo>
                    <a:cubicBezTo>
                      <a:pt x="13910" y="13377"/>
                      <a:pt x="13943" y="13344"/>
                      <a:pt x="14010" y="13277"/>
                    </a:cubicBezTo>
                    <a:lnTo>
                      <a:pt x="14043" y="13244"/>
                    </a:lnTo>
                    <a:cubicBezTo>
                      <a:pt x="14210" y="13110"/>
                      <a:pt x="14410" y="12977"/>
                      <a:pt x="14611" y="12877"/>
                    </a:cubicBezTo>
                    <a:cubicBezTo>
                      <a:pt x="14777" y="12777"/>
                      <a:pt x="14944" y="12643"/>
                      <a:pt x="15111" y="12543"/>
                    </a:cubicBezTo>
                    <a:cubicBezTo>
                      <a:pt x="15344" y="12543"/>
                      <a:pt x="15444" y="12343"/>
                      <a:pt x="15511" y="12176"/>
                    </a:cubicBezTo>
                    <a:cubicBezTo>
                      <a:pt x="15511" y="12143"/>
                      <a:pt x="15511" y="12076"/>
                      <a:pt x="15511" y="12043"/>
                    </a:cubicBezTo>
                    <a:cubicBezTo>
                      <a:pt x="15811" y="11843"/>
                      <a:pt x="16012" y="11542"/>
                      <a:pt x="16078" y="11209"/>
                    </a:cubicBezTo>
                    <a:cubicBezTo>
                      <a:pt x="16212" y="11142"/>
                      <a:pt x="16312" y="11009"/>
                      <a:pt x="16378" y="10875"/>
                    </a:cubicBezTo>
                    <a:lnTo>
                      <a:pt x="16445" y="10875"/>
                    </a:lnTo>
                    <a:cubicBezTo>
                      <a:pt x="16579" y="10808"/>
                      <a:pt x="16712" y="10775"/>
                      <a:pt x="16845" y="10708"/>
                    </a:cubicBezTo>
                    <a:lnTo>
                      <a:pt x="17079" y="10642"/>
                    </a:lnTo>
                    <a:lnTo>
                      <a:pt x="17212" y="10642"/>
                    </a:lnTo>
                    <a:lnTo>
                      <a:pt x="17312" y="10675"/>
                    </a:lnTo>
                    <a:cubicBezTo>
                      <a:pt x="17513" y="10708"/>
                      <a:pt x="17679" y="10808"/>
                      <a:pt x="17813" y="10942"/>
                    </a:cubicBezTo>
                    <a:cubicBezTo>
                      <a:pt x="17946" y="11075"/>
                      <a:pt x="18080" y="11142"/>
                      <a:pt x="18280" y="11142"/>
                    </a:cubicBezTo>
                    <a:lnTo>
                      <a:pt x="18413" y="11142"/>
                    </a:lnTo>
                    <a:cubicBezTo>
                      <a:pt x="18480" y="11109"/>
                      <a:pt x="18547" y="11075"/>
                      <a:pt x="18580" y="11075"/>
                    </a:cubicBezTo>
                    <a:cubicBezTo>
                      <a:pt x="18613" y="11042"/>
                      <a:pt x="18647" y="11009"/>
                      <a:pt x="18680" y="11009"/>
                    </a:cubicBezTo>
                    <a:lnTo>
                      <a:pt x="18747" y="10975"/>
                    </a:lnTo>
                    <a:cubicBezTo>
                      <a:pt x="18747" y="10808"/>
                      <a:pt x="18780" y="10675"/>
                      <a:pt x="18847" y="10542"/>
                    </a:cubicBezTo>
                    <a:cubicBezTo>
                      <a:pt x="18947" y="10375"/>
                      <a:pt x="18980" y="10175"/>
                      <a:pt x="18914" y="9975"/>
                    </a:cubicBezTo>
                    <a:cubicBezTo>
                      <a:pt x="19014" y="9474"/>
                      <a:pt x="18847" y="9207"/>
                      <a:pt x="18313" y="9007"/>
                    </a:cubicBezTo>
                    <a:cubicBezTo>
                      <a:pt x="18113" y="8940"/>
                      <a:pt x="17880" y="8907"/>
                      <a:pt x="17646" y="8907"/>
                    </a:cubicBezTo>
                    <a:cubicBezTo>
                      <a:pt x="17279" y="8907"/>
                      <a:pt x="16946" y="8974"/>
                      <a:pt x="16579" y="9107"/>
                    </a:cubicBezTo>
                    <a:cubicBezTo>
                      <a:pt x="16345" y="9174"/>
                      <a:pt x="16078" y="9241"/>
                      <a:pt x="15811" y="9307"/>
                    </a:cubicBezTo>
                    <a:lnTo>
                      <a:pt x="15478" y="9674"/>
                    </a:lnTo>
                    <a:cubicBezTo>
                      <a:pt x="15444" y="9674"/>
                      <a:pt x="15411" y="9708"/>
                      <a:pt x="15411" y="9708"/>
                    </a:cubicBezTo>
                    <a:lnTo>
                      <a:pt x="13877" y="9708"/>
                    </a:lnTo>
                    <a:cubicBezTo>
                      <a:pt x="13810" y="9708"/>
                      <a:pt x="13710" y="9741"/>
                      <a:pt x="13643" y="9774"/>
                    </a:cubicBezTo>
                    <a:cubicBezTo>
                      <a:pt x="13610" y="9841"/>
                      <a:pt x="13576" y="9908"/>
                      <a:pt x="13576" y="10008"/>
                    </a:cubicBezTo>
                    <a:lnTo>
                      <a:pt x="13576" y="10075"/>
                    </a:lnTo>
                    <a:lnTo>
                      <a:pt x="13576" y="10141"/>
                    </a:lnTo>
                    <a:cubicBezTo>
                      <a:pt x="13310" y="10375"/>
                      <a:pt x="12976" y="10508"/>
                      <a:pt x="12642" y="10508"/>
                    </a:cubicBezTo>
                    <a:cubicBezTo>
                      <a:pt x="12242" y="10508"/>
                      <a:pt x="11875" y="10308"/>
                      <a:pt x="11642" y="9975"/>
                    </a:cubicBezTo>
                    <a:lnTo>
                      <a:pt x="11508" y="9975"/>
                    </a:lnTo>
                    <a:cubicBezTo>
                      <a:pt x="11442" y="9941"/>
                      <a:pt x="11375" y="9941"/>
                      <a:pt x="11342" y="9941"/>
                    </a:cubicBezTo>
                    <a:cubicBezTo>
                      <a:pt x="11208" y="9941"/>
                      <a:pt x="11141" y="10008"/>
                      <a:pt x="11108" y="10175"/>
                    </a:cubicBezTo>
                    <a:lnTo>
                      <a:pt x="10908" y="10308"/>
                    </a:lnTo>
                    <a:lnTo>
                      <a:pt x="10741" y="10308"/>
                    </a:lnTo>
                    <a:cubicBezTo>
                      <a:pt x="10374" y="10442"/>
                      <a:pt x="10141" y="10808"/>
                      <a:pt x="10141" y="11209"/>
                    </a:cubicBezTo>
                    <a:cubicBezTo>
                      <a:pt x="10141" y="11242"/>
                      <a:pt x="10141" y="11275"/>
                      <a:pt x="10174" y="11342"/>
                    </a:cubicBezTo>
                    <a:cubicBezTo>
                      <a:pt x="10107" y="11409"/>
                      <a:pt x="10041" y="11476"/>
                      <a:pt x="9941" y="11509"/>
                    </a:cubicBezTo>
                    <a:cubicBezTo>
                      <a:pt x="9740" y="11642"/>
                      <a:pt x="9607" y="11843"/>
                      <a:pt x="9574" y="12076"/>
                    </a:cubicBezTo>
                    <a:cubicBezTo>
                      <a:pt x="9540" y="12109"/>
                      <a:pt x="9507" y="12143"/>
                      <a:pt x="9474" y="12209"/>
                    </a:cubicBezTo>
                    <a:cubicBezTo>
                      <a:pt x="9440" y="12243"/>
                      <a:pt x="9440" y="12310"/>
                      <a:pt x="9440" y="12343"/>
                    </a:cubicBezTo>
                    <a:cubicBezTo>
                      <a:pt x="9340" y="12376"/>
                      <a:pt x="9240" y="12376"/>
                      <a:pt x="9140" y="12376"/>
                    </a:cubicBezTo>
                    <a:cubicBezTo>
                      <a:pt x="9007" y="12376"/>
                      <a:pt x="8906" y="12343"/>
                      <a:pt x="8806" y="12343"/>
                    </a:cubicBezTo>
                    <a:cubicBezTo>
                      <a:pt x="8773" y="12276"/>
                      <a:pt x="8740" y="12243"/>
                      <a:pt x="8706" y="12209"/>
                    </a:cubicBezTo>
                    <a:lnTo>
                      <a:pt x="8573" y="12209"/>
                    </a:lnTo>
                    <a:lnTo>
                      <a:pt x="8506" y="12176"/>
                    </a:lnTo>
                    <a:cubicBezTo>
                      <a:pt x="8139" y="12076"/>
                      <a:pt x="7839" y="11976"/>
                      <a:pt x="7739" y="11576"/>
                    </a:cubicBezTo>
                    <a:cubicBezTo>
                      <a:pt x="7706" y="11509"/>
                      <a:pt x="7672" y="11442"/>
                      <a:pt x="7639" y="11376"/>
                    </a:cubicBezTo>
                    <a:cubicBezTo>
                      <a:pt x="7539" y="11275"/>
                      <a:pt x="7472" y="11142"/>
                      <a:pt x="7472" y="11009"/>
                    </a:cubicBezTo>
                    <a:cubicBezTo>
                      <a:pt x="7439" y="10942"/>
                      <a:pt x="7439" y="10909"/>
                      <a:pt x="7439" y="10842"/>
                    </a:cubicBezTo>
                    <a:cubicBezTo>
                      <a:pt x="7439" y="10808"/>
                      <a:pt x="7405" y="10742"/>
                      <a:pt x="7372" y="10708"/>
                    </a:cubicBezTo>
                    <a:cubicBezTo>
                      <a:pt x="7339" y="10675"/>
                      <a:pt x="7305" y="10675"/>
                      <a:pt x="7305" y="10675"/>
                    </a:cubicBezTo>
                    <a:lnTo>
                      <a:pt x="7239" y="10675"/>
                    </a:lnTo>
                    <a:lnTo>
                      <a:pt x="7272" y="10642"/>
                    </a:lnTo>
                    <a:cubicBezTo>
                      <a:pt x="7305" y="10542"/>
                      <a:pt x="7272" y="10442"/>
                      <a:pt x="7205" y="10341"/>
                    </a:cubicBezTo>
                    <a:cubicBezTo>
                      <a:pt x="7072" y="10208"/>
                      <a:pt x="6905" y="10141"/>
                      <a:pt x="6738" y="10108"/>
                    </a:cubicBezTo>
                    <a:cubicBezTo>
                      <a:pt x="6471" y="10075"/>
                      <a:pt x="6205" y="9874"/>
                      <a:pt x="6138" y="9608"/>
                    </a:cubicBezTo>
                    <a:cubicBezTo>
                      <a:pt x="5738" y="8340"/>
                      <a:pt x="5537" y="6906"/>
                      <a:pt x="6705" y="5638"/>
                    </a:cubicBezTo>
                    <a:cubicBezTo>
                      <a:pt x="6885" y="5428"/>
                      <a:pt x="7145" y="5299"/>
                      <a:pt x="7438" y="5299"/>
                    </a:cubicBezTo>
                    <a:cubicBezTo>
                      <a:pt x="7471" y="5299"/>
                      <a:pt x="7505" y="5301"/>
                      <a:pt x="7539" y="5305"/>
                    </a:cubicBezTo>
                    <a:cubicBezTo>
                      <a:pt x="7672" y="5305"/>
                      <a:pt x="7806" y="5305"/>
                      <a:pt x="7939" y="5338"/>
                    </a:cubicBezTo>
                    <a:lnTo>
                      <a:pt x="8439" y="5338"/>
                    </a:lnTo>
                    <a:lnTo>
                      <a:pt x="8473" y="5305"/>
                    </a:lnTo>
                    <a:cubicBezTo>
                      <a:pt x="8560" y="5450"/>
                      <a:pt x="8698" y="5544"/>
                      <a:pt x="8864" y="5544"/>
                    </a:cubicBezTo>
                    <a:cubicBezTo>
                      <a:pt x="8889" y="5544"/>
                      <a:pt x="8914" y="5542"/>
                      <a:pt x="8940" y="5538"/>
                    </a:cubicBezTo>
                    <a:lnTo>
                      <a:pt x="9040" y="5538"/>
                    </a:lnTo>
                    <a:cubicBezTo>
                      <a:pt x="9107" y="5538"/>
                      <a:pt x="9140" y="5505"/>
                      <a:pt x="9173" y="5505"/>
                    </a:cubicBezTo>
                    <a:cubicBezTo>
                      <a:pt x="9240" y="5571"/>
                      <a:pt x="9307" y="5605"/>
                      <a:pt x="9407" y="5605"/>
                    </a:cubicBezTo>
                    <a:cubicBezTo>
                      <a:pt x="9540" y="5605"/>
                      <a:pt x="9674" y="5538"/>
                      <a:pt x="9740" y="5438"/>
                    </a:cubicBezTo>
                    <a:cubicBezTo>
                      <a:pt x="9840" y="5371"/>
                      <a:pt x="9907" y="5305"/>
                      <a:pt x="10007" y="5271"/>
                    </a:cubicBezTo>
                    <a:cubicBezTo>
                      <a:pt x="10007" y="5238"/>
                      <a:pt x="10041" y="5204"/>
                      <a:pt x="10041" y="5204"/>
                    </a:cubicBezTo>
                    <a:lnTo>
                      <a:pt x="10307" y="5271"/>
                    </a:lnTo>
                    <a:cubicBezTo>
                      <a:pt x="10474" y="5338"/>
                      <a:pt x="10674" y="5405"/>
                      <a:pt x="10875" y="5405"/>
                    </a:cubicBezTo>
                    <a:lnTo>
                      <a:pt x="10975" y="5405"/>
                    </a:lnTo>
                    <a:cubicBezTo>
                      <a:pt x="11075" y="5405"/>
                      <a:pt x="11175" y="5338"/>
                      <a:pt x="11275" y="5271"/>
                    </a:cubicBezTo>
                    <a:lnTo>
                      <a:pt x="11442" y="5305"/>
                    </a:lnTo>
                    <a:cubicBezTo>
                      <a:pt x="11542" y="5338"/>
                      <a:pt x="11642" y="5338"/>
                      <a:pt x="11708" y="5338"/>
                    </a:cubicBezTo>
                    <a:lnTo>
                      <a:pt x="11942" y="5338"/>
                    </a:lnTo>
                    <a:cubicBezTo>
                      <a:pt x="12009" y="5338"/>
                      <a:pt x="12042" y="5305"/>
                      <a:pt x="12109" y="5305"/>
                    </a:cubicBezTo>
                    <a:cubicBezTo>
                      <a:pt x="12242" y="5371"/>
                      <a:pt x="12409" y="5405"/>
                      <a:pt x="12576" y="5438"/>
                    </a:cubicBezTo>
                    <a:cubicBezTo>
                      <a:pt x="12676" y="5438"/>
                      <a:pt x="12743" y="5405"/>
                      <a:pt x="12843" y="5371"/>
                    </a:cubicBezTo>
                    <a:cubicBezTo>
                      <a:pt x="12843" y="5371"/>
                      <a:pt x="12876" y="5371"/>
                      <a:pt x="12876" y="5405"/>
                    </a:cubicBezTo>
                    <a:lnTo>
                      <a:pt x="12943" y="5438"/>
                    </a:lnTo>
                    <a:cubicBezTo>
                      <a:pt x="12976" y="5438"/>
                      <a:pt x="12976" y="5438"/>
                      <a:pt x="13009" y="5471"/>
                    </a:cubicBezTo>
                    <a:cubicBezTo>
                      <a:pt x="13076" y="5471"/>
                      <a:pt x="13128" y="5486"/>
                      <a:pt x="13185" y="5486"/>
                    </a:cubicBezTo>
                    <a:cubicBezTo>
                      <a:pt x="13213" y="5486"/>
                      <a:pt x="13243" y="5482"/>
                      <a:pt x="13276" y="5471"/>
                    </a:cubicBezTo>
                    <a:cubicBezTo>
                      <a:pt x="13410" y="5471"/>
                      <a:pt x="13543" y="5471"/>
                      <a:pt x="13677" y="5438"/>
                    </a:cubicBezTo>
                    <a:lnTo>
                      <a:pt x="13810" y="5438"/>
                    </a:lnTo>
                    <a:cubicBezTo>
                      <a:pt x="13910" y="5405"/>
                      <a:pt x="13943" y="5338"/>
                      <a:pt x="14010" y="5271"/>
                    </a:cubicBezTo>
                    <a:lnTo>
                      <a:pt x="15278" y="5171"/>
                    </a:lnTo>
                    <a:lnTo>
                      <a:pt x="16245" y="5171"/>
                    </a:lnTo>
                    <a:lnTo>
                      <a:pt x="16345" y="5271"/>
                    </a:lnTo>
                    <a:lnTo>
                      <a:pt x="16979" y="5271"/>
                    </a:lnTo>
                    <a:cubicBezTo>
                      <a:pt x="17112" y="5271"/>
                      <a:pt x="17246" y="5305"/>
                      <a:pt x="17379" y="5338"/>
                    </a:cubicBezTo>
                    <a:cubicBezTo>
                      <a:pt x="17513" y="5405"/>
                      <a:pt x="17613" y="5505"/>
                      <a:pt x="17713" y="5605"/>
                    </a:cubicBezTo>
                    <a:cubicBezTo>
                      <a:pt x="17813" y="5805"/>
                      <a:pt x="18013" y="5905"/>
                      <a:pt x="18213" y="5938"/>
                    </a:cubicBezTo>
                    <a:cubicBezTo>
                      <a:pt x="18246" y="5938"/>
                      <a:pt x="18313" y="5905"/>
                      <a:pt x="18380" y="5905"/>
                    </a:cubicBezTo>
                    <a:lnTo>
                      <a:pt x="19147" y="5905"/>
                    </a:lnTo>
                    <a:cubicBezTo>
                      <a:pt x="19381" y="5938"/>
                      <a:pt x="19647" y="5938"/>
                      <a:pt x="19881" y="5938"/>
                    </a:cubicBezTo>
                    <a:cubicBezTo>
                      <a:pt x="19953" y="5944"/>
                      <a:pt x="20026" y="5947"/>
                      <a:pt x="20098" y="5947"/>
                    </a:cubicBezTo>
                    <a:cubicBezTo>
                      <a:pt x="20458" y="5947"/>
                      <a:pt x="20815" y="5877"/>
                      <a:pt x="21149" y="5738"/>
                    </a:cubicBezTo>
                    <a:lnTo>
                      <a:pt x="21549" y="5738"/>
                    </a:lnTo>
                    <a:cubicBezTo>
                      <a:pt x="21716" y="5738"/>
                      <a:pt x="21882" y="5705"/>
                      <a:pt x="22016" y="5638"/>
                    </a:cubicBezTo>
                    <a:lnTo>
                      <a:pt x="22316" y="5638"/>
                    </a:lnTo>
                    <a:cubicBezTo>
                      <a:pt x="22349" y="5605"/>
                      <a:pt x="22383" y="5605"/>
                      <a:pt x="22449" y="5571"/>
                    </a:cubicBezTo>
                    <a:lnTo>
                      <a:pt x="22483" y="5571"/>
                    </a:lnTo>
                    <a:cubicBezTo>
                      <a:pt x="22516" y="5538"/>
                      <a:pt x="22550" y="5505"/>
                      <a:pt x="22550" y="5471"/>
                    </a:cubicBezTo>
                    <a:cubicBezTo>
                      <a:pt x="23050" y="5271"/>
                      <a:pt x="23450" y="4871"/>
                      <a:pt x="23650" y="4371"/>
                    </a:cubicBezTo>
                    <a:lnTo>
                      <a:pt x="23717" y="4270"/>
                    </a:lnTo>
                    <a:cubicBezTo>
                      <a:pt x="23817" y="4004"/>
                      <a:pt x="24017" y="3803"/>
                      <a:pt x="24251" y="3637"/>
                    </a:cubicBezTo>
                    <a:cubicBezTo>
                      <a:pt x="25018" y="3203"/>
                      <a:pt x="25285" y="2503"/>
                      <a:pt x="25552" y="1769"/>
                    </a:cubicBezTo>
                    <a:lnTo>
                      <a:pt x="25618" y="1569"/>
                    </a:lnTo>
                    <a:cubicBezTo>
                      <a:pt x="25819" y="1569"/>
                      <a:pt x="25985" y="1468"/>
                      <a:pt x="26119" y="1302"/>
                    </a:cubicBezTo>
                    <a:cubicBezTo>
                      <a:pt x="26219" y="1135"/>
                      <a:pt x="26119" y="901"/>
                      <a:pt x="26019" y="701"/>
                    </a:cubicBezTo>
                    <a:cubicBezTo>
                      <a:pt x="25985" y="601"/>
                      <a:pt x="25952" y="534"/>
                      <a:pt x="25919" y="434"/>
                    </a:cubicBezTo>
                    <a:cubicBezTo>
                      <a:pt x="25852" y="401"/>
                      <a:pt x="25785" y="368"/>
                      <a:pt x="25718" y="301"/>
                    </a:cubicBezTo>
                    <a:cubicBezTo>
                      <a:pt x="25552" y="134"/>
                      <a:pt x="25285" y="34"/>
                      <a:pt x="25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9"/>
              <p:cNvSpPr/>
              <p:nvPr/>
            </p:nvSpPr>
            <p:spPr>
              <a:xfrm>
                <a:off x="4819263" y="3212900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67" y="0"/>
                    </a:moveTo>
                    <a:cubicBezTo>
                      <a:pt x="334" y="33"/>
                      <a:pt x="234" y="67"/>
                      <a:pt x="134" y="134"/>
                    </a:cubicBezTo>
                    <a:cubicBezTo>
                      <a:pt x="134" y="134"/>
                      <a:pt x="100" y="134"/>
                      <a:pt x="100" y="167"/>
                    </a:cubicBezTo>
                    <a:cubicBezTo>
                      <a:pt x="34" y="234"/>
                      <a:pt x="0" y="334"/>
                      <a:pt x="0" y="434"/>
                    </a:cubicBezTo>
                    <a:cubicBezTo>
                      <a:pt x="0" y="734"/>
                      <a:pt x="167" y="901"/>
                      <a:pt x="367" y="901"/>
                    </a:cubicBezTo>
                    <a:cubicBezTo>
                      <a:pt x="434" y="901"/>
                      <a:pt x="501" y="867"/>
                      <a:pt x="567" y="867"/>
                    </a:cubicBezTo>
                    <a:lnTo>
                      <a:pt x="834" y="534"/>
                    </a:lnTo>
                    <a:cubicBezTo>
                      <a:pt x="867" y="400"/>
                      <a:pt x="867" y="234"/>
                      <a:pt x="767" y="134"/>
                    </a:cubicBezTo>
                    <a:cubicBezTo>
                      <a:pt x="701" y="33"/>
                      <a:pt x="567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9"/>
              <p:cNvSpPr/>
              <p:nvPr/>
            </p:nvSpPr>
            <p:spPr>
              <a:xfrm>
                <a:off x="5286263" y="2241350"/>
                <a:ext cx="183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902" extrusionOk="0">
                    <a:moveTo>
                      <a:pt x="334" y="1"/>
                    </a:moveTo>
                    <a:cubicBezTo>
                      <a:pt x="234" y="1"/>
                      <a:pt x="134" y="34"/>
                      <a:pt x="67" y="101"/>
                    </a:cubicBezTo>
                    <a:cubicBezTo>
                      <a:pt x="34" y="168"/>
                      <a:pt x="34" y="268"/>
                      <a:pt x="67" y="368"/>
                    </a:cubicBezTo>
                    <a:cubicBezTo>
                      <a:pt x="100" y="435"/>
                      <a:pt x="100" y="535"/>
                      <a:pt x="67" y="635"/>
                    </a:cubicBezTo>
                    <a:cubicBezTo>
                      <a:pt x="34" y="668"/>
                      <a:pt x="0" y="735"/>
                      <a:pt x="34" y="801"/>
                    </a:cubicBezTo>
                    <a:cubicBezTo>
                      <a:pt x="34" y="835"/>
                      <a:pt x="67" y="835"/>
                      <a:pt x="67" y="835"/>
                    </a:cubicBezTo>
                    <a:cubicBezTo>
                      <a:pt x="134" y="868"/>
                      <a:pt x="200" y="902"/>
                      <a:pt x="267" y="902"/>
                    </a:cubicBezTo>
                    <a:lnTo>
                      <a:pt x="334" y="902"/>
                    </a:lnTo>
                    <a:cubicBezTo>
                      <a:pt x="667" y="868"/>
                      <a:pt x="734" y="601"/>
                      <a:pt x="734" y="334"/>
                    </a:cubicBezTo>
                    <a:cubicBezTo>
                      <a:pt x="734" y="68"/>
                      <a:pt x="601" y="1"/>
                      <a:pt x="3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9"/>
              <p:cNvSpPr/>
              <p:nvPr/>
            </p:nvSpPr>
            <p:spPr>
              <a:xfrm>
                <a:off x="4794238" y="3089475"/>
                <a:ext cx="292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203" extrusionOk="0">
                    <a:moveTo>
                      <a:pt x="601" y="0"/>
                    </a:moveTo>
                    <a:cubicBezTo>
                      <a:pt x="267" y="100"/>
                      <a:pt x="67" y="434"/>
                      <a:pt x="134" y="767"/>
                    </a:cubicBezTo>
                    <a:cubicBezTo>
                      <a:pt x="101" y="1334"/>
                      <a:pt x="134" y="1868"/>
                      <a:pt x="267" y="2402"/>
                    </a:cubicBezTo>
                    <a:cubicBezTo>
                      <a:pt x="101" y="2435"/>
                      <a:pt x="34" y="2502"/>
                      <a:pt x="0" y="2569"/>
                    </a:cubicBezTo>
                    <a:cubicBezTo>
                      <a:pt x="0" y="2669"/>
                      <a:pt x="34" y="2769"/>
                      <a:pt x="167" y="2902"/>
                    </a:cubicBezTo>
                    <a:cubicBezTo>
                      <a:pt x="201" y="2936"/>
                      <a:pt x="267" y="2969"/>
                      <a:pt x="301" y="3036"/>
                    </a:cubicBezTo>
                    <a:cubicBezTo>
                      <a:pt x="334" y="3102"/>
                      <a:pt x="434" y="3169"/>
                      <a:pt x="568" y="3202"/>
                    </a:cubicBezTo>
                    <a:cubicBezTo>
                      <a:pt x="634" y="3202"/>
                      <a:pt x="701" y="3169"/>
                      <a:pt x="734" y="3136"/>
                    </a:cubicBezTo>
                    <a:lnTo>
                      <a:pt x="801" y="2469"/>
                    </a:lnTo>
                    <a:cubicBezTo>
                      <a:pt x="1168" y="1768"/>
                      <a:pt x="1135" y="1501"/>
                      <a:pt x="6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9"/>
              <p:cNvSpPr/>
              <p:nvPr/>
            </p:nvSpPr>
            <p:spPr>
              <a:xfrm>
                <a:off x="4933513" y="3017750"/>
                <a:ext cx="333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36" extrusionOk="0">
                    <a:moveTo>
                      <a:pt x="667" y="0"/>
                    </a:moveTo>
                    <a:cubicBezTo>
                      <a:pt x="534" y="0"/>
                      <a:pt x="434" y="67"/>
                      <a:pt x="367" y="167"/>
                    </a:cubicBezTo>
                    <a:cubicBezTo>
                      <a:pt x="300" y="234"/>
                      <a:pt x="234" y="267"/>
                      <a:pt x="200" y="301"/>
                    </a:cubicBezTo>
                    <a:lnTo>
                      <a:pt x="167" y="534"/>
                    </a:lnTo>
                    <a:cubicBezTo>
                      <a:pt x="0" y="768"/>
                      <a:pt x="0" y="1068"/>
                      <a:pt x="167" y="1268"/>
                    </a:cubicBezTo>
                    <a:lnTo>
                      <a:pt x="567" y="1835"/>
                    </a:lnTo>
                    <a:cubicBezTo>
                      <a:pt x="634" y="2002"/>
                      <a:pt x="801" y="2169"/>
                      <a:pt x="967" y="2235"/>
                    </a:cubicBezTo>
                    <a:cubicBezTo>
                      <a:pt x="1001" y="2202"/>
                      <a:pt x="1034" y="2169"/>
                      <a:pt x="1068" y="2135"/>
                    </a:cubicBezTo>
                    <a:cubicBezTo>
                      <a:pt x="1134" y="2102"/>
                      <a:pt x="1168" y="2069"/>
                      <a:pt x="1168" y="1969"/>
                    </a:cubicBezTo>
                    <a:cubicBezTo>
                      <a:pt x="1134" y="1768"/>
                      <a:pt x="1168" y="1568"/>
                      <a:pt x="1268" y="1401"/>
                    </a:cubicBezTo>
                    <a:cubicBezTo>
                      <a:pt x="1334" y="1168"/>
                      <a:pt x="1301" y="901"/>
                      <a:pt x="1168" y="668"/>
                    </a:cubicBezTo>
                    <a:cubicBezTo>
                      <a:pt x="1168" y="367"/>
                      <a:pt x="1101" y="67"/>
                      <a:pt x="7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19"/>
            <p:cNvSpPr/>
            <p:nvPr/>
          </p:nvSpPr>
          <p:spPr>
            <a:xfrm>
              <a:off x="3024922" y="2258198"/>
              <a:ext cx="19767" cy="13962"/>
            </a:xfrm>
            <a:custGeom>
              <a:avLst/>
              <a:gdLst/>
              <a:ahLst/>
              <a:cxnLst/>
              <a:rect l="l" t="t" r="r" b="b"/>
              <a:pathLst>
                <a:path w="1202" h="849" extrusionOk="0">
                  <a:moveTo>
                    <a:pt x="143" y="1"/>
                  </a:moveTo>
                  <a:cubicBezTo>
                    <a:pt x="98" y="1"/>
                    <a:pt x="58" y="24"/>
                    <a:pt x="34" y="48"/>
                  </a:cubicBezTo>
                  <a:cubicBezTo>
                    <a:pt x="34" y="48"/>
                    <a:pt x="34" y="81"/>
                    <a:pt x="34" y="114"/>
                  </a:cubicBezTo>
                  <a:cubicBezTo>
                    <a:pt x="1" y="181"/>
                    <a:pt x="1" y="248"/>
                    <a:pt x="1" y="315"/>
                  </a:cubicBezTo>
                  <a:lnTo>
                    <a:pt x="1" y="448"/>
                  </a:lnTo>
                  <a:cubicBezTo>
                    <a:pt x="134" y="648"/>
                    <a:pt x="401" y="815"/>
                    <a:pt x="668" y="848"/>
                  </a:cubicBezTo>
                  <a:cubicBezTo>
                    <a:pt x="768" y="848"/>
                    <a:pt x="868" y="815"/>
                    <a:pt x="1001" y="748"/>
                  </a:cubicBezTo>
                  <a:cubicBezTo>
                    <a:pt x="1202" y="615"/>
                    <a:pt x="1135" y="448"/>
                    <a:pt x="1035" y="281"/>
                  </a:cubicBezTo>
                  <a:cubicBezTo>
                    <a:pt x="1001" y="215"/>
                    <a:pt x="968" y="114"/>
                    <a:pt x="968" y="14"/>
                  </a:cubicBezTo>
                  <a:lnTo>
                    <a:pt x="201" y="14"/>
                  </a:lnTo>
                  <a:cubicBezTo>
                    <a:pt x="181" y="5"/>
                    <a:pt x="162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029313" y="2273788"/>
              <a:ext cx="765252" cy="759216"/>
            </a:xfrm>
            <a:custGeom>
              <a:avLst/>
              <a:gdLst/>
              <a:ahLst/>
              <a:cxnLst/>
              <a:rect l="l" t="t" r="r" b="b"/>
              <a:pathLst>
                <a:path w="46534" h="46167" extrusionOk="0">
                  <a:moveTo>
                    <a:pt x="1201" y="0"/>
                  </a:moveTo>
                  <a:cubicBezTo>
                    <a:pt x="1135" y="0"/>
                    <a:pt x="1068" y="0"/>
                    <a:pt x="1001" y="34"/>
                  </a:cubicBezTo>
                  <a:cubicBezTo>
                    <a:pt x="901" y="67"/>
                    <a:pt x="801" y="67"/>
                    <a:pt x="701" y="100"/>
                  </a:cubicBezTo>
                  <a:cubicBezTo>
                    <a:pt x="401" y="134"/>
                    <a:pt x="134" y="201"/>
                    <a:pt x="67" y="601"/>
                  </a:cubicBezTo>
                  <a:cubicBezTo>
                    <a:pt x="1" y="901"/>
                    <a:pt x="1" y="1235"/>
                    <a:pt x="67" y="1568"/>
                  </a:cubicBezTo>
                  <a:cubicBezTo>
                    <a:pt x="67" y="1702"/>
                    <a:pt x="34" y="1802"/>
                    <a:pt x="167" y="1868"/>
                  </a:cubicBezTo>
                  <a:cubicBezTo>
                    <a:pt x="234" y="1968"/>
                    <a:pt x="167" y="2035"/>
                    <a:pt x="101" y="2102"/>
                  </a:cubicBezTo>
                  <a:cubicBezTo>
                    <a:pt x="67" y="2169"/>
                    <a:pt x="34" y="2235"/>
                    <a:pt x="34" y="2302"/>
                  </a:cubicBezTo>
                  <a:cubicBezTo>
                    <a:pt x="67" y="2369"/>
                    <a:pt x="101" y="2402"/>
                    <a:pt x="134" y="2435"/>
                  </a:cubicBezTo>
                  <a:cubicBezTo>
                    <a:pt x="167" y="2469"/>
                    <a:pt x="167" y="2502"/>
                    <a:pt x="134" y="2569"/>
                  </a:cubicBezTo>
                  <a:lnTo>
                    <a:pt x="1101" y="4103"/>
                  </a:lnTo>
                  <a:cubicBezTo>
                    <a:pt x="1168" y="4270"/>
                    <a:pt x="1335" y="4404"/>
                    <a:pt x="1468" y="4470"/>
                  </a:cubicBezTo>
                  <a:lnTo>
                    <a:pt x="1568" y="4537"/>
                  </a:lnTo>
                  <a:lnTo>
                    <a:pt x="2269" y="5204"/>
                  </a:lnTo>
                  <a:lnTo>
                    <a:pt x="2702" y="5771"/>
                  </a:lnTo>
                  <a:cubicBezTo>
                    <a:pt x="2769" y="6005"/>
                    <a:pt x="2969" y="6138"/>
                    <a:pt x="3203" y="6205"/>
                  </a:cubicBezTo>
                  <a:cubicBezTo>
                    <a:pt x="3403" y="6272"/>
                    <a:pt x="3603" y="6372"/>
                    <a:pt x="3670" y="6605"/>
                  </a:cubicBezTo>
                  <a:cubicBezTo>
                    <a:pt x="3737" y="6772"/>
                    <a:pt x="3837" y="6872"/>
                    <a:pt x="3970" y="6905"/>
                  </a:cubicBezTo>
                  <a:lnTo>
                    <a:pt x="4637" y="7506"/>
                  </a:lnTo>
                  <a:cubicBezTo>
                    <a:pt x="4671" y="7539"/>
                    <a:pt x="4704" y="7606"/>
                    <a:pt x="4704" y="7673"/>
                  </a:cubicBezTo>
                  <a:cubicBezTo>
                    <a:pt x="4804" y="7839"/>
                    <a:pt x="4904" y="7973"/>
                    <a:pt x="5071" y="8039"/>
                  </a:cubicBezTo>
                  <a:cubicBezTo>
                    <a:pt x="5971" y="8173"/>
                    <a:pt x="6772" y="8673"/>
                    <a:pt x="7206" y="9474"/>
                  </a:cubicBezTo>
                  <a:cubicBezTo>
                    <a:pt x="7272" y="9541"/>
                    <a:pt x="7372" y="9641"/>
                    <a:pt x="7473" y="9707"/>
                  </a:cubicBezTo>
                  <a:cubicBezTo>
                    <a:pt x="7506" y="9741"/>
                    <a:pt x="7573" y="9774"/>
                    <a:pt x="7606" y="9807"/>
                  </a:cubicBezTo>
                  <a:cubicBezTo>
                    <a:pt x="7639" y="10041"/>
                    <a:pt x="7739" y="10241"/>
                    <a:pt x="7906" y="10374"/>
                  </a:cubicBezTo>
                  <a:cubicBezTo>
                    <a:pt x="8106" y="10675"/>
                    <a:pt x="8373" y="10908"/>
                    <a:pt x="8640" y="11142"/>
                  </a:cubicBezTo>
                  <a:cubicBezTo>
                    <a:pt x="9007" y="11409"/>
                    <a:pt x="9307" y="11742"/>
                    <a:pt x="9507" y="12142"/>
                  </a:cubicBezTo>
                  <a:cubicBezTo>
                    <a:pt x="9541" y="12209"/>
                    <a:pt x="9574" y="12276"/>
                    <a:pt x="9574" y="12343"/>
                  </a:cubicBezTo>
                  <a:lnTo>
                    <a:pt x="9574" y="12476"/>
                  </a:lnTo>
                  <a:cubicBezTo>
                    <a:pt x="9574" y="12509"/>
                    <a:pt x="9574" y="12576"/>
                    <a:pt x="9607" y="12609"/>
                  </a:cubicBezTo>
                  <a:cubicBezTo>
                    <a:pt x="9407" y="12910"/>
                    <a:pt x="9407" y="13310"/>
                    <a:pt x="9641" y="13577"/>
                  </a:cubicBezTo>
                  <a:cubicBezTo>
                    <a:pt x="9774" y="13910"/>
                    <a:pt x="10041" y="13944"/>
                    <a:pt x="10341" y="13944"/>
                  </a:cubicBezTo>
                  <a:lnTo>
                    <a:pt x="10408" y="13944"/>
                  </a:lnTo>
                  <a:cubicBezTo>
                    <a:pt x="10975" y="14010"/>
                    <a:pt x="11542" y="14177"/>
                    <a:pt x="12042" y="14411"/>
                  </a:cubicBezTo>
                  <a:lnTo>
                    <a:pt x="12176" y="14611"/>
                  </a:lnTo>
                  <a:cubicBezTo>
                    <a:pt x="12509" y="14711"/>
                    <a:pt x="12810" y="14911"/>
                    <a:pt x="13043" y="15211"/>
                  </a:cubicBezTo>
                  <a:lnTo>
                    <a:pt x="13277" y="15411"/>
                  </a:lnTo>
                  <a:cubicBezTo>
                    <a:pt x="13343" y="15578"/>
                    <a:pt x="13510" y="15712"/>
                    <a:pt x="13677" y="15712"/>
                  </a:cubicBezTo>
                  <a:lnTo>
                    <a:pt x="13744" y="15712"/>
                  </a:lnTo>
                  <a:lnTo>
                    <a:pt x="13744" y="16012"/>
                  </a:lnTo>
                  <a:cubicBezTo>
                    <a:pt x="13777" y="16145"/>
                    <a:pt x="13777" y="16279"/>
                    <a:pt x="13744" y="16445"/>
                  </a:cubicBezTo>
                  <a:cubicBezTo>
                    <a:pt x="13810" y="16646"/>
                    <a:pt x="13910" y="16879"/>
                    <a:pt x="13977" y="17113"/>
                  </a:cubicBezTo>
                  <a:cubicBezTo>
                    <a:pt x="14211" y="17646"/>
                    <a:pt x="14377" y="18247"/>
                    <a:pt x="14444" y="18847"/>
                  </a:cubicBezTo>
                  <a:cubicBezTo>
                    <a:pt x="14511" y="19314"/>
                    <a:pt x="14611" y="19781"/>
                    <a:pt x="14811" y="20215"/>
                  </a:cubicBezTo>
                  <a:cubicBezTo>
                    <a:pt x="14978" y="20649"/>
                    <a:pt x="15111" y="21082"/>
                    <a:pt x="15178" y="21516"/>
                  </a:cubicBezTo>
                  <a:cubicBezTo>
                    <a:pt x="15178" y="21683"/>
                    <a:pt x="15345" y="21783"/>
                    <a:pt x="15445" y="21816"/>
                  </a:cubicBezTo>
                  <a:lnTo>
                    <a:pt x="15512" y="21816"/>
                  </a:lnTo>
                  <a:lnTo>
                    <a:pt x="15545" y="21849"/>
                  </a:lnTo>
                  <a:cubicBezTo>
                    <a:pt x="16412" y="22083"/>
                    <a:pt x="17246" y="22350"/>
                    <a:pt x="17646" y="23250"/>
                  </a:cubicBezTo>
                  <a:cubicBezTo>
                    <a:pt x="17713" y="23484"/>
                    <a:pt x="17880" y="23717"/>
                    <a:pt x="18047" y="23918"/>
                  </a:cubicBezTo>
                  <a:cubicBezTo>
                    <a:pt x="18180" y="24051"/>
                    <a:pt x="18280" y="24184"/>
                    <a:pt x="18347" y="24351"/>
                  </a:cubicBezTo>
                  <a:cubicBezTo>
                    <a:pt x="18380" y="24418"/>
                    <a:pt x="18447" y="24518"/>
                    <a:pt x="18547" y="24518"/>
                  </a:cubicBezTo>
                  <a:lnTo>
                    <a:pt x="18614" y="24518"/>
                  </a:lnTo>
                  <a:cubicBezTo>
                    <a:pt x="18714" y="24718"/>
                    <a:pt x="18847" y="24852"/>
                    <a:pt x="19047" y="24952"/>
                  </a:cubicBezTo>
                  <a:lnTo>
                    <a:pt x="19214" y="25185"/>
                  </a:lnTo>
                  <a:lnTo>
                    <a:pt x="19381" y="25452"/>
                  </a:lnTo>
                  <a:cubicBezTo>
                    <a:pt x="19381" y="25485"/>
                    <a:pt x="19381" y="25519"/>
                    <a:pt x="19381" y="25552"/>
                  </a:cubicBezTo>
                  <a:lnTo>
                    <a:pt x="19581" y="25919"/>
                  </a:lnTo>
                  <a:cubicBezTo>
                    <a:pt x="19781" y="26319"/>
                    <a:pt x="20015" y="26686"/>
                    <a:pt x="20282" y="27053"/>
                  </a:cubicBezTo>
                  <a:cubicBezTo>
                    <a:pt x="20248" y="27187"/>
                    <a:pt x="20282" y="27353"/>
                    <a:pt x="20415" y="27453"/>
                  </a:cubicBezTo>
                  <a:cubicBezTo>
                    <a:pt x="20815" y="27787"/>
                    <a:pt x="21082" y="28221"/>
                    <a:pt x="21182" y="28754"/>
                  </a:cubicBezTo>
                  <a:cubicBezTo>
                    <a:pt x="21282" y="29021"/>
                    <a:pt x="21382" y="29288"/>
                    <a:pt x="21516" y="29555"/>
                  </a:cubicBezTo>
                  <a:cubicBezTo>
                    <a:pt x="21583" y="29822"/>
                    <a:pt x="21749" y="30022"/>
                    <a:pt x="21983" y="30189"/>
                  </a:cubicBezTo>
                  <a:cubicBezTo>
                    <a:pt x="22083" y="30255"/>
                    <a:pt x="22150" y="30355"/>
                    <a:pt x="22183" y="30456"/>
                  </a:cubicBezTo>
                  <a:lnTo>
                    <a:pt x="22183" y="30489"/>
                  </a:lnTo>
                  <a:cubicBezTo>
                    <a:pt x="21616" y="31023"/>
                    <a:pt x="21649" y="31223"/>
                    <a:pt x="22350" y="32057"/>
                  </a:cubicBezTo>
                  <a:lnTo>
                    <a:pt x="23084" y="32957"/>
                  </a:lnTo>
                  <a:cubicBezTo>
                    <a:pt x="23117" y="33057"/>
                    <a:pt x="23184" y="33191"/>
                    <a:pt x="23284" y="33258"/>
                  </a:cubicBezTo>
                  <a:lnTo>
                    <a:pt x="23517" y="33424"/>
                  </a:lnTo>
                  <a:cubicBezTo>
                    <a:pt x="23617" y="33491"/>
                    <a:pt x="23717" y="33558"/>
                    <a:pt x="23818" y="33624"/>
                  </a:cubicBezTo>
                  <a:cubicBezTo>
                    <a:pt x="23884" y="33691"/>
                    <a:pt x="23984" y="33725"/>
                    <a:pt x="24051" y="33791"/>
                  </a:cubicBezTo>
                  <a:cubicBezTo>
                    <a:pt x="24084" y="33858"/>
                    <a:pt x="24118" y="33925"/>
                    <a:pt x="24184" y="33991"/>
                  </a:cubicBezTo>
                  <a:cubicBezTo>
                    <a:pt x="24318" y="34392"/>
                    <a:pt x="24551" y="34725"/>
                    <a:pt x="24852" y="35025"/>
                  </a:cubicBezTo>
                  <a:cubicBezTo>
                    <a:pt x="24852" y="35226"/>
                    <a:pt x="24952" y="35426"/>
                    <a:pt x="25152" y="35526"/>
                  </a:cubicBezTo>
                  <a:lnTo>
                    <a:pt x="25285" y="35626"/>
                  </a:lnTo>
                  <a:cubicBezTo>
                    <a:pt x="25719" y="35993"/>
                    <a:pt x="26186" y="36326"/>
                    <a:pt x="26686" y="36627"/>
                  </a:cubicBezTo>
                  <a:cubicBezTo>
                    <a:pt x="26720" y="36727"/>
                    <a:pt x="26786" y="36793"/>
                    <a:pt x="26853" y="36827"/>
                  </a:cubicBezTo>
                  <a:lnTo>
                    <a:pt x="26953" y="36827"/>
                  </a:lnTo>
                  <a:lnTo>
                    <a:pt x="26953" y="36860"/>
                  </a:lnTo>
                  <a:lnTo>
                    <a:pt x="27120" y="36927"/>
                  </a:lnTo>
                  <a:lnTo>
                    <a:pt x="27287" y="37027"/>
                  </a:lnTo>
                  <a:cubicBezTo>
                    <a:pt x="27253" y="37127"/>
                    <a:pt x="27287" y="37227"/>
                    <a:pt x="27353" y="37327"/>
                  </a:cubicBezTo>
                  <a:cubicBezTo>
                    <a:pt x="27453" y="37494"/>
                    <a:pt x="27520" y="37661"/>
                    <a:pt x="27554" y="37861"/>
                  </a:cubicBezTo>
                  <a:cubicBezTo>
                    <a:pt x="27587" y="38228"/>
                    <a:pt x="27820" y="38561"/>
                    <a:pt x="28154" y="38728"/>
                  </a:cubicBezTo>
                  <a:cubicBezTo>
                    <a:pt x="28214" y="38878"/>
                    <a:pt x="28380" y="39000"/>
                    <a:pt x="28534" y="39000"/>
                  </a:cubicBezTo>
                  <a:cubicBezTo>
                    <a:pt x="28552" y="39000"/>
                    <a:pt x="28570" y="38998"/>
                    <a:pt x="28588" y="38995"/>
                  </a:cubicBezTo>
                  <a:lnTo>
                    <a:pt x="29155" y="39462"/>
                  </a:lnTo>
                  <a:cubicBezTo>
                    <a:pt x="29255" y="39595"/>
                    <a:pt x="29388" y="39695"/>
                    <a:pt x="29522" y="39695"/>
                  </a:cubicBezTo>
                  <a:lnTo>
                    <a:pt x="29855" y="39962"/>
                  </a:lnTo>
                  <a:cubicBezTo>
                    <a:pt x="29955" y="40129"/>
                    <a:pt x="30089" y="40229"/>
                    <a:pt x="30255" y="40263"/>
                  </a:cubicBezTo>
                  <a:cubicBezTo>
                    <a:pt x="30422" y="40329"/>
                    <a:pt x="30556" y="40463"/>
                    <a:pt x="30622" y="40629"/>
                  </a:cubicBezTo>
                  <a:cubicBezTo>
                    <a:pt x="30722" y="40796"/>
                    <a:pt x="30823" y="40996"/>
                    <a:pt x="31089" y="40996"/>
                  </a:cubicBezTo>
                  <a:cubicBezTo>
                    <a:pt x="31123" y="41030"/>
                    <a:pt x="31123" y="41063"/>
                    <a:pt x="31156" y="41063"/>
                  </a:cubicBezTo>
                  <a:lnTo>
                    <a:pt x="31256" y="41063"/>
                  </a:lnTo>
                  <a:cubicBezTo>
                    <a:pt x="31590" y="41430"/>
                    <a:pt x="32023" y="41730"/>
                    <a:pt x="32457" y="41964"/>
                  </a:cubicBezTo>
                  <a:lnTo>
                    <a:pt x="32691" y="42064"/>
                  </a:lnTo>
                  <a:cubicBezTo>
                    <a:pt x="33524" y="42531"/>
                    <a:pt x="34392" y="42998"/>
                    <a:pt x="34792" y="43999"/>
                  </a:cubicBezTo>
                  <a:cubicBezTo>
                    <a:pt x="34925" y="44265"/>
                    <a:pt x="35159" y="44532"/>
                    <a:pt x="35426" y="44666"/>
                  </a:cubicBezTo>
                  <a:lnTo>
                    <a:pt x="35593" y="44799"/>
                  </a:lnTo>
                  <a:lnTo>
                    <a:pt x="35593" y="44832"/>
                  </a:lnTo>
                  <a:cubicBezTo>
                    <a:pt x="35626" y="45099"/>
                    <a:pt x="35693" y="45400"/>
                    <a:pt x="36026" y="45400"/>
                  </a:cubicBezTo>
                  <a:cubicBezTo>
                    <a:pt x="36060" y="45533"/>
                    <a:pt x="36160" y="45633"/>
                    <a:pt x="36326" y="45666"/>
                  </a:cubicBezTo>
                  <a:lnTo>
                    <a:pt x="36527" y="45666"/>
                  </a:lnTo>
                  <a:cubicBezTo>
                    <a:pt x="36693" y="46000"/>
                    <a:pt x="36860" y="46167"/>
                    <a:pt x="37060" y="46167"/>
                  </a:cubicBezTo>
                  <a:cubicBezTo>
                    <a:pt x="37227" y="46167"/>
                    <a:pt x="37394" y="46067"/>
                    <a:pt x="37494" y="45933"/>
                  </a:cubicBezTo>
                  <a:lnTo>
                    <a:pt x="37494" y="45867"/>
                  </a:lnTo>
                  <a:cubicBezTo>
                    <a:pt x="37494" y="45800"/>
                    <a:pt x="37527" y="45733"/>
                    <a:pt x="37527" y="45666"/>
                  </a:cubicBezTo>
                  <a:cubicBezTo>
                    <a:pt x="37594" y="45566"/>
                    <a:pt x="37527" y="45466"/>
                    <a:pt x="37461" y="45366"/>
                  </a:cubicBezTo>
                  <a:cubicBezTo>
                    <a:pt x="37394" y="45266"/>
                    <a:pt x="37361" y="45199"/>
                    <a:pt x="37394" y="45133"/>
                  </a:cubicBezTo>
                  <a:cubicBezTo>
                    <a:pt x="37427" y="45066"/>
                    <a:pt x="37461" y="45033"/>
                    <a:pt x="37561" y="44999"/>
                  </a:cubicBezTo>
                  <a:cubicBezTo>
                    <a:pt x="37627" y="44966"/>
                    <a:pt x="37694" y="44966"/>
                    <a:pt x="37761" y="44966"/>
                  </a:cubicBezTo>
                  <a:cubicBezTo>
                    <a:pt x="37994" y="44999"/>
                    <a:pt x="38194" y="45099"/>
                    <a:pt x="38328" y="45299"/>
                  </a:cubicBezTo>
                  <a:cubicBezTo>
                    <a:pt x="38568" y="45539"/>
                    <a:pt x="38862" y="45671"/>
                    <a:pt x="39185" y="45671"/>
                  </a:cubicBezTo>
                  <a:cubicBezTo>
                    <a:pt x="39221" y="45671"/>
                    <a:pt x="39258" y="45670"/>
                    <a:pt x="39295" y="45666"/>
                  </a:cubicBezTo>
                  <a:lnTo>
                    <a:pt x="39529" y="45700"/>
                  </a:lnTo>
                  <a:lnTo>
                    <a:pt x="39562" y="45666"/>
                  </a:lnTo>
                  <a:cubicBezTo>
                    <a:pt x="39662" y="45600"/>
                    <a:pt x="39729" y="45566"/>
                    <a:pt x="39729" y="45466"/>
                  </a:cubicBezTo>
                  <a:cubicBezTo>
                    <a:pt x="39729" y="45400"/>
                    <a:pt x="39696" y="45333"/>
                    <a:pt x="39629" y="45299"/>
                  </a:cubicBezTo>
                  <a:cubicBezTo>
                    <a:pt x="39495" y="45199"/>
                    <a:pt x="39495" y="45066"/>
                    <a:pt x="39529" y="44899"/>
                  </a:cubicBezTo>
                  <a:cubicBezTo>
                    <a:pt x="39529" y="44866"/>
                    <a:pt x="39529" y="44799"/>
                    <a:pt x="39529" y="44732"/>
                  </a:cubicBezTo>
                  <a:cubicBezTo>
                    <a:pt x="39562" y="44666"/>
                    <a:pt x="39662" y="44632"/>
                    <a:pt x="39729" y="44632"/>
                  </a:cubicBezTo>
                  <a:cubicBezTo>
                    <a:pt x="39796" y="44632"/>
                    <a:pt x="39862" y="44666"/>
                    <a:pt x="39929" y="44699"/>
                  </a:cubicBezTo>
                  <a:cubicBezTo>
                    <a:pt x="39962" y="44699"/>
                    <a:pt x="40029" y="44732"/>
                    <a:pt x="40062" y="44766"/>
                  </a:cubicBezTo>
                  <a:cubicBezTo>
                    <a:pt x="40096" y="44799"/>
                    <a:pt x="40129" y="44832"/>
                    <a:pt x="40163" y="44832"/>
                  </a:cubicBezTo>
                  <a:lnTo>
                    <a:pt x="40196" y="44832"/>
                  </a:lnTo>
                  <a:lnTo>
                    <a:pt x="40329" y="45133"/>
                  </a:lnTo>
                  <a:lnTo>
                    <a:pt x="40930" y="45766"/>
                  </a:lnTo>
                  <a:lnTo>
                    <a:pt x="41197" y="46067"/>
                  </a:lnTo>
                  <a:lnTo>
                    <a:pt x="41297" y="46067"/>
                  </a:lnTo>
                  <a:cubicBezTo>
                    <a:pt x="41497" y="46067"/>
                    <a:pt x="41697" y="46000"/>
                    <a:pt x="41864" y="45867"/>
                  </a:cubicBezTo>
                  <a:cubicBezTo>
                    <a:pt x="42064" y="45566"/>
                    <a:pt x="42164" y="45199"/>
                    <a:pt x="42131" y="44832"/>
                  </a:cubicBezTo>
                  <a:lnTo>
                    <a:pt x="42164" y="43498"/>
                  </a:lnTo>
                  <a:lnTo>
                    <a:pt x="42264" y="43398"/>
                  </a:lnTo>
                  <a:lnTo>
                    <a:pt x="42264" y="43131"/>
                  </a:lnTo>
                  <a:lnTo>
                    <a:pt x="42264" y="42831"/>
                  </a:lnTo>
                  <a:lnTo>
                    <a:pt x="42331" y="42764"/>
                  </a:lnTo>
                  <a:lnTo>
                    <a:pt x="42464" y="42631"/>
                  </a:lnTo>
                  <a:cubicBezTo>
                    <a:pt x="42464" y="42531"/>
                    <a:pt x="42498" y="42464"/>
                    <a:pt x="42498" y="42397"/>
                  </a:cubicBezTo>
                  <a:lnTo>
                    <a:pt x="42531" y="42297"/>
                  </a:lnTo>
                  <a:cubicBezTo>
                    <a:pt x="42564" y="42197"/>
                    <a:pt x="42598" y="42064"/>
                    <a:pt x="42598" y="41930"/>
                  </a:cubicBezTo>
                  <a:lnTo>
                    <a:pt x="42598" y="41730"/>
                  </a:lnTo>
                  <a:cubicBezTo>
                    <a:pt x="42631" y="41630"/>
                    <a:pt x="42631" y="41530"/>
                    <a:pt x="42598" y="41430"/>
                  </a:cubicBezTo>
                  <a:cubicBezTo>
                    <a:pt x="42598" y="41363"/>
                    <a:pt x="42598" y="41330"/>
                    <a:pt x="42598" y="41263"/>
                  </a:cubicBezTo>
                  <a:cubicBezTo>
                    <a:pt x="42564" y="41163"/>
                    <a:pt x="42564" y="41063"/>
                    <a:pt x="42498" y="40930"/>
                  </a:cubicBezTo>
                  <a:cubicBezTo>
                    <a:pt x="42498" y="40896"/>
                    <a:pt x="42498" y="40863"/>
                    <a:pt x="42464" y="40830"/>
                  </a:cubicBezTo>
                  <a:cubicBezTo>
                    <a:pt x="42464" y="40763"/>
                    <a:pt x="42431" y="40696"/>
                    <a:pt x="42397" y="40663"/>
                  </a:cubicBezTo>
                  <a:lnTo>
                    <a:pt x="42364" y="40296"/>
                  </a:lnTo>
                  <a:cubicBezTo>
                    <a:pt x="42231" y="39529"/>
                    <a:pt x="42364" y="38728"/>
                    <a:pt x="42664" y="37994"/>
                  </a:cubicBezTo>
                  <a:cubicBezTo>
                    <a:pt x="42064" y="36960"/>
                    <a:pt x="42064" y="36660"/>
                    <a:pt x="42731" y="35859"/>
                  </a:cubicBezTo>
                  <a:cubicBezTo>
                    <a:pt x="42798" y="35793"/>
                    <a:pt x="42831" y="35726"/>
                    <a:pt x="42898" y="35659"/>
                  </a:cubicBezTo>
                  <a:lnTo>
                    <a:pt x="42965" y="35559"/>
                  </a:lnTo>
                  <a:cubicBezTo>
                    <a:pt x="43031" y="35526"/>
                    <a:pt x="43065" y="35526"/>
                    <a:pt x="43098" y="35492"/>
                  </a:cubicBezTo>
                  <a:cubicBezTo>
                    <a:pt x="43198" y="35326"/>
                    <a:pt x="43265" y="35126"/>
                    <a:pt x="43098" y="34959"/>
                  </a:cubicBezTo>
                  <a:cubicBezTo>
                    <a:pt x="42931" y="34925"/>
                    <a:pt x="42965" y="34792"/>
                    <a:pt x="42965" y="34659"/>
                  </a:cubicBezTo>
                  <a:cubicBezTo>
                    <a:pt x="42898" y="34592"/>
                    <a:pt x="42864" y="34525"/>
                    <a:pt x="42864" y="34458"/>
                  </a:cubicBezTo>
                  <a:cubicBezTo>
                    <a:pt x="42864" y="34358"/>
                    <a:pt x="42798" y="34292"/>
                    <a:pt x="42731" y="34225"/>
                  </a:cubicBezTo>
                  <a:lnTo>
                    <a:pt x="42698" y="34192"/>
                  </a:lnTo>
                  <a:lnTo>
                    <a:pt x="42698" y="34192"/>
                  </a:lnTo>
                  <a:lnTo>
                    <a:pt x="42764" y="34225"/>
                  </a:lnTo>
                  <a:cubicBezTo>
                    <a:pt x="42965" y="34325"/>
                    <a:pt x="43165" y="34358"/>
                    <a:pt x="43365" y="34392"/>
                  </a:cubicBezTo>
                  <a:cubicBezTo>
                    <a:pt x="43632" y="34425"/>
                    <a:pt x="43865" y="34525"/>
                    <a:pt x="44099" y="34659"/>
                  </a:cubicBezTo>
                  <a:cubicBezTo>
                    <a:pt x="44265" y="34992"/>
                    <a:pt x="44632" y="35226"/>
                    <a:pt x="45033" y="35226"/>
                  </a:cubicBezTo>
                  <a:cubicBezTo>
                    <a:pt x="45233" y="35226"/>
                    <a:pt x="45433" y="35192"/>
                    <a:pt x="45633" y="35092"/>
                  </a:cubicBezTo>
                  <a:lnTo>
                    <a:pt x="45666" y="35059"/>
                  </a:lnTo>
                  <a:lnTo>
                    <a:pt x="45767" y="35059"/>
                  </a:lnTo>
                  <a:cubicBezTo>
                    <a:pt x="46467" y="34825"/>
                    <a:pt x="46534" y="34725"/>
                    <a:pt x="46334" y="33958"/>
                  </a:cubicBezTo>
                  <a:cubicBezTo>
                    <a:pt x="46234" y="33891"/>
                    <a:pt x="46133" y="33891"/>
                    <a:pt x="46000" y="33891"/>
                  </a:cubicBezTo>
                  <a:cubicBezTo>
                    <a:pt x="45833" y="33891"/>
                    <a:pt x="45666" y="33925"/>
                    <a:pt x="45533" y="33958"/>
                  </a:cubicBezTo>
                  <a:lnTo>
                    <a:pt x="45400" y="34025"/>
                  </a:lnTo>
                  <a:cubicBezTo>
                    <a:pt x="45333" y="33791"/>
                    <a:pt x="45400" y="33524"/>
                    <a:pt x="45600" y="33358"/>
                  </a:cubicBezTo>
                  <a:cubicBezTo>
                    <a:pt x="45733" y="33224"/>
                    <a:pt x="45800" y="33024"/>
                    <a:pt x="45767" y="32857"/>
                  </a:cubicBezTo>
                  <a:cubicBezTo>
                    <a:pt x="45800" y="32724"/>
                    <a:pt x="45767" y="32624"/>
                    <a:pt x="45666" y="32590"/>
                  </a:cubicBezTo>
                  <a:cubicBezTo>
                    <a:pt x="45550" y="32386"/>
                    <a:pt x="45331" y="32284"/>
                    <a:pt x="45121" y="32284"/>
                  </a:cubicBezTo>
                  <a:cubicBezTo>
                    <a:pt x="45092" y="32284"/>
                    <a:pt x="45062" y="32286"/>
                    <a:pt x="45033" y="32290"/>
                  </a:cubicBezTo>
                  <a:lnTo>
                    <a:pt x="44232" y="32290"/>
                  </a:lnTo>
                  <a:cubicBezTo>
                    <a:pt x="44099" y="32290"/>
                    <a:pt x="43999" y="32257"/>
                    <a:pt x="43965" y="31990"/>
                  </a:cubicBezTo>
                  <a:lnTo>
                    <a:pt x="43965" y="31923"/>
                  </a:lnTo>
                  <a:cubicBezTo>
                    <a:pt x="43965" y="31923"/>
                    <a:pt x="43965" y="31890"/>
                    <a:pt x="43965" y="31890"/>
                  </a:cubicBezTo>
                  <a:cubicBezTo>
                    <a:pt x="43965" y="31857"/>
                    <a:pt x="43932" y="31823"/>
                    <a:pt x="43932" y="31790"/>
                  </a:cubicBezTo>
                  <a:lnTo>
                    <a:pt x="43865" y="31756"/>
                  </a:lnTo>
                  <a:cubicBezTo>
                    <a:pt x="43865" y="31756"/>
                    <a:pt x="43865" y="31723"/>
                    <a:pt x="43832" y="31723"/>
                  </a:cubicBezTo>
                  <a:cubicBezTo>
                    <a:pt x="43598" y="31556"/>
                    <a:pt x="43465" y="31289"/>
                    <a:pt x="43498" y="31023"/>
                  </a:cubicBezTo>
                  <a:cubicBezTo>
                    <a:pt x="43498" y="30355"/>
                    <a:pt x="43365" y="29722"/>
                    <a:pt x="43065" y="29155"/>
                  </a:cubicBezTo>
                  <a:cubicBezTo>
                    <a:pt x="42764" y="28654"/>
                    <a:pt x="42564" y="28354"/>
                    <a:pt x="42131" y="28354"/>
                  </a:cubicBezTo>
                  <a:cubicBezTo>
                    <a:pt x="41930" y="28354"/>
                    <a:pt x="41697" y="28421"/>
                    <a:pt x="41497" y="28521"/>
                  </a:cubicBezTo>
                  <a:lnTo>
                    <a:pt x="41430" y="28521"/>
                  </a:lnTo>
                  <a:cubicBezTo>
                    <a:pt x="41297" y="28487"/>
                    <a:pt x="41197" y="28487"/>
                    <a:pt x="41097" y="28421"/>
                  </a:cubicBezTo>
                  <a:cubicBezTo>
                    <a:pt x="40996" y="28387"/>
                    <a:pt x="40863" y="28354"/>
                    <a:pt x="40730" y="28354"/>
                  </a:cubicBezTo>
                  <a:cubicBezTo>
                    <a:pt x="40563" y="28354"/>
                    <a:pt x="40429" y="28454"/>
                    <a:pt x="40363" y="28621"/>
                  </a:cubicBezTo>
                  <a:cubicBezTo>
                    <a:pt x="40062" y="28754"/>
                    <a:pt x="39896" y="29055"/>
                    <a:pt x="39929" y="29388"/>
                  </a:cubicBezTo>
                  <a:cubicBezTo>
                    <a:pt x="39929" y="29722"/>
                    <a:pt x="39762" y="29888"/>
                    <a:pt x="39395" y="29888"/>
                  </a:cubicBezTo>
                  <a:cubicBezTo>
                    <a:pt x="39295" y="29888"/>
                    <a:pt x="39195" y="29955"/>
                    <a:pt x="39128" y="30022"/>
                  </a:cubicBezTo>
                  <a:cubicBezTo>
                    <a:pt x="39095" y="30189"/>
                    <a:pt x="38995" y="30289"/>
                    <a:pt x="38862" y="30389"/>
                  </a:cubicBezTo>
                  <a:cubicBezTo>
                    <a:pt x="38728" y="30456"/>
                    <a:pt x="38695" y="30589"/>
                    <a:pt x="38762" y="30722"/>
                  </a:cubicBezTo>
                  <a:cubicBezTo>
                    <a:pt x="38795" y="30822"/>
                    <a:pt x="38862" y="30923"/>
                    <a:pt x="38928" y="30989"/>
                  </a:cubicBezTo>
                  <a:cubicBezTo>
                    <a:pt x="39062" y="31089"/>
                    <a:pt x="39229" y="31156"/>
                    <a:pt x="39395" y="31189"/>
                  </a:cubicBezTo>
                  <a:cubicBezTo>
                    <a:pt x="39529" y="31189"/>
                    <a:pt x="39629" y="31223"/>
                    <a:pt x="39762" y="31256"/>
                  </a:cubicBezTo>
                  <a:lnTo>
                    <a:pt x="39896" y="31289"/>
                  </a:lnTo>
                  <a:cubicBezTo>
                    <a:pt x="40062" y="31323"/>
                    <a:pt x="40263" y="31356"/>
                    <a:pt x="40429" y="31356"/>
                  </a:cubicBezTo>
                  <a:lnTo>
                    <a:pt x="40796" y="31356"/>
                  </a:lnTo>
                  <a:cubicBezTo>
                    <a:pt x="41230" y="31356"/>
                    <a:pt x="41463" y="31523"/>
                    <a:pt x="41630" y="32023"/>
                  </a:cubicBezTo>
                  <a:cubicBezTo>
                    <a:pt x="41730" y="32290"/>
                    <a:pt x="41797" y="32557"/>
                    <a:pt x="41864" y="32824"/>
                  </a:cubicBezTo>
                  <a:cubicBezTo>
                    <a:pt x="41864" y="32924"/>
                    <a:pt x="41897" y="33024"/>
                    <a:pt x="41930" y="33124"/>
                  </a:cubicBezTo>
                  <a:lnTo>
                    <a:pt x="41930" y="33191"/>
                  </a:lnTo>
                  <a:lnTo>
                    <a:pt x="41830" y="33057"/>
                  </a:lnTo>
                  <a:cubicBezTo>
                    <a:pt x="41697" y="32924"/>
                    <a:pt x="41597" y="32724"/>
                    <a:pt x="41530" y="32557"/>
                  </a:cubicBezTo>
                  <a:cubicBezTo>
                    <a:pt x="41330" y="31823"/>
                    <a:pt x="41297" y="31656"/>
                    <a:pt x="40763" y="31656"/>
                  </a:cubicBezTo>
                  <a:lnTo>
                    <a:pt x="40229" y="31656"/>
                  </a:lnTo>
                  <a:cubicBezTo>
                    <a:pt x="40163" y="31656"/>
                    <a:pt x="40062" y="31690"/>
                    <a:pt x="39996" y="31756"/>
                  </a:cubicBezTo>
                  <a:lnTo>
                    <a:pt x="39562" y="31690"/>
                  </a:lnTo>
                  <a:cubicBezTo>
                    <a:pt x="38428" y="31623"/>
                    <a:pt x="38428" y="31623"/>
                    <a:pt x="38361" y="30456"/>
                  </a:cubicBezTo>
                  <a:lnTo>
                    <a:pt x="37828" y="30389"/>
                  </a:lnTo>
                  <a:cubicBezTo>
                    <a:pt x="37361" y="30222"/>
                    <a:pt x="37227" y="29855"/>
                    <a:pt x="37127" y="29488"/>
                  </a:cubicBezTo>
                  <a:cubicBezTo>
                    <a:pt x="37060" y="29255"/>
                    <a:pt x="36960" y="29055"/>
                    <a:pt x="36827" y="28888"/>
                  </a:cubicBezTo>
                  <a:cubicBezTo>
                    <a:pt x="36660" y="28621"/>
                    <a:pt x="36560" y="28321"/>
                    <a:pt x="36593" y="28020"/>
                  </a:cubicBezTo>
                  <a:cubicBezTo>
                    <a:pt x="36560" y="27887"/>
                    <a:pt x="36560" y="27720"/>
                    <a:pt x="36527" y="27587"/>
                  </a:cubicBezTo>
                  <a:cubicBezTo>
                    <a:pt x="36493" y="27520"/>
                    <a:pt x="36493" y="27453"/>
                    <a:pt x="36460" y="27387"/>
                  </a:cubicBezTo>
                  <a:cubicBezTo>
                    <a:pt x="36493" y="27253"/>
                    <a:pt x="36460" y="27086"/>
                    <a:pt x="36393" y="26986"/>
                  </a:cubicBezTo>
                  <a:cubicBezTo>
                    <a:pt x="36360" y="26886"/>
                    <a:pt x="36326" y="26820"/>
                    <a:pt x="36293" y="26753"/>
                  </a:cubicBezTo>
                  <a:cubicBezTo>
                    <a:pt x="36260" y="26553"/>
                    <a:pt x="36060" y="26419"/>
                    <a:pt x="35859" y="26419"/>
                  </a:cubicBezTo>
                  <a:lnTo>
                    <a:pt x="35526" y="26419"/>
                  </a:lnTo>
                  <a:cubicBezTo>
                    <a:pt x="35326" y="26419"/>
                    <a:pt x="35126" y="26386"/>
                    <a:pt x="34892" y="26319"/>
                  </a:cubicBezTo>
                  <a:cubicBezTo>
                    <a:pt x="34725" y="26319"/>
                    <a:pt x="34525" y="26353"/>
                    <a:pt x="34358" y="26386"/>
                  </a:cubicBezTo>
                  <a:cubicBezTo>
                    <a:pt x="34292" y="26419"/>
                    <a:pt x="34192" y="26419"/>
                    <a:pt x="34125" y="26419"/>
                  </a:cubicBezTo>
                  <a:cubicBezTo>
                    <a:pt x="33424" y="26353"/>
                    <a:pt x="32791" y="25886"/>
                    <a:pt x="32557" y="25218"/>
                  </a:cubicBezTo>
                  <a:lnTo>
                    <a:pt x="32957" y="24685"/>
                  </a:lnTo>
                  <a:cubicBezTo>
                    <a:pt x="33057" y="24618"/>
                    <a:pt x="33191" y="24551"/>
                    <a:pt x="33291" y="24518"/>
                  </a:cubicBezTo>
                  <a:cubicBezTo>
                    <a:pt x="33524" y="24418"/>
                    <a:pt x="33691" y="24284"/>
                    <a:pt x="33825" y="24084"/>
                  </a:cubicBezTo>
                  <a:cubicBezTo>
                    <a:pt x="33858" y="24051"/>
                    <a:pt x="33858" y="23984"/>
                    <a:pt x="33858" y="23951"/>
                  </a:cubicBezTo>
                  <a:cubicBezTo>
                    <a:pt x="33891" y="23651"/>
                    <a:pt x="33658" y="23584"/>
                    <a:pt x="33391" y="23517"/>
                  </a:cubicBezTo>
                  <a:cubicBezTo>
                    <a:pt x="33291" y="23451"/>
                    <a:pt x="33191" y="23417"/>
                    <a:pt x="33091" y="23350"/>
                  </a:cubicBezTo>
                  <a:cubicBezTo>
                    <a:pt x="33024" y="23317"/>
                    <a:pt x="32991" y="23284"/>
                    <a:pt x="32991" y="23250"/>
                  </a:cubicBezTo>
                  <a:cubicBezTo>
                    <a:pt x="32991" y="23217"/>
                    <a:pt x="33024" y="23184"/>
                    <a:pt x="33091" y="23117"/>
                  </a:cubicBezTo>
                  <a:cubicBezTo>
                    <a:pt x="33158" y="23084"/>
                    <a:pt x="33224" y="23050"/>
                    <a:pt x="33224" y="23017"/>
                  </a:cubicBezTo>
                  <a:lnTo>
                    <a:pt x="33424" y="22950"/>
                  </a:lnTo>
                  <a:lnTo>
                    <a:pt x="33691" y="22883"/>
                  </a:lnTo>
                  <a:lnTo>
                    <a:pt x="33825" y="22883"/>
                  </a:lnTo>
                  <a:cubicBezTo>
                    <a:pt x="33958" y="22883"/>
                    <a:pt x="34092" y="22883"/>
                    <a:pt x="34158" y="22783"/>
                  </a:cubicBezTo>
                  <a:cubicBezTo>
                    <a:pt x="34192" y="22683"/>
                    <a:pt x="34158" y="22583"/>
                    <a:pt x="34058" y="22383"/>
                  </a:cubicBezTo>
                  <a:lnTo>
                    <a:pt x="33925" y="22150"/>
                  </a:lnTo>
                  <a:cubicBezTo>
                    <a:pt x="33925" y="22083"/>
                    <a:pt x="33925" y="22016"/>
                    <a:pt x="33925" y="21949"/>
                  </a:cubicBezTo>
                  <a:cubicBezTo>
                    <a:pt x="33958" y="21749"/>
                    <a:pt x="33891" y="21549"/>
                    <a:pt x="33791" y="21416"/>
                  </a:cubicBezTo>
                  <a:lnTo>
                    <a:pt x="33791" y="21216"/>
                  </a:lnTo>
                  <a:cubicBezTo>
                    <a:pt x="33658" y="20682"/>
                    <a:pt x="33224" y="20582"/>
                    <a:pt x="32757" y="20482"/>
                  </a:cubicBezTo>
                  <a:lnTo>
                    <a:pt x="32424" y="20382"/>
                  </a:lnTo>
                  <a:lnTo>
                    <a:pt x="32157" y="20315"/>
                  </a:lnTo>
                  <a:cubicBezTo>
                    <a:pt x="32157" y="20248"/>
                    <a:pt x="32224" y="20182"/>
                    <a:pt x="32290" y="20182"/>
                  </a:cubicBezTo>
                  <a:lnTo>
                    <a:pt x="32557" y="20182"/>
                  </a:lnTo>
                  <a:cubicBezTo>
                    <a:pt x="32657" y="20182"/>
                    <a:pt x="32724" y="20148"/>
                    <a:pt x="32791" y="20115"/>
                  </a:cubicBezTo>
                  <a:lnTo>
                    <a:pt x="32824" y="20081"/>
                  </a:lnTo>
                  <a:cubicBezTo>
                    <a:pt x="32824" y="20081"/>
                    <a:pt x="32891" y="20048"/>
                    <a:pt x="32891" y="20015"/>
                  </a:cubicBezTo>
                  <a:cubicBezTo>
                    <a:pt x="32891" y="20015"/>
                    <a:pt x="32891" y="19981"/>
                    <a:pt x="32891" y="19948"/>
                  </a:cubicBezTo>
                  <a:lnTo>
                    <a:pt x="32891" y="19915"/>
                  </a:lnTo>
                  <a:cubicBezTo>
                    <a:pt x="32891" y="19881"/>
                    <a:pt x="32891" y="19815"/>
                    <a:pt x="32891" y="19781"/>
                  </a:cubicBezTo>
                  <a:cubicBezTo>
                    <a:pt x="32891" y="19781"/>
                    <a:pt x="32891" y="19748"/>
                    <a:pt x="32891" y="19748"/>
                  </a:cubicBezTo>
                  <a:cubicBezTo>
                    <a:pt x="32891" y="19715"/>
                    <a:pt x="32891" y="19681"/>
                    <a:pt x="32891" y="19681"/>
                  </a:cubicBezTo>
                  <a:cubicBezTo>
                    <a:pt x="32824" y="19481"/>
                    <a:pt x="32757" y="19281"/>
                    <a:pt x="32724" y="19081"/>
                  </a:cubicBezTo>
                  <a:cubicBezTo>
                    <a:pt x="32691" y="18881"/>
                    <a:pt x="32624" y="18680"/>
                    <a:pt x="32557" y="18514"/>
                  </a:cubicBezTo>
                  <a:lnTo>
                    <a:pt x="32557" y="18447"/>
                  </a:lnTo>
                  <a:cubicBezTo>
                    <a:pt x="32457" y="18314"/>
                    <a:pt x="32390" y="18113"/>
                    <a:pt x="32224" y="18113"/>
                  </a:cubicBezTo>
                  <a:cubicBezTo>
                    <a:pt x="32157" y="18113"/>
                    <a:pt x="32123" y="18147"/>
                    <a:pt x="32057" y="18147"/>
                  </a:cubicBezTo>
                  <a:cubicBezTo>
                    <a:pt x="31790" y="18213"/>
                    <a:pt x="31656" y="18514"/>
                    <a:pt x="31790" y="18781"/>
                  </a:cubicBezTo>
                  <a:lnTo>
                    <a:pt x="31823" y="18881"/>
                  </a:lnTo>
                  <a:cubicBezTo>
                    <a:pt x="31923" y="19047"/>
                    <a:pt x="31957" y="19281"/>
                    <a:pt x="31890" y="19481"/>
                  </a:cubicBezTo>
                  <a:cubicBezTo>
                    <a:pt x="31890" y="19514"/>
                    <a:pt x="31857" y="19548"/>
                    <a:pt x="31857" y="19581"/>
                  </a:cubicBezTo>
                  <a:cubicBezTo>
                    <a:pt x="31823" y="19614"/>
                    <a:pt x="31790" y="19648"/>
                    <a:pt x="31723" y="19681"/>
                  </a:cubicBezTo>
                  <a:cubicBezTo>
                    <a:pt x="31723" y="19648"/>
                    <a:pt x="31723" y="19581"/>
                    <a:pt x="31690" y="19581"/>
                  </a:cubicBezTo>
                  <a:lnTo>
                    <a:pt x="31656" y="19581"/>
                  </a:lnTo>
                  <a:cubicBezTo>
                    <a:pt x="31640" y="19564"/>
                    <a:pt x="31631" y="19556"/>
                    <a:pt x="31623" y="19556"/>
                  </a:cubicBezTo>
                  <a:cubicBezTo>
                    <a:pt x="31615" y="19556"/>
                    <a:pt x="31606" y="19564"/>
                    <a:pt x="31590" y="19581"/>
                  </a:cubicBezTo>
                  <a:cubicBezTo>
                    <a:pt x="31523" y="19581"/>
                    <a:pt x="31456" y="19614"/>
                    <a:pt x="31390" y="19648"/>
                  </a:cubicBezTo>
                  <a:cubicBezTo>
                    <a:pt x="31390" y="19648"/>
                    <a:pt x="31356" y="19681"/>
                    <a:pt x="31323" y="19715"/>
                  </a:cubicBezTo>
                  <a:cubicBezTo>
                    <a:pt x="31323" y="19715"/>
                    <a:pt x="31290" y="19715"/>
                    <a:pt x="31290" y="19748"/>
                  </a:cubicBezTo>
                  <a:cubicBezTo>
                    <a:pt x="31256" y="19815"/>
                    <a:pt x="31290" y="19815"/>
                    <a:pt x="31290" y="19815"/>
                  </a:cubicBezTo>
                  <a:cubicBezTo>
                    <a:pt x="31223" y="19848"/>
                    <a:pt x="31156" y="19915"/>
                    <a:pt x="31089" y="19948"/>
                  </a:cubicBezTo>
                  <a:lnTo>
                    <a:pt x="31023" y="19981"/>
                  </a:lnTo>
                  <a:cubicBezTo>
                    <a:pt x="31089" y="19915"/>
                    <a:pt x="31089" y="19815"/>
                    <a:pt x="31023" y="19748"/>
                  </a:cubicBezTo>
                  <a:cubicBezTo>
                    <a:pt x="31123" y="19715"/>
                    <a:pt x="31156" y="19614"/>
                    <a:pt x="31189" y="19548"/>
                  </a:cubicBezTo>
                  <a:cubicBezTo>
                    <a:pt x="31189" y="19514"/>
                    <a:pt x="31223" y="19514"/>
                    <a:pt x="31223" y="19481"/>
                  </a:cubicBezTo>
                  <a:lnTo>
                    <a:pt x="31223" y="19448"/>
                  </a:lnTo>
                  <a:cubicBezTo>
                    <a:pt x="31256" y="19481"/>
                    <a:pt x="31323" y="19481"/>
                    <a:pt x="31356" y="19481"/>
                  </a:cubicBezTo>
                  <a:cubicBezTo>
                    <a:pt x="31456" y="19481"/>
                    <a:pt x="31523" y="19414"/>
                    <a:pt x="31590" y="19248"/>
                  </a:cubicBezTo>
                  <a:cubicBezTo>
                    <a:pt x="31490" y="18714"/>
                    <a:pt x="31123" y="18314"/>
                    <a:pt x="30622" y="18180"/>
                  </a:cubicBezTo>
                  <a:cubicBezTo>
                    <a:pt x="30589" y="18147"/>
                    <a:pt x="30556" y="18147"/>
                    <a:pt x="30489" y="18147"/>
                  </a:cubicBezTo>
                  <a:lnTo>
                    <a:pt x="30356" y="17880"/>
                  </a:lnTo>
                  <a:cubicBezTo>
                    <a:pt x="30255" y="17680"/>
                    <a:pt x="30089" y="17580"/>
                    <a:pt x="29889" y="17580"/>
                  </a:cubicBezTo>
                  <a:cubicBezTo>
                    <a:pt x="29822" y="17580"/>
                    <a:pt x="29755" y="17580"/>
                    <a:pt x="29688" y="17613"/>
                  </a:cubicBezTo>
                  <a:cubicBezTo>
                    <a:pt x="29622" y="17646"/>
                    <a:pt x="29522" y="17646"/>
                    <a:pt x="29455" y="17646"/>
                  </a:cubicBezTo>
                  <a:cubicBezTo>
                    <a:pt x="29221" y="17646"/>
                    <a:pt x="29121" y="17480"/>
                    <a:pt x="29055" y="17146"/>
                  </a:cubicBezTo>
                  <a:lnTo>
                    <a:pt x="29055" y="17013"/>
                  </a:lnTo>
                  <a:cubicBezTo>
                    <a:pt x="29088" y="16879"/>
                    <a:pt x="29021" y="16746"/>
                    <a:pt x="28955" y="16646"/>
                  </a:cubicBezTo>
                  <a:cubicBezTo>
                    <a:pt x="28821" y="16412"/>
                    <a:pt x="28654" y="16245"/>
                    <a:pt x="28421" y="16145"/>
                  </a:cubicBezTo>
                  <a:cubicBezTo>
                    <a:pt x="28321" y="16079"/>
                    <a:pt x="28154" y="16045"/>
                    <a:pt x="28021" y="16045"/>
                  </a:cubicBezTo>
                  <a:lnTo>
                    <a:pt x="27920" y="16045"/>
                  </a:lnTo>
                  <a:cubicBezTo>
                    <a:pt x="27854" y="16045"/>
                    <a:pt x="27787" y="16045"/>
                    <a:pt x="27720" y="16079"/>
                  </a:cubicBezTo>
                  <a:cubicBezTo>
                    <a:pt x="27687" y="16079"/>
                    <a:pt x="27654" y="16112"/>
                    <a:pt x="27654" y="16112"/>
                  </a:cubicBezTo>
                  <a:lnTo>
                    <a:pt x="27387" y="16012"/>
                  </a:lnTo>
                  <a:lnTo>
                    <a:pt x="27120" y="15878"/>
                  </a:lnTo>
                  <a:cubicBezTo>
                    <a:pt x="27087" y="15878"/>
                    <a:pt x="27053" y="15912"/>
                    <a:pt x="27020" y="15945"/>
                  </a:cubicBezTo>
                  <a:cubicBezTo>
                    <a:pt x="26920" y="15945"/>
                    <a:pt x="26853" y="15978"/>
                    <a:pt x="26786" y="16045"/>
                  </a:cubicBezTo>
                  <a:cubicBezTo>
                    <a:pt x="26720" y="16112"/>
                    <a:pt x="26653" y="16179"/>
                    <a:pt x="26553" y="16179"/>
                  </a:cubicBezTo>
                  <a:lnTo>
                    <a:pt x="26453" y="16179"/>
                  </a:lnTo>
                  <a:cubicBezTo>
                    <a:pt x="26453" y="16145"/>
                    <a:pt x="26453" y="16112"/>
                    <a:pt x="26453" y="16079"/>
                  </a:cubicBezTo>
                  <a:lnTo>
                    <a:pt x="26286" y="16012"/>
                  </a:lnTo>
                  <a:lnTo>
                    <a:pt x="26119" y="15978"/>
                  </a:lnTo>
                  <a:lnTo>
                    <a:pt x="26119" y="15878"/>
                  </a:lnTo>
                  <a:cubicBezTo>
                    <a:pt x="26119" y="15612"/>
                    <a:pt x="26086" y="15345"/>
                    <a:pt x="26052" y="15111"/>
                  </a:cubicBezTo>
                  <a:cubicBezTo>
                    <a:pt x="26086" y="15078"/>
                    <a:pt x="26086" y="15078"/>
                    <a:pt x="26052" y="15044"/>
                  </a:cubicBezTo>
                  <a:cubicBezTo>
                    <a:pt x="26052" y="14978"/>
                    <a:pt x="26052" y="14878"/>
                    <a:pt x="26052" y="14811"/>
                  </a:cubicBezTo>
                  <a:lnTo>
                    <a:pt x="25886" y="14544"/>
                  </a:lnTo>
                  <a:lnTo>
                    <a:pt x="25786" y="14511"/>
                  </a:lnTo>
                  <a:cubicBezTo>
                    <a:pt x="25752" y="14477"/>
                    <a:pt x="25752" y="14411"/>
                    <a:pt x="25786" y="14377"/>
                  </a:cubicBezTo>
                  <a:cubicBezTo>
                    <a:pt x="25819" y="14277"/>
                    <a:pt x="25786" y="14177"/>
                    <a:pt x="25752" y="14077"/>
                  </a:cubicBezTo>
                  <a:cubicBezTo>
                    <a:pt x="25652" y="14010"/>
                    <a:pt x="25552" y="13977"/>
                    <a:pt x="25452" y="13977"/>
                  </a:cubicBezTo>
                  <a:cubicBezTo>
                    <a:pt x="25185" y="14144"/>
                    <a:pt x="24918" y="14211"/>
                    <a:pt x="24618" y="14211"/>
                  </a:cubicBezTo>
                  <a:cubicBezTo>
                    <a:pt x="24118" y="14177"/>
                    <a:pt x="23651" y="13944"/>
                    <a:pt x="23317" y="13543"/>
                  </a:cubicBezTo>
                  <a:cubicBezTo>
                    <a:pt x="23250" y="13477"/>
                    <a:pt x="23150" y="13410"/>
                    <a:pt x="23050" y="13343"/>
                  </a:cubicBezTo>
                  <a:lnTo>
                    <a:pt x="22950" y="13243"/>
                  </a:lnTo>
                  <a:cubicBezTo>
                    <a:pt x="22850" y="13110"/>
                    <a:pt x="22683" y="13043"/>
                    <a:pt x="22517" y="13043"/>
                  </a:cubicBezTo>
                  <a:cubicBezTo>
                    <a:pt x="22316" y="13043"/>
                    <a:pt x="22183" y="13243"/>
                    <a:pt x="22050" y="13443"/>
                  </a:cubicBezTo>
                  <a:lnTo>
                    <a:pt x="21950" y="13577"/>
                  </a:lnTo>
                  <a:lnTo>
                    <a:pt x="21916" y="13944"/>
                  </a:lnTo>
                  <a:cubicBezTo>
                    <a:pt x="21849" y="13977"/>
                    <a:pt x="21749" y="14010"/>
                    <a:pt x="21649" y="14010"/>
                  </a:cubicBezTo>
                  <a:cubicBezTo>
                    <a:pt x="21483" y="13977"/>
                    <a:pt x="21316" y="13944"/>
                    <a:pt x="21182" y="13877"/>
                  </a:cubicBezTo>
                  <a:lnTo>
                    <a:pt x="21116" y="13844"/>
                  </a:lnTo>
                  <a:cubicBezTo>
                    <a:pt x="21116" y="13810"/>
                    <a:pt x="21082" y="13777"/>
                    <a:pt x="21049" y="13744"/>
                  </a:cubicBezTo>
                  <a:lnTo>
                    <a:pt x="21016" y="13677"/>
                  </a:lnTo>
                  <a:cubicBezTo>
                    <a:pt x="20915" y="13577"/>
                    <a:pt x="20815" y="13477"/>
                    <a:pt x="20682" y="13410"/>
                  </a:cubicBezTo>
                  <a:cubicBezTo>
                    <a:pt x="20582" y="13277"/>
                    <a:pt x="20515" y="13110"/>
                    <a:pt x="20482" y="12943"/>
                  </a:cubicBezTo>
                  <a:cubicBezTo>
                    <a:pt x="20482" y="12776"/>
                    <a:pt x="20415" y="12576"/>
                    <a:pt x="20282" y="12443"/>
                  </a:cubicBezTo>
                  <a:lnTo>
                    <a:pt x="19981" y="11809"/>
                  </a:lnTo>
                  <a:cubicBezTo>
                    <a:pt x="19915" y="11642"/>
                    <a:pt x="19781" y="11542"/>
                    <a:pt x="19648" y="11475"/>
                  </a:cubicBezTo>
                  <a:cubicBezTo>
                    <a:pt x="19481" y="11409"/>
                    <a:pt x="19381" y="11308"/>
                    <a:pt x="19281" y="11175"/>
                  </a:cubicBezTo>
                  <a:cubicBezTo>
                    <a:pt x="19047" y="10708"/>
                    <a:pt x="18647" y="10374"/>
                    <a:pt x="18180" y="10208"/>
                  </a:cubicBezTo>
                  <a:lnTo>
                    <a:pt x="15245" y="7939"/>
                  </a:lnTo>
                  <a:cubicBezTo>
                    <a:pt x="15178" y="7906"/>
                    <a:pt x="15111" y="7873"/>
                    <a:pt x="15045" y="7839"/>
                  </a:cubicBezTo>
                  <a:lnTo>
                    <a:pt x="14978" y="7873"/>
                  </a:lnTo>
                  <a:cubicBezTo>
                    <a:pt x="14878" y="7839"/>
                    <a:pt x="14811" y="7839"/>
                    <a:pt x="14711" y="7839"/>
                  </a:cubicBezTo>
                  <a:lnTo>
                    <a:pt x="14611" y="7839"/>
                  </a:lnTo>
                  <a:cubicBezTo>
                    <a:pt x="14377" y="7372"/>
                    <a:pt x="13977" y="7039"/>
                    <a:pt x="13510" y="6872"/>
                  </a:cubicBezTo>
                  <a:lnTo>
                    <a:pt x="13277" y="6772"/>
                  </a:lnTo>
                  <a:lnTo>
                    <a:pt x="13010" y="6438"/>
                  </a:lnTo>
                  <a:cubicBezTo>
                    <a:pt x="12943" y="6305"/>
                    <a:pt x="12810" y="6171"/>
                    <a:pt x="12676" y="6071"/>
                  </a:cubicBezTo>
                  <a:cubicBezTo>
                    <a:pt x="12543" y="6005"/>
                    <a:pt x="12409" y="5871"/>
                    <a:pt x="12343" y="5738"/>
                  </a:cubicBezTo>
                  <a:lnTo>
                    <a:pt x="12343" y="5338"/>
                  </a:lnTo>
                  <a:cubicBezTo>
                    <a:pt x="12376" y="4837"/>
                    <a:pt x="12009" y="4670"/>
                    <a:pt x="11642" y="4537"/>
                  </a:cubicBezTo>
                  <a:lnTo>
                    <a:pt x="11575" y="4504"/>
                  </a:lnTo>
                  <a:lnTo>
                    <a:pt x="11509" y="4504"/>
                  </a:lnTo>
                  <a:cubicBezTo>
                    <a:pt x="11475" y="4504"/>
                    <a:pt x="11409" y="4470"/>
                    <a:pt x="11409" y="4437"/>
                  </a:cubicBezTo>
                  <a:lnTo>
                    <a:pt x="11375" y="4370"/>
                  </a:lnTo>
                  <a:cubicBezTo>
                    <a:pt x="11075" y="3470"/>
                    <a:pt x="10775" y="2569"/>
                    <a:pt x="9674" y="2235"/>
                  </a:cubicBezTo>
                  <a:cubicBezTo>
                    <a:pt x="9641" y="2235"/>
                    <a:pt x="9607" y="2135"/>
                    <a:pt x="9574" y="2069"/>
                  </a:cubicBezTo>
                  <a:cubicBezTo>
                    <a:pt x="9541" y="2002"/>
                    <a:pt x="9507" y="1935"/>
                    <a:pt x="9474" y="1902"/>
                  </a:cubicBezTo>
                  <a:lnTo>
                    <a:pt x="9374" y="1802"/>
                  </a:lnTo>
                  <a:cubicBezTo>
                    <a:pt x="9274" y="1668"/>
                    <a:pt x="9140" y="1535"/>
                    <a:pt x="8974" y="1535"/>
                  </a:cubicBezTo>
                  <a:cubicBezTo>
                    <a:pt x="8940" y="1535"/>
                    <a:pt x="8907" y="1568"/>
                    <a:pt x="8907" y="1568"/>
                  </a:cubicBezTo>
                  <a:cubicBezTo>
                    <a:pt x="8807" y="1602"/>
                    <a:pt x="8707" y="1635"/>
                    <a:pt x="8640" y="1735"/>
                  </a:cubicBezTo>
                  <a:cubicBezTo>
                    <a:pt x="8540" y="1802"/>
                    <a:pt x="8440" y="1835"/>
                    <a:pt x="8306" y="1835"/>
                  </a:cubicBezTo>
                  <a:cubicBezTo>
                    <a:pt x="8140" y="1835"/>
                    <a:pt x="7940" y="1802"/>
                    <a:pt x="7773" y="1702"/>
                  </a:cubicBezTo>
                  <a:cubicBezTo>
                    <a:pt x="7439" y="1568"/>
                    <a:pt x="7072" y="1501"/>
                    <a:pt x="6705" y="1501"/>
                  </a:cubicBezTo>
                  <a:cubicBezTo>
                    <a:pt x="6438" y="1501"/>
                    <a:pt x="6172" y="1535"/>
                    <a:pt x="5938" y="1602"/>
                  </a:cubicBezTo>
                  <a:cubicBezTo>
                    <a:pt x="5438" y="1735"/>
                    <a:pt x="4904" y="1802"/>
                    <a:pt x="4370" y="1802"/>
                  </a:cubicBezTo>
                  <a:lnTo>
                    <a:pt x="4304" y="1802"/>
                  </a:lnTo>
                  <a:lnTo>
                    <a:pt x="3303" y="1235"/>
                  </a:lnTo>
                  <a:cubicBezTo>
                    <a:pt x="2903" y="634"/>
                    <a:pt x="2302" y="201"/>
                    <a:pt x="1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3612979" y="2627602"/>
              <a:ext cx="52131" cy="60912"/>
            </a:xfrm>
            <a:custGeom>
              <a:avLst/>
              <a:gdLst/>
              <a:ahLst/>
              <a:cxnLst/>
              <a:rect l="l" t="t" r="r" b="b"/>
              <a:pathLst>
                <a:path w="3170" h="3704" extrusionOk="0">
                  <a:moveTo>
                    <a:pt x="1135" y="1"/>
                  </a:moveTo>
                  <a:cubicBezTo>
                    <a:pt x="1101" y="1"/>
                    <a:pt x="1068" y="34"/>
                    <a:pt x="1035" y="68"/>
                  </a:cubicBezTo>
                  <a:cubicBezTo>
                    <a:pt x="968" y="101"/>
                    <a:pt x="935" y="168"/>
                    <a:pt x="935" y="234"/>
                  </a:cubicBezTo>
                  <a:cubicBezTo>
                    <a:pt x="935" y="301"/>
                    <a:pt x="935" y="401"/>
                    <a:pt x="1001" y="434"/>
                  </a:cubicBezTo>
                  <a:cubicBezTo>
                    <a:pt x="1235" y="668"/>
                    <a:pt x="1101" y="835"/>
                    <a:pt x="935" y="1002"/>
                  </a:cubicBezTo>
                  <a:cubicBezTo>
                    <a:pt x="768" y="1202"/>
                    <a:pt x="701" y="1469"/>
                    <a:pt x="701" y="1735"/>
                  </a:cubicBezTo>
                  <a:cubicBezTo>
                    <a:pt x="634" y="1869"/>
                    <a:pt x="701" y="1969"/>
                    <a:pt x="801" y="2102"/>
                  </a:cubicBezTo>
                  <a:cubicBezTo>
                    <a:pt x="834" y="2169"/>
                    <a:pt x="901" y="2236"/>
                    <a:pt x="935" y="2302"/>
                  </a:cubicBezTo>
                  <a:cubicBezTo>
                    <a:pt x="935" y="2336"/>
                    <a:pt x="935" y="2336"/>
                    <a:pt x="935" y="2336"/>
                  </a:cubicBezTo>
                  <a:lnTo>
                    <a:pt x="734" y="2336"/>
                  </a:lnTo>
                  <a:cubicBezTo>
                    <a:pt x="701" y="2336"/>
                    <a:pt x="668" y="2336"/>
                    <a:pt x="601" y="2369"/>
                  </a:cubicBezTo>
                  <a:lnTo>
                    <a:pt x="534" y="2369"/>
                  </a:lnTo>
                  <a:cubicBezTo>
                    <a:pt x="501" y="2369"/>
                    <a:pt x="468" y="2403"/>
                    <a:pt x="434" y="2403"/>
                  </a:cubicBezTo>
                  <a:cubicBezTo>
                    <a:pt x="401" y="2436"/>
                    <a:pt x="367" y="2436"/>
                    <a:pt x="334" y="2469"/>
                  </a:cubicBezTo>
                  <a:cubicBezTo>
                    <a:pt x="301" y="2503"/>
                    <a:pt x="234" y="2536"/>
                    <a:pt x="201" y="2569"/>
                  </a:cubicBezTo>
                  <a:lnTo>
                    <a:pt x="167" y="2636"/>
                  </a:lnTo>
                  <a:cubicBezTo>
                    <a:pt x="134" y="2703"/>
                    <a:pt x="101" y="2769"/>
                    <a:pt x="67" y="2836"/>
                  </a:cubicBezTo>
                  <a:cubicBezTo>
                    <a:pt x="67" y="2870"/>
                    <a:pt x="67" y="2870"/>
                    <a:pt x="67" y="2903"/>
                  </a:cubicBezTo>
                  <a:cubicBezTo>
                    <a:pt x="67" y="2936"/>
                    <a:pt x="34" y="2970"/>
                    <a:pt x="34" y="3036"/>
                  </a:cubicBezTo>
                  <a:cubicBezTo>
                    <a:pt x="1" y="3270"/>
                    <a:pt x="167" y="3270"/>
                    <a:pt x="367" y="3303"/>
                  </a:cubicBezTo>
                  <a:cubicBezTo>
                    <a:pt x="468" y="3303"/>
                    <a:pt x="568" y="3370"/>
                    <a:pt x="668" y="3437"/>
                  </a:cubicBezTo>
                  <a:cubicBezTo>
                    <a:pt x="701" y="3470"/>
                    <a:pt x="701" y="3470"/>
                    <a:pt x="734" y="3470"/>
                  </a:cubicBezTo>
                  <a:cubicBezTo>
                    <a:pt x="801" y="3503"/>
                    <a:pt x="834" y="3537"/>
                    <a:pt x="901" y="3570"/>
                  </a:cubicBezTo>
                  <a:cubicBezTo>
                    <a:pt x="968" y="3637"/>
                    <a:pt x="1068" y="3703"/>
                    <a:pt x="1201" y="3703"/>
                  </a:cubicBezTo>
                  <a:cubicBezTo>
                    <a:pt x="1268" y="3703"/>
                    <a:pt x="1368" y="3670"/>
                    <a:pt x="1435" y="3603"/>
                  </a:cubicBezTo>
                  <a:lnTo>
                    <a:pt x="1502" y="3537"/>
                  </a:lnTo>
                  <a:cubicBezTo>
                    <a:pt x="1702" y="3337"/>
                    <a:pt x="1902" y="3136"/>
                    <a:pt x="1735" y="2769"/>
                  </a:cubicBezTo>
                  <a:cubicBezTo>
                    <a:pt x="1668" y="2636"/>
                    <a:pt x="1668" y="2503"/>
                    <a:pt x="1735" y="2369"/>
                  </a:cubicBezTo>
                  <a:cubicBezTo>
                    <a:pt x="1802" y="2302"/>
                    <a:pt x="1902" y="2269"/>
                    <a:pt x="2002" y="2269"/>
                  </a:cubicBezTo>
                  <a:cubicBezTo>
                    <a:pt x="2102" y="2269"/>
                    <a:pt x="2202" y="2302"/>
                    <a:pt x="2269" y="2302"/>
                  </a:cubicBezTo>
                  <a:cubicBezTo>
                    <a:pt x="2369" y="2336"/>
                    <a:pt x="2469" y="2403"/>
                    <a:pt x="2569" y="2436"/>
                  </a:cubicBezTo>
                  <a:cubicBezTo>
                    <a:pt x="2702" y="2536"/>
                    <a:pt x="2869" y="2569"/>
                    <a:pt x="3036" y="2569"/>
                  </a:cubicBezTo>
                  <a:cubicBezTo>
                    <a:pt x="3053" y="2586"/>
                    <a:pt x="3069" y="2594"/>
                    <a:pt x="3086" y="2594"/>
                  </a:cubicBezTo>
                  <a:cubicBezTo>
                    <a:pt x="3103" y="2594"/>
                    <a:pt x="3119" y="2586"/>
                    <a:pt x="3136" y="2569"/>
                  </a:cubicBezTo>
                  <a:cubicBezTo>
                    <a:pt x="3169" y="2369"/>
                    <a:pt x="3136" y="2136"/>
                    <a:pt x="3036" y="1936"/>
                  </a:cubicBezTo>
                  <a:cubicBezTo>
                    <a:pt x="3003" y="1902"/>
                    <a:pt x="2969" y="1869"/>
                    <a:pt x="2936" y="1869"/>
                  </a:cubicBezTo>
                  <a:lnTo>
                    <a:pt x="2903" y="1835"/>
                  </a:lnTo>
                  <a:cubicBezTo>
                    <a:pt x="2803" y="1802"/>
                    <a:pt x="2702" y="1769"/>
                    <a:pt x="2602" y="1735"/>
                  </a:cubicBezTo>
                  <a:cubicBezTo>
                    <a:pt x="2302" y="1669"/>
                    <a:pt x="2269" y="1435"/>
                    <a:pt x="2235" y="1168"/>
                  </a:cubicBezTo>
                  <a:cubicBezTo>
                    <a:pt x="2169" y="668"/>
                    <a:pt x="1835" y="268"/>
                    <a:pt x="1368" y="68"/>
                  </a:cubicBezTo>
                  <a:cubicBezTo>
                    <a:pt x="1301" y="34"/>
                    <a:pt x="1235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3587752" y="2563976"/>
              <a:ext cx="59251" cy="34567"/>
            </a:xfrm>
            <a:custGeom>
              <a:avLst/>
              <a:gdLst/>
              <a:ahLst/>
              <a:cxnLst/>
              <a:rect l="l" t="t" r="r" b="b"/>
              <a:pathLst>
                <a:path w="3603" h="2102" extrusionOk="0">
                  <a:moveTo>
                    <a:pt x="1201" y="0"/>
                  </a:moveTo>
                  <a:cubicBezTo>
                    <a:pt x="967" y="0"/>
                    <a:pt x="767" y="67"/>
                    <a:pt x="634" y="234"/>
                  </a:cubicBezTo>
                  <a:cubicBezTo>
                    <a:pt x="601" y="367"/>
                    <a:pt x="467" y="367"/>
                    <a:pt x="367" y="367"/>
                  </a:cubicBezTo>
                  <a:cubicBezTo>
                    <a:pt x="234" y="401"/>
                    <a:pt x="134" y="367"/>
                    <a:pt x="67" y="534"/>
                  </a:cubicBezTo>
                  <a:cubicBezTo>
                    <a:pt x="33" y="601"/>
                    <a:pt x="0" y="668"/>
                    <a:pt x="33" y="768"/>
                  </a:cubicBezTo>
                  <a:cubicBezTo>
                    <a:pt x="67" y="868"/>
                    <a:pt x="167" y="934"/>
                    <a:pt x="267" y="968"/>
                  </a:cubicBezTo>
                  <a:lnTo>
                    <a:pt x="334" y="1034"/>
                  </a:lnTo>
                  <a:cubicBezTo>
                    <a:pt x="767" y="1235"/>
                    <a:pt x="1134" y="1602"/>
                    <a:pt x="1334" y="2102"/>
                  </a:cubicBezTo>
                  <a:cubicBezTo>
                    <a:pt x="1701" y="2102"/>
                    <a:pt x="2035" y="1835"/>
                    <a:pt x="2135" y="1468"/>
                  </a:cubicBezTo>
                  <a:lnTo>
                    <a:pt x="2135" y="1435"/>
                  </a:lnTo>
                  <a:cubicBezTo>
                    <a:pt x="2202" y="1468"/>
                    <a:pt x="2268" y="1535"/>
                    <a:pt x="2302" y="1602"/>
                  </a:cubicBezTo>
                  <a:cubicBezTo>
                    <a:pt x="2368" y="1702"/>
                    <a:pt x="2502" y="1768"/>
                    <a:pt x="2635" y="1768"/>
                  </a:cubicBezTo>
                  <a:lnTo>
                    <a:pt x="2869" y="1768"/>
                  </a:lnTo>
                  <a:cubicBezTo>
                    <a:pt x="3436" y="1768"/>
                    <a:pt x="3536" y="1535"/>
                    <a:pt x="3603" y="668"/>
                  </a:cubicBezTo>
                  <a:cubicBezTo>
                    <a:pt x="3503" y="501"/>
                    <a:pt x="3369" y="334"/>
                    <a:pt x="3169" y="234"/>
                  </a:cubicBezTo>
                  <a:cubicBezTo>
                    <a:pt x="3024" y="118"/>
                    <a:pt x="2804" y="27"/>
                    <a:pt x="2595" y="27"/>
                  </a:cubicBezTo>
                  <a:cubicBezTo>
                    <a:pt x="2564" y="27"/>
                    <a:pt x="2533" y="29"/>
                    <a:pt x="2502" y="34"/>
                  </a:cubicBezTo>
                  <a:lnTo>
                    <a:pt x="1468" y="34"/>
                  </a:lnTo>
                  <a:cubicBezTo>
                    <a:pt x="1368" y="0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705137" y="2443286"/>
              <a:ext cx="17021" cy="19767"/>
            </a:xfrm>
            <a:custGeom>
              <a:avLst/>
              <a:gdLst/>
              <a:ahLst/>
              <a:cxnLst/>
              <a:rect l="l" t="t" r="r" b="b"/>
              <a:pathLst>
                <a:path w="1035" h="1202" extrusionOk="0">
                  <a:moveTo>
                    <a:pt x="401" y="1"/>
                  </a:moveTo>
                  <a:cubicBezTo>
                    <a:pt x="134" y="168"/>
                    <a:pt x="1" y="434"/>
                    <a:pt x="34" y="701"/>
                  </a:cubicBezTo>
                  <a:cubicBezTo>
                    <a:pt x="101" y="835"/>
                    <a:pt x="134" y="1202"/>
                    <a:pt x="434" y="1202"/>
                  </a:cubicBezTo>
                  <a:lnTo>
                    <a:pt x="501" y="1202"/>
                  </a:lnTo>
                  <a:cubicBezTo>
                    <a:pt x="534" y="1202"/>
                    <a:pt x="568" y="1202"/>
                    <a:pt x="601" y="1168"/>
                  </a:cubicBezTo>
                  <a:lnTo>
                    <a:pt x="634" y="1168"/>
                  </a:lnTo>
                  <a:cubicBezTo>
                    <a:pt x="701" y="1168"/>
                    <a:pt x="768" y="1135"/>
                    <a:pt x="801" y="1102"/>
                  </a:cubicBezTo>
                  <a:cubicBezTo>
                    <a:pt x="868" y="1035"/>
                    <a:pt x="901" y="1001"/>
                    <a:pt x="935" y="935"/>
                  </a:cubicBezTo>
                  <a:lnTo>
                    <a:pt x="968" y="901"/>
                  </a:lnTo>
                  <a:cubicBezTo>
                    <a:pt x="1001" y="868"/>
                    <a:pt x="1001" y="801"/>
                    <a:pt x="1035" y="735"/>
                  </a:cubicBezTo>
                  <a:cubicBezTo>
                    <a:pt x="1035" y="735"/>
                    <a:pt x="1035" y="701"/>
                    <a:pt x="1035" y="701"/>
                  </a:cubicBezTo>
                  <a:cubicBezTo>
                    <a:pt x="1035" y="668"/>
                    <a:pt x="1035" y="635"/>
                    <a:pt x="1035" y="601"/>
                  </a:cubicBezTo>
                  <a:cubicBezTo>
                    <a:pt x="1035" y="568"/>
                    <a:pt x="1001" y="534"/>
                    <a:pt x="1001" y="501"/>
                  </a:cubicBezTo>
                  <a:cubicBezTo>
                    <a:pt x="935" y="301"/>
                    <a:pt x="734" y="134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3150003" y="2545870"/>
              <a:ext cx="59810" cy="66948"/>
            </a:xfrm>
            <a:custGeom>
              <a:avLst/>
              <a:gdLst/>
              <a:ahLst/>
              <a:cxnLst/>
              <a:rect l="l" t="t" r="r" b="b"/>
              <a:pathLst>
                <a:path w="3637" h="4071" extrusionOk="0">
                  <a:moveTo>
                    <a:pt x="1268" y="1"/>
                  </a:moveTo>
                  <a:cubicBezTo>
                    <a:pt x="1001" y="34"/>
                    <a:pt x="801" y="101"/>
                    <a:pt x="601" y="234"/>
                  </a:cubicBezTo>
                  <a:cubicBezTo>
                    <a:pt x="467" y="334"/>
                    <a:pt x="334" y="401"/>
                    <a:pt x="167" y="401"/>
                  </a:cubicBezTo>
                  <a:lnTo>
                    <a:pt x="100" y="401"/>
                  </a:lnTo>
                  <a:cubicBezTo>
                    <a:pt x="33" y="534"/>
                    <a:pt x="0" y="634"/>
                    <a:pt x="33" y="768"/>
                  </a:cubicBezTo>
                  <a:cubicBezTo>
                    <a:pt x="100" y="935"/>
                    <a:pt x="234" y="1035"/>
                    <a:pt x="400" y="1101"/>
                  </a:cubicBezTo>
                  <a:cubicBezTo>
                    <a:pt x="467" y="1135"/>
                    <a:pt x="500" y="1201"/>
                    <a:pt x="534" y="1268"/>
                  </a:cubicBezTo>
                  <a:lnTo>
                    <a:pt x="567" y="1302"/>
                  </a:lnTo>
                  <a:cubicBezTo>
                    <a:pt x="701" y="1468"/>
                    <a:pt x="834" y="1668"/>
                    <a:pt x="934" y="1902"/>
                  </a:cubicBezTo>
                  <a:cubicBezTo>
                    <a:pt x="1034" y="2102"/>
                    <a:pt x="1168" y="2336"/>
                    <a:pt x="1301" y="2536"/>
                  </a:cubicBezTo>
                  <a:cubicBezTo>
                    <a:pt x="1601" y="2869"/>
                    <a:pt x="1801" y="3236"/>
                    <a:pt x="1968" y="3637"/>
                  </a:cubicBezTo>
                  <a:cubicBezTo>
                    <a:pt x="2068" y="3903"/>
                    <a:pt x="2302" y="4070"/>
                    <a:pt x="2569" y="4070"/>
                  </a:cubicBezTo>
                  <a:cubicBezTo>
                    <a:pt x="2669" y="4070"/>
                    <a:pt x="2735" y="4037"/>
                    <a:pt x="2835" y="4037"/>
                  </a:cubicBezTo>
                  <a:cubicBezTo>
                    <a:pt x="3169" y="4003"/>
                    <a:pt x="3403" y="3670"/>
                    <a:pt x="3369" y="3336"/>
                  </a:cubicBezTo>
                  <a:lnTo>
                    <a:pt x="3369" y="3303"/>
                  </a:lnTo>
                  <a:cubicBezTo>
                    <a:pt x="3336" y="3103"/>
                    <a:pt x="3369" y="2903"/>
                    <a:pt x="3436" y="2736"/>
                  </a:cubicBezTo>
                  <a:cubicBezTo>
                    <a:pt x="3636" y="2035"/>
                    <a:pt x="3403" y="1435"/>
                    <a:pt x="2802" y="1235"/>
                  </a:cubicBezTo>
                  <a:cubicBezTo>
                    <a:pt x="2469" y="1135"/>
                    <a:pt x="2235" y="901"/>
                    <a:pt x="2102" y="568"/>
                  </a:cubicBezTo>
                  <a:cubicBezTo>
                    <a:pt x="1968" y="368"/>
                    <a:pt x="1801" y="201"/>
                    <a:pt x="1601" y="101"/>
                  </a:cubicBezTo>
                  <a:cubicBezTo>
                    <a:pt x="1501" y="34"/>
                    <a:pt x="1368" y="1"/>
                    <a:pt x="1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3055099" y="2449881"/>
              <a:ext cx="58709" cy="49927"/>
            </a:xfrm>
            <a:custGeom>
              <a:avLst/>
              <a:gdLst/>
              <a:ahLst/>
              <a:cxnLst/>
              <a:rect l="l" t="t" r="r" b="b"/>
              <a:pathLst>
                <a:path w="3570" h="3036" extrusionOk="0">
                  <a:moveTo>
                    <a:pt x="901" y="0"/>
                  </a:moveTo>
                  <a:cubicBezTo>
                    <a:pt x="634" y="33"/>
                    <a:pt x="434" y="133"/>
                    <a:pt x="301" y="334"/>
                  </a:cubicBezTo>
                  <a:cubicBezTo>
                    <a:pt x="100" y="500"/>
                    <a:pt x="0" y="701"/>
                    <a:pt x="0" y="934"/>
                  </a:cubicBezTo>
                  <a:cubicBezTo>
                    <a:pt x="34" y="1134"/>
                    <a:pt x="167" y="1334"/>
                    <a:pt x="367" y="1468"/>
                  </a:cubicBezTo>
                  <a:cubicBezTo>
                    <a:pt x="567" y="1701"/>
                    <a:pt x="868" y="1868"/>
                    <a:pt x="1201" y="1935"/>
                  </a:cubicBezTo>
                  <a:cubicBezTo>
                    <a:pt x="1501" y="2001"/>
                    <a:pt x="1835" y="2135"/>
                    <a:pt x="2102" y="2302"/>
                  </a:cubicBezTo>
                  <a:cubicBezTo>
                    <a:pt x="2202" y="2368"/>
                    <a:pt x="2302" y="2468"/>
                    <a:pt x="2402" y="2535"/>
                  </a:cubicBezTo>
                  <a:lnTo>
                    <a:pt x="2469" y="2602"/>
                  </a:lnTo>
                  <a:cubicBezTo>
                    <a:pt x="2502" y="2635"/>
                    <a:pt x="2535" y="2702"/>
                    <a:pt x="2569" y="2735"/>
                  </a:cubicBezTo>
                  <a:cubicBezTo>
                    <a:pt x="2702" y="2902"/>
                    <a:pt x="2902" y="3002"/>
                    <a:pt x="3103" y="3036"/>
                  </a:cubicBezTo>
                  <a:cubicBezTo>
                    <a:pt x="3169" y="3036"/>
                    <a:pt x="3269" y="3002"/>
                    <a:pt x="3336" y="2969"/>
                  </a:cubicBezTo>
                  <a:cubicBezTo>
                    <a:pt x="3570" y="2869"/>
                    <a:pt x="3570" y="2635"/>
                    <a:pt x="3570" y="2402"/>
                  </a:cubicBezTo>
                  <a:cubicBezTo>
                    <a:pt x="3570" y="2335"/>
                    <a:pt x="3570" y="2302"/>
                    <a:pt x="3570" y="2235"/>
                  </a:cubicBezTo>
                  <a:cubicBezTo>
                    <a:pt x="3570" y="2135"/>
                    <a:pt x="3536" y="2035"/>
                    <a:pt x="3503" y="1935"/>
                  </a:cubicBezTo>
                  <a:lnTo>
                    <a:pt x="3503" y="1901"/>
                  </a:lnTo>
                  <a:lnTo>
                    <a:pt x="3336" y="1735"/>
                  </a:lnTo>
                  <a:cubicBezTo>
                    <a:pt x="3303" y="1701"/>
                    <a:pt x="3303" y="1668"/>
                    <a:pt x="3269" y="1635"/>
                  </a:cubicBezTo>
                  <a:lnTo>
                    <a:pt x="3203" y="1534"/>
                  </a:lnTo>
                  <a:cubicBezTo>
                    <a:pt x="3103" y="1468"/>
                    <a:pt x="3036" y="1401"/>
                    <a:pt x="2936" y="1334"/>
                  </a:cubicBezTo>
                  <a:cubicBezTo>
                    <a:pt x="2702" y="1168"/>
                    <a:pt x="2469" y="1034"/>
                    <a:pt x="2202" y="967"/>
                  </a:cubicBezTo>
                  <a:lnTo>
                    <a:pt x="2068" y="934"/>
                  </a:lnTo>
                  <a:cubicBezTo>
                    <a:pt x="2002" y="867"/>
                    <a:pt x="1935" y="834"/>
                    <a:pt x="1835" y="801"/>
                  </a:cubicBezTo>
                  <a:cubicBezTo>
                    <a:pt x="1601" y="667"/>
                    <a:pt x="1368" y="567"/>
                    <a:pt x="1335" y="234"/>
                  </a:cubicBezTo>
                  <a:cubicBezTo>
                    <a:pt x="1235" y="100"/>
                    <a:pt x="1068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3329928" y="2804238"/>
              <a:ext cx="44994" cy="58725"/>
            </a:xfrm>
            <a:custGeom>
              <a:avLst/>
              <a:gdLst/>
              <a:ahLst/>
              <a:cxnLst/>
              <a:rect l="l" t="t" r="r" b="b"/>
              <a:pathLst>
                <a:path w="2736" h="3571" extrusionOk="0">
                  <a:moveTo>
                    <a:pt x="601" y="1"/>
                  </a:moveTo>
                  <a:cubicBezTo>
                    <a:pt x="501" y="1"/>
                    <a:pt x="401" y="34"/>
                    <a:pt x="334" y="101"/>
                  </a:cubicBezTo>
                  <a:cubicBezTo>
                    <a:pt x="0" y="368"/>
                    <a:pt x="134" y="701"/>
                    <a:pt x="334" y="1002"/>
                  </a:cubicBezTo>
                  <a:cubicBezTo>
                    <a:pt x="434" y="1435"/>
                    <a:pt x="701" y="1835"/>
                    <a:pt x="1101" y="2069"/>
                  </a:cubicBezTo>
                  <a:cubicBezTo>
                    <a:pt x="1401" y="2302"/>
                    <a:pt x="1635" y="2636"/>
                    <a:pt x="1735" y="3003"/>
                  </a:cubicBezTo>
                  <a:cubicBezTo>
                    <a:pt x="1802" y="3103"/>
                    <a:pt x="1835" y="3203"/>
                    <a:pt x="1902" y="3303"/>
                  </a:cubicBezTo>
                  <a:cubicBezTo>
                    <a:pt x="1935" y="3470"/>
                    <a:pt x="2068" y="3570"/>
                    <a:pt x="2235" y="3570"/>
                  </a:cubicBezTo>
                  <a:cubicBezTo>
                    <a:pt x="2302" y="3570"/>
                    <a:pt x="2335" y="3570"/>
                    <a:pt x="2402" y="3537"/>
                  </a:cubicBezTo>
                  <a:cubicBezTo>
                    <a:pt x="2502" y="3503"/>
                    <a:pt x="2569" y="3470"/>
                    <a:pt x="2569" y="3403"/>
                  </a:cubicBezTo>
                  <a:cubicBezTo>
                    <a:pt x="2569" y="3370"/>
                    <a:pt x="2502" y="3270"/>
                    <a:pt x="2435" y="3170"/>
                  </a:cubicBezTo>
                  <a:cubicBezTo>
                    <a:pt x="2369" y="3136"/>
                    <a:pt x="2335" y="3103"/>
                    <a:pt x="2335" y="3036"/>
                  </a:cubicBezTo>
                  <a:cubicBezTo>
                    <a:pt x="2335" y="2970"/>
                    <a:pt x="2402" y="2936"/>
                    <a:pt x="2469" y="2903"/>
                  </a:cubicBezTo>
                  <a:cubicBezTo>
                    <a:pt x="2469" y="2870"/>
                    <a:pt x="2502" y="2870"/>
                    <a:pt x="2535" y="2836"/>
                  </a:cubicBezTo>
                  <a:cubicBezTo>
                    <a:pt x="2736" y="2636"/>
                    <a:pt x="2736" y="2336"/>
                    <a:pt x="2535" y="2136"/>
                  </a:cubicBezTo>
                  <a:lnTo>
                    <a:pt x="2469" y="2036"/>
                  </a:lnTo>
                  <a:cubicBezTo>
                    <a:pt x="2335" y="1769"/>
                    <a:pt x="2168" y="1569"/>
                    <a:pt x="1935" y="1469"/>
                  </a:cubicBezTo>
                  <a:lnTo>
                    <a:pt x="1701" y="1002"/>
                  </a:lnTo>
                  <a:cubicBezTo>
                    <a:pt x="1635" y="935"/>
                    <a:pt x="1635" y="868"/>
                    <a:pt x="1635" y="768"/>
                  </a:cubicBezTo>
                  <a:cubicBezTo>
                    <a:pt x="1635" y="668"/>
                    <a:pt x="1601" y="568"/>
                    <a:pt x="1535" y="501"/>
                  </a:cubicBezTo>
                  <a:cubicBezTo>
                    <a:pt x="1468" y="468"/>
                    <a:pt x="1401" y="434"/>
                    <a:pt x="1335" y="401"/>
                  </a:cubicBezTo>
                  <a:cubicBezTo>
                    <a:pt x="1268" y="334"/>
                    <a:pt x="1201" y="301"/>
                    <a:pt x="1134" y="234"/>
                  </a:cubicBezTo>
                  <a:lnTo>
                    <a:pt x="1001" y="168"/>
                  </a:lnTo>
                  <a:cubicBezTo>
                    <a:pt x="868" y="68"/>
                    <a:pt x="734" y="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3305786" y="2776265"/>
              <a:ext cx="29634" cy="26345"/>
            </a:xfrm>
            <a:custGeom>
              <a:avLst/>
              <a:gdLst/>
              <a:ahLst/>
              <a:cxnLst/>
              <a:rect l="l" t="t" r="r" b="b"/>
              <a:pathLst>
                <a:path w="1802" h="1602" extrusionOk="0">
                  <a:moveTo>
                    <a:pt x="501" y="1"/>
                  </a:moveTo>
                  <a:cubicBezTo>
                    <a:pt x="401" y="1"/>
                    <a:pt x="334" y="1"/>
                    <a:pt x="234" y="34"/>
                  </a:cubicBezTo>
                  <a:cubicBezTo>
                    <a:pt x="1" y="167"/>
                    <a:pt x="34" y="401"/>
                    <a:pt x="101" y="634"/>
                  </a:cubicBezTo>
                  <a:cubicBezTo>
                    <a:pt x="101" y="668"/>
                    <a:pt x="101" y="734"/>
                    <a:pt x="134" y="801"/>
                  </a:cubicBezTo>
                  <a:cubicBezTo>
                    <a:pt x="134" y="1001"/>
                    <a:pt x="267" y="1035"/>
                    <a:pt x="401" y="1068"/>
                  </a:cubicBezTo>
                  <a:cubicBezTo>
                    <a:pt x="501" y="1068"/>
                    <a:pt x="568" y="1101"/>
                    <a:pt x="634" y="1168"/>
                  </a:cubicBezTo>
                  <a:cubicBezTo>
                    <a:pt x="768" y="1168"/>
                    <a:pt x="868" y="1235"/>
                    <a:pt x="935" y="1302"/>
                  </a:cubicBezTo>
                  <a:cubicBezTo>
                    <a:pt x="1001" y="1368"/>
                    <a:pt x="1068" y="1402"/>
                    <a:pt x="1135" y="1435"/>
                  </a:cubicBezTo>
                  <a:cubicBezTo>
                    <a:pt x="1168" y="1468"/>
                    <a:pt x="1201" y="1502"/>
                    <a:pt x="1235" y="1502"/>
                  </a:cubicBezTo>
                  <a:cubicBezTo>
                    <a:pt x="1301" y="1568"/>
                    <a:pt x="1402" y="1602"/>
                    <a:pt x="1468" y="1602"/>
                  </a:cubicBezTo>
                  <a:cubicBezTo>
                    <a:pt x="1535" y="1602"/>
                    <a:pt x="1602" y="1568"/>
                    <a:pt x="1635" y="1535"/>
                  </a:cubicBezTo>
                  <a:cubicBezTo>
                    <a:pt x="1802" y="1435"/>
                    <a:pt x="1735" y="1335"/>
                    <a:pt x="1702" y="1235"/>
                  </a:cubicBezTo>
                  <a:cubicBezTo>
                    <a:pt x="1635" y="1168"/>
                    <a:pt x="1635" y="1101"/>
                    <a:pt x="1635" y="1035"/>
                  </a:cubicBezTo>
                  <a:cubicBezTo>
                    <a:pt x="1568" y="968"/>
                    <a:pt x="1535" y="901"/>
                    <a:pt x="1502" y="801"/>
                  </a:cubicBezTo>
                  <a:cubicBezTo>
                    <a:pt x="1402" y="634"/>
                    <a:pt x="1268" y="468"/>
                    <a:pt x="1135" y="301"/>
                  </a:cubicBezTo>
                  <a:cubicBezTo>
                    <a:pt x="968" y="134"/>
                    <a:pt x="734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3474200" y="2988471"/>
              <a:ext cx="27447" cy="20408"/>
            </a:xfrm>
            <a:custGeom>
              <a:avLst/>
              <a:gdLst/>
              <a:ahLst/>
              <a:cxnLst/>
              <a:rect l="l" t="t" r="r" b="b"/>
              <a:pathLst>
                <a:path w="1669" h="1241" extrusionOk="0">
                  <a:moveTo>
                    <a:pt x="635" y="1"/>
                  </a:moveTo>
                  <a:cubicBezTo>
                    <a:pt x="601" y="1"/>
                    <a:pt x="568" y="2"/>
                    <a:pt x="534" y="6"/>
                  </a:cubicBezTo>
                  <a:lnTo>
                    <a:pt x="200" y="6"/>
                  </a:lnTo>
                  <a:cubicBezTo>
                    <a:pt x="100" y="6"/>
                    <a:pt x="67" y="39"/>
                    <a:pt x="34" y="139"/>
                  </a:cubicBezTo>
                  <a:cubicBezTo>
                    <a:pt x="0" y="339"/>
                    <a:pt x="134" y="406"/>
                    <a:pt x="267" y="506"/>
                  </a:cubicBezTo>
                  <a:lnTo>
                    <a:pt x="334" y="573"/>
                  </a:lnTo>
                  <a:lnTo>
                    <a:pt x="534" y="706"/>
                  </a:lnTo>
                  <a:cubicBezTo>
                    <a:pt x="667" y="806"/>
                    <a:pt x="767" y="906"/>
                    <a:pt x="901" y="1007"/>
                  </a:cubicBezTo>
                  <a:lnTo>
                    <a:pt x="968" y="1073"/>
                  </a:lnTo>
                  <a:cubicBezTo>
                    <a:pt x="1034" y="1173"/>
                    <a:pt x="1134" y="1240"/>
                    <a:pt x="1234" y="1240"/>
                  </a:cubicBezTo>
                  <a:cubicBezTo>
                    <a:pt x="1334" y="1240"/>
                    <a:pt x="1401" y="1207"/>
                    <a:pt x="1468" y="1140"/>
                  </a:cubicBezTo>
                  <a:cubicBezTo>
                    <a:pt x="1668" y="906"/>
                    <a:pt x="1668" y="573"/>
                    <a:pt x="1468" y="373"/>
                  </a:cubicBezTo>
                  <a:cubicBezTo>
                    <a:pt x="1228" y="133"/>
                    <a:pt x="934" y="1"/>
                    <a:pt x="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241059" y="2630348"/>
              <a:ext cx="27989" cy="11610"/>
            </a:xfrm>
            <a:custGeom>
              <a:avLst/>
              <a:gdLst/>
              <a:ahLst/>
              <a:cxnLst/>
              <a:rect l="l" t="t" r="r" b="b"/>
              <a:pathLst>
                <a:path w="1702" h="706" extrusionOk="0">
                  <a:moveTo>
                    <a:pt x="267" y="1"/>
                  </a:moveTo>
                  <a:cubicBezTo>
                    <a:pt x="134" y="67"/>
                    <a:pt x="34" y="167"/>
                    <a:pt x="0" y="301"/>
                  </a:cubicBezTo>
                  <a:cubicBezTo>
                    <a:pt x="31" y="545"/>
                    <a:pt x="257" y="705"/>
                    <a:pt x="499" y="705"/>
                  </a:cubicBezTo>
                  <a:cubicBezTo>
                    <a:pt x="522" y="705"/>
                    <a:pt x="545" y="704"/>
                    <a:pt x="567" y="701"/>
                  </a:cubicBezTo>
                  <a:lnTo>
                    <a:pt x="1635" y="701"/>
                  </a:lnTo>
                  <a:cubicBezTo>
                    <a:pt x="1702" y="101"/>
                    <a:pt x="1335" y="67"/>
                    <a:pt x="1001" y="34"/>
                  </a:cubicBezTo>
                  <a:cubicBezTo>
                    <a:pt x="901" y="34"/>
                    <a:pt x="768" y="1"/>
                    <a:pt x="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3150545" y="2496502"/>
              <a:ext cx="18122" cy="19208"/>
            </a:xfrm>
            <a:custGeom>
              <a:avLst/>
              <a:gdLst/>
              <a:ahLst/>
              <a:cxnLst/>
              <a:rect l="l" t="t" r="r" b="b"/>
              <a:pathLst>
                <a:path w="1102" h="1168" extrusionOk="0">
                  <a:moveTo>
                    <a:pt x="267" y="0"/>
                  </a:moveTo>
                  <a:cubicBezTo>
                    <a:pt x="134" y="0"/>
                    <a:pt x="34" y="34"/>
                    <a:pt x="0" y="267"/>
                  </a:cubicBezTo>
                  <a:cubicBezTo>
                    <a:pt x="101" y="501"/>
                    <a:pt x="234" y="668"/>
                    <a:pt x="401" y="834"/>
                  </a:cubicBezTo>
                  <a:cubicBezTo>
                    <a:pt x="467" y="901"/>
                    <a:pt x="701" y="1168"/>
                    <a:pt x="801" y="1168"/>
                  </a:cubicBezTo>
                  <a:cubicBezTo>
                    <a:pt x="1001" y="1101"/>
                    <a:pt x="1035" y="934"/>
                    <a:pt x="1101" y="734"/>
                  </a:cubicBezTo>
                  <a:cubicBezTo>
                    <a:pt x="1068" y="701"/>
                    <a:pt x="1068" y="668"/>
                    <a:pt x="1101" y="634"/>
                  </a:cubicBezTo>
                  <a:cubicBezTo>
                    <a:pt x="1068" y="234"/>
                    <a:pt x="868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243246" y="2701670"/>
              <a:ext cx="54334" cy="68033"/>
            </a:xfrm>
            <a:custGeom>
              <a:avLst/>
              <a:gdLst/>
              <a:ahLst/>
              <a:cxnLst/>
              <a:rect l="l" t="t" r="r" b="b"/>
              <a:pathLst>
                <a:path w="3304" h="4137" extrusionOk="0">
                  <a:moveTo>
                    <a:pt x="1469" y="0"/>
                  </a:moveTo>
                  <a:cubicBezTo>
                    <a:pt x="1368" y="0"/>
                    <a:pt x="1235" y="67"/>
                    <a:pt x="1168" y="133"/>
                  </a:cubicBezTo>
                  <a:cubicBezTo>
                    <a:pt x="1068" y="234"/>
                    <a:pt x="968" y="267"/>
                    <a:pt x="835" y="300"/>
                  </a:cubicBezTo>
                  <a:cubicBezTo>
                    <a:pt x="501" y="300"/>
                    <a:pt x="334" y="467"/>
                    <a:pt x="268" y="867"/>
                  </a:cubicBezTo>
                  <a:lnTo>
                    <a:pt x="101" y="1134"/>
                  </a:lnTo>
                  <a:cubicBezTo>
                    <a:pt x="1" y="1268"/>
                    <a:pt x="1" y="1434"/>
                    <a:pt x="101" y="1568"/>
                  </a:cubicBezTo>
                  <a:lnTo>
                    <a:pt x="234" y="1701"/>
                  </a:lnTo>
                  <a:cubicBezTo>
                    <a:pt x="234" y="1901"/>
                    <a:pt x="334" y="2068"/>
                    <a:pt x="501" y="2168"/>
                  </a:cubicBezTo>
                  <a:cubicBezTo>
                    <a:pt x="568" y="2202"/>
                    <a:pt x="601" y="2235"/>
                    <a:pt x="635" y="2268"/>
                  </a:cubicBezTo>
                  <a:lnTo>
                    <a:pt x="735" y="2502"/>
                  </a:lnTo>
                  <a:cubicBezTo>
                    <a:pt x="735" y="2769"/>
                    <a:pt x="735" y="3069"/>
                    <a:pt x="1068" y="3169"/>
                  </a:cubicBezTo>
                  <a:lnTo>
                    <a:pt x="1068" y="3269"/>
                  </a:lnTo>
                  <a:lnTo>
                    <a:pt x="1102" y="3369"/>
                  </a:lnTo>
                  <a:lnTo>
                    <a:pt x="2002" y="3869"/>
                  </a:lnTo>
                  <a:cubicBezTo>
                    <a:pt x="2036" y="3903"/>
                    <a:pt x="2036" y="3970"/>
                    <a:pt x="2036" y="4003"/>
                  </a:cubicBezTo>
                  <a:cubicBezTo>
                    <a:pt x="2102" y="4070"/>
                    <a:pt x="2236" y="4136"/>
                    <a:pt x="2336" y="4136"/>
                  </a:cubicBezTo>
                  <a:cubicBezTo>
                    <a:pt x="2469" y="4136"/>
                    <a:pt x="2569" y="4036"/>
                    <a:pt x="2636" y="3936"/>
                  </a:cubicBezTo>
                  <a:lnTo>
                    <a:pt x="2903" y="3669"/>
                  </a:lnTo>
                  <a:cubicBezTo>
                    <a:pt x="3303" y="3569"/>
                    <a:pt x="3236" y="3336"/>
                    <a:pt x="3203" y="3102"/>
                  </a:cubicBezTo>
                  <a:cubicBezTo>
                    <a:pt x="3170" y="3002"/>
                    <a:pt x="3170" y="2902"/>
                    <a:pt x="3170" y="2802"/>
                  </a:cubicBezTo>
                  <a:lnTo>
                    <a:pt x="2870" y="2468"/>
                  </a:lnTo>
                  <a:lnTo>
                    <a:pt x="2769" y="2368"/>
                  </a:lnTo>
                  <a:lnTo>
                    <a:pt x="2769" y="2235"/>
                  </a:lnTo>
                  <a:lnTo>
                    <a:pt x="2436" y="1568"/>
                  </a:lnTo>
                  <a:cubicBezTo>
                    <a:pt x="2436" y="1534"/>
                    <a:pt x="2436" y="1468"/>
                    <a:pt x="2436" y="1434"/>
                  </a:cubicBezTo>
                  <a:cubicBezTo>
                    <a:pt x="2403" y="1434"/>
                    <a:pt x="2369" y="1401"/>
                    <a:pt x="2336" y="1401"/>
                  </a:cubicBezTo>
                  <a:cubicBezTo>
                    <a:pt x="2236" y="1334"/>
                    <a:pt x="2202" y="1234"/>
                    <a:pt x="2236" y="1101"/>
                  </a:cubicBezTo>
                  <a:lnTo>
                    <a:pt x="2102" y="1101"/>
                  </a:lnTo>
                  <a:cubicBezTo>
                    <a:pt x="2169" y="767"/>
                    <a:pt x="1936" y="567"/>
                    <a:pt x="1702" y="400"/>
                  </a:cubicBezTo>
                  <a:cubicBezTo>
                    <a:pt x="1702" y="300"/>
                    <a:pt x="1669" y="200"/>
                    <a:pt x="1602" y="100"/>
                  </a:cubicBezTo>
                  <a:cubicBezTo>
                    <a:pt x="1569" y="67"/>
                    <a:pt x="1569" y="33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3233379" y="2533257"/>
              <a:ext cx="17563" cy="8469"/>
            </a:xfrm>
            <a:custGeom>
              <a:avLst/>
              <a:gdLst/>
              <a:ahLst/>
              <a:cxnLst/>
              <a:rect l="l" t="t" r="r" b="b"/>
              <a:pathLst>
                <a:path w="1068" h="515" extrusionOk="0">
                  <a:moveTo>
                    <a:pt x="367" y="0"/>
                  </a:moveTo>
                  <a:cubicBezTo>
                    <a:pt x="301" y="0"/>
                    <a:pt x="234" y="0"/>
                    <a:pt x="167" y="34"/>
                  </a:cubicBezTo>
                  <a:cubicBezTo>
                    <a:pt x="34" y="234"/>
                    <a:pt x="0" y="367"/>
                    <a:pt x="34" y="434"/>
                  </a:cubicBezTo>
                  <a:cubicBezTo>
                    <a:pt x="46" y="459"/>
                    <a:pt x="54" y="465"/>
                    <a:pt x="59" y="465"/>
                  </a:cubicBezTo>
                  <a:cubicBezTo>
                    <a:pt x="64" y="465"/>
                    <a:pt x="66" y="457"/>
                    <a:pt x="67" y="457"/>
                  </a:cubicBezTo>
                  <a:cubicBezTo>
                    <a:pt x="67" y="457"/>
                    <a:pt x="67" y="460"/>
                    <a:pt x="67" y="467"/>
                  </a:cubicBezTo>
                  <a:cubicBezTo>
                    <a:pt x="114" y="491"/>
                    <a:pt x="161" y="515"/>
                    <a:pt x="209" y="515"/>
                  </a:cubicBezTo>
                  <a:cubicBezTo>
                    <a:pt x="228" y="515"/>
                    <a:pt x="248" y="510"/>
                    <a:pt x="267" y="501"/>
                  </a:cubicBezTo>
                  <a:lnTo>
                    <a:pt x="1001" y="501"/>
                  </a:lnTo>
                  <a:cubicBezTo>
                    <a:pt x="1068" y="301"/>
                    <a:pt x="968" y="234"/>
                    <a:pt x="868" y="167"/>
                  </a:cubicBezTo>
                  <a:cubicBezTo>
                    <a:pt x="801" y="134"/>
                    <a:pt x="768" y="67"/>
                    <a:pt x="734" y="34"/>
                  </a:cubicBezTo>
                  <a:lnTo>
                    <a:pt x="634" y="34"/>
                  </a:lnTo>
                  <a:cubicBezTo>
                    <a:pt x="567" y="0"/>
                    <a:pt x="467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225156" y="2643521"/>
              <a:ext cx="23599" cy="42247"/>
            </a:xfrm>
            <a:custGeom>
              <a:avLst/>
              <a:gdLst/>
              <a:ahLst/>
              <a:cxnLst/>
              <a:rect l="l" t="t" r="r" b="b"/>
              <a:pathLst>
                <a:path w="1435" h="2569" extrusionOk="0">
                  <a:moveTo>
                    <a:pt x="434" y="0"/>
                  </a:moveTo>
                  <a:cubicBezTo>
                    <a:pt x="334" y="34"/>
                    <a:pt x="200" y="67"/>
                    <a:pt x="100" y="134"/>
                  </a:cubicBezTo>
                  <a:cubicBezTo>
                    <a:pt x="33" y="134"/>
                    <a:pt x="0" y="167"/>
                    <a:pt x="0" y="234"/>
                  </a:cubicBezTo>
                  <a:cubicBezTo>
                    <a:pt x="0" y="300"/>
                    <a:pt x="33" y="334"/>
                    <a:pt x="67" y="400"/>
                  </a:cubicBezTo>
                  <a:cubicBezTo>
                    <a:pt x="100" y="434"/>
                    <a:pt x="133" y="501"/>
                    <a:pt x="133" y="567"/>
                  </a:cubicBezTo>
                  <a:lnTo>
                    <a:pt x="200" y="567"/>
                  </a:lnTo>
                  <a:cubicBezTo>
                    <a:pt x="300" y="567"/>
                    <a:pt x="400" y="601"/>
                    <a:pt x="400" y="701"/>
                  </a:cubicBezTo>
                  <a:cubicBezTo>
                    <a:pt x="400" y="767"/>
                    <a:pt x="400" y="834"/>
                    <a:pt x="400" y="901"/>
                  </a:cubicBezTo>
                  <a:cubicBezTo>
                    <a:pt x="434" y="1001"/>
                    <a:pt x="434" y="1068"/>
                    <a:pt x="367" y="1134"/>
                  </a:cubicBezTo>
                  <a:cubicBezTo>
                    <a:pt x="367" y="1234"/>
                    <a:pt x="334" y="1334"/>
                    <a:pt x="300" y="1435"/>
                  </a:cubicBezTo>
                  <a:cubicBezTo>
                    <a:pt x="200" y="1668"/>
                    <a:pt x="200" y="1902"/>
                    <a:pt x="234" y="2135"/>
                  </a:cubicBezTo>
                  <a:cubicBezTo>
                    <a:pt x="234" y="2202"/>
                    <a:pt x="267" y="2302"/>
                    <a:pt x="300" y="2402"/>
                  </a:cubicBezTo>
                  <a:cubicBezTo>
                    <a:pt x="300" y="2435"/>
                    <a:pt x="300" y="2435"/>
                    <a:pt x="334" y="2469"/>
                  </a:cubicBezTo>
                  <a:cubicBezTo>
                    <a:pt x="367" y="2502"/>
                    <a:pt x="467" y="2535"/>
                    <a:pt x="534" y="2535"/>
                  </a:cubicBezTo>
                  <a:lnTo>
                    <a:pt x="934" y="2535"/>
                  </a:lnTo>
                  <a:cubicBezTo>
                    <a:pt x="967" y="2535"/>
                    <a:pt x="1034" y="2535"/>
                    <a:pt x="1067" y="2569"/>
                  </a:cubicBezTo>
                  <a:lnTo>
                    <a:pt x="1201" y="2535"/>
                  </a:lnTo>
                  <a:cubicBezTo>
                    <a:pt x="1234" y="2502"/>
                    <a:pt x="1234" y="2469"/>
                    <a:pt x="1234" y="2435"/>
                  </a:cubicBezTo>
                  <a:cubicBezTo>
                    <a:pt x="1334" y="2335"/>
                    <a:pt x="1434" y="2202"/>
                    <a:pt x="1368" y="2002"/>
                  </a:cubicBezTo>
                  <a:lnTo>
                    <a:pt x="1368" y="1935"/>
                  </a:lnTo>
                  <a:cubicBezTo>
                    <a:pt x="1401" y="1668"/>
                    <a:pt x="1368" y="1401"/>
                    <a:pt x="1234" y="1134"/>
                  </a:cubicBezTo>
                  <a:cubicBezTo>
                    <a:pt x="1268" y="767"/>
                    <a:pt x="1101" y="400"/>
                    <a:pt x="801" y="167"/>
                  </a:cubicBezTo>
                  <a:cubicBezTo>
                    <a:pt x="701" y="67"/>
                    <a:pt x="567" y="0"/>
                    <a:pt x="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19"/>
            <p:cNvGrpSpPr/>
            <p:nvPr/>
          </p:nvGrpSpPr>
          <p:grpSpPr>
            <a:xfrm>
              <a:off x="3667280" y="3007777"/>
              <a:ext cx="765268" cy="221728"/>
              <a:chOff x="3279813" y="3071125"/>
              <a:chExt cx="1163375" cy="337075"/>
            </a:xfrm>
          </p:grpSpPr>
          <p:sp>
            <p:nvSpPr>
              <p:cNvPr id="1090" name="Google Shape;1090;p19"/>
              <p:cNvSpPr/>
              <p:nvPr/>
            </p:nvSpPr>
            <p:spPr>
              <a:xfrm>
                <a:off x="3279813" y="3098650"/>
                <a:ext cx="1067475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42699" h="12343" extrusionOk="0">
                    <a:moveTo>
                      <a:pt x="6739" y="834"/>
                    </a:moveTo>
                    <a:cubicBezTo>
                      <a:pt x="6772" y="834"/>
                      <a:pt x="6806" y="867"/>
                      <a:pt x="6806" y="901"/>
                    </a:cubicBezTo>
                    <a:cubicBezTo>
                      <a:pt x="6772" y="867"/>
                      <a:pt x="6772" y="834"/>
                      <a:pt x="6739" y="834"/>
                    </a:cubicBezTo>
                    <a:close/>
                    <a:moveTo>
                      <a:pt x="4137" y="0"/>
                    </a:moveTo>
                    <a:cubicBezTo>
                      <a:pt x="4037" y="0"/>
                      <a:pt x="3970" y="33"/>
                      <a:pt x="3937" y="100"/>
                    </a:cubicBezTo>
                    <a:lnTo>
                      <a:pt x="3837" y="100"/>
                    </a:lnTo>
                    <a:cubicBezTo>
                      <a:pt x="3337" y="434"/>
                      <a:pt x="3036" y="1001"/>
                      <a:pt x="3003" y="1601"/>
                    </a:cubicBezTo>
                    <a:cubicBezTo>
                      <a:pt x="2936" y="1668"/>
                      <a:pt x="3003" y="1735"/>
                      <a:pt x="3036" y="1835"/>
                    </a:cubicBezTo>
                    <a:cubicBezTo>
                      <a:pt x="3036" y="1901"/>
                      <a:pt x="3036" y="1968"/>
                      <a:pt x="3036" y="2035"/>
                    </a:cubicBezTo>
                    <a:cubicBezTo>
                      <a:pt x="3003" y="2068"/>
                      <a:pt x="2970" y="2068"/>
                      <a:pt x="2936" y="2102"/>
                    </a:cubicBezTo>
                    <a:cubicBezTo>
                      <a:pt x="2836" y="2035"/>
                      <a:pt x="2736" y="2002"/>
                      <a:pt x="2603" y="2002"/>
                    </a:cubicBezTo>
                    <a:cubicBezTo>
                      <a:pt x="2503" y="2002"/>
                      <a:pt x="2436" y="2035"/>
                      <a:pt x="2336" y="2102"/>
                    </a:cubicBezTo>
                    <a:cubicBezTo>
                      <a:pt x="2136" y="2235"/>
                      <a:pt x="1969" y="2469"/>
                      <a:pt x="1969" y="2735"/>
                    </a:cubicBezTo>
                    <a:cubicBezTo>
                      <a:pt x="1869" y="3002"/>
                      <a:pt x="1802" y="3269"/>
                      <a:pt x="1769" y="3569"/>
                    </a:cubicBezTo>
                    <a:lnTo>
                      <a:pt x="1769" y="3703"/>
                    </a:lnTo>
                    <a:lnTo>
                      <a:pt x="1735" y="3703"/>
                    </a:lnTo>
                    <a:cubicBezTo>
                      <a:pt x="1669" y="3703"/>
                      <a:pt x="1602" y="3603"/>
                      <a:pt x="1569" y="3536"/>
                    </a:cubicBezTo>
                    <a:cubicBezTo>
                      <a:pt x="1502" y="3436"/>
                      <a:pt x="1469" y="3336"/>
                      <a:pt x="1369" y="3336"/>
                    </a:cubicBezTo>
                    <a:lnTo>
                      <a:pt x="1268" y="3336"/>
                    </a:lnTo>
                    <a:cubicBezTo>
                      <a:pt x="1202" y="3336"/>
                      <a:pt x="1135" y="3336"/>
                      <a:pt x="1102" y="3302"/>
                    </a:cubicBezTo>
                    <a:cubicBezTo>
                      <a:pt x="1102" y="3236"/>
                      <a:pt x="1102" y="3169"/>
                      <a:pt x="1135" y="3069"/>
                    </a:cubicBezTo>
                    <a:cubicBezTo>
                      <a:pt x="1202" y="2936"/>
                      <a:pt x="1168" y="2835"/>
                      <a:pt x="1102" y="2735"/>
                    </a:cubicBezTo>
                    <a:cubicBezTo>
                      <a:pt x="1035" y="2635"/>
                      <a:pt x="935" y="2569"/>
                      <a:pt x="801" y="2535"/>
                    </a:cubicBezTo>
                    <a:cubicBezTo>
                      <a:pt x="601" y="2535"/>
                      <a:pt x="468" y="2702"/>
                      <a:pt x="368" y="2835"/>
                    </a:cubicBezTo>
                    <a:cubicBezTo>
                      <a:pt x="301" y="2902"/>
                      <a:pt x="234" y="2969"/>
                      <a:pt x="168" y="3036"/>
                    </a:cubicBezTo>
                    <a:cubicBezTo>
                      <a:pt x="1" y="3202"/>
                      <a:pt x="68" y="3269"/>
                      <a:pt x="168" y="3369"/>
                    </a:cubicBezTo>
                    <a:cubicBezTo>
                      <a:pt x="201" y="3403"/>
                      <a:pt x="234" y="3436"/>
                      <a:pt x="234" y="3503"/>
                    </a:cubicBezTo>
                    <a:cubicBezTo>
                      <a:pt x="521" y="4012"/>
                      <a:pt x="1080" y="4339"/>
                      <a:pt x="1682" y="4339"/>
                    </a:cubicBezTo>
                    <a:cubicBezTo>
                      <a:pt x="1711" y="4339"/>
                      <a:pt x="1740" y="4338"/>
                      <a:pt x="1769" y="4337"/>
                    </a:cubicBezTo>
                    <a:lnTo>
                      <a:pt x="2269" y="4337"/>
                    </a:lnTo>
                    <a:cubicBezTo>
                      <a:pt x="2503" y="4337"/>
                      <a:pt x="2736" y="4337"/>
                      <a:pt x="2936" y="4270"/>
                    </a:cubicBezTo>
                    <a:lnTo>
                      <a:pt x="3237" y="4270"/>
                    </a:lnTo>
                    <a:cubicBezTo>
                      <a:pt x="3804" y="4303"/>
                      <a:pt x="4371" y="4437"/>
                      <a:pt x="4871" y="4737"/>
                    </a:cubicBezTo>
                    <a:cubicBezTo>
                      <a:pt x="5071" y="4837"/>
                      <a:pt x="5305" y="4970"/>
                      <a:pt x="5338" y="5171"/>
                    </a:cubicBezTo>
                    <a:cubicBezTo>
                      <a:pt x="5338" y="5304"/>
                      <a:pt x="5271" y="5471"/>
                      <a:pt x="5171" y="5571"/>
                    </a:cubicBezTo>
                    <a:cubicBezTo>
                      <a:pt x="4971" y="5804"/>
                      <a:pt x="5171" y="6004"/>
                      <a:pt x="5305" y="6138"/>
                    </a:cubicBezTo>
                    <a:cubicBezTo>
                      <a:pt x="5572" y="6438"/>
                      <a:pt x="5972" y="6605"/>
                      <a:pt x="6372" y="6605"/>
                    </a:cubicBezTo>
                    <a:lnTo>
                      <a:pt x="9808" y="7005"/>
                    </a:lnTo>
                    <a:lnTo>
                      <a:pt x="9941" y="7139"/>
                    </a:lnTo>
                    <a:cubicBezTo>
                      <a:pt x="10041" y="7172"/>
                      <a:pt x="10141" y="7239"/>
                      <a:pt x="10242" y="7339"/>
                    </a:cubicBezTo>
                    <a:cubicBezTo>
                      <a:pt x="10342" y="7405"/>
                      <a:pt x="10442" y="7472"/>
                      <a:pt x="10542" y="7506"/>
                    </a:cubicBezTo>
                    <a:cubicBezTo>
                      <a:pt x="10608" y="7539"/>
                      <a:pt x="10709" y="7572"/>
                      <a:pt x="10775" y="7606"/>
                    </a:cubicBezTo>
                    <a:cubicBezTo>
                      <a:pt x="10775" y="7639"/>
                      <a:pt x="10775" y="7672"/>
                      <a:pt x="10809" y="7706"/>
                    </a:cubicBezTo>
                    <a:cubicBezTo>
                      <a:pt x="10809" y="7706"/>
                      <a:pt x="10842" y="7739"/>
                      <a:pt x="10875" y="7772"/>
                    </a:cubicBezTo>
                    <a:lnTo>
                      <a:pt x="10942" y="7772"/>
                    </a:lnTo>
                    <a:cubicBezTo>
                      <a:pt x="11009" y="7739"/>
                      <a:pt x="11109" y="7706"/>
                      <a:pt x="11176" y="7672"/>
                    </a:cubicBezTo>
                    <a:lnTo>
                      <a:pt x="11309" y="7672"/>
                    </a:lnTo>
                    <a:cubicBezTo>
                      <a:pt x="11442" y="7672"/>
                      <a:pt x="11542" y="7706"/>
                      <a:pt x="11643" y="7739"/>
                    </a:cubicBezTo>
                    <a:cubicBezTo>
                      <a:pt x="11709" y="7772"/>
                      <a:pt x="11809" y="7806"/>
                      <a:pt x="11876" y="7806"/>
                    </a:cubicBezTo>
                    <a:lnTo>
                      <a:pt x="12009" y="7973"/>
                    </a:lnTo>
                    <a:cubicBezTo>
                      <a:pt x="12176" y="8006"/>
                      <a:pt x="12310" y="8073"/>
                      <a:pt x="12476" y="8173"/>
                    </a:cubicBezTo>
                    <a:cubicBezTo>
                      <a:pt x="12677" y="8306"/>
                      <a:pt x="12877" y="8373"/>
                      <a:pt x="13144" y="8406"/>
                    </a:cubicBezTo>
                    <a:cubicBezTo>
                      <a:pt x="13277" y="8373"/>
                      <a:pt x="13410" y="8339"/>
                      <a:pt x="13544" y="8273"/>
                    </a:cubicBezTo>
                    <a:cubicBezTo>
                      <a:pt x="13577" y="8173"/>
                      <a:pt x="13611" y="8106"/>
                      <a:pt x="13611" y="8039"/>
                    </a:cubicBezTo>
                    <a:lnTo>
                      <a:pt x="14111" y="7672"/>
                    </a:lnTo>
                    <a:lnTo>
                      <a:pt x="14445" y="7672"/>
                    </a:lnTo>
                    <a:cubicBezTo>
                      <a:pt x="14511" y="7672"/>
                      <a:pt x="14578" y="7672"/>
                      <a:pt x="14645" y="7639"/>
                    </a:cubicBezTo>
                    <a:cubicBezTo>
                      <a:pt x="14711" y="7672"/>
                      <a:pt x="14745" y="7706"/>
                      <a:pt x="14811" y="7706"/>
                    </a:cubicBezTo>
                    <a:lnTo>
                      <a:pt x="15045" y="7706"/>
                    </a:lnTo>
                    <a:cubicBezTo>
                      <a:pt x="15145" y="7706"/>
                      <a:pt x="15245" y="7672"/>
                      <a:pt x="15312" y="7672"/>
                    </a:cubicBezTo>
                    <a:lnTo>
                      <a:pt x="15445" y="7639"/>
                    </a:lnTo>
                    <a:lnTo>
                      <a:pt x="15512" y="7672"/>
                    </a:lnTo>
                    <a:cubicBezTo>
                      <a:pt x="15679" y="7639"/>
                      <a:pt x="15879" y="7606"/>
                      <a:pt x="16079" y="7606"/>
                    </a:cubicBezTo>
                    <a:cubicBezTo>
                      <a:pt x="16646" y="7639"/>
                      <a:pt x="17213" y="7706"/>
                      <a:pt x="17747" y="7872"/>
                    </a:cubicBezTo>
                    <a:cubicBezTo>
                      <a:pt x="18147" y="7973"/>
                      <a:pt x="18547" y="8039"/>
                      <a:pt x="18981" y="8106"/>
                    </a:cubicBezTo>
                    <a:cubicBezTo>
                      <a:pt x="19315" y="8239"/>
                      <a:pt x="19648" y="8406"/>
                      <a:pt x="19948" y="8606"/>
                    </a:cubicBezTo>
                    <a:cubicBezTo>
                      <a:pt x="20449" y="8873"/>
                      <a:pt x="20949" y="9107"/>
                      <a:pt x="21483" y="9273"/>
                    </a:cubicBezTo>
                    <a:lnTo>
                      <a:pt x="21583" y="9273"/>
                    </a:lnTo>
                    <a:cubicBezTo>
                      <a:pt x="21683" y="9307"/>
                      <a:pt x="21783" y="9307"/>
                      <a:pt x="21917" y="9340"/>
                    </a:cubicBezTo>
                    <a:cubicBezTo>
                      <a:pt x="21950" y="9474"/>
                      <a:pt x="22083" y="9574"/>
                      <a:pt x="22250" y="9574"/>
                    </a:cubicBezTo>
                    <a:lnTo>
                      <a:pt x="22417" y="9574"/>
                    </a:lnTo>
                    <a:cubicBezTo>
                      <a:pt x="22617" y="9774"/>
                      <a:pt x="22917" y="9874"/>
                      <a:pt x="23217" y="9874"/>
                    </a:cubicBezTo>
                    <a:lnTo>
                      <a:pt x="23451" y="9874"/>
                    </a:lnTo>
                    <a:cubicBezTo>
                      <a:pt x="23618" y="9841"/>
                      <a:pt x="23818" y="9841"/>
                      <a:pt x="23985" y="9841"/>
                    </a:cubicBezTo>
                    <a:cubicBezTo>
                      <a:pt x="24185" y="9841"/>
                      <a:pt x="24385" y="9841"/>
                      <a:pt x="24585" y="9907"/>
                    </a:cubicBezTo>
                    <a:lnTo>
                      <a:pt x="24785" y="9941"/>
                    </a:lnTo>
                    <a:cubicBezTo>
                      <a:pt x="24919" y="10041"/>
                      <a:pt x="25119" y="10074"/>
                      <a:pt x="25286" y="10074"/>
                    </a:cubicBezTo>
                    <a:cubicBezTo>
                      <a:pt x="25311" y="10070"/>
                      <a:pt x="25337" y="10068"/>
                      <a:pt x="25363" y="10068"/>
                    </a:cubicBezTo>
                    <a:cubicBezTo>
                      <a:pt x="25536" y="10068"/>
                      <a:pt x="25703" y="10162"/>
                      <a:pt x="25819" y="10308"/>
                    </a:cubicBezTo>
                    <a:cubicBezTo>
                      <a:pt x="25886" y="10374"/>
                      <a:pt x="25953" y="10408"/>
                      <a:pt x="26019" y="10441"/>
                    </a:cubicBezTo>
                    <a:lnTo>
                      <a:pt x="26086" y="10441"/>
                    </a:lnTo>
                    <a:cubicBezTo>
                      <a:pt x="26186" y="10408"/>
                      <a:pt x="26286" y="10374"/>
                      <a:pt x="26386" y="10308"/>
                    </a:cubicBezTo>
                    <a:cubicBezTo>
                      <a:pt x="26446" y="10128"/>
                      <a:pt x="26613" y="10002"/>
                      <a:pt x="26792" y="10002"/>
                    </a:cubicBezTo>
                    <a:cubicBezTo>
                      <a:pt x="26812" y="10002"/>
                      <a:pt x="26833" y="10004"/>
                      <a:pt x="26853" y="10007"/>
                    </a:cubicBezTo>
                    <a:lnTo>
                      <a:pt x="27754" y="10007"/>
                    </a:lnTo>
                    <a:cubicBezTo>
                      <a:pt x="27921" y="10041"/>
                      <a:pt x="28054" y="10074"/>
                      <a:pt x="28188" y="10107"/>
                    </a:cubicBezTo>
                    <a:cubicBezTo>
                      <a:pt x="28421" y="10207"/>
                      <a:pt x="28655" y="10274"/>
                      <a:pt x="28922" y="10274"/>
                    </a:cubicBezTo>
                    <a:lnTo>
                      <a:pt x="29055" y="10274"/>
                    </a:lnTo>
                    <a:lnTo>
                      <a:pt x="29755" y="10441"/>
                    </a:lnTo>
                    <a:cubicBezTo>
                      <a:pt x="29789" y="10441"/>
                      <a:pt x="29822" y="10474"/>
                      <a:pt x="29856" y="10474"/>
                    </a:cubicBezTo>
                    <a:lnTo>
                      <a:pt x="29956" y="10541"/>
                    </a:lnTo>
                    <a:cubicBezTo>
                      <a:pt x="30022" y="10541"/>
                      <a:pt x="30089" y="10574"/>
                      <a:pt x="30156" y="10608"/>
                    </a:cubicBezTo>
                    <a:lnTo>
                      <a:pt x="30423" y="10608"/>
                    </a:lnTo>
                    <a:lnTo>
                      <a:pt x="30523" y="10574"/>
                    </a:lnTo>
                    <a:lnTo>
                      <a:pt x="30723" y="10574"/>
                    </a:lnTo>
                    <a:cubicBezTo>
                      <a:pt x="31023" y="10574"/>
                      <a:pt x="31323" y="10474"/>
                      <a:pt x="31590" y="10308"/>
                    </a:cubicBezTo>
                    <a:cubicBezTo>
                      <a:pt x="31623" y="10308"/>
                      <a:pt x="31657" y="10308"/>
                      <a:pt x="31690" y="10274"/>
                    </a:cubicBezTo>
                    <a:lnTo>
                      <a:pt x="31857" y="10274"/>
                    </a:lnTo>
                    <a:cubicBezTo>
                      <a:pt x="31890" y="10291"/>
                      <a:pt x="31924" y="10299"/>
                      <a:pt x="31957" y="10299"/>
                    </a:cubicBezTo>
                    <a:cubicBezTo>
                      <a:pt x="31990" y="10299"/>
                      <a:pt x="32024" y="10291"/>
                      <a:pt x="32057" y="10274"/>
                    </a:cubicBezTo>
                    <a:cubicBezTo>
                      <a:pt x="32124" y="10274"/>
                      <a:pt x="32191" y="10274"/>
                      <a:pt x="32257" y="10241"/>
                    </a:cubicBezTo>
                    <a:cubicBezTo>
                      <a:pt x="32391" y="10207"/>
                      <a:pt x="32524" y="10174"/>
                      <a:pt x="32691" y="10174"/>
                    </a:cubicBezTo>
                    <a:cubicBezTo>
                      <a:pt x="32758" y="10174"/>
                      <a:pt x="32858" y="10207"/>
                      <a:pt x="32958" y="10241"/>
                    </a:cubicBezTo>
                    <a:lnTo>
                      <a:pt x="33091" y="10308"/>
                    </a:lnTo>
                    <a:lnTo>
                      <a:pt x="33191" y="10374"/>
                    </a:lnTo>
                    <a:cubicBezTo>
                      <a:pt x="33325" y="10508"/>
                      <a:pt x="33458" y="10574"/>
                      <a:pt x="33592" y="10674"/>
                    </a:cubicBezTo>
                    <a:lnTo>
                      <a:pt x="33625" y="10708"/>
                    </a:lnTo>
                    <a:cubicBezTo>
                      <a:pt x="33692" y="10741"/>
                      <a:pt x="33725" y="10775"/>
                      <a:pt x="33792" y="10775"/>
                    </a:cubicBezTo>
                    <a:cubicBezTo>
                      <a:pt x="33858" y="10808"/>
                      <a:pt x="33925" y="10808"/>
                      <a:pt x="33992" y="10841"/>
                    </a:cubicBezTo>
                    <a:lnTo>
                      <a:pt x="34025" y="10841"/>
                    </a:lnTo>
                    <a:lnTo>
                      <a:pt x="34092" y="10875"/>
                    </a:lnTo>
                    <a:lnTo>
                      <a:pt x="34292" y="10941"/>
                    </a:lnTo>
                    <a:cubicBezTo>
                      <a:pt x="34325" y="10975"/>
                      <a:pt x="34359" y="11041"/>
                      <a:pt x="34392" y="11108"/>
                    </a:cubicBezTo>
                    <a:cubicBezTo>
                      <a:pt x="34526" y="11208"/>
                      <a:pt x="34692" y="11308"/>
                      <a:pt x="34859" y="11375"/>
                    </a:cubicBezTo>
                    <a:lnTo>
                      <a:pt x="34993" y="11408"/>
                    </a:lnTo>
                    <a:cubicBezTo>
                      <a:pt x="35359" y="11542"/>
                      <a:pt x="35726" y="11608"/>
                      <a:pt x="36060" y="11608"/>
                    </a:cubicBezTo>
                    <a:lnTo>
                      <a:pt x="36193" y="11608"/>
                    </a:lnTo>
                    <a:cubicBezTo>
                      <a:pt x="36233" y="11603"/>
                      <a:pt x="36273" y="11600"/>
                      <a:pt x="36311" y="11600"/>
                    </a:cubicBezTo>
                    <a:cubicBezTo>
                      <a:pt x="36496" y="11600"/>
                      <a:pt x="36661" y="11665"/>
                      <a:pt x="36827" y="11775"/>
                    </a:cubicBezTo>
                    <a:cubicBezTo>
                      <a:pt x="37027" y="11942"/>
                      <a:pt x="37261" y="12009"/>
                      <a:pt x="37494" y="12009"/>
                    </a:cubicBezTo>
                    <a:lnTo>
                      <a:pt x="37594" y="12009"/>
                    </a:lnTo>
                    <a:cubicBezTo>
                      <a:pt x="37694" y="12009"/>
                      <a:pt x="37795" y="11975"/>
                      <a:pt x="37861" y="11975"/>
                    </a:cubicBezTo>
                    <a:cubicBezTo>
                      <a:pt x="37928" y="11942"/>
                      <a:pt x="37995" y="11909"/>
                      <a:pt x="38061" y="11842"/>
                    </a:cubicBezTo>
                    <a:cubicBezTo>
                      <a:pt x="38161" y="11608"/>
                      <a:pt x="38161" y="11342"/>
                      <a:pt x="37995" y="11141"/>
                    </a:cubicBezTo>
                    <a:cubicBezTo>
                      <a:pt x="37961" y="11075"/>
                      <a:pt x="37895" y="11041"/>
                      <a:pt x="37861" y="11008"/>
                    </a:cubicBezTo>
                    <a:cubicBezTo>
                      <a:pt x="37694" y="10875"/>
                      <a:pt x="37528" y="10775"/>
                      <a:pt x="37361" y="10741"/>
                    </a:cubicBezTo>
                    <a:lnTo>
                      <a:pt x="37227" y="10708"/>
                    </a:lnTo>
                    <a:lnTo>
                      <a:pt x="37094" y="10408"/>
                    </a:lnTo>
                    <a:lnTo>
                      <a:pt x="37161" y="10374"/>
                    </a:lnTo>
                    <a:cubicBezTo>
                      <a:pt x="37194" y="10308"/>
                      <a:pt x="37261" y="10274"/>
                      <a:pt x="37361" y="10274"/>
                    </a:cubicBezTo>
                    <a:cubicBezTo>
                      <a:pt x="37461" y="10274"/>
                      <a:pt x="37528" y="10341"/>
                      <a:pt x="37594" y="10441"/>
                    </a:cubicBezTo>
                    <a:cubicBezTo>
                      <a:pt x="37761" y="10608"/>
                      <a:pt x="37961" y="10708"/>
                      <a:pt x="38195" y="10741"/>
                    </a:cubicBezTo>
                    <a:cubicBezTo>
                      <a:pt x="38695" y="10808"/>
                      <a:pt x="39196" y="10975"/>
                      <a:pt x="39596" y="11275"/>
                    </a:cubicBezTo>
                    <a:cubicBezTo>
                      <a:pt x="39629" y="11275"/>
                      <a:pt x="39663" y="11275"/>
                      <a:pt x="39696" y="11308"/>
                    </a:cubicBezTo>
                    <a:cubicBezTo>
                      <a:pt x="39696" y="11375"/>
                      <a:pt x="39729" y="11442"/>
                      <a:pt x="39729" y="11508"/>
                    </a:cubicBezTo>
                    <a:cubicBezTo>
                      <a:pt x="39596" y="11608"/>
                      <a:pt x="39496" y="11742"/>
                      <a:pt x="39462" y="11909"/>
                    </a:cubicBezTo>
                    <a:cubicBezTo>
                      <a:pt x="39596" y="12276"/>
                      <a:pt x="39796" y="12342"/>
                      <a:pt x="39963" y="12342"/>
                    </a:cubicBezTo>
                    <a:cubicBezTo>
                      <a:pt x="40063" y="12342"/>
                      <a:pt x="40163" y="12309"/>
                      <a:pt x="40263" y="12309"/>
                    </a:cubicBezTo>
                    <a:cubicBezTo>
                      <a:pt x="40330" y="12276"/>
                      <a:pt x="40430" y="12276"/>
                      <a:pt x="40496" y="12276"/>
                    </a:cubicBezTo>
                    <a:cubicBezTo>
                      <a:pt x="40763" y="12176"/>
                      <a:pt x="40797" y="11942"/>
                      <a:pt x="40830" y="11742"/>
                    </a:cubicBezTo>
                    <a:lnTo>
                      <a:pt x="40830" y="11675"/>
                    </a:lnTo>
                    <a:cubicBezTo>
                      <a:pt x="40897" y="11575"/>
                      <a:pt x="40930" y="11508"/>
                      <a:pt x="40963" y="11508"/>
                    </a:cubicBezTo>
                    <a:cubicBezTo>
                      <a:pt x="41030" y="11508"/>
                      <a:pt x="41030" y="11575"/>
                      <a:pt x="41064" y="11642"/>
                    </a:cubicBezTo>
                    <a:cubicBezTo>
                      <a:pt x="41097" y="11675"/>
                      <a:pt x="41130" y="11709"/>
                      <a:pt x="41164" y="11742"/>
                    </a:cubicBezTo>
                    <a:cubicBezTo>
                      <a:pt x="41164" y="11742"/>
                      <a:pt x="41197" y="11775"/>
                      <a:pt x="41197" y="11775"/>
                    </a:cubicBezTo>
                    <a:cubicBezTo>
                      <a:pt x="41264" y="11975"/>
                      <a:pt x="41464" y="12142"/>
                      <a:pt x="41697" y="12142"/>
                    </a:cubicBezTo>
                    <a:lnTo>
                      <a:pt x="41764" y="12142"/>
                    </a:lnTo>
                    <a:cubicBezTo>
                      <a:pt x="41964" y="12142"/>
                      <a:pt x="41998" y="11942"/>
                      <a:pt x="42031" y="11742"/>
                    </a:cubicBezTo>
                    <a:cubicBezTo>
                      <a:pt x="42031" y="11709"/>
                      <a:pt x="42031" y="11642"/>
                      <a:pt x="42064" y="11575"/>
                    </a:cubicBezTo>
                    <a:lnTo>
                      <a:pt x="42031" y="11508"/>
                    </a:lnTo>
                    <a:cubicBezTo>
                      <a:pt x="41998" y="11408"/>
                      <a:pt x="41964" y="11308"/>
                      <a:pt x="41831" y="11308"/>
                    </a:cubicBezTo>
                    <a:cubicBezTo>
                      <a:pt x="41731" y="11108"/>
                      <a:pt x="41864" y="11041"/>
                      <a:pt x="41998" y="10941"/>
                    </a:cubicBezTo>
                    <a:cubicBezTo>
                      <a:pt x="42064" y="10941"/>
                      <a:pt x="42098" y="10908"/>
                      <a:pt x="42131" y="10875"/>
                    </a:cubicBezTo>
                    <a:lnTo>
                      <a:pt x="42198" y="10808"/>
                    </a:lnTo>
                    <a:cubicBezTo>
                      <a:pt x="42465" y="10641"/>
                      <a:pt x="42698" y="10441"/>
                      <a:pt x="42465" y="10041"/>
                    </a:cubicBezTo>
                    <a:lnTo>
                      <a:pt x="42331" y="9774"/>
                    </a:lnTo>
                    <a:cubicBezTo>
                      <a:pt x="41831" y="9207"/>
                      <a:pt x="41330" y="8673"/>
                      <a:pt x="40496" y="8640"/>
                    </a:cubicBezTo>
                    <a:lnTo>
                      <a:pt x="40430" y="8640"/>
                    </a:lnTo>
                    <a:cubicBezTo>
                      <a:pt x="40430" y="8640"/>
                      <a:pt x="40396" y="8606"/>
                      <a:pt x="40396" y="8606"/>
                    </a:cubicBezTo>
                    <a:cubicBezTo>
                      <a:pt x="40330" y="8573"/>
                      <a:pt x="40263" y="8540"/>
                      <a:pt x="40230" y="8540"/>
                    </a:cubicBezTo>
                    <a:lnTo>
                      <a:pt x="40163" y="8540"/>
                    </a:lnTo>
                    <a:cubicBezTo>
                      <a:pt x="40130" y="8540"/>
                      <a:pt x="40096" y="8540"/>
                      <a:pt x="40096" y="8573"/>
                    </a:cubicBezTo>
                    <a:lnTo>
                      <a:pt x="39929" y="8673"/>
                    </a:lnTo>
                    <a:cubicBezTo>
                      <a:pt x="39829" y="8740"/>
                      <a:pt x="39729" y="8806"/>
                      <a:pt x="39629" y="8873"/>
                    </a:cubicBezTo>
                    <a:cubicBezTo>
                      <a:pt x="39373" y="9022"/>
                      <a:pt x="39089" y="9094"/>
                      <a:pt x="38807" y="9094"/>
                    </a:cubicBezTo>
                    <a:cubicBezTo>
                      <a:pt x="38391" y="9094"/>
                      <a:pt x="37979" y="8938"/>
                      <a:pt x="37661" y="8640"/>
                    </a:cubicBezTo>
                    <a:cubicBezTo>
                      <a:pt x="37628" y="8606"/>
                      <a:pt x="37594" y="8540"/>
                      <a:pt x="37561" y="8506"/>
                    </a:cubicBezTo>
                    <a:cubicBezTo>
                      <a:pt x="37561" y="8406"/>
                      <a:pt x="37561" y="8339"/>
                      <a:pt x="37561" y="8239"/>
                    </a:cubicBezTo>
                    <a:cubicBezTo>
                      <a:pt x="37561" y="7973"/>
                      <a:pt x="37628" y="7672"/>
                      <a:pt x="37294" y="7472"/>
                    </a:cubicBezTo>
                    <a:lnTo>
                      <a:pt x="36861" y="7472"/>
                    </a:lnTo>
                    <a:cubicBezTo>
                      <a:pt x="36727" y="7439"/>
                      <a:pt x="36594" y="7405"/>
                      <a:pt x="36494" y="7339"/>
                    </a:cubicBezTo>
                    <a:cubicBezTo>
                      <a:pt x="36327" y="7239"/>
                      <a:pt x="36160" y="7172"/>
                      <a:pt x="35960" y="7172"/>
                    </a:cubicBezTo>
                    <a:lnTo>
                      <a:pt x="35927" y="7172"/>
                    </a:lnTo>
                    <a:lnTo>
                      <a:pt x="35793" y="7039"/>
                    </a:lnTo>
                    <a:cubicBezTo>
                      <a:pt x="35693" y="6972"/>
                      <a:pt x="35560" y="6905"/>
                      <a:pt x="35460" y="6905"/>
                    </a:cubicBezTo>
                    <a:cubicBezTo>
                      <a:pt x="35226" y="6938"/>
                      <a:pt x="35026" y="7039"/>
                      <a:pt x="34859" y="7172"/>
                    </a:cubicBezTo>
                    <a:lnTo>
                      <a:pt x="33758" y="7205"/>
                    </a:lnTo>
                    <a:lnTo>
                      <a:pt x="33525" y="7205"/>
                    </a:lnTo>
                    <a:cubicBezTo>
                      <a:pt x="33425" y="7205"/>
                      <a:pt x="33291" y="7272"/>
                      <a:pt x="33258" y="7372"/>
                    </a:cubicBezTo>
                    <a:lnTo>
                      <a:pt x="33191" y="7372"/>
                    </a:lnTo>
                    <a:cubicBezTo>
                      <a:pt x="32624" y="7305"/>
                      <a:pt x="32057" y="7105"/>
                      <a:pt x="31590" y="6805"/>
                    </a:cubicBezTo>
                    <a:cubicBezTo>
                      <a:pt x="31257" y="6572"/>
                      <a:pt x="31090" y="6371"/>
                      <a:pt x="31090" y="6171"/>
                    </a:cubicBezTo>
                    <a:cubicBezTo>
                      <a:pt x="31123" y="6038"/>
                      <a:pt x="31190" y="5904"/>
                      <a:pt x="31290" y="5804"/>
                    </a:cubicBezTo>
                    <a:cubicBezTo>
                      <a:pt x="31390" y="5704"/>
                      <a:pt x="31490" y="5604"/>
                      <a:pt x="31590" y="5537"/>
                    </a:cubicBezTo>
                    <a:cubicBezTo>
                      <a:pt x="31590" y="5537"/>
                      <a:pt x="31590" y="5537"/>
                      <a:pt x="31590" y="5504"/>
                    </a:cubicBezTo>
                    <a:lnTo>
                      <a:pt x="31790" y="5504"/>
                    </a:lnTo>
                    <a:cubicBezTo>
                      <a:pt x="31857" y="5571"/>
                      <a:pt x="31924" y="5671"/>
                      <a:pt x="31990" y="5738"/>
                    </a:cubicBezTo>
                    <a:cubicBezTo>
                      <a:pt x="32191" y="5904"/>
                      <a:pt x="32424" y="5971"/>
                      <a:pt x="32691" y="5971"/>
                    </a:cubicBezTo>
                    <a:cubicBezTo>
                      <a:pt x="32991" y="5971"/>
                      <a:pt x="33258" y="5904"/>
                      <a:pt x="33525" y="5804"/>
                    </a:cubicBezTo>
                    <a:lnTo>
                      <a:pt x="33758" y="5638"/>
                    </a:lnTo>
                    <a:cubicBezTo>
                      <a:pt x="33925" y="5604"/>
                      <a:pt x="33958" y="5471"/>
                      <a:pt x="33992" y="5304"/>
                    </a:cubicBezTo>
                    <a:lnTo>
                      <a:pt x="33992" y="5237"/>
                    </a:lnTo>
                    <a:lnTo>
                      <a:pt x="34359" y="5237"/>
                    </a:lnTo>
                    <a:lnTo>
                      <a:pt x="34592" y="5137"/>
                    </a:lnTo>
                    <a:lnTo>
                      <a:pt x="34659" y="5104"/>
                    </a:lnTo>
                    <a:cubicBezTo>
                      <a:pt x="34959" y="5004"/>
                      <a:pt x="35259" y="4937"/>
                      <a:pt x="35560" y="4937"/>
                    </a:cubicBezTo>
                    <a:lnTo>
                      <a:pt x="35760" y="4937"/>
                    </a:lnTo>
                    <a:cubicBezTo>
                      <a:pt x="36027" y="4837"/>
                      <a:pt x="36193" y="4704"/>
                      <a:pt x="36227" y="4537"/>
                    </a:cubicBezTo>
                    <a:cubicBezTo>
                      <a:pt x="36260" y="4337"/>
                      <a:pt x="36160" y="4203"/>
                      <a:pt x="35927" y="4036"/>
                    </a:cubicBezTo>
                    <a:cubicBezTo>
                      <a:pt x="35860" y="3970"/>
                      <a:pt x="35793" y="3970"/>
                      <a:pt x="35726" y="3970"/>
                    </a:cubicBezTo>
                    <a:lnTo>
                      <a:pt x="35626" y="3970"/>
                    </a:lnTo>
                    <a:cubicBezTo>
                      <a:pt x="35526" y="3970"/>
                      <a:pt x="35426" y="3936"/>
                      <a:pt x="35359" y="3836"/>
                    </a:cubicBezTo>
                    <a:cubicBezTo>
                      <a:pt x="35326" y="3769"/>
                      <a:pt x="35259" y="3736"/>
                      <a:pt x="35193" y="3736"/>
                    </a:cubicBezTo>
                    <a:cubicBezTo>
                      <a:pt x="35059" y="3769"/>
                      <a:pt x="34959" y="3803"/>
                      <a:pt x="34892" y="3903"/>
                    </a:cubicBezTo>
                    <a:cubicBezTo>
                      <a:pt x="34526" y="3970"/>
                      <a:pt x="34159" y="4003"/>
                      <a:pt x="33758" y="4003"/>
                    </a:cubicBezTo>
                    <a:lnTo>
                      <a:pt x="31857" y="4003"/>
                    </a:lnTo>
                    <a:cubicBezTo>
                      <a:pt x="31457" y="4003"/>
                      <a:pt x="31090" y="4036"/>
                      <a:pt x="30723" y="4203"/>
                    </a:cubicBezTo>
                    <a:lnTo>
                      <a:pt x="30556" y="4337"/>
                    </a:lnTo>
                    <a:cubicBezTo>
                      <a:pt x="30423" y="4437"/>
                      <a:pt x="30256" y="4470"/>
                      <a:pt x="30089" y="4503"/>
                    </a:cubicBezTo>
                    <a:cubicBezTo>
                      <a:pt x="29989" y="4503"/>
                      <a:pt x="29856" y="4437"/>
                      <a:pt x="29789" y="4337"/>
                    </a:cubicBezTo>
                    <a:cubicBezTo>
                      <a:pt x="29655" y="4103"/>
                      <a:pt x="29422" y="4003"/>
                      <a:pt x="29188" y="4003"/>
                    </a:cubicBezTo>
                    <a:cubicBezTo>
                      <a:pt x="29055" y="4003"/>
                      <a:pt x="28955" y="4036"/>
                      <a:pt x="28821" y="4036"/>
                    </a:cubicBezTo>
                    <a:cubicBezTo>
                      <a:pt x="28721" y="4003"/>
                      <a:pt x="28621" y="4003"/>
                      <a:pt x="28555" y="4003"/>
                    </a:cubicBezTo>
                    <a:lnTo>
                      <a:pt x="27954" y="3903"/>
                    </a:lnTo>
                    <a:cubicBezTo>
                      <a:pt x="27771" y="3628"/>
                      <a:pt x="27476" y="3465"/>
                      <a:pt x="27171" y="3465"/>
                    </a:cubicBezTo>
                    <a:cubicBezTo>
                      <a:pt x="27143" y="3465"/>
                      <a:pt x="27115" y="3466"/>
                      <a:pt x="27087" y="3469"/>
                    </a:cubicBezTo>
                    <a:lnTo>
                      <a:pt x="26853" y="3469"/>
                    </a:lnTo>
                    <a:cubicBezTo>
                      <a:pt x="26803" y="3486"/>
                      <a:pt x="26762" y="3494"/>
                      <a:pt x="26720" y="3494"/>
                    </a:cubicBezTo>
                    <a:cubicBezTo>
                      <a:pt x="26678" y="3494"/>
                      <a:pt x="26637" y="3486"/>
                      <a:pt x="26587" y="3469"/>
                    </a:cubicBezTo>
                    <a:cubicBezTo>
                      <a:pt x="26486" y="3436"/>
                      <a:pt x="26420" y="3336"/>
                      <a:pt x="26320" y="3269"/>
                    </a:cubicBezTo>
                    <a:cubicBezTo>
                      <a:pt x="26153" y="3069"/>
                      <a:pt x="25919" y="2969"/>
                      <a:pt x="25686" y="2936"/>
                    </a:cubicBezTo>
                    <a:cubicBezTo>
                      <a:pt x="25519" y="2936"/>
                      <a:pt x="25386" y="2969"/>
                      <a:pt x="25252" y="3069"/>
                    </a:cubicBezTo>
                    <a:lnTo>
                      <a:pt x="25019" y="3069"/>
                    </a:lnTo>
                    <a:cubicBezTo>
                      <a:pt x="24919" y="3102"/>
                      <a:pt x="24852" y="3136"/>
                      <a:pt x="24785" y="3136"/>
                    </a:cubicBezTo>
                    <a:cubicBezTo>
                      <a:pt x="24552" y="3136"/>
                      <a:pt x="24452" y="2902"/>
                      <a:pt x="24385" y="2702"/>
                    </a:cubicBezTo>
                    <a:cubicBezTo>
                      <a:pt x="24252" y="2402"/>
                      <a:pt x="23951" y="2168"/>
                      <a:pt x="23618" y="2102"/>
                    </a:cubicBezTo>
                    <a:lnTo>
                      <a:pt x="22784" y="2102"/>
                    </a:lnTo>
                    <a:cubicBezTo>
                      <a:pt x="22083" y="2168"/>
                      <a:pt x="21983" y="2669"/>
                      <a:pt x="21917" y="3169"/>
                    </a:cubicBezTo>
                    <a:cubicBezTo>
                      <a:pt x="21883" y="3302"/>
                      <a:pt x="21850" y="3436"/>
                      <a:pt x="21816" y="3536"/>
                    </a:cubicBezTo>
                    <a:cubicBezTo>
                      <a:pt x="21683" y="4036"/>
                      <a:pt x="21516" y="4203"/>
                      <a:pt x="21216" y="4203"/>
                    </a:cubicBezTo>
                    <a:cubicBezTo>
                      <a:pt x="20983" y="4170"/>
                      <a:pt x="20782" y="4136"/>
                      <a:pt x="20582" y="4070"/>
                    </a:cubicBezTo>
                    <a:cubicBezTo>
                      <a:pt x="20415" y="4036"/>
                      <a:pt x="20282" y="4003"/>
                      <a:pt x="20115" y="4003"/>
                    </a:cubicBezTo>
                    <a:cubicBezTo>
                      <a:pt x="20015" y="4003"/>
                      <a:pt x="19948" y="4003"/>
                      <a:pt x="19848" y="4036"/>
                    </a:cubicBezTo>
                    <a:lnTo>
                      <a:pt x="19815" y="4003"/>
                    </a:lnTo>
                    <a:cubicBezTo>
                      <a:pt x="19715" y="4003"/>
                      <a:pt x="19615" y="3970"/>
                      <a:pt x="19481" y="3970"/>
                    </a:cubicBezTo>
                    <a:cubicBezTo>
                      <a:pt x="19381" y="3936"/>
                      <a:pt x="19248" y="3903"/>
                      <a:pt x="19115" y="3903"/>
                    </a:cubicBezTo>
                    <a:lnTo>
                      <a:pt x="18981" y="3870"/>
                    </a:lnTo>
                    <a:cubicBezTo>
                      <a:pt x="18714" y="3803"/>
                      <a:pt x="18447" y="3769"/>
                      <a:pt x="18147" y="3736"/>
                    </a:cubicBezTo>
                    <a:lnTo>
                      <a:pt x="17780" y="3736"/>
                    </a:lnTo>
                    <a:cubicBezTo>
                      <a:pt x="17714" y="3736"/>
                      <a:pt x="17647" y="3703"/>
                      <a:pt x="17580" y="3703"/>
                    </a:cubicBezTo>
                    <a:cubicBezTo>
                      <a:pt x="17413" y="3736"/>
                      <a:pt x="17213" y="3769"/>
                      <a:pt x="17080" y="3803"/>
                    </a:cubicBezTo>
                    <a:cubicBezTo>
                      <a:pt x="16913" y="3870"/>
                      <a:pt x="16746" y="3903"/>
                      <a:pt x="16579" y="3903"/>
                    </a:cubicBezTo>
                    <a:cubicBezTo>
                      <a:pt x="16413" y="3903"/>
                      <a:pt x="16246" y="3870"/>
                      <a:pt x="16112" y="3736"/>
                    </a:cubicBezTo>
                    <a:lnTo>
                      <a:pt x="15979" y="3736"/>
                    </a:lnTo>
                    <a:cubicBezTo>
                      <a:pt x="15879" y="3736"/>
                      <a:pt x="15812" y="3736"/>
                      <a:pt x="15712" y="3703"/>
                    </a:cubicBezTo>
                    <a:lnTo>
                      <a:pt x="15412" y="3669"/>
                    </a:lnTo>
                    <a:cubicBezTo>
                      <a:pt x="14778" y="3569"/>
                      <a:pt x="14178" y="3503"/>
                      <a:pt x="14044" y="2535"/>
                    </a:cubicBezTo>
                    <a:cubicBezTo>
                      <a:pt x="13944" y="1935"/>
                      <a:pt x="13477" y="1468"/>
                      <a:pt x="12877" y="1401"/>
                    </a:cubicBezTo>
                    <a:lnTo>
                      <a:pt x="12710" y="1401"/>
                    </a:lnTo>
                    <a:cubicBezTo>
                      <a:pt x="12510" y="1434"/>
                      <a:pt x="12310" y="1468"/>
                      <a:pt x="12110" y="1468"/>
                    </a:cubicBezTo>
                    <a:cubicBezTo>
                      <a:pt x="11643" y="1468"/>
                      <a:pt x="11142" y="1368"/>
                      <a:pt x="10675" y="1234"/>
                    </a:cubicBezTo>
                    <a:cubicBezTo>
                      <a:pt x="10508" y="1168"/>
                      <a:pt x="10308" y="1134"/>
                      <a:pt x="10141" y="1068"/>
                    </a:cubicBezTo>
                    <a:cubicBezTo>
                      <a:pt x="10041" y="1001"/>
                      <a:pt x="9975" y="901"/>
                      <a:pt x="9908" y="834"/>
                    </a:cubicBezTo>
                    <a:cubicBezTo>
                      <a:pt x="9741" y="567"/>
                      <a:pt x="9474" y="400"/>
                      <a:pt x="9207" y="300"/>
                    </a:cubicBezTo>
                    <a:lnTo>
                      <a:pt x="9141" y="300"/>
                    </a:lnTo>
                    <a:cubicBezTo>
                      <a:pt x="9107" y="267"/>
                      <a:pt x="9041" y="267"/>
                      <a:pt x="9007" y="267"/>
                    </a:cubicBezTo>
                    <a:cubicBezTo>
                      <a:pt x="8874" y="234"/>
                      <a:pt x="8774" y="200"/>
                      <a:pt x="8674" y="167"/>
                    </a:cubicBezTo>
                    <a:cubicBezTo>
                      <a:pt x="8507" y="100"/>
                      <a:pt x="8340" y="33"/>
                      <a:pt x="8173" y="33"/>
                    </a:cubicBezTo>
                    <a:cubicBezTo>
                      <a:pt x="7940" y="33"/>
                      <a:pt x="7773" y="234"/>
                      <a:pt x="7706" y="634"/>
                    </a:cubicBezTo>
                    <a:cubicBezTo>
                      <a:pt x="7573" y="734"/>
                      <a:pt x="7406" y="767"/>
                      <a:pt x="7239" y="801"/>
                    </a:cubicBezTo>
                    <a:cubicBezTo>
                      <a:pt x="7139" y="767"/>
                      <a:pt x="7006" y="767"/>
                      <a:pt x="6906" y="734"/>
                    </a:cubicBezTo>
                    <a:lnTo>
                      <a:pt x="6772" y="667"/>
                    </a:lnTo>
                    <a:lnTo>
                      <a:pt x="6405" y="567"/>
                    </a:lnTo>
                    <a:cubicBezTo>
                      <a:pt x="6039" y="434"/>
                      <a:pt x="5638" y="334"/>
                      <a:pt x="5205" y="300"/>
                    </a:cubicBezTo>
                    <a:cubicBezTo>
                      <a:pt x="5071" y="300"/>
                      <a:pt x="4938" y="334"/>
                      <a:pt x="4804" y="367"/>
                    </a:cubicBezTo>
                    <a:cubicBezTo>
                      <a:pt x="4738" y="367"/>
                      <a:pt x="4704" y="400"/>
                      <a:pt x="4671" y="400"/>
                    </a:cubicBezTo>
                    <a:cubicBezTo>
                      <a:pt x="4604" y="400"/>
                      <a:pt x="4537" y="367"/>
                      <a:pt x="4437" y="267"/>
                    </a:cubicBezTo>
                    <a:lnTo>
                      <a:pt x="4371" y="33"/>
                    </a:lnTo>
                    <a:lnTo>
                      <a:pt x="4271" y="33"/>
                    </a:lnTo>
                    <a:cubicBezTo>
                      <a:pt x="4237" y="0"/>
                      <a:pt x="4171" y="0"/>
                      <a:pt x="4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9"/>
              <p:cNvSpPr/>
              <p:nvPr/>
            </p:nvSpPr>
            <p:spPr>
              <a:xfrm>
                <a:off x="4283038" y="3195225"/>
                <a:ext cx="40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074" extrusionOk="0">
                    <a:moveTo>
                      <a:pt x="869" y="0"/>
                    </a:moveTo>
                    <a:cubicBezTo>
                      <a:pt x="835" y="0"/>
                      <a:pt x="801" y="2"/>
                      <a:pt x="768" y="7"/>
                    </a:cubicBezTo>
                    <a:lnTo>
                      <a:pt x="568" y="7"/>
                    </a:lnTo>
                    <a:cubicBezTo>
                      <a:pt x="334" y="40"/>
                      <a:pt x="34" y="73"/>
                      <a:pt x="1" y="407"/>
                    </a:cubicBezTo>
                    <a:cubicBezTo>
                      <a:pt x="1" y="640"/>
                      <a:pt x="67" y="841"/>
                      <a:pt x="201" y="974"/>
                    </a:cubicBezTo>
                    <a:cubicBezTo>
                      <a:pt x="234" y="1041"/>
                      <a:pt x="267" y="1074"/>
                      <a:pt x="334" y="1074"/>
                    </a:cubicBezTo>
                    <a:lnTo>
                      <a:pt x="367" y="1074"/>
                    </a:lnTo>
                    <a:cubicBezTo>
                      <a:pt x="534" y="1007"/>
                      <a:pt x="734" y="941"/>
                      <a:pt x="901" y="941"/>
                    </a:cubicBezTo>
                    <a:cubicBezTo>
                      <a:pt x="929" y="944"/>
                      <a:pt x="956" y="946"/>
                      <a:pt x="984" y="946"/>
                    </a:cubicBezTo>
                    <a:cubicBezTo>
                      <a:pt x="1222" y="946"/>
                      <a:pt x="1452" y="820"/>
                      <a:pt x="1602" y="640"/>
                    </a:cubicBezTo>
                    <a:cubicBezTo>
                      <a:pt x="1635" y="540"/>
                      <a:pt x="1535" y="374"/>
                      <a:pt x="1502" y="307"/>
                    </a:cubicBezTo>
                    <a:cubicBezTo>
                      <a:pt x="1356" y="102"/>
                      <a:pt x="1108" y="0"/>
                      <a:pt x="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9"/>
              <p:cNvSpPr/>
              <p:nvPr/>
            </p:nvSpPr>
            <p:spPr>
              <a:xfrm>
                <a:off x="4017013" y="3071125"/>
                <a:ext cx="28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335" extrusionOk="0">
                    <a:moveTo>
                      <a:pt x="434" y="0"/>
                    </a:moveTo>
                    <a:cubicBezTo>
                      <a:pt x="301" y="0"/>
                      <a:pt x="134" y="34"/>
                      <a:pt x="1" y="134"/>
                    </a:cubicBezTo>
                    <a:cubicBezTo>
                      <a:pt x="34" y="234"/>
                      <a:pt x="67" y="334"/>
                      <a:pt x="134" y="401"/>
                    </a:cubicBezTo>
                    <a:cubicBezTo>
                      <a:pt x="301" y="567"/>
                      <a:pt x="334" y="801"/>
                      <a:pt x="267" y="1001"/>
                    </a:cubicBezTo>
                    <a:cubicBezTo>
                      <a:pt x="234" y="1068"/>
                      <a:pt x="234" y="1134"/>
                      <a:pt x="267" y="1201"/>
                    </a:cubicBezTo>
                    <a:cubicBezTo>
                      <a:pt x="334" y="1301"/>
                      <a:pt x="568" y="1335"/>
                      <a:pt x="734" y="1335"/>
                    </a:cubicBezTo>
                    <a:lnTo>
                      <a:pt x="801" y="1335"/>
                    </a:lnTo>
                    <a:cubicBezTo>
                      <a:pt x="868" y="1335"/>
                      <a:pt x="968" y="1301"/>
                      <a:pt x="1035" y="1235"/>
                    </a:cubicBezTo>
                    <a:lnTo>
                      <a:pt x="1068" y="1235"/>
                    </a:lnTo>
                    <a:cubicBezTo>
                      <a:pt x="1101" y="1134"/>
                      <a:pt x="1101" y="1034"/>
                      <a:pt x="1068" y="968"/>
                    </a:cubicBezTo>
                    <a:cubicBezTo>
                      <a:pt x="1035" y="868"/>
                      <a:pt x="1035" y="734"/>
                      <a:pt x="1068" y="634"/>
                    </a:cubicBezTo>
                    <a:cubicBezTo>
                      <a:pt x="1101" y="534"/>
                      <a:pt x="1135" y="434"/>
                      <a:pt x="1135" y="334"/>
                    </a:cubicBezTo>
                    <a:cubicBezTo>
                      <a:pt x="968" y="134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9"/>
              <p:cNvSpPr/>
              <p:nvPr/>
            </p:nvSpPr>
            <p:spPr>
              <a:xfrm>
                <a:off x="4191313" y="32145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534" y="1"/>
                    </a:moveTo>
                    <a:cubicBezTo>
                      <a:pt x="434" y="1"/>
                      <a:pt x="367" y="34"/>
                      <a:pt x="300" y="68"/>
                    </a:cubicBezTo>
                    <a:cubicBezTo>
                      <a:pt x="167" y="134"/>
                      <a:pt x="34" y="268"/>
                      <a:pt x="0" y="434"/>
                    </a:cubicBezTo>
                    <a:cubicBezTo>
                      <a:pt x="0" y="568"/>
                      <a:pt x="34" y="701"/>
                      <a:pt x="167" y="801"/>
                    </a:cubicBezTo>
                    <a:lnTo>
                      <a:pt x="300" y="801"/>
                    </a:lnTo>
                    <a:cubicBezTo>
                      <a:pt x="367" y="835"/>
                      <a:pt x="401" y="835"/>
                      <a:pt x="434" y="835"/>
                    </a:cubicBezTo>
                    <a:cubicBezTo>
                      <a:pt x="567" y="835"/>
                      <a:pt x="667" y="768"/>
                      <a:pt x="734" y="668"/>
                    </a:cubicBezTo>
                    <a:cubicBezTo>
                      <a:pt x="767" y="635"/>
                      <a:pt x="767" y="601"/>
                      <a:pt x="801" y="601"/>
                    </a:cubicBezTo>
                    <a:lnTo>
                      <a:pt x="801" y="568"/>
                    </a:lnTo>
                    <a:cubicBezTo>
                      <a:pt x="801" y="501"/>
                      <a:pt x="834" y="434"/>
                      <a:pt x="834" y="368"/>
                    </a:cubicBezTo>
                    <a:lnTo>
                      <a:pt x="834" y="334"/>
                    </a:lnTo>
                    <a:cubicBezTo>
                      <a:pt x="734" y="168"/>
                      <a:pt x="667" y="1"/>
                      <a:pt x="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4348088" y="3332150"/>
                <a:ext cx="95100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42" extrusionOk="0">
                    <a:moveTo>
                      <a:pt x="2235" y="0"/>
                    </a:moveTo>
                    <a:cubicBezTo>
                      <a:pt x="2035" y="0"/>
                      <a:pt x="1802" y="67"/>
                      <a:pt x="1602" y="134"/>
                    </a:cubicBezTo>
                    <a:cubicBezTo>
                      <a:pt x="1301" y="167"/>
                      <a:pt x="1068" y="400"/>
                      <a:pt x="1001" y="701"/>
                    </a:cubicBezTo>
                    <a:lnTo>
                      <a:pt x="868" y="901"/>
                    </a:lnTo>
                    <a:lnTo>
                      <a:pt x="834" y="968"/>
                    </a:lnTo>
                    <a:lnTo>
                      <a:pt x="868" y="968"/>
                    </a:lnTo>
                    <a:cubicBezTo>
                      <a:pt x="801" y="1068"/>
                      <a:pt x="801" y="1201"/>
                      <a:pt x="834" y="1301"/>
                    </a:cubicBezTo>
                    <a:lnTo>
                      <a:pt x="834" y="1368"/>
                    </a:lnTo>
                    <a:cubicBezTo>
                      <a:pt x="834" y="1501"/>
                      <a:pt x="801" y="1601"/>
                      <a:pt x="801" y="1735"/>
                    </a:cubicBezTo>
                    <a:cubicBezTo>
                      <a:pt x="634" y="2035"/>
                      <a:pt x="334" y="2268"/>
                      <a:pt x="0" y="2335"/>
                    </a:cubicBezTo>
                    <a:cubicBezTo>
                      <a:pt x="0" y="2535"/>
                      <a:pt x="100" y="2702"/>
                      <a:pt x="301" y="2769"/>
                    </a:cubicBezTo>
                    <a:cubicBezTo>
                      <a:pt x="475" y="2944"/>
                      <a:pt x="701" y="3042"/>
                      <a:pt x="955" y="3042"/>
                    </a:cubicBezTo>
                    <a:cubicBezTo>
                      <a:pt x="992" y="3042"/>
                      <a:pt x="1030" y="3040"/>
                      <a:pt x="1068" y="3036"/>
                    </a:cubicBezTo>
                    <a:lnTo>
                      <a:pt x="3203" y="3036"/>
                    </a:lnTo>
                    <a:cubicBezTo>
                      <a:pt x="3003" y="2669"/>
                      <a:pt x="3103" y="2235"/>
                      <a:pt x="3403" y="1968"/>
                    </a:cubicBezTo>
                    <a:cubicBezTo>
                      <a:pt x="3503" y="1835"/>
                      <a:pt x="3570" y="1635"/>
                      <a:pt x="3536" y="1468"/>
                    </a:cubicBezTo>
                    <a:cubicBezTo>
                      <a:pt x="3570" y="1435"/>
                      <a:pt x="3603" y="1401"/>
                      <a:pt x="3636" y="1368"/>
                    </a:cubicBezTo>
                    <a:cubicBezTo>
                      <a:pt x="3770" y="1201"/>
                      <a:pt x="3803" y="1001"/>
                      <a:pt x="3770" y="767"/>
                    </a:cubicBezTo>
                    <a:cubicBezTo>
                      <a:pt x="3670" y="534"/>
                      <a:pt x="3470" y="367"/>
                      <a:pt x="3236" y="267"/>
                    </a:cubicBezTo>
                    <a:cubicBezTo>
                      <a:pt x="2936" y="100"/>
                      <a:pt x="2602" y="34"/>
                      <a:pt x="2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9"/>
            <p:cNvGrpSpPr/>
            <p:nvPr/>
          </p:nvGrpSpPr>
          <p:grpSpPr>
            <a:xfrm>
              <a:off x="4422648" y="3101580"/>
              <a:ext cx="865089" cy="261673"/>
              <a:chOff x="4428138" y="3213725"/>
              <a:chExt cx="1315125" cy="397800"/>
            </a:xfrm>
          </p:grpSpPr>
          <p:sp>
            <p:nvSpPr>
              <p:cNvPr id="1096" name="Google Shape;1096;p19"/>
              <p:cNvSpPr/>
              <p:nvPr/>
            </p:nvSpPr>
            <p:spPr>
              <a:xfrm>
                <a:off x="5033563" y="3342975"/>
                <a:ext cx="45787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8315" h="10742" extrusionOk="0">
                    <a:moveTo>
                      <a:pt x="16813" y="1"/>
                    </a:moveTo>
                    <a:cubicBezTo>
                      <a:pt x="16413" y="1"/>
                      <a:pt x="15979" y="134"/>
                      <a:pt x="15679" y="401"/>
                    </a:cubicBezTo>
                    <a:cubicBezTo>
                      <a:pt x="15512" y="535"/>
                      <a:pt x="15345" y="601"/>
                      <a:pt x="15178" y="635"/>
                    </a:cubicBezTo>
                    <a:cubicBezTo>
                      <a:pt x="15045" y="635"/>
                      <a:pt x="14945" y="601"/>
                      <a:pt x="14878" y="535"/>
                    </a:cubicBezTo>
                    <a:cubicBezTo>
                      <a:pt x="14878" y="434"/>
                      <a:pt x="14778" y="401"/>
                      <a:pt x="14711" y="401"/>
                    </a:cubicBezTo>
                    <a:cubicBezTo>
                      <a:pt x="14678" y="368"/>
                      <a:pt x="14645" y="368"/>
                      <a:pt x="14611" y="368"/>
                    </a:cubicBezTo>
                    <a:lnTo>
                      <a:pt x="14111" y="368"/>
                    </a:lnTo>
                    <a:cubicBezTo>
                      <a:pt x="13944" y="401"/>
                      <a:pt x="13811" y="434"/>
                      <a:pt x="13677" y="501"/>
                    </a:cubicBezTo>
                    <a:cubicBezTo>
                      <a:pt x="13511" y="601"/>
                      <a:pt x="13310" y="635"/>
                      <a:pt x="13110" y="635"/>
                    </a:cubicBezTo>
                    <a:cubicBezTo>
                      <a:pt x="12944" y="635"/>
                      <a:pt x="12777" y="668"/>
                      <a:pt x="12643" y="701"/>
                    </a:cubicBezTo>
                    <a:cubicBezTo>
                      <a:pt x="12543" y="701"/>
                      <a:pt x="12410" y="701"/>
                      <a:pt x="12310" y="735"/>
                    </a:cubicBezTo>
                    <a:cubicBezTo>
                      <a:pt x="12176" y="668"/>
                      <a:pt x="12043" y="635"/>
                      <a:pt x="11909" y="635"/>
                    </a:cubicBezTo>
                    <a:cubicBezTo>
                      <a:pt x="11442" y="668"/>
                      <a:pt x="10975" y="701"/>
                      <a:pt x="10542" y="835"/>
                    </a:cubicBezTo>
                    <a:cubicBezTo>
                      <a:pt x="10442" y="835"/>
                      <a:pt x="10308" y="868"/>
                      <a:pt x="10175" y="868"/>
                    </a:cubicBezTo>
                    <a:cubicBezTo>
                      <a:pt x="9708" y="935"/>
                      <a:pt x="9241" y="1002"/>
                      <a:pt x="9041" y="1469"/>
                    </a:cubicBezTo>
                    <a:cubicBezTo>
                      <a:pt x="8674" y="2302"/>
                      <a:pt x="7973" y="2603"/>
                      <a:pt x="7239" y="2903"/>
                    </a:cubicBezTo>
                    <a:cubicBezTo>
                      <a:pt x="7106" y="3003"/>
                      <a:pt x="6939" y="3070"/>
                      <a:pt x="6772" y="3136"/>
                    </a:cubicBezTo>
                    <a:cubicBezTo>
                      <a:pt x="5672" y="3470"/>
                      <a:pt x="4604" y="4004"/>
                      <a:pt x="3704" y="4738"/>
                    </a:cubicBezTo>
                    <a:cubicBezTo>
                      <a:pt x="3437" y="4904"/>
                      <a:pt x="3237" y="5205"/>
                      <a:pt x="3170" y="5505"/>
                    </a:cubicBezTo>
                    <a:cubicBezTo>
                      <a:pt x="3103" y="5872"/>
                      <a:pt x="3036" y="6205"/>
                      <a:pt x="2903" y="6539"/>
                    </a:cubicBezTo>
                    <a:cubicBezTo>
                      <a:pt x="2836" y="6706"/>
                      <a:pt x="2770" y="6872"/>
                      <a:pt x="2736" y="7073"/>
                    </a:cubicBezTo>
                    <a:cubicBezTo>
                      <a:pt x="2736" y="7073"/>
                      <a:pt x="2736" y="7106"/>
                      <a:pt x="2703" y="7106"/>
                    </a:cubicBezTo>
                    <a:lnTo>
                      <a:pt x="2703" y="7139"/>
                    </a:lnTo>
                    <a:lnTo>
                      <a:pt x="2636" y="7139"/>
                    </a:lnTo>
                    <a:cubicBezTo>
                      <a:pt x="2436" y="7139"/>
                      <a:pt x="2236" y="7273"/>
                      <a:pt x="2136" y="7439"/>
                    </a:cubicBezTo>
                    <a:lnTo>
                      <a:pt x="2036" y="7540"/>
                    </a:lnTo>
                    <a:cubicBezTo>
                      <a:pt x="1902" y="7673"/>
                      <a:pt x="1836" y="7840"/>
                      <a:pt x="1836" y="8040"/>
                    </a:cubicBezTo>
                    <a:cubicBezTo>
                      <a:pt x="1936" y="8740"/>
                      <a:pt x="1469" y="9007"/>
                      <a:pt x="1035" y="9274"/>
                    </a:cubicBezTo>
                    <a:lnTo>
                      <a:pt x="935" y="9341"/>
                    </a:lnTo>
                    <a:cubicBezTo>
                      <a:pt x="835" y="9374"/>
                      <a:pt x="768" y="9441"/>
                      <a:pt x="668" y="9508"/>
                    </a:cubicBezTo>
                    <a:cubicBezTo>
                      <a:pt x="535" y="9674"/>
                      <a:pt x="368" y="9774"/>
                      <a:pt x="134" y="9841"/>
                    </a:cubicBezTo>
                    <a:cubicBezTo>
                      <a:pt x="134" y="9841"/>
                      <a:pt x="101" y="9875"/>
                      <a:pt x="101" y="9875"/>
                    </a:cubicBezTo>
                    <a:cubicBezTo>
                      <a:pt x="168" y="9975"/>
                      <a:pt x="101" y="10108"/>
                      <a:pt x="101" y="10241"/>
                    </a:cubicBezTo>
                    <a:cubicBezTo>
                      <a:pt x="68" y="10375"/>
                      <a:pt x="1" y="10542"/>
                      <a:pt x="101" y="10642"/>
                    </a:cubicBezTo>
                    <a:lnTo>
                      <a:pt x="134" y="10675"/>
                    </a:lnTo>
                    <a:cubicBezTo>
                      <a:pt x="201" y="10742"/>
                      <a:pt x="301" y="10742"/>
                      <a:pt x="401" y="10742"/>
                    </a:cubicBezTo>
                    <a:lnTo>
                      <a:pt x="535" y="10742"/>
                    </a:lnTo>
                    <a:lnTo>
                      <a:pt x="701" y="10642"/>
                    </a:lnTo>
                    <a:lnTo>
                      <a:pt x="802" y="10675"/>
                    </a:lnTo>
                    <a:cubicBezTo>
                      <a:pt x="902" y="10675"/>
                      <a:pt x="1035" y="10642"/>
                      <a:pt x="1168" y="10642"/>
                    </a:cubicBezTo>
                    <a:cubicBezTo>
                      <a:pt x="1669" y="10608"/>
                      <a:pt x="2169" y="10542"/>
                      <a:pt x="2336" y="9841"/>
                    </a:cubicBezTo>
                    <a:cubicBezTo>
                      <a:pt x="2603" y="9608"/>
                      <a:pt x="2703" y="9241"/>
                      <a:pt x="2603" y="8907"/>
                    </a:cubicBezTo>
                    <a:lnTo>
                      <a:pt x="2603" y="8674"/>
                    </a:lnTo>
                    <a:cubicBezTo>
                      <a:pt x="2603" y="8574"/>
                      <a:pt x="2636" y="8474"/>
                      <a:pt x="2670" y="8407"/>
                    </a:cubicBezTo>
                    <a:cubicBezTo>
                      <a:pt x="2703" y="8373"/>
                      <a:pt x="2736" y="8373"/>
                      <a:pt x="2803" y="8373"/>
                    </a:cubicBezTo>
                    <a:cubicBezTo>
                      <a:pt x="2870" y="8373"/>
                      <a:pt x="2970" y="8407"/>
                      <a:pt x="3036" y="8440"/>
                    </a:cubicBezTo>
                    <a:cubicBezTo>
                      <a:pt x="3303" y="8507"/>
                      <a:pt x="3570" y="8507"/>
                      <a:pt x="3837" y="8507"/>
                    </a:cubicBezTo>
                    <a:cubicBezTo>
                      <a:pt x="3881" y="8510"/>
                      <a:pt x="3925" y="8512"/>
                      <a:pt x="3968" y="8512"/>
                    </a:cubicBezTo>
                    <a:cubicBezTo>
                      <a:pt x="4358" y="8512"/>
                      <a:pt x="4741" y="8380"/>
                      <a:pt x="5071" y="8140"/>
                    </a:cubicBezTo>
                    <a:cubicBezTo>
                      <a:pt x="5371" y="7873"/>
                      <a:pt x="5772" y="7706"/>
                      <a:pt x="6205" y="7706"/>
                    </a:cubicBezTo>
                    <a:cubicBezTo>
                      <a:pt x="6305" y="7740"/>
                      <a:pt x="6406" y="7740"/>
                      <a:pt x="6539" y="7740"/>
                    </a:cubicBezTo>
                    <a:lnTo>
                      <a:pt x="6672" y="7740"/>
                    </a:lnTo>
                    <a:cubicBezTo>
                      <a:pt x="6772" y="7740"/>
                      <a:pt x="6873" y="7706"/>
                      <a:pt x="6973" y="7640"/>
                    </a:cubicBezTo>
                    <a:cubicBezTo>
                      <a:pt x="7106" y="7540"/>
                      <a:pt x="7173" y="7406"/>
                      <a:pt x="7173" y="7239"/>
                    </a:cubicBezTo>
                    <a:lnTo>
                      <a:pt x="7239" y="7239"/>
                    </a:lnTo>
                    <a:lnTo>
                      <a:pt x="7373" y="7073"/>
                    </a:lnTo>
                    <a:lnTo>
                      <a:pt x="7540" y="6906"/>
                    </a:lnTo>
                    <a:cubicBezTo>
                      <a:pt x="7673" y="6839"/>
                      <a:pt x="7840" y="6772"/>
                      <a:pt x="7807" y="6606"/>
                    </a:cubicBezTo>
                    <a:cubicBezTo>
                      <a:pt x="7940" y="6572"/>
                      <a:pt x="8040" y="6472"/>
                      <a:pt x="8073" y="6339"/>
                    </a:cubicBezTo>
                    <a:lnTo>
                      <a:pt x="8107" y="6305"/>
                    </a:lnTo>
                    <a:cubicBezTo>
                      <a:pt x="8207" y="6105"/>
                      <a:pt x="8407" y="5972"/>
                      <a:pt x="8607" y="5972"/>
                    </a:cubicBezTo>
                    <a:cubicBezTo>
                      <a:pt x="8674" y="5938"/>
                      <a:pt x="8707" y="5905"/>
                      <a:pt x="8774" y="5872"/>
                    </a:cubicBezTo>
                    <a:cubicBezTo>
                      <a:pt x="8874" y="5738"/>
                      <a:pt x="8974" y="5571"/>
                      <a:pt x="9007" y="5405"/>
                    </a:cubicBezTo>
                    <a:cubicBezTo>
                      <a:pt x="9074" y="5138"/>
                      <a:pt x="9141" y="4938"/>
                      <a:pt x="9408" y="4838"/>
                    </a:cubicBezTo>
                    <a:cubicBezTo>
                      <a:pt x="9708" y="4738"/>
                      <a:pt x="10008" y="4571"/>
                      <a:pt x="10275" y="4437"/>
                    </a:cubicBezTo>
                    <a:cubicBezTo>
                      <a:pt x="10709" y="4170"/>
                      <a:pt x="11176" y="3970"/>
                      <a:pt x="11643" y="3870"/>
                    </a:cubicBezTo>
                    <a:cubicBezTo>
                      <a:pt x="11709" y="3837"/>
                      <a:pt x="11776" y="3837"/>
                      <a:pt x="11843" y="3837"/>
                    </a:cubicBezTo>
                    <a:lnTo>
                      <a:pt x="12110" y="3837"/>
                    </a:lnTo>
                    <a:cubicBezTo>
                      <a:pt x="12210" y="3837"/>
                      <a:pt x="12310" y="3804"/>
                      <a:pt x="12376" y="3737"/>
                    </a:cubicBezTo>
                    <a:lnTo>
                      <a:pt x="12543" y="3670"/>
                    </a:lnTo>
                    <a:cubicBezTo>
                      <a:pt x="12643" y="3603"/>
                      <a:pt x="12743" y="3537"/>
                      <a:pt x="12843" y="3470"/>
                    </a:cubicBezTo>
                    <a:cubicBezTo>
                      <a:pt x="13177" y="3236"/>
                      <a:pt x="13577" y="3070"/>
                      <a:pt x="14011" y="3036"/>
                    </a:cubicBezTo>
                    <a:cubicBezTo>
                      <a:pt x="14545" y="2936"/>
                      <a:pt x="15145" y="2836"/>
                      <a:pt x="15445" y="2202"/>
                    </a:cubicBezTo>
                    <a:cubicBezTo>
                      <a:pt x="15479" y="2169"/>
                      <a:pt x="15545" y="2169"/>
                      <a:pt x="15579" y="2169"/>
                    </a:cubicBezTo>
                    <a:cubicBezTo>
                      <a:pt x="16012" y="2102"/>
                      <a:pt x="16446" y="1969"/>
                      <a:pt x="16813" y="1735"/>
                    </a:cubicBezTo>
                    <a:cubicBezTo>
                      <a:pt x="16980" y="1635"/>
                      <a:pt x="17180" y="1569"/>
                      <a:pt x="17380" y="1469"/>
                    </a:cubicBezTo>
                    <a:cubicBezTo>
                      <a:pt x="17413" y="1469"/>
                      <a:pt x="17480" y="1435"/>
                      <a:pt x="17513" y="1435"/>
                    </a:cubicBezTo>
                    <a:cubicBezTo>
                      <a:pt x="17747" y="1302"/>
                      <a:pt x="17980" y="1102"/>
                      <a:pt x="18114" y="868"/>
                    </a:cubicBezTo>
                    <a:lnTo>
                      <a:pt x="18247" y="701"/>
                    </a:lnTo>
                    <a:cubicBezTo>
                      <a:pt x="18314" y="468"/>
                      <a:pt x="18181" y="401"/>
                      <a:pt x="18081" y="334"/>
                    </a:cubicBezTo>
                    <a:cubicBezTo>
                      <a:pt x="18014" y="301"/>
                      <a:pt x="17980" y="268"/>
                      <a:pt x="17947" y="234"/>
                    </a:cubicBezTo>
                    <a:cubicBezTo>
                      <a:pt x="17580" y="101"/>
                      <a:pt x="17213" y="34"/>
                      <a:pt x="1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4684988" y="3318800"/>
                <a:ext cx="58627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23451" h="4004" extrusionOk="0">
                    <a:moveTo>
                      <a:pt x="14544" y="0"/>
                    </a:moveTo>
                    <a:cubicBezTo>
                      <a:pt x="14478" y="0"/>
                      <a:pt x="14378" y="34"/>
                      <a:pt x="14311" y="101"/>
                    </a:cubicBezTo>
                    <a:cubicBezTo>
                      <a:pt x="14044" y="134"/>
                      <a:pt x="13877" y="201"/>
                      <a:pt x="13811" y="301"/>
                    </a:cubicBezTo>
                    <a:cubicBezTo>
                      <a:pt x="13710" y="434"/>
                      <a:pt x="13811" y="801"/>
                      <a:pt x="13911" y="1101"/>
                    </a:cubicBezTo>
                    <a:lnTo>
                      <a:pt x="13610" y="1101"/>
                    </a:lnTo>
                    <a:cubicBezTo>
                      <a:pt x="13477" y="1101"/>
                      <a:pt x="13377" y="1101"/>
                      <a:pt x="13243" y="1168"/>
                    </a:cubicBezTo>
                    <a:cubicBezTo>
                      <a:pt x="13243" y="1151"/>
                      <a:pt x="13243" y="1143"/>
                      <a:pt x="13239" y="1143"/>
                    </a:cubicBezTo>
                    <a:cubicBezTo>
                      <a:pt x="13235" y="1143"/>
                      <a:pt x="13227" y="1151"/>
                      <a:pt x="13210" y="1168"/>
                    </a:cubicBezTo>
                    <a:cubicBezTo>
                      <a:pt x="13143" y="1201"/>
                      <a:pt x="13077" y="1235"/>
                      <a:pt x="13010" y="1301"/>
                    </a:cubicBezTo>
                    <a:lnTo>
                      <a:pt x="13010" y="1335"/>
                    </a:lnTo>
                    <a:cubicBezTo>
                      <a:pt x="12910" y="1401"/>
                      <a:pt x="12877" y="1535"/>
                      <a:pt x="12810" y="1635"/>
                    </a:cubicBezTo>
                    <a:cubicBezTo>
                      <a:pt x="12710" y="2002"/>
                      <a:pt x="12510" y="2202"/>
                      <a:pt x="12209" y="2202"/>
                    </a:cubicBezTo>
                    <a:cubicBezTo>
                      <a:pt x="12009" y="2169"/>
                      <a:pt x="11809" y="2135"/>
                      <a:pt x="11642" y="2002"/>
                    </a:cubicBezTo>
                    <a:cubicBezTo>
                      <a:pt x="11609" y="1935"/>
                      <a:pt x="11542" y="1902"/>
                      <a:pt x="11476" y="1902"/>
                    </a:cubicBezTo>
                    <a:lnTo>
                      <a:pt x="11342" y="1902"/>
                    </a:lnTo>
                    <a:cubicBezTo>
                      <a:pt x="11309" y="1868"/>
                      <a:pt x="11275" y="1802"/>
                      <a:pt x="11242" y="1768"/>
                    </a:cubicBezTo>
                    <a:cubicBezTo>
                      <a:pt x="11142" y="1602"/>
                      <a:pt x="11042" y="1435"/>
                      <a:pt x="10808" y="1435"/>
                    </a:cubicBezTo>
                    <a:lnTo>
                      <a:pt x="10675" y="1435"/>
                    </a:lnTo>
                    <a:cubicBezTo>
                      <a:pt x="10475" y="1502"/>
                      <a:pt x="10275" y="1568"/>
                      <a:pt x="10041" y="1602"/>
                    </a:cubicBezTo>
                    <a:cubicBezTo>
                      <a:pt x="9641" y="1735"/>
                      <a:pt x="9241" y="1835"/>
                      <a:pt x="8807" y="1868"/>
                    </a:cubicBezTo>
                    <a:cubicBezTo>
                      <a:pt x="8340" y="1868"/>
                      <a:pt x="7906" y="1668"/>
                      <a:pt x="7573" y="1368"/>
                    </a:cubicBezTo>
                    <a:cubicBezTo>
                      <a:pt x="7539" y="1335"/>
                      <a:pt x="7473" y="1335"/>
                      <a:pt x="7406" y="1335"/>
                    </a:cubicBezTo>
                    <a:lnTo>
                      <a:pt x="7306" y="1335"/>
                    </a:lnTo>
                    <a:cubicBezTo>
                      <a:pt x="7160" y="1130"/>
                      <a:pt x="6937" y="1028"/>
                      <a:pt x="6705" y="1028"/>
                    </a:cubicBezTo>
                    <a:cubicBezTo>
                      <a:pt x="6672" y="1028"/>
                      <a:pt x="6639" y="1030"/>
                      <a:pt x="6605" y="1035"/>
                    </a:cubicBezTo>
                    <a:cubicBezTo>
                      <a:pt x="6569" y="1041"/>
                      <a:pt x="6532" y="1043"/>
                      <a:pt x="6495" y="1043"/>
                    </a:cubicBezTo>
                    <a:cubicBezTo>
                      <a:pt x="6333" y="1043"/>
                      <a:pt x="6175" y="989"/>
                      <a:pt x="6038" y="934"/>
                    </a:cubicBezTo>
                    <a:cubicBezTo>
                      <a:pt x="6005" y="834"/>
                      <a:pt x="5938" y="834"/>
                      <a:pt x="5905" y="834"/>
                    </a:cubicBezTo>
                    <a:cubicBezTo>
                      <a:pt x="5838" y="801"/>
                      <a:pt x="5805" y="801"/>
                      <a:pt x="5771" y="768"/>
                    </a:cubicBezTo>
                    <a:lnTo>
                      <a:pt x="5338" y="734"/>
                    </a:lnTo>
                    <a:cubicBezTo>
                      <a:pt x="5204" y="601"/>
                      <a:pt x="5038" y="568"/>
                      <a:pt x="4871" y="568"/>
                    </a:cubicBezTo>
                    <a:cubicBezTo>
                      <a:pt x="4637" y="568"/>
                      <a:pt x="4437" y="634"/>
                      <a:pt x="4237" y="734"/>
                    </a:cubicBezTo>
                    <a:cubicBezTo>
                      <a:pt x="4070" y="801"/>
                      <a:pt x="3903" y="868"/>
                      <a:pt x="3737" y="901"/>
                    </a:cubicBezTo>
                    <a:cubicBezTo>
                      <a:pt x="3703" y="868"/>
                      <a:pt x="3703" y="868"/>
                      <a:pt x="3670" y="868"/>
                    </a:cubicBezTo>
                    <a:cubicBezTo>
                      <a:pt x="3670" y="868"/>
                      <a:pt x="3637" y="868"/>
                      <a:pt x="3637" y="901"/>
                    </a:cubicBezTo>
                    <a:cubicBezTo>
                      <a:pt x="3470" y="1001"/>
                      <a:pt x="3303" y="1101"/>
                      <a:pt x="3103" y="1201"/>
                    </a:cubicBezTo>
                    <a:cubicBezTo>
                      <a:pt x="2669" y="1435"/>
                      <a:pt x="2236" y="1668"/>
                      <a:pt x="2102" y="2269"/>
                    </a:cubicBezTo>
                    <a:cubicBezTo>
                      <a:pt x="2069" y="2302"/>
                      <a:pt x="2002" y="2335"/>
                      <a:pt x="1935" y="2335"/>
                    </a:cubicBezTo>
                    <a:cubicBezTo>
                      <a:pt x="1869" y="2335"/>
                      <a:pt x="1802" y="2269"/>
                      <a:pt x="1735" y="2235"/>
                    </a:cubicBezTo>
                    <a:cubicBezTo>
                      <a:pt x="1669" y="2169"/>
                      <a:pt x="1602" y="2102"/>
                      <a:pt x="1502" y="2102"/>
                    </a:cubicBezTo>
                    <a:cubicBezTo>
                      <a:pt x="1502" y="2102"/>
                      <a:pt x="1468" y="2102"/>
                      <a:pt x="1435" y="2135"/>
                    </a:cubicBezTo>
                    <a:cubicBezTo>
                      <a:pt x="1402" y="1802"/>
                      <a:pt x="1202" y="1535"/>
                      <a:pt x="935" y="1368"/>
                    </a:cubicBezTo>
                    <a:lnTo>
                      <a:pt x="868" y="1335"/>
                    </a:lnTo>
                    <a:lnTo>
                      <a:pt x="568" y="1468"/>
                    </a:lnTo>
                    <a:cubicBezTo>
                      <a:pt x="434" y="1602"/>
                      <a:pt x="368" y="1802"/>
                      <a:pt x="368" y="2002"/>
                    </a:cubicBezTo>
                    <a:cubicBezTo>
                      <a:pt x="334" y="2102"/>
                      <a:pt x="334" y="2169"/>
                      <a:pt x="301" y="2269"/>
                    </a:cubicBezTo>
                    <a:cubicBezTo>
                      <a:pt x="277" y="2292"/>
                      <a:pt x="254" y="2316"/>
                      <a:pt x="230" y="2316"/>
                    </a:cubicBezTo>
                    <a:cubicBezTo>
                      <a:pt x="220" y="2316"/>
                      <a:pt x="211" y="2312"/>
                      <a:pt x="201" y="2302"/>
                    </a:cubicBezTo>
                    <a:cubicBezTo>
                      <a:pt x="1" y="2502"/>
                      <a:pt x="1" y="2836"/>
                      <a:pt x="201" y="3036"/>
                    </a:cubicBezTo>
                    <a:cubicBezTo>
                      <a:pt x="334" y="3136"/>
                      <a:pt x="468" y="3169"/>
                      <a:pt x="634" y="3169"/>
                    </a:cubicBezTo>
                    <a:cubicBezTo>
                      <a:pt x="835" y="3169"/>
                      <a:pt x="1001" y="3069"/>
                      <a:pt x="1068" y="2903"/>
                    </a:cubicBezTo>
                    <a:lnTo>
                      <a:pt x="1168" y="2769"/>
                    </a:lnTo>
                    <a:cubicBezTo>
                      <a:pt x="1202" y="2969"/>
                      <a:pt x="1335" y="3136"/>
                      <a:pt x="1502" y="3269"/>
                    </a:cubicBezTo>
                    <a:cubicBezTo>
                      <a:pt x="1568" y="3303"/>
                      <a:pt x="1635" y="3336"/>
                      <a:pt x="1702" y="3370"/>
                    </a:cubicBezTo>
                    <a:lnTo>
                      <a:pt x="1835" y="3370"/>
                    </a:lnTo>
                    <a:cubicBezTo>
                      <a:pt x="1902" y="3370"/>
                      <a:pt x="1935" y="3336"/>
                      <a:pt x="1969" y="3303"/>
                    </a:cubicBezTo>
                    <a:cubicBezTo>
                      <a:pt x="2002" y="3303"/>
                      <a:pt x="2035" y="3269"/>
                      <a:pt x="2069" y="3236"/>
                    </a:cubicBezTo>
                    <a:cubicBezTo>
                      <a:pt x="2136" y="3303"/>
                      <a:pt x="2202" y="3370"/>
                      <a:pt x="2269" y="3403"/>
                    </a:cubicBezTo>
                    <a:cubicBezTo>
                      <a:pt x="2336" y="3436"/>
                      <a:pt x="2436" y="3470"/>
                      <a:pt x="2502" y="3470"/>
                    </a:cubicBezTo>
                    <a:cubicBezTo>
                      <a:pt x="2769" y="3503"/>
                      <a:pt x="3003" y="3503"/>
                      <a:pt x="3203" y="3503"/>
                    </a:cubicBezTo>
                    <a:lnTo>
                      <a:pt x="4170" y="3503"/>
                    </a:lnTo>
                    <a:cubicBezTo>
                      <a:pt x="4265" y="3479"/>
                      <a:pt x="4359" y="3456"/>
                      <a:pt x="4453" y="3456"/>
                    </a:cubicBezTo>
                    <a:cubicBezTo>
                      <a:pt x="4492" y="3456"/>
                      <a:pt x="4532" y="3460"/>
                      <a:pt x="4571" y="3470"/>
                    </a:cubicBezTo>
                    <a:lnTo>
                      <a:pt x="5038" y="3470"/>
                    </a:lnTo>
                    <a:cubicBezTo>
                      <a:pt x="5171" y="3503"/>
                      <a:pt x="5304" y="3503"/>
                      <a:pt x="5471" y="3503"/>
                    </a:cubicBezTo>
                    <a:cubicBezTo>
                      <a:pt x="5605" y="3503"/>
                      <a:pt x="5738" y="3503"/>
                      <a:pt x="5872" y="3470"/>
                    </a:cubicBezTo>
                    <a:lnTo>
                      <a:pt x="5872" y="3470"/>
                    </a:lnTo>
                    <a:lnTo>
                      <a:pt x="5838" y="3503"/>
                    </a:lnTo>
                    <a:cubicBezTo>
                      <a:pt x="5938" y="3670"/>
                      <a:pt x="6105" y="3770"/>
                      <a:pt x="6272" y="3770"/>
                    </a:cubicBezTo>
                    <a:lnTo>
                      <a:pt x="6572" y="3770"/>
                    </a:lnTo>
                    <a:cubicBezTo>
                      <a:pt x="6639" y="3736"/>
                      <a:pt x="6672" y="3703"/>
                      <a:pt x="6739" y="3703"/>
                    </a:cubicBezTo>
                    <a:cubicBezTo>
                      <a:pt x="6772" y="3703"/>
                      <a:pt x="6772" y="3703"/>
                      <a:pt x="6806" y="3736"/>
                    </a:cubicBezTo>
                    <a:cubicBezTo>
                      <a:pt x="6872" y="3770"/>
                      <a:pt x="6872" y="3837"/>
                      <a:pt x="6872" y="3937"/>
                    </a:cubicBezTo>
                    <a:cubicBezTo>
                      <a:pt x="6972" y="3970"/>
                      <a:pt x="7039" y="4003"/>
                      <a:pt x="7139" y="4003"/>
                    </a:cubicBezTo>
                    <a:lnTo>
                      <a:pt x="7206" y="4003"/>
                    </a:lnTo>
                    <a:lnTo>
                      <a:pt x="7573" y="3903"/>
                    </a:lnTo>
                    <a:cubicBezTo>
                      <a:pt x="8140" y="3736"/>
                      <a:pt x="8740" y="3636"/>
                      <a:pt x="9341" y="3603"/>
                    </a:cubicBezTo>
                    <a:cubicBezTo>
                      <a:pt x="9574" y="3603"/>
                      <a:pt x="9841" y="3636"/>
                      <a:pt x="10108" y="3703"/>
                    </a:cubicBezTo>
                    <a:cubicBezTo>
                      <a:pt x="10141" y="3703"/>
                      <a:pt x="10175" y="3670"/>
                      <a:pt x="10208" y="3636"/>
                    </a:cubicBezTo>
                    <a:cubicBezTo>
                      <a:pt x="10508" y="3536"/>
                      <a:pt x="10808" y="3436"/>
                      <a:pt x="11109" y="3403"/>
                    </a:cubicBezTo>
                    <a:cubicBezTo>
                      <a:pt x="11209" y="3370"/>
                      <a:pt x="11309" y="3336"/>
                      <a:pt x="11409" y="3336"/>
                    </a:cubicBezTo>
                    <a:cubicBezTo>
                      <a:pt x="11555" y="3287"/>
                      <a:pt x="11720" y="3256"/>
                      <a:pt x="11876" y="3256"/>
                    </a:cubicBezTo>
                    <a:cubicBezTo>
                      <a:pt x="11933" y="3256"/>
                      <a:pt x="11989" y="3261"/>
                      <a:pt x="12043" y="3269"/>
                    </a:cubicBezTo>
                    <a:lnTo>
                      <a:pt x="12476" y="3269"/>
                    </a:lnTo>
                    <a:cubicBezTo>
                      <a:pt x="12576" y="3236"/>
                      <a:pt x="12710" y="3203"/>
                      <a:pt x="12810" y="3169"/>
                    </a:cubicBezTo>
                    <a:cubicBezTo>
                      <a:pt x="12910" y="3103"/>
                      <a:pt x="13010" y="3069"/>
                      <a:pt x="13143" y="3069"/>
                    </a:cubicBezTo>
                    <a:cubicBezTo>
                      <a:pt x="13510" y="3003"/>
                      <a:pt x="13844" y="2903"/>
                      <a:pt x="14177" y="2736"/>
                    </a:cubicBezTo>
                    <a:cubicBezTo>
                      <a:pt x="14578" y="2536"/>
                      <a:pt x="15011" y="2402"/>
                      <a:pt x="15478" y="2369"/>
                    </a:cubicBezTo>
                    <a:cubicBezTo>
                      <a:pt x="15679" y="2369"/>
                      <a:pt x="15879" y="2402"/>
                      <a:pt x="16079" y="2469"/>
                    </a:cubicBezTo>
                    <a:cubicBezTo>
                      <a:pt x="16112" y="2469"/>
                      <a:pt x="16146" y="2469"/>
                      <a:pt x="16179" y="2436"/>
                    </a:cubicBezTo>
                    <a:cubicBezTo>
                      <a:pt x="16212" y="2502"/>
                      <a:pt x="16279" y="2536"/>
                      <a:pt x="16346" y="2536"/>
                    </a:cubicBezTo>
                    <a:lnTo>
                      <a:pt x="16446" y="2536"/>
                    </a:lnTo>
                    <a:cubicBezTo>
                      <a:pt x="16446" y="2502"/>
                      <a:pt x="16479" y="2502"/>
                      <a:pt x="16512" y="2502"/>
                    </a:cubicBezTo>
                    <a:cubicBezTo>
                      <a:pt x="16579" y="2502"/>
                      <a:pt x="16613" y="2436"/>
                      <a:pt x="16579" y="2436"/>
                    </a:cubicBezTo>
                    <a:cubicBezTo>
                      <a:pt x="17213" y="2169"/>
                      <a:pt x="17747" y="1802"/>
                      <a:pt x="18214" y="1335"/>
                    </a:cubicBezTo>
                    <a:lnTo>
                      <a:pt x="18247" y="1335"/>
                    </a:lnTo>
                    <a:cubicBezTo>
                      <a:pt x="18147" y="1468"/>
                      <a:pt x="18114" y="1668"/>
                      <a:pt x="18147" y="1835"/>
                    </a:cubicBezTo>
                    <a:cubicBezTo>
                      <a:pt x="18247" y="2035"/>
                      <a:pt x="18414" y="2169"/>
                      <a:pt x="18614" y="2235"/>
                    </a:cubicBezTo>
                    <a:cubicBezTo>
                      <a:pt x="18781" y="2369"/>
                      <a:pt x="18981" y="2469"/>
                      <a:pt x="19214" y="2502"/>
                    </a:cubicBezTo>
                    <a:lnTo>
                      <a:pt x="19314" y="2502"/>
                    </a:lnTo>
                    <a:cubicBezTo>
                      <a:pt x="19381" y="2469"/>
                      <a:pt x="19481" y="2469"/>
                      <a:pt x="19548" y="2402"/>
                    </a:cubicBezTo>
                    <a:lnTo>
                      <a:pt x="19581" y="2402"/>
                    </a:lnTo>
                    <a:cubicBezTo>
                      <a:pt x="19615" y="2402"/>
                      <a:pt x="19648" y="2369"/>
                      <a:pt x="19681" y="2335"/>
                    </a:cubicBezTo>
                    <a:cubicBezTo>
                      <a:pt x="19820" y="2225"/>
                      <a:pt x="20004" y="2160"/>
                      <a:pt x="20176" y="2160"/>
                    </a:cubicBezTo>
                    <a:cubicBezTo>
                      <a:pt x="20212" y="2160"/>
                      <a:pt x="20247" y="2163"/>
                      <a:pt x="20282" y="2169"/>
                    </a:cubicBezTo>
                    <a:cubicBezTo>
                      <a:pt x="20382" y="2169"/>
                      <a:pt x="20482" y="2135"/>
                      <a:pt x="20582" y="2135"/>
                    </a:cubicBezTo>
                    <a:cubicBezTo>
                      <a:pt x="20814" y="1990"/>
                      <a:pt x="21072" y="1895"/>
                      <a:pt x="21355" y="1895"/>
                    </a:cubicBezTo>
                    <a:cubicBezTo>
                      <a:pt x="21397" y="1895"/>
                      <a:pt x="21440" y="1897"/>
                      <a:pt x="21483" y="1902"/>
                    </a:cubicBezTo>
                    <a:lnTo>
                      <a:pt x="21716" y="1902"/>
                    </a:lnTo>
                    <a:cubicBezTo>
                      <a:pt x="21916" y="1902"/>
                      <a:pt x="22116" y="1902"/>
                      <a:pt x="22317" y="1835"/>
                    </a:cubicBezTo>
                    <a:cubicBezTo>
                      <a:pt x="22483" y="1835"/>
                      <a:pt x="22650" y="1735"/>
                      <a:pt x="22750" y="1568"/>
                    </a:cubicBezTo>
                    <a:cubicBezTo>
                      <a:pt x="22798" y="1576"/>
                      <a:pt x="22843" y="1580"/>
                      <a:pt x="22887" y="1580"/>
                    </a:cubicBezTo>
                    <a:cubicBezTo>
                      <a:pt x="23029" y="1580"/>
                      <a:pt x="23157" y="1537"/>
                      <a:pt x="23284" y="1435"/>
                    </a:cubicBezTo>
                    <a:cubicBezTo>
                      <a:pt x="23384" y="1301"/>
                      <a:pt x="23451" y="1101"/>
                      <a:pt x="23417" y="934"/>
                    </a:cubicBezTo>
                    <a:cubicBezTo>
                      <a:pt x="23417" y="501"/>
                      <a:pt x="23217" y="401"/>
                      <a:pt x="22950" y="401"/>
                    </a:cubicBezTo>
                    <a:lnTo>
                      <a:pt x="20215" y="401"/>
                    </a:lnTo>
                    <a:cubicBezTo>
                      <a:pt x="20082" y="401"/>
                      <a:pt x="19915" y="401"/>
                      <a:pt x="19748" y="334"/>
                    </a:cubicBezTo>
                    <a:lnTo>
                      <a:pt x="19448" y="634"/>
                    </a:lnTo>
                    <a:cubicBezTo>
                      <a:pt x="19314" y="801"/>
                      <a:pt x="19148" y="901"/>
                      <a:pt x="18948" y="901"/>
                    </a:cubicBezTo>
                    <a:cubicBezTo>
                      <a:pt x="18747" y="901"/>
                      <a:pt x="18547" y="768"/>
                      <a:pt x="18347" y="501"/>
                    </a:cubicBezTo>
                    <a:cubicBezTo>
                      <a:pt x="18314" y="401"/>
                      <a:pt x="18180" y="301"/>
                      <a:pt x="18047" y="301"/>
                    </a:cubicBezTo>
                    <a:cubicBezTo>
                      <a:pt x="17947" y="301"/>
                      <a:pt x="17847" y="334"/>
                      <a:pt x="17780" y="434"/>
                    </a:cubicBezTo>
                    <a:cubicBezTo>
                      <a:pt x="17547" y="601"/>
                      <a:pt x="17246" y="701"/>
                      <a:pt x="16946" y="701"/>
                    </a:cubicBezTo>
                    <a:lnTo>
                      <a:pt x="16112" y="701"/>
                    </a:lnTo>
                    <a:lnTo>
                      <a:pt x="15979" y="668"/>
                    </a:lnTo>
                    <a:cubicBezTo>
                      <a:pt x="15945" y="601"/>
                      <a:pt x="15879" y="568"/>
                      <a:pt x="15779" y="568"/>
                    </a:cubicBezTo>
                    <a:cubicBezTo>
                      <a:pt x="15712" y="568"/>
                      <a:pt x="15612" y="601"/>
                      <a:pt x="15512" y="668"/>
                    </a:cubicBezTo>
                    <a:cubicBezTo>
                      <a:pt x="15412" y="734"/>
                      <a:pt x="15312" y="768"/>
                      <a:pt x="15178" y="801"/>
                    </a:cubicBezTo>
                    <a:cubicBezTo>
                      <a:pt x="14978" y="801"/>
                      <a:pt x="14945" y="568"/>
                      <a:pt x="14911" y="367"/>
                    </a:cubicBezTo>
                    <a:cubicBezTo>
                      <a:pt x="14911" y="301"/>
                      <a:pt x="14878" y="234"/>
                      <a:pt x="14845" y="167"/>
                    </a:cubicBezTo>
                    <a:cubicBezTo>
                      <a:pt x="14778" y="67"/>
                      <a:pt x="14678" y="0"/>
                      <a:pt x="14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4428138" y="3317125"/>
                <a:ext cx="2560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4705" extrusionOk="0">
                    <a:moveTo>
                      <a:pt x="5104" y="1"/>
                    </a:moveTo>
                    <a:cubicBezTo>
                      <a:pt x="4737" y="1"/>
                      <a:pt x="4370" y="134"/>
                      <a:pt x="4070" y="334"/>
                    </a:cubicBezTo>
                    <a:cubicBezTo>
                      <a:pt x="3970" y="401"/>
                      <a:pt x="3870" y="434"/>
                      <a:pt x="3737" y="434"/>
                    </a:cubicBezTo>
                    <a:lnTo>
                      <a:pt x="3436" y="434"/>
                    </a:lnTo>
                    <a:cubicBezTo>
                      <a:pt x="3303" y="434"/>
                      <a:pt x="3203" y="434"/>
                      <a:pt x="3203" y="568"/>
                    </a:cubicBezTo>
                    <a:cubicBezTo>
                      <a:pt x="3136" y="1202"/>
                      <a:pt x="2936" y="1302"/>
                      <a:pt x="2502" y="1302"/>
                    </a:cubicBezTo>
                    <a:lnTo>
                      <a:pt x="2069" y="1302"/>
                    </a:lnTo>
                    <a:cubicBezTo>
                      <a:pt x="1502" y="1402"/>
                      <a:pt x="935" y="1702"/>
                      <a:pt x="568" y="2169"/>
                    </a:cubicBezTo>
                    <a:cubicBezTo>
                      <a:pt x="334" y="2436"/>
                      <a:pt x="201" y="2769"/>
                      <a:pt x="167" y="3136"/>
                    </a:cubicBezTo>
                    <a:cubicBezTo>
                      <a:pt x="167" y="3336"/>
                      <a:pt x="101" y="3570"/>
                      <a:pt x="34" y="3737"/>
                    </a:cubicBezTo>
                    <a:cubicBezTo>
                      <a:pt x="1" y="4037"/>
                      <a:pt x="167" y="4270"/>
                      <a:pt x="401" y="4371"/>
                    </a:cubicBezTo>
                    <a:lnTo>
                      <a:pt x="768" y="4471"/>
                    </a:lnTo>
                    <a:cubicBezTo>
                      <a:pt x="1168" y="4604"/>
                      <a:pt x="1535" y="4671"/>
                      <a:pt x="1935" y="4704"/>
                    </a:cubicBezTo>
                    <a:lnTo>
                      <a:pt x="2169" y="4704"/>
                    </a:lnTo>
                    <a:cubicBezTo>
                      <a:pt x="2236" y="4704"/>
                      <a:pt x="2302" y="4671"/>
                      <a:pt x="2369" y="4671"/>
                    </a:cubicBezTo>
                    <a:cubicBezTo>
                      <a:pt x="2703" y="4604"/>
                      <a:pt x="3003" y="4504"/>
                      <a:pt x="3336" y="4437"/>
                    </a:cubicBezTo>
                    <a:cubicBezTo>
                      <a:pt x="3837" y="4270"/>
                      <a:pt x="4337" y="4170"/>
                      <a:pt x="4871" y="4070"/>
                    </a:cubicBezTo>
                    <a:lnTo>
                      <a:pt x="5138" y="3803"/>
                    </a:lnTo>
                    <a:cubicBezTo>
                      <a:pt x="5271" y="3770"/>
                      <a:pt x="5438" y="3770"/>
                      <a:pt x="5571" y="3737"/>
                    </a:cubicBezTo>
                    <a:cubicBezTo>
                      <a:pt x="5805" y="3737"/>
                      <a:pt x="6038" y="3670"/>
                      <a:pt x="6238" y="3537"/>
                    </a:cubicBezTo>
                    <a:cubicBezTo>
                      <a:pt x="6272" y="3537"/>
                      <a:pt x="6305" y="3503"/>
                      <a:pt x="6305" y="3470"/>
                    </a:cubicBezTo>
                    <a:cubicBezTo>
                      <a:pt x="6339" y="3470"/>
                      <a:pt x="6372" y="3437"/>
                      <a:pt x="6372" y="3437"/>
                    </a:cubicBezTo>
                    <a:lnTo>
                      <a:pt x="6472" y="3503"/>
                    </a:lnTo>
                    <a:lnTo>
                      <a:pt x="6605" y="3603"/>
                    </a:lnTo>
                    <a:cubicBezTo>
                      <a:pt x="6739" y="3770"/>
                      <a:pt x="6939" y="3870"/>
                      <a:pt x="7172" y="3904"/>
                    </a:cubicBezTo>
                    <a:cubicBezTo>
                      <a:pt x="7206" y="3904"/>
                      <a:pt x="7273" y="3870"/>
                      <a:pt x="7339" y="3870"/>
                    </a:cubicBezTo>
                    <a:cubicBezTo>
                      <a:pt x="7673" y="3770"/>
                      <a:pt x="8040" y="3703"/>
                      <a:pt x="8407" y="3670"/>
                    </a:cubicBezTo>
                    <a:cubicBezTo>
                      <a:pt x="8607" y="3670"/>
                      <a:pt x="8807" y="3637"/>
                      <a:pt x="9040" y="3603"/>
                    </a:cubicBezTo>
                    <a:cubicBezTo>
                      <a:pt x="9574" y="3437"/>
                      <a:pt x="10141" y="3336"/>
                      <a:pt x="10241" y="2636"/>
                    </a:cubicBezTo>
                    <a:cubicBezTo>
                      <a:pt x="10241" y="2569"/>
                      <a:pt x="10208" y="2469"/>
                      <a:pt x="10175" y="2402"/>
                    </a:cubicBezTo>
                    <a:cubicBezTo>
                      <a:pt x="10108" y="2236"/>
                      <a:pt x="9974" y="2136"/>
                      <a:pt x="9808" y="2069"/>
                    </a:cubicBezTo>
                    <a:lnTo>
                      <a:pt x="9641" y="1935"/>
                    </a:lnTo>
                    <a:cubicBezTo>
                      <a:pt x="9641" y="1669"/>
                      <a:pt x="9674" y="1402"/>
                      <a:pt x="9741" y="1135"/>
                    </a:cubicBezTo>
                    <a:cubicBezTo>
                      <a:pt x="9774" y="1068"/>
                      <a:pt x="9841" y="1035"/>
                      <a:pt x="9874" y="1001"/>
                    </a:cubicBezTo>
                    <a:cubicBezTo>
                      <a:pt x="10008" y="901"/>
                      <a:pt x="10108" y="801"/>
                      <a:pt x="9941" y="568"/>
                    </a:cubicBezTo>
                    <a:cubicBezTo>
                      <a:pt x="9941" y="468"/>
                      <a:pt x="9874" y="434"/>
                      <a:pt x="9808" y="434"/>
                    </a:cubicBezTo>
                    <a:lnTo>
                      <a:pt x="9741" y="434"/>
                    </a:lnTo>
                    <a:cubicBezTo>
                      <a:pt x="9474" y="468"/>
                      <a:pt x="9241" y="568"/>
                      <a:pt x="9074" y="735"/>
                    </a:cubicBezTo>
                    <a:cubicBezTo>
                      <a:pt x="8940" y="835"/>
                      <a:pt x="8774" y="901"/>
                      <a:pt x="8607" y="968"/>
                    </a:cubicBezTo>
                    <a:lnTo>
                      <a:pt x="8373" y="1001"/>
                    </a:lnTo>
                    <a:lnTo>
                      <a:pt x="8340" y="1001"/>
                    </a:lnTo>
                    <a:cubicBezTo>
                      <a:pt x="8307" y="1001"/>
                      <a:pt x="8273" y="1001"/>
                      <a:pt x="8240" y="1035"/>
                    </a:cubicBezTo>
                    <a:lnTo>
                      <a:pt x="7673" y="901"/>
                    </a:lnTo>
                    <a:cubicBezTo>
                      <a:pt x="7606" y="801"/>
                      <a:pt x="7473" y="735"/>
                      <a:pt x="7339" y="735"/>
                    </a:cubicBezTo>
                    <a:cubicBezTo>
                      <a:pt x="7172" y="735"/>
                      <a:pt x="7006" y="835"/>
                      <a:pt x="6906" y="968"/>
                    </a:cubicBezTo>
                    <a:cubicBezTo>
                      <a:pt x="6839" y="1035"/>
                      <a:pt x="6772" y="1068"/>
                      <a:pt x="6705" y="1135"/>
                    </a:cubicBezTo>
                    <a:cubicBezTo>
                      <a:pt x="6238" y="1035"/>
                      <a:pt x="6172" y="735"/>
                      <a:pt x="6072" y="368"/>
                    </a:cubicBezTo>
                    <a:cubicBezTo>
                      <a:pt x="6072" y="301"/>
                      <a:pt x="6038" y="234"/>
                      <a:pt x="6005" y="168"/>
                    </a:cubicBezTo>
                    <a:cubicBezTo>
                      <a:pt x="5938" y="134"/>
                      <a:pt x="5838" y="134"/>
                      <a:pt x="5771" y="101"/>
                    </a:cubicBezTo>
                    <a:cubicBezTo>
                      <a:pt x="5605" y="34"/>
                      <a:pt x="5471" y="34"/>
                      <a:pt x="5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5324613" y="3265425"/>
                <a:ext cx="11177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2169" extrusionOk="0">
                    <a:moveTo>
                      <a:pt x="3403" y="1"/>
                    </a:moveTo>
                    <a:cubicBezTo>
                      <a:pt x="3136" y="34"/>
                      <a:pt x="2869" y="134"/>
                      <a:pt x="2669" y="267"/>
                    </a:cubicBezTo>
                    <a:cubicBezTo>
                      <a:pt x="2402" y="434"/>
                      <a:pt x="2102" y="534"/>
                      <a:pt x="1769" y="568"/>
                    </a:cubicBezTo>
                    <a:cubicBezTo>
                      <a:pt x="1502" y="568"/>
                      <a:pt x="1268" y="468"/>
                      <a:pt x="1068" y="301"/>
                    </a:cubicBezTo>
                    <a:cubicBezTo>
                      <a:pt x="935" y="534"/>
                      <a:pt x="768" y="768"/>
                      <a:pt x="501" y="901"/>
                    </a:cubicBezTo>
                    <a:cubicBezTo>
                      <a:pt x="167" y="1101"/>
                      <a:pt x="1" y="1502"/>
                      <a:pt x="101" y="1869"/>
                    </a:cubicBezTo>
                    <a:cubicBezTo>
                      <a:pt x="101" y="2069"/>
                      <a:pt x="167" y="2169"/>
                      <a:pt x="301" y="2169"/>
                    </a:cubicBezTo>
                    <a:cubicBezTo>
                      <a:pt x="368" y="2169"/>
                      <a:pt x="434" y="2135"/>
                      <a:pt x="501" y="2102"/>
                    </a:cubicBezTo>
                    <a:cubicBezTo>
                      <a:pt x="950" y="1892"/>
                      <a:pt x="1426" y="1763"/>
                      <a:pt x="1905" y="1763"/>
                    </a:cubicBezTo>
                    <a:cubicBezTo>
                      <a:pt x="1960" y="1763"/>
                      <a:pt x="2014" y="1765"/>
                      <a:pt x="2069" y="1769"/>
                    </a:cubicBezTo>
                    <a:lnTo>
                      <a:pt x="2869" y="1769"/>
                    </a:lnTo>
                    <a:cubicBezTo>
                      <a:pt x="2903" y="1802"/>
                      <a:pt x="2969" y="1835"/>
                      <a:pt x="3036" y="1835"/>
                    </a:cubicBezTo>
                    <a:cubicBezTo>
                      <a:pt x="3203" y="1802"/>
                      <a:pt x="3336" y="1735"/>
                      <a:pt x="3403" y="1602"/>
                    </a:cubicBezTo>
                    <a:cubicBezTo>
                      <a:pt x="3570" y="1368"/>
                      <a:pt x="3837" y="1201"/>
                      <a:pt x="4104" y="1201"/>
                    </a:cubicBezTo>
                    <a:lnTo>
                      <a:pt x="4370" y="1035"/>
                    </a:lnTo>
                    <a:cubicBezTo>
                      <a:pt x="4437" y="968"/>
                      <a:pt x="4470" y="901"/>
                      <a:pt x="4470" y="801"/>
                    </a:cubicBezTo>
                    <a:lnTo>
                      <a:pt x="4470" y="734"/>
                    </a:lnTo>
                    <a:cubicBezTo>
                      <a:pt x="4437" y="634"/>
                      <a:pt x="4304" y="568"/>
                      <a:pt x="4170" y="501"/>
                    </a:cubicBezTo>
                    <a:lnTo>
                      <a:pt x="4070" y="434"/>
                    </a:lnTo>
                    <a:cubicBezTo>
                      <a:pt x="3903" y="201"/>
                      <a:pt x="3670" y="34"/>
                      <a:pt x="3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5523913" y="3320475"/>
                <a:ext cx="44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101" extrusionOk="0">
                    <a:moveTo>
                      <a:pt x="301" y="0"/>
                    </a:moveTo>
                    <a:cubicBezTo>
                      <a:pt x="201" y="0"/>
                      <a:pt x="101" y="67"/>
                      <a:pt x="34" y="167"/>
                    </a:cubicBezTo>
                    <a:cubicBezTo>
                      <a:pt x="1" y="267"/>
                      <a:pt x="1" y="367"/>
                      <a:pt x="68" y="467"/>
                    </a:cubicBezTo>
                    <a:cubicBezTo>
                      <a:pt x="268" y="734"/>
                      <a:pt x="535" y="901"/>
                      <a:pt x="835" y="968"/>
                    </a:cubicBezTo>
                    <a:cubicBezTo>
                      <a:pt x="935" y="1001"/>
                      <a:pt x="1035" y="1068"/>
                      <a:pt x="1135" y="1101"/>
                    </a:cubicBezTo>
                    <a:lnTo>
                      <a:pt x="1202" y="1101"/>
                    </a:lnTo>
                    <a:cubicBezTo>
                      <a:pt x="1402" y="1068"/>
                      <a:pt x="1569" y="934"/>
                      <a:pt x="1669" y="734"/>
                    </a:cubicBezTo>
                    <a:cubicBezTo>
                      <a:pt x="1702" y="734"/>
                      <a:pt x="1702" y="701"/>
                      <a:pt x="1702" y="667"/>
                    </a:cubicBezTo>
                    <a:cubicBezTo>
                      <a:pt x="1736" y="667"/>
                      <a:pt x="1736" y="634"/>
                      <a:pt x="1769" y="634"/>
                    </a:cubicBezTo>
                    <a:lnTo>
                      <a:pt x="1736" y="534"/>
                    </a:lnTo>
                    <a:cubicBezTo>
                      <a:pt x="1702" y="467"/>
                      <a:pt x="1669" y="400"/>
                      <a:pt x="1635" y="400"/>
                    </a:cubicBezTo>
                    <a:cubicBezTo>
                      <a:pt x="1469" y="367"/>
                      <a:pt x="1335" y="300"/>
                      <a:pt x="1202" y="234"/>
                    </a:cubicBezTo>
                    <a:cubicBezTo>
                      <a:pt x="968" y="100"/>
                      <a:pt x="701" y="34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5598988" y="3213725"/>
                <a:ext cx="292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202" extrusionOk="0">
                    <a:moveTo>
                      <a:pt x="567" y="0"/>
                    </a:moveTo>
                    <a:cubicBezTo>
                      <a:pt x="467" y="0"/>
                      <a:pt x="367" y="34"/>
                      <a:pt x="300" y="101"/>
                    </a:cubicBezTo>
                    <a:cubicBezTo>
                      <a:pt x="100" y="267"/>
                      <a:pt x="0" y="534"/>
                      <a:pt x="67" y="768"/>
                    </a:cubicBezTo>
                    <a:cubicBezTo>
                      <a:pt x="134" y="1001"/>
                      <a:pt x="300" y="1168"/>
                      <a:pt x="534" y="1201"/>
                    </a:cubicBezTo>
                    <a:lnTo>
                      <a:pt x="601" y="1201"/>
                    </a:lnTo>
                    <a:cubicBezTo>
                      <a:pt x="801" y="1201"/>
                      <a:pt x="867" y="1035"/>
                      <a:pt x="934" y="901"/>
                    </a:cubicBezTo>
                    <a:cubicBezTo>
                      <a:pt x="934" y="801"/>
                      <a:pt x="1001" y="701"/>
                      <a:pt x="1068" y="634"/>
                    </a:cubicBezTo>
                    <a:cubicBezTo>
                      <a:pt x="1134" y="601"/>
                      <a:pt x="1168" y="501"/>
                      <a:pt x="1168" y="434"/>
                    </a:cubicBezTo>
                    <a:cubicBezTo>
                      <a:pt x="1134" y="367"/>
                      <a:pt x="1101" y="301"/>
                      <a:pt x="1034" y="267"/>
                    </a:cubicBezTo>
                    <a:cubicBezTo>
                      <a:pt x="967" y="234"/>
                      <a:pt x="934" y="201"/>
                      <a:pt x="867" y="167"/>
                    </a:cubicBezTo>
                    <a:cubicBezTo>
                      <a:pt x="801" y="67"/>
                      <a:pt x="667" y="34"/>
                      <a:pt x="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5625663" y="3327150"/>
                <a:ext cx="342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68" extrusionOk="0">
                    <a:moveTo>
                      <a:pt x="668" y="0"/>
                    </a:moveTo>
                    <a:cubicBezTo>
                      <a:pt x="434" y="0"/>
                      <a:pt x="201" y="100"/>
                      <a:pt x="67" y="334"/>
                    </a:cubicBezTo>
                    <a:cubicBezTo>
                      <a:pt x="34" y="367"/>
                      <a:pt x="1" y="434"/>
                      <a:pt x="34" y="500"/>
                    </a:cubicBezTo>
                    <a:cubicBezTo>
                      <a:pt x="34" y="500"/>
                      <a:pt x="67" y="534"/>
                      <a:pt x="67" y="534"/>
                    </a:cubicBezTo>
                    <a:cubicBezTo>
                      <a:pt x="101" y="567"/>
                      <a:pt x="167" y="600"/>
                      <a:pt x="234" y="634"/>
                    </a:cubicBezTo>
                    <a:lnTo>
                      <a:pt x="267" y="634"/>
                    </a:lnTo>
                    <a:cubicBezTo>
                      <a:pt x="434" y="767"/>
                      <a:pt x="634" y="867"/>
                      <a:pt x="834" y="867"/>
                    </a:cubicBezTo>
                    <a:cubicBezTo>
                      <a:pt x="1168" y="801"/>
                      <a:pt x="1368" y="634"/>
                      <a:pt x="1335" y="400"/>
                    </a:cubicBezTo>
                    <a:cubicBezTo>
                      <a:pt x="1335" y="167"/>
                      <a:pt x="1101" y="33"/>
                      <a:pt x="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9"/>
              <p:cNvSpPr/>
              <p:nvPr/>
            </p:nvSpPr>
            <p:spPr>
              <a:xfrm>
                <a:off x="5704888" y="3286800"/>
                <a:ext cx="38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481" extrusionOk="0">
                    <a:moveTo>
                      <a:pt x="354" y="0"/>
                    </a:moveTo>
                    <a:cubicBezTo>
                      <a:pt x="272" y="0"/>
                      <a:pt x="184" y="38"/>
                      <a:pt x="134" y="113"/>
                    </a:cubicBezTo>
                    <a:cubicBezTo>
                      <a:pt x="34" y="246"/>
                      <a:pt x="0" y="447"/>
                      <a:pt x="34" y="613"/>
                    </a:cubicBezTo>
                    <a:cubicBezTo>
                      <a:pt x="34" y="680"/>
                      <a:pt x="34" y="747"/>
                      <a:pt x="34" y="847"/>
                    </a:cubicBezTo>
                    <a:cubicBezTo>
                      <a:pt x="167" y="1280"/>
                      <a:pt x="301" y="1481"/>
                      <a:pt x="534" y="1481"/>
                    </a:cubicBezTo>
                    <a:cubicBezTo>
                      <a:pt x="701" y="1481"/>
                      <a:pt x="901" y="1381"/>
                      <a:pt x="1035" y="1280"/>
                    </a:cubicBezTo>
                    <a:lnTo>
                      <a:pt x="1101" y="1280"/>
                    </a:lnTo>
                    <a:cubicBezTo>
                      <a:pt x="1168" y="1280"/>
                      <a:pt x="1268" y="1280"/>
                      <a:pt x="1268" y="1114"/>
                    </a:cubicBezTo>
                    <a:lnTo>
                      <a:pt x="1435" y="980"/>
                    </a:lnTo>
                    <a:cubicBezTo>
                      <a:pt x="1502" y="914"/>
                      <a:pt x="1535" y="780"/>
                      <a:pt x="1468" y="680"/>
                    </a:cubicBezTo>
                    <a:cubicBezTo>
                      <a:pt x="1435" y="647"/>
                      <a:pt x="1435" y="613"/>
                      <a:pt x="1401" y="580"/>
                    </a:cubicBezTo>
                    <a:cubicBezTo>
                      <a:pt x="1368" y="447"/>
                      <a:pt x="1301" y="313"/>
                      <a:pt x="1135" y="280"/>
                    </a:cubicBezTo>
                    <a:cubicBezTo>
                      <a:pt x="1001" y="113"/>
                      <a:pt x="801" y="13"/>
                      <a:pt x="601" y="13"/>
                    </a:cubicBezTo>
                    <a:lnTo>
                      <a:pt x="434" y="13"/>
                    </a:lnTo>
                    <a:cubicBezTo>
                      <a:pt x="409" y="5"/>
                      <a:pt x="382" y="0"/>
                      <a:pt x="3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5481388" y="3262100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4" y="0"/>
                    </a:moveTo>
                    <a:cubicBezTo>
                      <a:pt x="301" y="0"/>
                      <a:pt x="201" y="67"/>
                      <a:pt x="168" y="167"/>
                    </a:cubicBezTo>
                    <a:cubicBezTo>
                      <a:pt x="234" y="267"/>
                      <a:pt x="168" y="367"/>
                      <a:pt x="101" y="467"/>
                    </a:cubicBezTo>
                    <a:cubicBezTo>
                      <a:pt x="34" y="567"/>
                      <a:pt x="1" y="601"/>
                      <a:pt x="34" y="701"/>
                    </a:cubicBezTo>
                    <a:cubicBezTo>
                      <a:pt x="34" y="734"/>
                      <a:pt x="67" y="801"/>
                      <a:pt x="134" y="801"/>
                    </a:cubicBezTo>
                    <a:cubicBezTo>
                      <a:pt x="201" y="867"/>
                      <a:pt x="301" y="901"/>
                      <a:pt x="401" y="901"/>
                    </a:cubicBezTo>
                    <a:cubicBezTo>
                      <a:pt x="501" y="901"/>
                      <a:pt x="568" y="867"/>
                      <a:pt x="668" y="834"/>
                    </a:cubicBezTo>
                    <a:cubicBezTo>
                      <a:pt x="901" y="701"/>
                      <a:pt x="835" y="501"/>
                      <a:pt x="768" y="300"/>
                    </a:cubicBezTo>
                    <a:cubicBezTo>
                      <a:pt x="735" y="200"/>
                      <a:pt x="735" y="100"/>
                      <a:pt x="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5301263" y="33271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601" y="0"/>
                    </a:moveTo>
                    <a:cubicBezTo>
                      <a:pt x="301" y="0"/>
                      <a:pt x="34" y="234"/>
                      <a:pt x="1" y="500"/>
                    </a:cubicBezTo>
                    <a:cubicBezTo>
                      <a:pt x="1" y="600"/>
                      <a:pt x="1" y="667"/>
                      <a:pt x="34" y="767"/>
                    </a:cubicBezTo>
                    <a:cubicBezTo>
                      <a:pt x="34" y="767"/>
                      <a:pt x="34" y="801"/>
                      <a:pt x="67" y="801"/>
                    </a:cubicBezTo>
                    <a:cubicBezTo>
                      <a:pt x="101" y="867"/>
                      <a:pt x="134" y="867"/>
                      <a:pt x="201" y="867"/>
                    </a:cubicBezTo>
                    <a:lnTo>
                      <a:pt x="234" y="867"/>
                    </a:lnTo>
                    <a:cubicBezTo>
                      <a:pt x="534" y="834"/>
                      <a:pt x="768" y="634"/>
                      <a:pt x="868" y="367"/>
                    </a:cubicBezTo>
                    <a:cubicBezTo>
                      <a:pt x="868" y="267"/>
                      <a:pt x="868" y="167"/>
                      <a:pt x="801" y="67"/>
                    </a:cubicBezTo>
                    <a:cubicBezTo>
                      <a:pt x="734" y="33"/>
                      <a:pt x="668" y="0"/>
                      <a:pt x="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9"/>
              <p:cNvSpPr/>
              <p:nvPr/>
            </p:nvSpPr>
            <p:spPr>
              <a:xfrm>
                <a:off x="4651638" y="3440750"/>
                <a:ext cx="1926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4430" extrusionOk="0">
                    <a:moveTo>
                      <a:pt x="4024" y="1"/>
                    </a:moveTo>
                    <a:cubicBezTo>
                      <a:pt x="4003" y="1"/>
                      <a:pt x="3987" y="9"/>
                      <a:pt x="3970" y="26"/>
                    </a:cubicBezTo>
                    <a:cubicBezTo>
                      <a:pt x="3503" y="93"/>
                      <a:pt x="3036" y="159"/>
                      <a:pt x="2569" y="159"/>
                    </a:cubicBezTo>
                    <a:cubicBezTo>
                      <a:pt x="2449" y="148"/>
                      <a:pt x="2330" y="142"/>
                      <a:pt x="2211" y="142"/>
                    </a:cubicBezTo>
                    <a:cubicBezTo>
                      <a:pt x="1640" y="142"/>
                      <a:pt x="1093" y="272"/>
                      <a:pt x="567" y="493"/>
                    </a:cubicBezTo>
                    <a:cubicBezTo>
                      <a:pt x="201" y="726"/>
                      <a:pt x="34" y="927"/>
                      <a:pt x="0" y="1127"/>
                    </a:cubicBezTo>
                    <a:cubicBezTo>
                      <a:pt x="0" y="1327"/>
                      <a:pt x="134" y="1594"/>
                      <a:pt x="534" y="1961"/>
                    </a:cubicBezTo>
                    <a:cubicBezTo>
                      <a:pt x="734" y="2127"/>
                      <a:pt x="1001" y="2228"/>
                      <a:pt x="1268" y="2228"/>
                    </a:cubicBezTo>
                    <a:lnTo>
                      <a:pt x="1902" y="2228"/>
                    </a:lnTo>
                    <a:cubicBezTo>
                      <a:pt x="1935" y="2216"/>
                      <a:pt x="1968" y="2213"/>
                      <a:pt x="2001" y="2213"/>
                    </a:cubicBezTo>
                    <a:cubicBezTo>
                      <a:pt x="2065" y="2213"/>
                      <a:pt x="2124" y="2228"/>
                      <a:pt x="2169" y="2228"/>
                    </a:cubicBezTo>
                    <a:lnTo>
                      <a:pt x="2502" y="2228"/>
                    </a:lnTo>
                    <a:cubicBezTo>
                      <a:pt x="2702" y="2228"/>
                      <a:pt x="2902" y="2261"/>
                      <a:pt x="2969" y="2561"/>
                    </a:cubicBezTo>
                    <a:cubicBezTo>
                      <a:pt x="3269" y="2895"/>
                      <a:pt x="3670" y="3162"/>
                      <a:pt x="4103" y="3295"/>
                    </a:cubicBezTo>
                    <a:cubicBezTo>
                      <a:pt x="4103" y="3395"/>
                      <a:pt x="4170" y="3495"/>
                      <a:pt x="4270" y="3562"/>
                    </a:cubicBezTo>
                    <a:cubicBezTo>
                      <a:pt x="4337" y="3962"/>
                      <a:pt x="4670" y="4096"/>
                      <a:pt x="4971" y="4196"/>
                    </a:cubicBezTo>
                    <a:cubicBezTo>
                      <a:pt x="5071" y="4229"/>
                      <a:pt x="5137" y="4262"/>
                      <a:pt x="5237" y="4296"/>
                    </a:cubicBezTo>
                    <a:lnTo>
                      <a:pt x="5271" y="4296"/>
                    </a:lnTo>
                    <a:lnTo>
                      <a:pt x="5304" y="4329"/>
                    </a:lnTo>
                    <a:cubicBezTo>
                      <a:pt x="5371" y="4362"/>
                      <a:pt x="5471" y="4396"/>
                      <a:pt x="5538" y="4396"/>
                    </a:cubicBezTo>
                    <a:cubicBezTo>
                      <a:pt x="5604" y="4396"/>
                      <a:pt x="5671" y="4362"/>
                      <a:pt x="5704" y="4329"/>
                    </a:cubicBezTo>
                    <a:cubicBezTo>
                      <a:pt x="5771" y="4396"/>
                      <a:pt x="5838" y="4429"/>
                      <a:pt x="5905" y="4429"/>
                    </a:cubicBezTo>
                    <a:lnTo>
                      <a:pt x="6372" y="4296"/>
                    </a:lnTo>
                    <a:lnTo>
                      <a:pt x="6472" y="4229"/>
                    </a:lnTo>
                    <a:cubicBezTo>
                      <a:pt x="6505" y="4196"/>
                      <a:pt x="6538" y="4162"/>
                      <a:pt x="6605" y="4129"/>
                    </a:cubicBezTo>
                    <a:cubicBezTo>
                      <a:pt x="7306" y="3929"/>
                      <a:pt x="7639" y="3729"/>
                      <a:pt x="7706" y="3462"/>
                    </a:cubicBezTo>
                    <a:cubicBezTo>
                      <a:pt x="7706" y="3428"/>
                      <a:pt x="7706" y="3395"/>
                      <a:pt x="7706" y="3395"/>
                    </a:cubicBezTo>
                    <a:cubicBezTo>
                      <a:pt x="7706" y="3362"/>
                      <a:pt x="7706" y="3362"/>
                      <a:pt x="7706" y="3362"/>
                    </a:cubicBezTo>
                    <a:cubicBezTo>
                      <a:pt x="7673" y="2961"/>
                      <a:pt x="7506" y="2628"/>
                      <a:pt x="7239" y="2361"/>
                    </a:cubicBezTo>
                    <a:lnTo>
                      <a:pt x="6872" y="2061"/>
                    </a:lnTo>
                    <a:lnTo>
                      <a:pt x="6772" y="1994"/>
                    </a:lnTo>
                    <a:cubicBezTo>
                      <a:pt x="6672" y="1827"/>
                      <a:pt x="6505" y="1694"/>
                      <a:pt x="6305" y="1627"/>
                    </a:cubicBezTo>
                    <a:cubicBezTo>
                      <a:pt x="6138" y="1427"/>
                      <a:pt x="5905" y="1294"/>
                      <a:pt x="5638" y="1227"/>
                    </a:cubicBezTo>
                    <a:lnTo>
                      <a:pt x="5504" y="1160"/>
                    </a:lnTo>
                    <a:lnTo>
                      <a:pt x="5338" y="993"/>
                    </a:lnTo>
                    <a:cubicBezTo>
                      <a:pt x="4971" y="526"/>
                      <a:pt x="4537" y="26"/>
                      <a:pt x="4103" y="26"/>
                    </a:cubicBezTo>
                    <a:cubicBezTo>
                      <a:pt x="4070" y="9"/>
                      <a:pt x="4045" y="1"/>
                      <a:pt x="4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>
                <a:off x="4923488" y="3552300"/>
                <a:ext cx="417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35" extrusionOk="0">
                    <a:moveTo>
                      <a:pt x="868" y="0"/>
                    </a:moveTo>
                    <a:lnTo>
                      <a:pt x="801" y="67"/>
                    </a:lnTo>
                    <a:cubicBezTo>
                      <a:pt x="735" y="101"/>
                      <a:pt x="668" y="167"/>
                      <a:pt x="635" y="234"/>
                    </a:cubicBezTo>
                    <a:cubicBezTo>
                      <a:pt x="568" y="334"/>
                      <a:pt x="434" y="401"/>
                      <a:pt x="334" y="434"/>
                    </a:cubicBezTo>
                    <a:cubicBezTo>
                      <a:pt x="201" y="501"/>
                      <a:pt x="68" y="568"/>
                      <a:pt x="34" y="701"/>
                    </a:cubicBezTo>
                    <a:cubicBezTo>
                      <a:pt x="1" y="768"/>
                      <a:pt x="1" y="868"/>
                      <a:pt x="68" y="934"/>
                    </a:cubicBezTo>
                    <a:cubicBezTo>
                      <a:pt x="134" y="1068"/>
                      <a:pt x="301" y="1135"/>
                      <a:pt x="468" y="1135"/>
                    </a:cubicBezTo>
                    <a:cubicBezTo>
                      <a:pt x="601" y="1135"/>
                      <a:pt x="735" y="1101"/>
                      <a:pt x="868" y="1068"/>
                    </a:cubicBezTo>
                    <a:lnTo>
                      <a:pt x="1035" y="1035"/>
                    </a:lnTo>
                    <a:lnTo>
                      <a:pt x="1135" y="1035"/>
                    </a:lnTo>
                    <a:lnTo>
                      <a:pt x="1268" y="934"/>
                    </a:lnTo>
                    <a:cubicBezTo>
                      <a:pt x="1469" y="868"/>
                      <a:pt x="1669" y="768"/>
                      <a:pt x="1635" y="501"/>
                    </a:cubicBezTo>
                    <a:cubicBezTo>
                      <a:pt x="1569" y="201"/>
                      <a:pt x="1302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19"/>
            <p:cNvSpPr/>
            <p:nvPr/>
          </p:nvSpPr>
          <p:spPr>
            <a:xfrm>
              <a:off x="5250996" y="2664356"/>
              <a:ext cx="692844" cy="578749"/>
            </a:xfrm>
            <a:custGeom>
              <a:avLst/>
              <a:gdLst/>
              <a:ahLst/>
              <a:cxnLst/>
              <a:rect l="l" t="t" r="r" b="b"/>
              <a:pathLst>
                <a:path w="42131" h="35193" extrusionOk="0">
                  <a:moveTo>
                    <a:pt x="8740" y="11709"/>
                  </a:moveTo>
                  <a:cubicBezTo>
                    <a:pt x="8740" y="11742"/>
                    <a:pt x="8740" y="11776"/>
                    <a:pt x="8740" y="11776"/>
                  </a:cubicBezTo>
                  <a:lnTo>
                    <a:pt x="8774" y="11709"/>
                  </a:lnTo>
                  <a:close/>
                  <a:moveTo>
                    <a:pt x="8607" y="1"/>
                  </a:moveTo>
                  <a:cubicBezTo>
                    <a:pt x="8474" y="1"/>
                    <a:pt x="8373" y="1"/>
                    <a:pt x="8240" y="34"/>
                  </a:cubicBezTo>
                  <a:lnTo>
                    <a:pt x="7406" y="34"/>
                  </a:lnTo>
                  <a:lnTo>
                    <a:pt x="6939" y="301"/>
                  </a:lnTo>
                  <a:lnTo>
                    <a:pt x="6606" y="468"/>
                  </a:lnTo>
                  <a:lnTo>
                    <a:pt x="6472" y="635"/>
                  </a:lnTo>
                  <a:lnTo>
                    <a:pt x="6405" y="635"/>
                  </a:lnTo>
                  <a:cubicBezTo>
                    <a:pt x="6239" y="668"/>
                    <a:pt x="6072" y="801"/>
                    <a:pt x="6005" y="968"/>
                  </a:cubicBezTo>
                  <a:cubicBezTo>
                    <a:pt x="5950" y="1079"/>
                    <a:pt x="5826" y="1143"/>
                    <a:pt x="5709" y="1143"/>
                  </a:cubicBezTo>
                  <a:cubicBezTo>
                    <a:pt x="5685" y="1143"/>
                    <a:pt x="5661" y="1141"/>
                    <a:pt x="5638" y="1135"/>
                  </a:cubicBezTo>
                  <a:cubicBezTo>
                    <a:pt x="5605" y="1135"/>
                    <a:pt x="5605" y="1168"/>
                    <a:pt x="5571" y="1168"/>
                  </a:cubicBezTo>
                  <a:cubicBezTo>
                    <a:pt x="5471" y="1135"/>
                    <a:pt x="5371" y="1135"/>
                    <a:pt x="5271" y="1135"/>
                  </a:cubicBezTo>
                  <a:cubicBezTo>
                    <a:pt x="5249" y="1130"/>
                    <a:pt x="5227" y="1128"/>
                    <a:pt x="5206" y="1128"/>
                  </a:cubicBezTo>
                  <a:cubicBezTo>
                    <a:pt x="5069" y="1128"/>
                    <a:pt x="4958" y="1215"/>
                    <a:pt x="4871" y="1302"/>
                  </a:cubicBezTo>
                  <a:cubicBezTo>
                    <a:pt x="4838" y="1335"/>
                    <a:pt x="4804" y="1368"/>
                    <a:pt x="4804" y="1402"/>
                  </a:cubicBezTo>
                  <a:lnTo>
                    <a:pt x="4804" y="1435"/>
                  </a:lnTo>
                  <a:lnTo>
                    <a:pt x="4738" y="1302"/>
                  </a:lnTo>
                  <a:cubicBezTo>
                    <a:pt x="4671" y="1302"/>
                    <a:pt x="4571" y="1268"/>
                    <a:pt x="4471" y="1268"/>
                  </a:cubicBezTo>
                  <a:cubicBezTo>
                    <a:pt x="4271" y="1268"/>
                    <a:pt x="4104" y="1335"/>
                    <a:pt x="3904" y="1402"/>
                  </a:cubicBezTo>
                  <a:lnTo>
                    <a:pt x="3770" y="1435"/>
                  </a:lnTo>
                  <a:cubicBezTo>
                    <a:pt x="3437" y="1702"/>
                    <a:pt x="3203" y="2069"/>
                    <a:pt x="3170" y="2469"/>
                  </a:cubicBezTo>
                  <a:cubicBezTo>
                    <a:pt x="3170" y="2569"/>
                    <a:pt x="3170" y="2669"/>
                    <a:pt x="3170" y="2769"/>
                  </a:cubicBezTo>
                  <a:cubicBezTo>
                    <a:pt x="3136" y="2703"/>
                    <a:pt x="3103" y="2603"/>
                    <a:pt x="3070" y="2536"/>
                  </a:cubicBezTo>
                  <a:cubicBezTo>
                    <a:pt x="3003" y="2369"/>
                    <a:pt x="2936" y="2169"/>
                    <a:pt x="2703" y="2102"/>
                  </a:cubicBezTo>
                  <a:lnTo>
                    <a:pt x="2636" y="2102"/>
                  </a:lnTo>
                  <a:cubicBezTo>
                    <a:pt x="2569" y="2102"/>
                    <a:pt x="2503" y="2102"/>
                    <a:pt x="2436" y="2069"/>
                  </a:cubicBezTo>
                  <a:cubicBezTo>
                    <a:pt x="2403" y="1969"/>
                    <a:pt x="2403" y="1835"/>
                    <a:pt x="2403" y="1735"/>
                  </a:cubicBezTo>
                  <a:cubicBezTo>
                    <a:pt x="2436" y="1669"/>
                    <a:pt x="2436" y="1602"/>
                    <a:pt x="2403" y="1535"/>
                  </a:cubicBezTo>
                  <a:lnTo>
                    <a:pt x="2302" y="1502"/>
                  </a:lnTo>
                  <a:cubicBezTo>
                    <a:pt x="2236" y="1468"/>
                    <a:pt x="2169" y="1435"/>
                    <a:pt x="2102" y="1435"/>
                  </a:cubicBezTo>
                  <a:cubicBezTo>
                    <a:pt x="2036" y="1435"/>
                    <a:pt x="1969" y="1502"/>
                    <a:pt x="1902" y="1569"/>
                  </a:cubicBezTo>
                  <a:lnTo>
                    <a:pt x="1869" y="1569"/>
                  </a:lnTo>
                  <a:cubicBezTo>
                    <a:pt x="1635" y="1569"/>
                    <a:pt x="1402" y="1635"/>
                    <a:pt x="1202" y="1702"/>
                  </a:cubicBezTo>
                  <a:cubicBezTo>
                    <a:pt x="1135" y="1769"/>
                    <a:pt x="1068" y="1802"/>
                    <a:pt x="968" y="1802"/>
                  </a:cubicBezTo>
                  <a:lnTo>
                    <a:pt x="468" y="1802"/>
                  </a:lnTo>
                  <a:lnTo>
                    <a:pt x="401" y="1869"/>
                  </a:lnTo>
                  <a:lnTo>
                    <a:pt x="301" y="1869"/>
                  </a:lnTo>
                  <a:cubicBezTo>
                    <a:pt x="234" y="1902"/>
                    <a:pt x="168" y="1969"/>
                    <a:pt x="134" y="2036"/>
                  </a:cubicBezTo>
                  <a:cubicBezTo>
                    <a:pt x="134" y="2069"/>
                    <a:pt x="134" y="2069"/>
                    <a:pt x="101" y="2102"/>
                  </a:cubicBezTo>
                  <a:cubicBezTo>
                    <a:pt x="1" y="2269"/>
                    <a:pt x="1" y="2469"/>
                    <a:pt x="34" y="2636"/>
                  </a:cubicBezTo>
                  <a:cubicBezTo>
                    <a:pt x="134" y="2636"/>
                    <a:pt x="234" y="2603"/>
                    <a:pt x="334" y="2536"/>
                  </a:cubicBezTo>
                  <a:cubicBezTo>
                    <a:pt x="434" y="2503"/>
                    <a:pt x="568" y="2469"/>
                    <a:pt x="701" y="2469"/>
                  </a:cubicBezTo>
                  <a:lnTo>
                    <a:pt x="868" y="2469"/>
                  </a:lnTo>
                  <a:cubicBezTo>
                    <a:pt x="935" y="2603"/>
                    <a:pt x="968" y="2703"/>
                    <a:pt x="968" y="2836"/>
                  </a:cubicBezTo>
                  <a:cubicBezTo>
                    <a:pt x="968" y="3036"/>
                    <a:pt x="1035" y="3203"/>
                    <a:pt x="1168" y="3336"/>
                  </a:cubicBezTo>
                  <a:cubicBezTo>
                    <a:pt x="1368" y="3737"/>
                    <a:pt x="1702" y="4104"/>
                    <a:pt x="2136" y="4304"/>
                  </a:cubicBezTo>
                  <a:cubicBezTo>
                    <a:pt x="2169" y="4404"/>
                    <a:pt x="2269" y="4471"/>
                    <a:pt x="2369" y="4471"/>
                  </a:cubicBezTo>
                  <a:cubicBezTo>
                    <a:pt x="2469" y="4571"/>
                    <a:pt x="2603" y="4637"/>
                    <a:pt x="2736" y="4637"/>
                  </a:cubicBezTo>
                  <a:cubicBezTo>
                    <a:pt x="2836" y="4637"/>
                    <a:pt x="2903" y="4671"/>
                    <a:pt x="2970" y="4704"/>
                  </a:cubicBezTo>
                  <a:lnTo>
                    <a:pt x="3036" y="4737"/>
                  </a:lnTo>
                  <a:lnTo>
                    <a:pt x="3103" y="4737"/>
                  </a:lnTo>
                  <a:cubicBezTo>
                    <a:pt x="3170" y="4838"/>
                    <a:pt x="3270" y="4871"/>
                    <a:pt x="3403" y="4871"/>
                  </a:cubicBezTo>
                  <a:cubicBezTo>
                    <a:pt x="3503" y="4871"/>
                    <a:pt x="3603" y="4838"/>
                    <a:pt x="3703" y="4771"/>
                  </a:cubicBezTo>
                  <a:lnTo>
                    <a:pt x="3804" y="4771"/>
                  </a:lnTo>
                  <a:cubicBezTo>
                    <a:pt x="3904" y="4771"/>
                    <a:pt x="4037" y="4771"/>
                    <a:pt x="4104" y="4637"/>
                  </a:cubicBezTo>
                  <a:lnTo>
                    <a:pt x="5772" y="5271"/>
                  </a:lnTo>
                  <a:cubicBezTo>
                    <a:pt x="5938" y="5438"/>
                    <a:pt x="6005" y="5671"/>
                    <a:pt x="5938" y="5905"/>
                  </a:cubicBezTo>
                  <a:cubicBezTo>
                    <a:pt x="5938" y="6072"/>
                    <a:pt x="5938" y="6272"/>
                    <a:pt x="6038" y="6405"/>
                  </a:cubicBezTo>
                  <a:cubicBezTo>
                    <a:pt x="6038" y="6906"/>
                    <a:pt x="6339" y="7139"/>
                    <a:pt x="6739" y="7373"/>
                  </a:cubicBezTo>
                  <a:cubicBezTo>
                    <a:pt x="6839" y="7406"/>
                    <a:pt x="6906" y="7439"/>
                    <a:pt x="7006" y="7473"/>
                  </a:cubicBezTo>
                  <a:cubicBezTo>
                    <a:pt x="7206" y="7506"/>
                    <a:pt x="7373" y="7573"/>
                    <a:pt x="7406" y="7840"/>
                  </a:cubicBezTo>
                  <a:cubicBezTo>
                    <a:pt x="7506" y="7940"/>
                    <a:pt x="7606" y="8006"/>
                    <a:pt x="7740" y="8040"/>
                  </a:cubicBezTo>
                  <a:cubicBezTo>
                    <a:pt x="7840" y="8040"/>
                    <a:pt x="7940" y="8006"/>
                    <a:pt x="7973" y="7906"/>
                  </a:cubicBezTo>
                  <a:cubicBezTo>
                    <a:pt x="8007" y="7840"/>
                    <a:pt x="8073" y="7740"/>
                    <a:pt x="8173" y="7740"/>
                  </a:cubicBezTo>
                  <a:lnTo>
                    <a:pt x="8207" y="7740"/>
                  </a:lnTo>
                  <a:cubicBezTo>
                    <a:pt x="8307" y="7740"/>
                    <a:pt x="8407" y="7773"/>
                    <a:pt x="8507" y="7773"/>
                  </a:cubicBezTo>
                  <a:lnTo>
                    <a:pt x="8574" y="7773"/>
                  </a:lnTo>
                  <a:cubicBezTo>
                    <a:pt x="8874" y="7840"/>
                    <a:pt x="9141" y="7873"/>
                    <a:pt x="9408" y="7873"/>
                  </a:cubicBezTo>
                  <a:cubicBezTo>
                    <a:pt x="9808" y="7873"/>
                    <a:pt x="10208" y="7840"/>
                    <a:pt x="10575" y="7806"/>
                  </a:cubicBezTo>
                  <a:lnTo>
                    <a:pt x="10909" y="7773"/>
                  </a:lnTo>
                  <a:cubicBezTo>
                    <a:pt x="11175" y="7840"/>
                    <a:pt x="11476" y="7840"/>
                    <a:pt x="11776" y="7840"/>
                  </a:cubicBezTo>
                  <a:cubicBezTo>
                    <a:pt x="11838" y="7849"/>
                    <a:pt x="11901" y="7853"/>
                    <a:pt x="11964" y="7853"/>
                  </a:cubicBezTo>
                  <a:cubicBezTo>
                    <a:pt x="12135" y="7853"/>
                    <a:pt x="12305" y="7822"/>
                    <a:pt x="12476" y="7773"/>
                  </a:cubicBezTo>
                  <a:cubicBezTo>
                    <a:pt x="12543" y="7740"/>
                    <a:pt x="12610" y="7673"/>
                    <a:pt x="12677" y="7640"/>
                  </a:cubicBezTo>
                  <a:cubicBezTo>
                    <a:pt x="12777" y="7640"/>
                    <a:pt x="12843" y="7606"/>
                    <a:pt x="12943" y="7573"/>
                  </a:cubicBezTo>
                  <a:cubicBezTo>
                    <a:pt x="13043" y="7573"/>
                    <a:pt x="13110" y="7539"/>
                    <a:pt x="13210" y="7539"/>
                  </a:cubicBezTo>
                  <a:cubicBezTo>
                    <a:pt x="13277" y="7539"/>
                    <a:pt x="13344" y="7573"/>
                    <a:pt x="13410" y="7606"/>
                  </a:cubicBezTo>
                  <a:cubicBezTo>
                    <a:pt x="13410" y="7706"/>
                    <a:pt x="13410" y="7773"/>
                    <a:pt x="13377" y="7873"/>
                  </a:cubicBezTo>
                  <a:cubicBezTo>
                    <a:pt x="13110" y="8207"/>
                    <a:pt x="12943" y="8407"/>
                    <a:pt x="12743" y="8407"/>
                  </a:cubicBezTo>
                  <a:cubicBezTo>
                    <a:pt x="12510" y="8373"/>
                    <a:pt x="12310" y="8307"/>
                    <a:pt x="12143" y="8173"/>
                  </a:cubicBezTo>
                  <a:lnTo>
                    <a:pt x="12043" y="8107"/>
                  </a:lnTo>
                  <a:cubicBezTo>
                    <a:pt x="11909" y="8006"/>
                    <a:pt x="11709" y="7940"/>
                    <a:pt x="11509" y="7906"/>
                  </a:cubicBezTo>
                  <a:cubicBezTo>
                    <a:pt x="11409" y="7906"/>
                    <a:pt x="11276" y="7973"/>
                    <a:pt x="11175" y="8040"/>
                  </a:cubicBezTo>
                  <a:cubicBezTo>
                    <a:pt x="10809" y="8107"/>
                    <a:pt x="10442" y="8307"/>
                    <a:pt x="10208" y="8607"/>
                  </a:cubicBezTo>
                  <a:cubicBezTo>
                    <a:pt x="10008" y="8674"/>
                    <a:pt x="9875" y="8840"/>
                    <a:pt x="9908" y="9041"/>
                  </a:cubicBezTo>
                  <a:cubicBezTo>
                    <a:pt x="9875" y="9041"/>
                    <a:pt x="9808" y="9041"/>
                    <a:pt x="9774" y="9074"/>
                  </a:cubicBezTo>
                  <a:cubicBezTo>
                    <a:pt x="9641" y="9074"/>
                    <a:pt x="9574" y="9207"/>
                    <a:pt x="9541" y="9341"/>
                  </a:cubicBezTo>
                  <a:cubicBezTo>
                    <a:pt x="9508" y="9441"/>
                    <a:pt x="9441" y="9608"/>
                    <a:pt x="9241" y="9608"/>
                  </a:cubicBezTo>
                  <a:cubicBezTo>
                    <a:pt x="8941" y="9307"/>
                    <a:pt x="8173" y="9174"/>
                    <a:pt x="7506" y="9174"/>
                  </a:cubicBezTo>
                  <a:cubicBezTo>
                    <a:pt x="7448" y="9170"/>
                    <a:pt x="7389" y="9168"/>
                    <a:pt x="7331" y="9168"/>
                  </a:cubicBezTo>
                  <a:cubicBezTo>
                    <a:pt x="6923" y="9168"/>
                    <a:pt x="6522" y="9270"/>
                    <a:pt x="6172" y="9474"/>
                  </a:cubicBezTo>
                  <a:cubicBezTo>
                    <a:pt x="6072" y="9541"/>
                    <a:pt x="6072" y="9674"/>
                    <a:pt x="6139" y="9741"/>
                  </a:cubicBezTo>
                  <a:cubicBezTo>
                    <a:pt x="6305" y="10175"/>
                    <a:pt x="6505" y="10575"/>
                    <a:pt x="7039" y="10575"/>
                  </a:cubicBezTo>
                  <a:lnTo>
                    <a:pt x="7439" y="10575"/>
                  </a:lnTo>
                  <a:cubicBezTo>
                    <a:pt x="7906" y="10575"/>
                    <a:pt x="8373" y="10842"/>
                    <a:pt x="8607" y="11242"/>
                  </a:cubicBezTo>
                  <a:cubicBezTo>
                    <a:pt x="8674" y="11376"/>
                    <a:pt x="8740" y="11509"/>
                    <a:pt x="8774" y="11609"/>
                  </a:cubicBezTo>
                  <a:cubicBezTo>
                    <a:pt x="8907" y="12009"/>
                    <a:pt x="9207" y="12310"/>
                    <a:pt x="9608" y="12410"/>
                  </a:cubicBezTo>
                  <a:lnTo>
                    <a:pt x="9674" y="12676"/>
                  </a:lnTo>
                  <a:lnTo>
                    <a:pt x="9374" y="13244"/>
                  </a:lnTo>
                  <a:cubicBezTo>
                    <a:pt x="9207" y="13610"/>
                    <a:pt x="9207" y="14011"/>
                    <a:pt x="9374" y="14378"/>
                  </a:cubicBezTo>
                  <a:cubicBezTo>
                    <a:pt x="9474" y="14645"/>
                    <a:pt x="9674" y="14845"/>
                    <a:pt x="9908" y="14945"/>
                  </a:cubicBezTo>
                  <a:cubicBezTo>
                    <a:pt x="9975" y="15011"/>
                    <a:pt x="10041" y="15045"/>
                    <a:pt x="10108" y="15078"/>
                  </a:cubicBezTo>
                  <a:cubicBezTo>
                    <a:pt x="10141" y="15112"/>
                    <a:pt x="10175" y="15112"/>
                    <a:pt x="10175" y="15112"/>
                  </a:cubicBezTo>
                  <a:cubicBezTo>
                    <a:pt x="10308" y="15112"/>
                    <a:pt x="10442" y="15045"/>
                    <a:pt x="10542" y="14945"/>
                  </a:cubicBezTo>
                  <a:lnTo>
                    <a:pt x="10608" y="14911"/>
                  </a:lnTo>
                  <a:lnTo>
                    <a:pt x="11042" y="14945"/>
                  </a:lnTo>
                  <a:cubicBezTo>
                    <a:pt x="11142" y="15045"/>
                    <a:pt x="11276" y="15112"/>
                    <a:pt x="11409" y="15112"/>
                  </a:cubicBezTo>
                  <a:cubicBezTo>
                    <a:pt x="11476" y="15145"/>
                    <a:pt x="11542" y="15178"/>
                    <a:pt x="11609" y="15178"/>
                  </a:cubicBezTo>
                  <a:cubicBezTo>
                    <a:pt x="11743" y="15378"/>
                    <a:pt x="11909" y="15512"/>
                    <a:pt x="12109" y="15612"/>
                  </a:cubicBezTo>
                  <a:cubicBezTo>
                    <a:pt x="12210" y="15645"/>
                    <a:pt x="12276" y="15712"/>
                    <a:pt x="12376" y="15779"/>
                  </a:cubicBezTo>
                  <a:lnTo>
                    <a:pt x="12443" y="15812"/>
                  </a:lnTo>
                  <a:cubicBezTo>
                    <a:pt x="12510" y="15912"/>
                    <a:pt x="12610" y="15945"/>
                    <a:pt x="12710" y="15979"/>
                  </a:cubicBezTo>
                  <a:cubicBezTo>
                    <a:pt x="12810" y="15979"/>
                    <a:pt x="12877" y="15912"/>
                    <a:pt x="12910" y="15845"/>
                  </a:cubicBezTo>
                  <a:cubicBezTo>
                    <a:pt x="13043" y="15579"/>
                    <a:pt x="12743" y="15412"/>
                    <a:pt x="12643" y="15345"/>
                  </a:cubicBezTo>
                  <a:cubicBezTo>
                    <a:pt x="12543" y="15278"/>
                    <a:pt x="12443" y="15245"/>
                    <a:pt x="12343" y="15178"/>
                  </a:cubicBezTo>
                  <a:cubicBezTo>
                    <a:pt x="12076" y="15112"/>
                    <a:pt x="11876" y="14911"/>
                    <a:pt x="11743" y="14645"/>
                  </a:cubicBezTo>
                  <a:lnTo>
                    <a:pt x="12043" y="14311"/>
                  </a:lnTo>
                  <a:cubicBezTo>
                    <a:pt x="12410" y="14178"/>
                    <a:pt x="12376" y="13944"/>
                    <a:pt x="12310" y="13711"/>
                  </a:cubicBezTo>
                  <a:cubicBezTo>
                    <a:pt x="12310" y="13610"/>
                    <a:pt x="12310" y="13510"/>
                    <a:pt x="12310" y="13410"/>
                  </a:cubicBezTo>
                  <a:cubicBezTo>
                    <a:pt x="12476" y="13310"/>
                    <a:pt x="12643" y="13244"/>
                    <a:pt x="12843" y="13210"/>
                  </a:cubicBezTo>
                  <a:cubicBezTo>
                    <a:pt x="12977" y="13244"/>
                    <a:pt x="13144" y="13310"/>
                    <a:pt x="13244" y="13410"/>
                  </a:cubicBezTo>
                  <a:cubicBezTo>
                    <a:pt x="13327" y="13521"/>
                    <a:pt x="13432" y="13586"/>
                    <a:pt x="13561" y="13586"/>
                  </a:cubicBezTo>
                  <a:cubicBezTo>
                    <a:pt x="13588" y="13586"/>
                    <a:pt x="13615" y="13583"/>
                    <a:pt x="13644" y="13577"/>
                  </a:cubicBezTo>
                  <a:cubicBezTo>
                    <a:pt x="13711" y="13610"/>
                    <a:pt x="13777" y="13610"/>
                    <a:pt x="13844" y="13644"/>
                  </a:cubicBezTo>
                  <a:lnTo>
                    <a:pt x="14044" y="13744"/>
                  </a:lnTo>
                  <a:cubicBezTo>
                    <a:pt x="14611" y="14077"/>
                    <a:pt x="15045" y="14544"/>
                    <a:pt x="15345" y="15112"/>
                  </a:cubicBezTo>
                  <a:lnTo>
                    <a:pt x="15412" y="15112"/>
                  </a:lnTo>
                  <a:cubicBezTo>
                    <a:pt x="15512" y="15112"/>
                    <a:pt x="15579" y="15078"/>
                    <a:pt x="15612" y="14978"/>
                  </a:cubicBezTo>
                  <a:cubicBezTo>
                    <a:pt x="15645" y="14945"/>
                    <a:pt x="15679" y="14911"/>
                    <a:pt x="15712" y="14845"/>
                  </a:cubicBezTo>
                  <a:cubicBezTo>
                    <a:pt x="15745" y="14745"/>
                    <a:pt x="15779" y="14678"/>
                    <a:pt x="15845" y="14678"/>
                  </a:cubicBezTo>
                  <a:cubicBezTo>
                    <a:pt x="15912" y="14711"/>
                    <a:pt x="15979" y="14745"/>
                    <a:pt x="16012" y="14778"/>
                  </a:cubicBezTo>
                  <a:cubicBezTo>
                    <a:pt x="16413" y="15178"/>
                    <a:pt x="16880" y="15545"/>
                    <a:pt x="17380" y="15812"/>
                  </a:cubicBezTo>
                  <a:lnTo>
                    <a:pt x="17680" y="15979"/>
                  </a:lnTo>
                  <a:lnTo>
                    <a:pt x="17780" y="15945"/>
                  </a:lnTo>
                  <a:lnTo>
                    <a:pt x="17814" y="16012"/>
                  </a:lnTo>
                  <a:cubicBezTo>
                    <a:pt x="17847" y="16012"/>
                    <a:pt x="17880" y="16046"/>
                    <a:pt x="17914" y="16046"/>
                  </a:cubicBezTo>
                  <a:cubicBezTo>
                    <a:pt x="18014" y="16312"/>
                    <a:pt x="18281" y="16412"/>
                    <a:pt x="18514" y="16479"/>
                  </a:cubicBezTo>
                  <a:lnTo>
                    <a:pt x="18647" y="16513"/>
                  </a:lnTo>
                  <a:lnTo>
                    <a:pt x="19081" y="16646"/>
                  </a:lnTo>
                  <a:cubicBezTo>
                    <a:pt x="19315" y="16679"/>
                    <a:pt x="19581" y="16713"/>
                    <a:pt x="19815" y="16746"/>
                  </a:cubicBezTo>
                  <a:cubicBezTo>
                    <a:pt x="20182" y="16779"/>
                    <a:pt x="20549" y="16846"/>
                    <a:pt x="20882" y="16913"/>
                  </a:cubicBezTo>
                  <a:cubicBezTo>
                    <a:pt x="22383" y="17213"/>
                    <a:pt x="23851" y="17747"/>
                    <a:pt x="25185" y="18481"/>
                  </a:cubicBezTo>
                  <a:lnTo>
                    <a:pt x="25919" y="18714"/>
                  </a:lnTo>
                  <a:cubicBezTo>
                    <a:pt x="26153" y="18781"/>
                    <a:pt x="26386" y="18881"/>
                    <a:pt x="26620" y="18948"/>
                  </a:cubicBezTo>
                  <a:cubicBezTo>
                    <a:pt x="26953" y="19048"/>
                    <a:pt x="27320" y="19148"/>
                    <a:pt x="27621" y="19315"/>
                  </a:cubicBezTo>
                  <a:lnTo>
                    <a:pt x="27654" y="19315"/>
                  </a:lnTo>
                  <a:cubicBezTo>
                    <a:pt x="27754" y="19348"/>
                    <a:pt x="27854" y="19381"/>
                    <a:pt x="27954" y="19448"/>
                  </a:cubicBezTo>
                  <a:cubicBezTo>
                    <a:pt x="27987" y="19548"/>
                    <a:pt x="28088" y="19581"/>
                    <a:pt x="28154" y="19581"/>
                  </a:cubicBezTo>
                  <a:cubicBezTo>
                    <a:pt x="28188" y="19581"/>
                    <a:pt x="28254" y="19615"/>
                    <a:pt x="28288" y="19615"/>
                  </a:cubicBezTo>
                  <a:lnTo>
                    <a:pt x="28354" y="19648"/>
                  </a:lnTo>
                  <a:lnTo>
                    <a:pt x="28454" y="19715"/>
                  </a:lnTo>
                  <a:lnTo>
                    <a:pt x="28454" y="19748"/>
                  </a:lnTo>
                  <a:cubicBezTo>
                    <a:pt x="28655" y="19948"/>
                    <a:pt x="28888" y="20115"/>
                    <a:pt x="29122" y="20282"/>
                  </a:cubicBezTo>
                  <a:cubicBezTo>
                    <a:pt x="29622" y="20515"/>
                    <a:pt x="30022" y="20982"/>
                    <a:pt x="30189" y="21516"/>
                  </a:cubicBezTo>
                  <a:lnTo>
                    <a:pt x="30222" y="21650"/>
                  </a:lnTo>
                  <a:lnTo>
                    <a:pt x="30256" y="21783"/>
                  </a:lnTo>
                  <a:lnTo>
                    <a:pt x="30423" y="21850"/>
                  </a:lnTo>
                  <a:cubicBezTo>
                    <a:pt x="30723" y="21983"/>
                    <a:pt x="30956" y="22217"/>
                    <a:pt x="31056" y="22550"/>
                  </a:cubicBezTo>
                  <a:lnTo>
                    <a:pt x="31090" y="22717"/>
                  </a:lnTo>
                  <a:cubicBezTo>
                    <a:pt x="31290" y="23451"/>
                    <a:pt x="31523" y="24251"/>
                    <a:pt x="32190" y="24785"/>
                  </a:cubicBezTo>
                  <a:cubicBezTo>
                    <a:pt x="32391" y="24985"/>
                    <a:pt x="32491" y="25252"/>
                    <a:pt x="32424" y="25552"/>
                  </a:cubicBezTo>
                  <a:cubicBezTo>
                    <a:pt x="32357" y="25619"/>
                    <a:pt x="32324" y="25719"/>
                    <a:pt x="32291" y="25853"/>
                  </a:cubicBezTo>
                  <a:cubicBezTo>
                    <a:pt x="32257" y="25953"/>
                    <a:pt x="32224" y="26053"/>
                    <a:pt x="32157" y="26153"/>
                  </a:cubicBezTo>
                  <a:cubicBezTo>
                    <a:pt x="32157" y="26186"/>
                    <a:pt x="32124" y="26220"/>
                    <a:pt x="32124" y="26253"/>
                  </a:cubicBezTo>
                  <a:cubicBezTo>
                    <a:pt x="32090" y="26320"/>
                    <a:pt x="32090" y="26386"/>
                    <a:pt x="32090" y="26420"/>
                  </a:cubicBezTo>
                  <a:cubicBezTo>
                    <a:pt x="32090" y="26453"/>
                    <a:pt x="32090" y="26486"/>
                    <a:pt x="32090" y="26486"/>
                  </a:cubicBezTo>
                  <a:lnTo>
                    <a:pt x="32090" y="26553"/>
                  </a:lnTo>
                  <a:cubicBezTo>
                    <a:pt x="32124" y="26620"/>
                    <a:pt x="32157" y="26687"/>
                    <a:pt x="32224" y="26720"/>
                  </a:cubicBezTo>
                  <a:cubicBezTo>
                    <a:pt x="32257" y="26720"/>
                    <a:pt x="32291" y="26753"/>
                    <a:pt x="32324" y="26753"/>
                  </a:cubicBezTo>
                  <a:cubicBezTo>
                    <a:pt x="32324" y="26820"/>
                    <a:pt x="32357" y="26853"/>
                    <a:pt x="32391" y="26887"/>
                  </a:cubicBezTo>
                  <a:cubicBezTo>
                    <a:pt x="32457" y="26953"/>
                    <a:pt x="32524" y="27020"/>
                    <a:pt x="32424" y="27154"/>
                  </a:cubicBezTo>
                  <a:cubicBezTo>
                    <a:pt x="32291" y="27320"/>
                    <a:pt x="32291" y="27520"/>
                    <a:pt x="32391" y="27687"/>
                  </a:cubicBezTo>
                  <a:cubicBezTo>
                    <a:pt x="32391" y="27721"/>
                    <a:pt x="32424" y="27721"/>
                    <a:pt x="32424" y="27754"/>
                  </a:cubicBezTo>
                  <a:cubicBezTo>
                    <a:pt x="32257" y="27754"/>
                    <a:pt x="32124" y="27787"/>
                    <a:pt x="31990" y="27887"/>
                  </a:cubicBezTo>
                  <a:cubicBezTo>
                    <a:pt x="31824" y="28054"/>
                    <a:pt x="31623" y="28154"/>
                    <a:pt x="31390" y="28154"/>
                  </a:cubicBezTo>
                  <a:cubicBezTo>
                    <a:pt x="31362" y="28151"/>
                    <a:pt x="31335" y="28149"/>
                    <a:pt x="31308" y="28149"/>
                  </a:cubicBezTo>
                  <a:cubicBezTo>
                    <a:pt x="31075" y="28149"/>
                    <a:pt x="30872" y="28272"/>
                    <a:pt x="30723" y="28421"/>
                  </a:cubicBezTo>
                  <a:cubicBezTo>
                    <a:pt x="29755" y="28955"/>
                    <a:pt x="29355" y="29889"/>
                    <a:pt x="28955" y="30756"/>
                  </a:cubicBezTo>
                  <a:lnTo>
                    <a:pt x="28755" y="31223"/>
                  </a:lnTo>
                  <a:cubicBezTo>
                    <a:pt x="28755" y="31223"/>
                    <a:pt x="28721" y="31223"/>
                    <a:pt x="28721" y="31256"/>
                  </a:cubicBezTo>
                  <a:cubicBezTo>
                    <a:pt x="28688" y="31290"/>
                    <a:pt x="28688" y="31323"/>
                    <a:pt x="28688" y="31357"/>
                  </a:cubicBezTo>
                  <a:lnTo>
                    <a:pt x="28688" y="31390"/>
                  </a:lnTo>
                  <a:cubicBezTo>
                    <a:pt x="28688" y="31423"/>
                    <a:pt x="28621" y="31523"/>
                    <a:pt x="28588" y="31590"/>
                  </a:cubicBezTo>
                  <a:cubicBezTo>
                    <a:pt x="28454" y="31824"/>
                    <a:pt x="28321" y="32024"/>
                    <a:pt x="28521" y="32324"/>
                  </a:cubicBezTo>
                  <a:cubicBezTo>
                    <a:pt x="28555" y="32391"/>
                    <a:pt x="28621" y="32457"/>
                    <a:pt x="28688" y="32457"/>
                  </a:cubicBezTo>
                  <a:lnTo>
                    <a:pt x="28788" y="32457"/>
                  </a:lnTo>
                  <a:cubicBezTo>
                    <a:pt x="28888" y="32457"/>
                    <a:pt x="28955" y="32424"/>
                    <a:pt x="29055" y="32391"/>
                  </a:cubicBezTo>
                  <a:cubicBezTo>
                    <a:pt x="29122" y="32357"/>
                    <a:pt x="29222" y="32324"/>
                    <a:pt x="29322" y="32324"/>
                  </a:cubicBezTo>
                  <a:lnTo>
                    <a:pt x="29589" y="32324"/>
                  </a:lnTo>
                  <a:cubicBezTo>
                    <a:pt x="29714" y="32286"/>
                    <a:pt x="29848" y="32268"/>
                    <a:pt x="29983" y="32268"/>
                  </a:cubicBezTo>
                  <a:cubicBezTo>
                    <a:pt x="30208" y="32268"/>
                    <a:pt x="30435" y="32320"/>
                    <a:pt x="30623" y="32424"/>
                  </a:cubicBezTo>
                  <a:cubicBezTo>
                    <a:pt x="30856" y="32557"/>
                    <a:pt x="31090" y="32624"/>
                    <a:pt x="31323" y="32657"/>
                  </a:cubicBezTo>
                  <a:cubicBezTo>
                    <a:pt x="31457" y="32657"/>
                    <a:pt x="31590" y="32624"/>
                    <a:pt x="31723" y="32557"/>
                  </a:cubicBezTo>
                  <a:cubicBezTo>
                    <a:pt x="31857" y="32457"/>
                    <a:pt x="32024" y="32424"/>
                    <a:pt x="32190" y="32424"/>
                  </a:cubicBezTo>
                  <a:cubicBezTo>
                    <a:pt x="32424" y="32424"/>
                    <a:pt x="32624" y="32491"/>
                    <a:pt x="32824" y="32557"/>
                  </a:cubicBezTo>
                  <a:lnTo>
                    <a:pt x="32891" y="32557"/>
                  </a:lnTo>
                  <a:cubicBezTo>
                    <a:pt x="32958" y="32524"/>
                    <a:pt x="33058" y="32524"/>
                    <a:pt x="33125" y="32491"/>
                  </a:cubicBezTo>
                  <a:lnTo>
                    <a:pt x="33258" y="32491"/>
                  </a:lnTo>
                  <a:cubicBezTo>
                    <a:pt x="33391" y="32491"/>
                    <a:pt x="33491" y="32457"/>
                    <a:pt x="33558" y="32357"/>
                  </a:cubicBezTo>
                  <a:lnTo>
                    <a:pt x="33625" y="32357"/>
                  </a:lnTo>
                  <a:cubicBezTo>
                    <a:pt x="33758" y="32324"/>
                    <a:pt x="33858" y="32224"/>
                    <a:pt x="33958" y="32124"/>
                  </a:cubicBezTo>
                  <a:cubicBezTo>
                    <a:pt x="34292" y="31657"/>
                    <a:pt x="34425" y="31457"/>
                    <a:pt x="34659" y="31457"/>
                  </a:cubicBezTo>
                  <a:cubicBezTo>
                    <a:pt x="34926" y="31490"/>
                    <a:pt x="35193" y="31590"/>
                    <a:pt x="35426" y="31690"/>
                  </a:cubicBezTo>
                  <a:cubicBezTo>
                    <a:pt x="35469" y="31694"/>
                    <a:pt x="35510" y="31696"/>
                    <a:pt x="35552" y="31696"/>
                  </a:cubicBezTo>
                  <a:cubicBezTo>
                    <a:pt x="35835" y="31696"/>
                    <a:pt x="36090" y="31598"/>
                    <a:pt x="36293" y="31423"/>
                  </a:cubicBezTo>
                  <a:cubicBezTo>
                    <a:pt x="36327" y="31423"/>
                    <a:pt x="36327" y="31390"/>
                    <a:pt x="36360" y="31390"/>
                  </a:cubicBezTo>
                  <a:cubicBezTo>
                    <a:pt x="36394" y="31390"/>
                    <a:pt x="36460" y="31423"/>
                    <a:pt x="36527" y="31423"/>
                  </a:cubicBezTo>
                  <a:cubicBezTo>
                    <a:pt x="36627" y="31390"/>
                    <a:pt x="36727" y="31390"/>
                    <a:pt x="36794" y="31390"/>
                  </a:cubicBezTo>
                  <a:cubicBezTo>
                    <a:pt x="36894" y="31357"/>
                    <a:pt x="36994" y="31357"/>
                    <a:pt x="37061" y="31357"/>
                  </a:cubicBezTo>
                  <a:lnTo>
                    <a:pt x="37194" y="31357"/>
                  </a:lnTo>
                  <a:cubicBezTo>
                    <a:pt x="37328" y="31357"/>
                    <a:pt x="37428" y="31357"/>
                    <a:pt x="37494" y="31390"/>
                  </a:cubicBezTo>
                  <a:lnTo>
                    <a:pt x="37561" y="31390"/>
                  </a:lnTo>
                  <a:cubicBezTo>
                    <a:pt x="37628" y="31390"/>
                    <a:pt x="37694" y="31390"/>
                    <a:pt x="37728" y="31457"/>
                  </a:cubicBezTo>
                  <a:lnTo>
                    <a:pt x="37861" y="31457"/>
                  </a:lnTo>
                  <a:cubicBezTo>
                    <a:pt x="37895" y="31623"/>
                    <a:pt x="38028" y="31723"/>
                    <a:pt x="38161" y="31790"/>
                  </a:cubicBezTo>
                  <a:cubicBezTo>
                    <a:pt x="38262" y="31857"/>
                    <a:pt x="38362" y="31924"/>
                    <a:pt x="38428" y="32024"/>
                  </a:cubicBezTo>
                  <a:cubicBezTo>
                    <a:pt x="38495" y="32190"/>
                    <a:pt x="38628" y="32324"/>
                    <a:pt x="38795" y="32391"/>
                  </a:cubicBezTo>
                  <a:lnTo>
                    <a:pt x="38862" y="32424"/>
                  </a:lnTo>
                  <a:lnTo>
                    <a:pt x="39062" y="32524"/>
                  </a:lnTo>
                  <a:lnTo>
                    <a:pt x="39129" y="32557"/>
                  </a:lnTo>
                  <a:cubicBezTo>
                    <a:pt x="39162" y="32724"/>
                    <a:pt x="39296" y="32791"/>
                    <a:pt x="39429" y="32824"/>
                  </a:cubicBezTo>
                  <a:cubicBezTo>
                    <a:pt x="39629" y="33024"/>
                    <a:pt x="39829" y="33258"/>
                    <a:pt x="39996" y="33525"/>
                  </a:cubicBezTo>
                  <a:cubicBezTo>
                    <a:pt x="40196" y="33892"/>
                    <a:pt x="40463" y="34192"/>
                    <a:pt x="40797" y="34392"/>
                  </a:cubicBezTo>
                  <a:cubicBezTo>
                    <a:pt x="40930" y="34492"/>
                    <a:pt x="41064" y="34626"/>
                    <a:pt x="41130" y="34759"/>
                  </a:cubicBezTo>
                  <a:cubicBezTo>
                    <a:pt x="41264" y="34959"/>
                    <a:pt x="41464" y="35126"/>
                    <a:pt x="41697" y="35193"/>
                  </a:cubicBezTo>
                  <a:lnTo>
                    <a:pt x="42064" y="35193"/>
                  </a:lnTo>
                  <a:lnTo>
                    <a:pt x="42064" y="26286"/>
                  </a:lnTo>
                  <a:lnTo>
                    <a:pt x="41964" y="26286"/>
                  </a:lnTo>
                  <a:cubicBezTo>
                    <a:pt x="41764" y="25652"/>
                    <a:pt x="41797" y="24952"/>
                    <a:pt x="42064" y="24318"/>
                  </a:cubicBezTo>
                  <a:lnTo>
                    <a:pt x="42131" y="13310"/>
                  </a:lnTo>
                  <a:lnTo>
                    <a:pt x="42131" y="9241"/>
                  </a:lnTo>
                  <a:cubicBezTo>
                    <a:pt x="42098" y="9241"/>
                    <a:pt x="42064" y="9207"/>
                    <a:pt x="42031" y="9207"/>
                  </a:cubicBezTo>
                  <a:lnTo>
                    <a:pt x="41998" y="9207"/>
                  </a:lnTo>
                  <a:cubicBezTo>
                    <a:pt x="41864" y="9174"/>
                    <a:pt x="41764" y="9174"/>
                    <a:pt x="41631" y="9141"/>
                  </a:cubicBezTo>
                  <a:cubicBezTo>
                    <a:pt x="41596" y="9146"/>
                    <a:pt x="41563" y="9149"/>
                    <a:pt x="41531" y="9149"/>
                  </a:cubicBezTo>
                  <a:cubicBezTo>
                    <a:pt x="41374" y="9149"/>
                    <a:pt x="41241" y="9084"/>
                    <a:pt x="41130" y="8974"/>
                  </a:cubicBezTo>
                  <a:lnTo>
                    <a:pt x="40897" y="8674"/>
                  </a:lnTo>
                  <a:cubicBezTo>
                    <a:pt x="40805" y="8399"/>
                    <a:pt x="40546" y="8236"/>
                    <a:pt x="40272" y="8236"/>
                  </a:cubicBezTo>
                  <a:cubicBezTo>
                    <a:pt x="40247" y="8236"/>
                    <a:pt x="40222" y="8237"/>
                    <a:pt x="40196" y="8240"/>
                  </a:cubicBezTo>
                  <a:lnTo>
                    <a:pt x="39396" y="8240"/>
                  </a:lnTo>
                  <a:cubicBezTo>
                    <a:pt x="39262" y="8240"/>
                    <a:pt x="39129" y="8173"/>
                    <a:pt x="39029" y="8107"/>
                  </a:cubicBezTo>
                  <a:cubicBezTo>
                    <a:pt x="38929" y="7906"/>
                    <a:pt x="38729" y="7773"/>
                    <a:pt x="38528" y="7773"/>
                  </a:cubicBezTo>
                  <a:cubicBezTo>
                    <a:pt x="38328" y="7773"/>
                    <a:pt x="38128" y="7840"/>
                    <a:pt x="37928" y="7973"/>
                  </a:cubicBezTo>
                  <a:lnTo>
                    <a:pt x="37361" y="7973"/>
                  </a:lnTo>
                  <a:lnTo>
                    <a:pt x="36861" y="7806"/>
                  </a:lnTo>
                  <a:cubicBezTo>
                    <a:pt x="36394" y="7439"/>
                    <a:pt x="35860" y="7206"/>
                    <a:pt x="35293" y="7072"/>
                  </a:cubicBezTo>
                  <a:cubicBezTo>
                    <a:pt x="34959" y="6972"/>
                    <a:pt x="34626" y="6839"/>
                    <a:pt x="34292" y="6706"/>
                  </a:cubicBezTo>
                  <a:cubicBezTo>
                    <a:pt x="33958" y="6539"/>
                    <a:pt x="33658" y="6372"/>
                    <a:pt x="33358" y="6138"/>
                  </a:cubicBezTo>
                  <a:cubicBezTo>
                    <a:pt x="32858" y="5738"/>
                    <a:pt x="32291" y="5505"/>
                    <a:pt x="31690" y="5405"/>
                  </a:cubicBezTo>
                  <a:cubicBezTo>
                    <a:pt x="31190" y="5405"/>
                    <a:pt x="30689" y="5271"/>
                    <a:pt x="30289" y="4938"/>
                  </a:cubicBezTo>
                  <a:cubicBezTo>
                    <a:pt x="30122" y="4704"/>
                    <a:pt x="29822" y="4571"/>
                    <a:pt x="29522" y="4571"/>
                  </a:cubicBezTo>
                  <a:cubicBezTo>
                    <a:pt x="29322" y="4571"/>
                    <a:pt x="29122" y="4604"/>
                    <a:pt x="28921" y="4671"/>
                  </a:cubicBezTo>
                  <a:lnTo>
                    <a:pt x="28788" y="4704"/>
                  </a:lnTo>
                  <a:cubicBezTo>
                    <a:pt x="28588" y="4771"/>
                    <a:pt x="28354" y="4871"/>
                    <a:pt x="28154" y="5004"/>
                  </a:cubicBezTo>
                  <a:lnTo>
                    <a:pt x="27887" y="5138"/>
                  </a:lnTo>
                  <a:lnTo>
                    <a:pt x="27587" y="5271"/>
                  </a:lnTo>
                  <a:cubicBezTo>
                    <a:pt x="27354" y="5405"/>
                    <a:pt x="27087" y="5471"/>
                    <a:pt x="26853" y="5571"/>
                  </a:cubicBezTo>
                  <a:lnTo>
                    <a:pt x="26753" y="5605"/>
                  </a:lnTo>
                  <a:cubicBezTo>
                    <a:pt x="26586" y="5638"/>
                    <a:pt x="26420" y="5705"/>
                    <a:pt x="26386" y="5905"/>
                  </a:cubicBezTo>
                  <a:cubicBezTo>
                    <a:pt x="26386" y="5938"/>
                    <a:pt x="26386" y="5972"/>
                    <a:pt x="26386" y="6005"/>
                  </a:cubicBezTo>
                  <a:lnTo>
                    <a:pt x="26386" y="6372"/>
                  </a:lnTo>
                  <a:cubicBezTo>
                    <a:pt x="26320" y="6439"/>
                    <a:pt x="26386" y="6539"/>
                    <a:pt x="26453" y="6605"/>
                  </a:cubicBezTo>
                  <a:cubicBezTo>
                    <a:pt x="26520" y="6706"/>
                    <a:pt x="26586" y="6772"/>
                    <a:pt x="26553" y="6806"/>
                  </a:cubicBezTo>
                  <a:cubicBezTo>
                    <a:pt x="26553" y="6872"/>
                    <a:pt x="26453" y="6906"/>
                    <a:pt x="26320" y="6972"/>
                  </a:cubicBezTo>
                  <a:cubicBezTo>
                    <a:pt x="26320" y="6972"/>
                    <a:pt x="26320" y="7006"/>
                    <a:pt x="26320" y="7039"/>
                  </a:cubicBezTo>
                  <a:lnTo>
                    <a:pt x="26153" y="7106"/>
                  </a:lnTo>
                  <a:lnTo>
                    <a:pt x="26086" y="7139"/>
                  </a:lnTo>
                  <a:cubicBezTo>
                    <a:pt x="26053" y="7139"/>
                    <a:pt x="25986" y="7106"/>
                    <a:pt x="25953" y="7106"/>
                  </a:cubicBezTo>
                  <a:cubicBezTo>
                    <a:pt x="25853" y="7139"/>
                    <a:pt x="25753" y="7173"/>
                    <a:pt x="25652" y="7206"/>
                  </a:cubicBezTo>
                  <a:cubicBezTo>
                    <a:pt x="25586" y="7273"/>
                    <a:pt x="25519" y="7273"/>
                    <a:pt x="25452" y="7273"/>
                  </a:cubicBezTo>
                  <a:lnTo>
                    <a:pt x="25252" y="7273"/>
                  </a:lnTo>
                  <a:cubicBezTo>
                    <a:pt x="25152" y="7273"/>
                    <a:pt x="25052" y="7306"/>
                    <a:pt x="24985" y="7406"/>
                  </a:cubicBezTo>
                  <a:lnTo>
                    <a:pt x="24919" y="7439"/>
                  </a:lnTo>
                  <a:cubicBezTo>
                    <a:pt x="24852" y="7473"/>
                    <a:pt x="24819" y="7506"/>
                    <a:pt x="24752" y="7506"/>
                  </a:cubicBezTo>
                  <a:lnTo>
                    <a:pt x="24385" y="7506"/>
                  </a:lnTo>
                  <a:cubicBezTo>
                    <a:pt x="24333" y="7497"/>
                    <a:pt x="24281" y="7493"/>
                    <a:pt x="24230" y="7493"/>
                  </a:cubicBezTo>
                  <a:cubicBezTo>
                    <a:pt x="23725" y="7493"/>
                    <a:pt x="23287" y="7925"/>
                    <a:pt x="23317" y="8440"/>
                  </a:cubicBezTo>
                  <a:cubicBezTo>
                    <a:pt x="23317" y="8473"/>
                    <a:pt x="23317" y="8507"/>
                    <a:pt x="23284" y="8540"/>
                  </a:cubicBezTo>
                  <a:cubicBezTo>
                    <a:pt x="23184" y="8774"/>
                    <a:pt x="22984" y="8974"/>
                    <a:pt x="22750" y="9074"/>
                  </a:cubicBezTo>
                  <a:cubicBezTo>
                    <a:pt x="22183" y="9141"/>
                    <a:pt x="21750" y="9608"/>
                    <a:pt x="21716" y="10175"/>
                  </a:cubicBezTo>
                  <a:cubicBezTo>
                    <a:pt x="21683" y="10241"/>
                    <a:pt x="21650" y="10341"/>
                    <a:pt x="21616" y="10375"/>
                  </a:cubicBezTo>
                  <a:cubicBezTo>
                    <a:pt x="21583" y="10442"/>
                    <a:pt x="21550" y="10475"/>
                    <a:pt x="21516" y="10508"/>
                  </a:cubicBezTo>
                  <a:cubicBezTo>
                    <a:pt x="21483" y="10542"/>
                    <a:pt x="21416" y="10608"/>
                    <a:pt x="21383" y="10642"/>
                  </a:cubicBezTo>
                  <a:cubicBezTo>
                    <a:pt x="21216" y="10742"/>
                    <a:pt x="21116" y="10942"/>
                    <a:pt x="21083" y="11142"/>
                  </a:cubicBezTo>
                  <a:cubicBezTo>
                    <a:pt x="21016" y="11175"/>
                    <a:pt x="20949" y="11175"/>
                    <a:pt x="20882" y="11209"/>
                  </a:cubicBezTo>
                  <a:cubicBezTo>
                    <a:pt x="20749" y="11242"/>
                    <a:pt x="20616" y="11309"/>
                    <a:pt x="20515" y="11442"/>
                  </a:cubicBezTo>
                  <a:lnTo>
                    <a:pt x="20249" y="11876"/>
                  </a:lnTo>
                  <a:lnTo>
                    <a:pt x="20115" y="11876"/>
                  </a:lnTo>
                  <a:cubicBezTo>
                    <a:pt x="19782" y="11976"/>
                    <a:pt x="19481" y="12009"/>
                    <a:pt x="19114" y="12009"/>
                  </a:cubicBezTo>
                  <a:cubicBezTo>
                    <a:pt x="19081" y="12012"/>
                    <a:pt x="19047" y="12013"/>
                    <a:pt x="19014" y="12013"/>
                  </a:cubicBezTo>
                  <a:cubicBezTo>
                    <a:pt x="18581" y="12013"/>
                    <a:pt x="18159" y="11814"/>
                    <a:pt x="17880" y="11442"/>
                  </a:cubicBezTo>
                  <a:lnTo>
                    <a:pt x="17780" y="11209"/>
                  </a:lnTo>
                  <a:cubicBezTo>
                    <a:pt x="17780" y="11175"/>
                    <a:pt x="17780" y="11175"/>
                    <a:pt x="17747" y="11142"/>
                  </a:cubicBezTo>
                  <a:cubicBezTo>
                    <a:pt x="17780" y="11142"/>
                    <a:pt x="17780" y="11075"/>
                    <a:pt x="17747" y="11042"/>
                  </a:cubicBezTo>
                  <a:cubicBezTo>
                    <a:pt x="17780" y="10942"/>
                    <a:pt x="17814" y="10875"/>
                    <a:pt x="17880" y="10808"/>
                  </a:cubicBezTo>
                  <a:cubicBezTo>
                    <a:pt x="18014" y="10642"/>
                    <a:pt x="18114" y="10442"/>
                    <a:pt x="17880" y="10208"/>
                  </a:cubicBezTo>
                  <a:cubicBezTo>
                    <a:pt x="17847" y="10141"/>
                    <a:pt x="17747" y="10108"/>
                    <a:pt x="17680" y="10108"/>
                  </a:cubicBezTo>
                  <a:cubicBezTo>
                    <a:pt x="17580" y="10141"/>
                    <a:pt x="17480" y="10175"/>
                    <a:pt x="17413" y="10241"/>
                  </a:cubicBezTo>
                  <a:lnTo>
                    <a:pt x="17347" y="10308"/>
                  </a:lnTo>
                  <a:lnTo>
                    <a:pt x="17180" y="9908"/>
                  </a:lnTo>
                  <a:cubicBezTo>
                    <a:pt x="17180" y="9774"/>
                    <a:pt x="17180" y="9674"/>
                    <a:pt x="17180" y="9541"/>
                  </a:cubicBezTo>
                  <a:cubicBezTo>
                    <a:pt x="17213" y="9207"/>
                    <a:pt x="17246" y="8840"/>
                    <a:pt x="16779" y="8640"/>
                  </a:cubicBezTo>
                  <a:cubicBezTo>
                    <a:pt x="16779" y="8607"/>
                    <a:pt x="16746" y="8574"/>
                    <a:pt x="16746" y="8540"/>
                  </a:cubicBezTo>
                  <a:cubicBezTo>
                    <a:pt x="16679" y="8507"/>
                    <a:pt x="16613" y="8507"/>
                    <a:pt x="16513" y="8507"/>
                  </a:cubicBezTo>
                  <a:lnTo>
                    <a:pt x="16413" y="8507"/>
                  </a:lnTo>
                  <a:cubicBezTo>
                    <a:pt x="16346" y="8507"/>
                    <a:pt x="16312" y="8540"/>
                    <a:pt x="16246" y="8574"/>
                  </a:cubicBezTo>
                  <a:lnTo>
                    <a:pt x="16212" y="8607"/>
                  </a:lnTo>
                  <a:cubicBezTo>
                    <a:pt x="16112" y="8740"/>
                    <a:pt x="16046" y="8907"/>
                    <a:pt x="16012" y="9074"/>
                  </a:cubicBezTo>
                  <a:lnTo>
                    <a:pt x="15712" y="8707"/>
                  </a:lnTo>
                  <a:lnTo>
                    <a:pt x="15445" y="8373"/>
                  </a:lnTo>
                  <a:cubicBezTo>
                    <a:pt x="15479" y="8307"/>
                    <a:pt x="15479" y="8240"/>
                    <a:pt x="15479" y="8173"/>
                  </a:cubicBezTo>
                  <a:cubicBezTo>
                    <a:pt x="15212" y="7740"/>
                    <a:pt x="15078" y="7206"/>
                    <a:pt x="15145" y="6672"/>
                  </a:cubicBezTo>
                  <a:lnTo>
                    <a:pt x="15145" y="6339"/>
                  </a:lnTo>
                  <a:cubicBezTo>
                    <a:pt x="15112" y="6005"/>
                    <a:pt x="15178" y="5638"/>
                    <a:pt x="15312" y="5338"/>
                  </a:cubicBezTo>
                  <a:cubicBezTo>
                    <a:pt x="15412" y="5171"/>
                    <a:pt x="15445" y="5004"/>
                    <a:pt x="15479" y="4804"/>
                  </a:cubicBezTo>
                  <a:lnTo>
                    <a:pt x="15479" y="4304"/>
                  </a:lnTo>
                  <a:cubicBezTo>
                    <a:pt x="15545" y="3870"/>
                    <a:pt x="15345" y="3503"/>
                    <a:pt x="14978" y="3303"/>
                  </a:cubicBezTo>
                  <a:lnTo>
                    <a:pt x="14778" y="3036"/>
                  </a:lnTo>
                  <a:cubicBezTo>
                    <a:pt x="14745" y="3003"/>
                    <a:pt x="14745" y="2970"/>
                    <a:pt x="14711" y="2936"/>
                  </a:cubicBezTo>
                  <a:cubicBezTo>
                    <a:pt x="14645" y="2836"/>
                    <a:pt x="14645" y="2703"/>
                    <a:pt x="14678" y="2603"/>
                  </a:cubicBezTo>
                  <a:cubicBezTo>
                    <a:pt x="14778" y="2436"/>
                    <a:pt x="14811" y="2269"/>
                    <a:pt x="14778" y="2102"/>
                  </a:cubicBezTo>
                  <a:cubicBezTo>
                    <a:pt x="14745" y="1902"/>
                    <a:pt x="14545" y="1835"/>
                    <a:pt x="14344" y="1702"/>
                  </a:cubicBezTo>
                  <a:lnTo>
                    <a:pt x="14144" y="1602"/>
                  </a:lnTo>
                  <a:cubicBezTo>
                    <a:pt x="13977" y="1502"/>
                    <a:pt x="13777" y="1468"/>
                    <a:pt x="13577" y="1468"/>
                  </a:cubicBezTo>
                  <a:cubicBezTo>
                    <a:pt x="13444" y="1468"/>
                    <a:pt x="13310" y="1468"/>
                    <a:pt x="13177" y="1502"/>
                  </a:cubicBezTo>
                  <a:cubicBezTo>
                    <a:pt x="13043" y="1502"/>
                    <a:pt x="12943" y="1535"/>
                    <a:pt x="12810" y="1535"/>
                  </a:cubicBezTo>
                  <a:cubicBezTo>
                    <a:pt x="12677" y="1535"/>
                    <a:pt x="12543" y="1502"/>
                    <a:pt x="12443" y="1468"/>
                  </a:cubicBezTo>
                  <a:cubicBezTo>
                    <a:pt x="12310" y="1368"/>
                    <a:pt x="12176" y="1302"/>
                    <a:pt x="12009" y="1302"/>
                  </a:cubicBezTo>
                  <a:cubicBezTo>
                    <a:pt x="11993" y="1285"/>
                    <a:pt x="11976" y="1277"/>
                    <a:pt x="11959" y="1277"/>
                  </a:cubicBezTo>
                  <a:cubicBezTo>
                    <a:pt x="11943" y="1277"/>
                    <a:pt x="11926" y="1285"/>
                    <a:pt x="11909" y="1302"/>
                  </a:cubicBezTo>
                  <a:cubicBezTo>
                    <a:pt x="11909" y="1268"/>
                    <a:pt x="11909" y="1235"/>
                    <a:pt x="11843" y="1202"/>
                  </a:cubicBezTo>
                  <a:cubicBezTo>
                    <a:pt x="11676" y="1202"/>
                    <a:pt x="11509" y="1102"/>
                    <a:pt x="11442" y="968"/>
                  </a:cubicBezTo>
                  <a:cubicBezTo>
                    <a:pt x="11342" y="868"/>
                    <a:pt x="11276" y="801"/>
                    <a:pt x="11175" y="735"/>
                  </a:cubicBezTo>
                  <a:lnTo>
                    <a:pt x="11075" y="735"/>
                  </a:lnTo>
                  <a:cubicBezTo>
                    <a:pt x="11042" y="735"/>
                    <a:pt x="11042" y="701"/>
                    <a:pt x="11009" y="668"/>
                  </a:cubicBezTo>
                  <a:cubicBezTo>
                    <a:pt x="10942" y="635"/>
                    <a:pt x="10842" y="601"/>
                    <a:pt x="10708" y="601"/>
                  </a:cubicBezTo>
                  <a:cubicBezTo>
                    <a:pt x="10675" y="601"/>
                    <a:pt x="10642" y="601"/>
                    <a:pt x="10608" y="635"/>
                  </a:cubicBezTo>
                  <a:cubicBezTo>
                    <a:pt x="10175" y="368"/>
                    <a:pt x="9708" y="168"/>
                    <a:pt x="9207" y="34"/>
                  </a:cubicBezTo>
                  <a:lnTo>
                    <a:pt x="9007" y="34"/>
                  </a:lnTo>
                  <a:cubicBezTo>
                    <a:pt x="8874" y="1"/>
                    <a:pt x="8740" y="1"/>
                    <a:pt x="8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5480305" y="2996233"/>
              <a:ext cx="67490" cy="102600"/>
            </a:xfrm>
            <a:custGeom>
              <a:avLst/>
              <a:gdLst/>
              <a:ahLst/>
              <a:cxnLst/>
              <a:rect l="l" t="t" r="r" b="b"/>
              <a:pathLst>
                <a:path w="4104" h="6239" extrusionOk="0">
                  <a:moveTo>
                    <a:pt x="2502" y="1"/>
                  </a:moveTo>
                  <a:cubicBezTo>
                    <a:pt x="2335" y="34"/>
                    <a:pt x="2202" y="268"/>
                    <a:pt x="2035" y="601"/>
                  </a:cubicBezTo>
                  <a:cubicBezTo>
                    <a:pt x="1935" y="868"/>
                    <a:pt x="1668" y="1068"/>
                    <a:pt x="1368" y="1102"/>
                  </a:cubicBezTo>
                  <a:cubicBezTo>
                    <a:pt x="1201" y="1135"/>
                    <a:pt x="1101" y="1235"/>
                    <a:pt x="1068" y="1402"/>
                  </a:cubicBezTo>
                  <a:cubicBezTo>
                    <a:pt x="1034" y="1502"/>
                    <a:pt x="1101" y="1635"/>
                    <a:pt x="1201" y="1702"/>
                  </a:cubicBezTo>
                  <a:cubicBezTo>
                    <a:pt x="1368" y="1769"/>
                    <a:pt x="1434" y="1869"/>
                    <a:pt x="1434" y="1969"/>
                  </a:cubicBezTo>
                  <a:cubicBezTo>
                    <a:pt x="1434" y="2036"/>
                    <a:pt x="1268" y="2169"/>
                    <a:pt x="1134" y="2269"/>
                  </a:cubicBezTo>
                  <a:cubicBezTo>
                    <a:pt x="534" y="2603"/>
                    <a:pt x="400" y="3003"/>
                    <a:pt x="634" y="3703"/>
                  </a:cubicBezTo>
                  <a:cubicBezTo>
                    <a:pt x="767" y="4237"/>
                    <a:pt x="601" y="4804"/>
                    <a:pt x="167" y="5138"/>
                  </a:cubicBezTo>
                  <a:cubicBezTo>
                    <a:pt x="0" y="5638"/>
                    <a:pt x="67" y="5705"/>
                    <a:pt x="667" y="6105"/>
                  </a:cubicBezTo>
                  <a:cubicBezTo>
                    <a:pt x="734" y="6105"/>
                    <a:pt x="767" y="6139"/>
                    <a:pt x="834" y="6172"/>
                  </a:cubicBezTo>
                  <a:cubicBezTo>
                    <a:pt x="901" y="6205"/>
                    <a:pt x="1001" y="6239"/>
                    <a:pt x="1101" y="6239"/>
                  </a:cubicBezTo>
                  <a:cubicBezTo>
                    <a:pt x="1134" y="6239"/>
                    <a:pt x="1201" y="6239"/>
                    <a:pt x="1234" y="6205"/>
                  </a:cubicBezTo>
                  <a:lnTo>
                    <a:pt x="1601" y="6005"/>
                  </a:lnTo>
                  <a:cubicBezTo>
                    <a:pt x="1635" y="6005"/>
                    <a:pt x="1635" y="5972"/>
                    <a:pt x="1668" y="5972"/>
                  </a:cubicBezTo>
                  <a:cubicBezTo>
                    <a:pt x="2102" y="5672"/>
                    <a:pt x="2402" y="5271"/>
                    <a:pt x="2602" y="4804"/>
                  </a:cubicBezTo>
                  <a:lnTo>
                    <a:pt x="2669" y="4771"/>
                  </a:lnTo>
                  <a:lnTo>
                    <a:pt x="2769" y="4738"/>
                  </a:lnTo>
                  <a:lnTo>
                    <a:pt x="2802" y="4738"/>
                  </a:lnTo>
                  <a:cubicBezTo>
                    <a:pt x="2802" y="4771"/>
                    <a:pt x="2802" y="4804"/>
                    <a:pt x="2802" y="4838"/>
                  </a:cubicBezTo>
                  <a:cubicBezTo>
                    <a:pt x="2802" y="4938"/>
                    <a:pt x="2835" y="5038"/>
                    <a:pt x="2735" y="5104"/>
                  </a:cubicBezTo>
                  <a:cubicBezTo>
                    <a:pt x="2635" y="5205"/>
                    <a:pt x="2569" y="5338"/>
                    <a:pt x="2569" y="5505"/>
                  </a:cubicBezTo>
                  <a:cubicBezTo>
                    <a:pt x="2569" y="5605"/>
                    <a:pt x="2635" y="5672"/>
                    <a:pt x="2735" y="5738"/>
                  </a:cubicBezTo>
                  <a:cubicBezTo>
                    <a:pt x="2802" y="5772"/>
                    <a:pt x="2869" y="5772"/>
                    <a:pt x="2902" y="5772"/>
                  </a:cubicBezTo>
                  <a:cubicBezTo>
                    <a:pt x="3069" y="5772"/>
                    <a:pt x="3169" y="5638"/>
                    <a:pt x="3236" y="5471"/>
                  </a:cubicBezTo>
                  <a:cubicBezTo>
                    <a:pt x="3269" y="5405"/>
                    <a:pt x="3336" y="5338"/>
                    <a:pt x="3369" y="5305"/>
                  </a:cubicBezTo>
                  <a:cubicBezTo>
                    <a:pt x="3436" y="5238"/>
                    <a:pt x="3503" y="5171"/>
                    <a:pt x="3503" y="5071"/>
                  </a:cubicBezTo>
                  <a:cubicBezTo>
                    <a:pt x="3503" y="4971"/>
                    <a:pt x="3436" y="4904"/>
                    <a:pt x="3369" y="4838"/>
                  </a:cubicBezTo>
                  <a:cubicBezTo>
                    <a:pt x="3336" y="4804"/>
                    <a:pt x="3302" y="4771"/>
                    <a:pt x="3302" y="4738"/>
                  </a:cubicBezTo>
                  <a:cubicBezTo>
                    <a:pt x="3236" y="4571"/>
                    <a:pt x="3169" y="4504"/>
                    <a:pt x="3102" y="4504"/>
                  </a:cubicBezTo>
                  <a:cubicBezTo>
                    <a:pt x="3169" y="4471"/>
                    <a:pt x="3236" y="4437"/>
                    <a:pt x="3302" y="4437"/>
                  </a:cubicBezTo>
                  <a:lnTo>
                    <a:pt x="3503" y="4437"/>
                  </a:lnTo>
                  <a:cubicBezTo>
                    <a:pt x="3529" y="4446"/>
                    <a:pt x="3554" y="4450"/>
                    <a:pt x="3577" y="4450"/>
                  </a:cubicBezTo>
                  <a:cubicBezTo>
                    <a:pt x="3638" y="4450"/>
                    <a:pt x="3687" y="4419"/>
                    <a:pt x="3736" y="4371"/>
                  </a:cubicBezTo>
                  <a:cubicBezTo>
                    <a:pt x="3769" y="4337"/>
                    <a:pt x="3803" y="4304"/>
                    <a:pt x="3836" y="4271"/>
                  </a:cubicBezTo>
                  <a:cubicBezTo>
                    <a:pt x="3970" y="4070"/>
                    <a:pt x="4103" y="3937"/>
                    <a:pt x="4070" y="3770"/>
                  </a:cubicBezTo>
                  <a:cubicBezTo>
                    <a:pt x="4003" y="3603"/>
                    <a:pt x="3903" y="3537"/>
                    <a:pt x="3703" y="3403"/>
                  </a:cubicBezTo>
                  <a:cubicBezTo>
                    <a:pt x="3503" y="3337"/>
                    <a:pt x="3503" y="3070"/>
                    <a:pt x="3503" y="2803"/>
                  </a:cubicBezTo>
                  <a:cubicBezTo>
                    <a:pt x="3503" y="2336"/>
                    <a:pt x="3436" y="1835"/>
                    <a:pt x="3302" y="1368"/>
                  </a:cubicBezTo>
                  <a:cubicBezTo>
                    <a:pt x="3269" y="1235"/>
                    <a:pt x="3236" y="1068"/>
                    <a:pt x="3269" y="935"/>
                  </a:cubicBezTo>
                  <a:cubicBezTo>
                    <a:pt x="3302" y="735"/>
                    <a:pt x="3269" y="535"/>
                    <a:pt x="3169" y="368"/>
                  </a:cubicBezTo>
                  <a:cubicBezTo>
                    <a:pt x="2936" y="168"/>
                    <a:pt x="2735" y="1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270746" y="3104852"/>
              <a:ext cx="88885" cy="88885"/>
            </a:xfrm>
            <a:custGeom>
              <a:avLst/>
              <a:gdLst/>
              <a:ahLst/>
              <a:cxnLst/>
              <a:rect l="l" t="t" r="r" b="b"/>
              <a:pathLst>
                <a:path w="5405" h="5405" extrusionOk="0">
                  <a:moveTo>
                    <a:pt x="4137" y="1"/>
                  </a:moveTo>
                  <a:cubicBezTo>
                    <a:pt x="3903" y="34"/>
                    <a:pt x="3703" y="101"/>
                    <a:pt x="3503" y="234"/>
                  </a:cubicBezTo>
                  <a:lnTo>
                    <a:pt x="3470" y="267"/>
                  </a:lnTo>
                  <a:cubicBezTo>
                    <a:pt x="3403" y="334"/>
                    <a:pt x="3336" y="368"/>
                    <a:pt x="3303" y="434"/>
                  </a:cubicBezTo>
                  <a:cubicBezTo>
                    <a:pt x="3236" y="501"/>
                    <a:pt x="3203" y="534"/>
                    <a:pt x="3170" y="601"/>
                  </a:cubicBezTo>
                  <a:cubicBezTo>
                    <a:pt x="2969" y="1101"/>
                    <a:pt x="2502" y="1402"/>
                    <a:pt x="1969" y="1402"/>
                  </a:cubicBezTo>
                  <a:lnTo>
                    <a:pt x="1669" y="1402"/>
                  </a:lnTo>
                  <a:cubicBezTo>
                    <a:pt x="1568" y="1402"/>
                    <a:pt x="1468" y="1435"/>
                    <a:pt x="1368" y="1468"/>
                  </a:cubicBezTo>
                  <a:cubicBezTo>
                    <a:pt x="1168" y="1468"/>
                    <a:pt x="1068" y="1635"/>
                    <a:pt x="1101" y="1802"/>
                  </a:cubicBezTo>
                  <a:cubicBezTo>
                    <a:pt x="1135" y="1935"/>
                    <a:pt x="1235" y="2035"/>
                    <a:pt x="1368" y="2035"/>
                  </a:cubicBezTo>
                  <a:lnTo>
                    <a:pt x="1435" y="2035"/>
                  </a:lnTo>
                  <a:cubicBezTo>
                    <a:pt x="1502" y="2002"/>
                    <a:pt x="1568" y="2002"/>
                    <a:pt x="1669" y="2002"/>
                  </a:cubicBezTo>
                  <a:cubicBezTo>
                    <a:pt x="1677" y="1993"/>
                    <a:pt x="1691" y="1989"/>
                    <a:pt x="1707" y="1989"/>
                  </a:cubicBezTo>
                  <a:cubicBezTo>
                    <a:pt x="1751" y="1989"/>
                    <a:pt x="1811" y="2020"/>
                    <a:pt x="1835" y="2069"/>
                  </a:cubicBezTo>
                  <a:cubicBezTo>
                    <a:pt x="1902" y="2135"/>
                    <a:pt x="1835" y="2269"/>
                    <a:pt x="1769" y="2402"/>
                  </a:cubicBezTo>
                  <a:cubicBezTo>
                    <a:pt x="1769" y="2469"/>
                    <a:pt x="1735" y="2502"/>
                    <a:pt x="1735" y="2569"/>
                  </a:cubicBezTo>
                  <a:cubicBezTo>
                    <a:pt x="1702" y="2703"/>
                    <a:pt x="1635" y="2836"/>
                    <a:pt x="1535" y="2936"/>
                  </a:cubicBezTo>
                  <a:cubicBezTo>
                    <a:pt x="1368" y="3203"/>
                    <a:pt x="1168" y="3470"/>
                    <a:pt x="1535" y="3903"/>
                  </a:cubicBezTo>
                  <a:cubicBezTo>
                    <a:pt x="1535" y="3970"/>
                    <a:pt x="1402" y="4037"/>
                    <a:pt x="1335" y="4104"/>
                  </a:cubicBezTo>
                  <a:lnTo>
                    <a:pt x="701" y="4504"/>
                  </a:lnTo>
                  <a:lnTo>
                    <a:pt x="534" y="4604"/>
                  </a:lnTo>
                  <a:cubicBezTo>
                    <a:pt x="268" y="4771"/>
                    <a:pt x="1" y="4937"/>
                    <a:pt x="34" y="5371"/>
                  </a:cubicBezTo>
                  <a:cubicBezTo>
                    <a:pt x="101" y="5371"/>
                    <a:pt x="167" y="5404"/>
                    <a:pt x="201" y="5404"/>
                  </a:cubicBezTo>
                  <a:cubicBezTo>
                    <a:pt x="368" y="5371"/>
                    <a:pt x="501" y="5338"/>
                    <a:pt x="634" y="5238"/>
                  </a:cubicBezTo>
                  <a:cubicBezTo>
                    <a:pt x="735" y="5138"/>
                    <a:pt x="868" y="5104"/>
                    <a:pt x="1001" y="5071"/>
                  </a:cubicBezTo>
                  <a:cubicBezTo>
                    <a:pt x="1502" y="5071"/>
                    <a:pt x="2035" y="5004"/>
                    <a:pt x="2269" y="4370"/>
                  </a:cubicBezTo>
                  <a:cubicBezTo>
                    <a:pt x="2302" y="4270"/>
                    <a:pt x="2369" y="4237"/>
                    <a:pt x="2469" y="4204"/>
                  </a:cubicBezTo>
                  <a:cubicBezTo>
                    <a:pt x="2569" y="4137"/>
                    <a:pt x="2669" y="4104"/>
                    <a:pt x="2703" y="3970"/>
                  </a:cubicBezTo>
                  <a:lnTo>
                    <a:pt x="3270" y="3003"/>
                  </a:lnTo>
                  <a:cubicBezTo>
                    <a:pt x="3837" y="2502"/>
                    <a:pt x="4304" y="2002"/>
                    <a:pt x="4004" y="1201"/>
                  </a:cubicBezTo>
                  <a:cubicBezTo>
                    <a:pt x="4004" y="1168"/>
                    <a:pt x="4004" y="1101"/>
                    <a:pt x="4004" y="1101"/>
                  </a:cubicBezTo>
                  <a:cubicBezTo>
                    <a:pt x="4037" y="1035"/>
                    <a:pt x="4104" y="1035"/>
                    <a:pt x="4204" y="1001"/>
                  </a:cubicBezTo>
                  <a:lnTo>
                    <a:pt x="4404" y="1001"/>
                  </a:lnTo>
                  <a:cubicBezTo>
                    <a:pt x="4437" y="1001"/>
                    <a:pt x="4504" y="968"/>
                    <a:pt x="4571" y="968"/>
                  </a:cubicBezTo>
                  <a:cubicBezTo>
                    <a:pt x="4637" y="968"/>
                    <a:pt x="4704" y="1001"/>
                    <a:pt x="4771" y="1035"/>
                  </a:cubicBezTo>
                  <a:cubicBezTo>
                    <a:pt x="5038" y="1035"/>
                    <a:pt x="5371" y="1001"/>
                    <a:pt x="5405" y="701"/>
                  </a:cubicBezTo>
                  <a:lnTo>
                    <a:pt x="5405" y="634"/>
                  </a:lnTo>
                  <a:cubicBezTo>
                    <a:pt x="5405" y="601"/>
                    <a:pt x="5371" y="601"/>
                    <a:pt x="5371" y="601"/>
                  </a:cubicBezTo>
                  <a:cubicBezTo>
                    <a:pt x="5304" y="401"/>
                    <a:pt x="5138" y="267"/>
                    <a:pt x="4904" y="134"/>
                  </a:cubicBezTo>
                  <a:cubicBezTo>
                    <a:pt x="4737" y="34"/>
                    <a:pt x="4537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105079" y="2470174"/>
              <a:ext cx="36771" cy="48842"/>
            </a:xfrm>
            <a:custGeom>
              <a:avLst/>
              <a:gdLst/>
              <a:ahLst/>
              <a:cxnLst/>
              <a:rect l="l" t="t" r="r" b="b"/>
              <a:pathLst>
                <a:path w="2236" h="2970" extrusionOk="0">
                  <a:moveTo>
                    <a:pt x="1469" y="0"/>
                  </a:moveTo>
                  <a:cubicBezTo>
                    <a:pt x="868" y="267"/>
                    <a:pt x="401" y="767"/>
                    <a:pt x="168" y="1401"/>
                  </a:cubicBezTo>
                  <a:cubicBezTo>
                    <a:pt x="1" y="1868"/>
                    <a:pt x="34" y="2402"/>
                    <a:pt x="268" y="2836"/>
                  </a:cubicBezTo>
                  <a:cubicBezTo>
                    <a:pt x="301" y="2936"/>
                    <a:pt x="368" y="2969"/>
                    <a:pt x="468" y="2969"/>
                  </a:cubicBezTo>
                  <a:cubicBezTo>
                    <a:pt x="1602" y="2969"/>
                    <a:pt x="2236" y="2302"/>
                    <a:pt x="2236" y="1134"/>
                  </a:cubicBezTo>
                  <a:cubicBezTo>
                    <a:pt x="2236" y="767"/>
                    <a:pt x="2136" y="434"/>
                    <a:pt x="1869" y="167"/>
                  </a:cubicBezTo>
                  <a:cubicBezTo>
                    <a:pt x="1802" y="67"/>
                    <a:pt x="1702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5051880" y="2718115"/>
              <a:ext cx="54861" cy="45553"/>
            </a:xfrm>
            <a:custGeom>
              <a:avLst/>
              <a:gdLst/>
              <a:ahLst/>
              <a:cxnLst/>
              <a:rect l="l" t="t" r="r" b="b"/>
              <a:pathLst>
                <a:path w="3336" h="2770" extrusionOk="0">
                  <a:moveTo>
                    <a:pt x="867" y="1"/>
                  </a:moveTo>
                  <a:cubicBezTo>
                    <a:pt x="767" y="1"/>
                    <a:pt x="634" y="67"/>
                    <a:pt x="534" y="168"/>
                  </a:cubicBezTo>
                  <a:cubicBezTo>
                    <a:pt x="534" y="201"/>
                    <a:pt x="501" y="201"/>
                    <a:pt x="501" y="234"/>
                  </a:cubicBezTo>
                  <a:lnTo>
                    <a:pt x="501" y="268"/>
                  </a:lnTo>
                  <a:cubicBezTo>
                    <a:pt x="501" y="301"/>
                    <a:pt x="467" y="301"/>
                    <a:pt x="467" y="334"/>
                  </a:cubicBezTo>
                  <a:lnTo>
                    <a:pt x="367" y="468"/>
                  </a:lnTo>
                  <a:cubicBezTo>
                    <a:pt x="234" y="601"/>
                    <a:pt x="334" y="735"/>
                    <a:pt x="400" y="835"/>
                  </a:cubicBezTo>
                  <a:cubicBezTo>
                    <a:pt x="467" y="901"/>
                    <a:pt x="501" y="1001"/>
                    <a:pt x="501" y="1102"/>
                  </a:cubicBezTo>
                  <a:lnTo>
                    <a:pt x="367" y="1102"/>
                  </a:lnTo>
                  <a:cubicBezTo>
                    <a:pt x="300" y="1102"/>
                    <a:pt x="234" y="1102"/>
                    <a:pt x="167" y="1202"/>
                  </a:cubicBezTo>
                  <a:cubicBezTo>
                    <a:pt x="0" y="1468"/>
                    <a:pt x="0" y="1835"/>
                    <a:pt x="167" y="2102"/>
                  </a:cubicBezTo>
                  <a:lnTo>
                    <a:pt x="200" y="2302"/>
                  </a:lnTo>
                  <a:cubicBezTo>
                    <a:pt x="334" y="2503"/>
                    <a:pt x="434" y="2736"/>
                    <a:pt x="634" y="2769"/>
                  </a:cubicBezTo>
                  <a:lnTo>
                    <a:pt x="701" y="2769"/>
                  </a:lnTo>
                  <a:cubicBezTo>
                    <a:pt x="834" y="2769"/>
                    <a:pt x="934" y="2703"/>
                    <a:pt x="1034" y="2636"/>
                  </a:cubicBezTo>
                  <a:cubicBezTo>
                    <a:pt x="1234" y="2503"/>
                    <a:pt x="1468" y="2469"/>
                    <a:pt x="1701" y="2469"/>
                  </a:cubicBezTo>
                  <a:lnTo>
                    <a:pt x="2335" y="2469"/>
                  </a:lnTo>
                  <a:cubicBezTo>
                    <a:pt x="2435" y="2469"/>
                    <a:pt x="2535" y="2469"/>
                    <a:pt x="2669" y="2436"/>
                  </a:cubicBezTo>
                  <a:lnTo>
                    <a:pt x="2702" y="2436"/>
                  </a:lnTo>
                  <a:cubicBezTo>
                    <a:pt x="2769" y="2436"/>
                    <a:pt x="2836" y="2469"/>
                    <a:pt x="2902" y="2469"/>
                  </a:cubicBezTo>
                  <a:cubicBezTo>
                    <a:pt x="2969" y="2503"/>
                    <a:pt x="3036" y="2503"/>
                    <a:pt x="3102" y="2503"/>
                  </a:cubicBezTo>
                  <a:cubicBezTo>
                    <a:pt x="3236" y="2503"/>
                    <a:pt x="3303" y="2436"/>
                    <a:pt x="3336" y="2236"/>
                  </a:cubicBezTo>
                  <a:lnTo>
                    <a:pt x="3336" y="2136"/>
                  </a:lnTo>
                  <a:lnTo>
                    <a:pt x="3336" y="2036"/>
                  </a:lnTo>
                  <a:cubicBezTo>
                    <a:pt x="3336" y="1969"/>
                    <a:pt x="3336" y="1902"/>
                    <a:pt x="3336" y="1835"/>
                  </a:cubicBezTo>
                  <a:cubicBezTo>
                    <a:pt x="3336" y="1769"/>
                    <a:pt x="3303" y="1735"/>
                    <a:pt x="3303" y="1669"/>
                  </a:cubicBezTo>
                  <a:cubicBezTo>
                    <a:pt x="3269" y="1635"/>
                    <a:pt x="3236" y="1602"/>
                    <a:pt x="3236" y="1569"/>
                  </a:cubicBezTo>
                  <a:cubicBezTo>
                    <a:pt x="3202" y="1535"/>
                    <a:pt x="3169" y="1535"/>
                    <a:pt x="3136" y="1502"/>
                  </a:cubicBezTo>
                  <a:cubicBezTo>
                    <a:pt x="3102" y="1468"/>
                    <a:pt x="3036" y="1435"/>
                    <a:pt x="3002" y="1435"/>
                  </a:cubicBezTo>
                  <a:cubicBezTo>
                    <a:pt x="2969" y="1402"/>
                    <a:pt x="2936" y="1402"/>
                    <a:pt x="2936" y="1402"/>
                  </a:cubicBezTo>
                  <a:cubicBezTo>
                    <a:pt x="2869" y="1402"/>
                    <a:pt x="2836" y="1335"/>
                    <a:pt x="2802" y="1335"/>
                  </a:cubicBezTo>
                  <a:cubicBezTo>
                    <a:pt x="2502" y="1268"/>
                    <a:pt x="2235" y="1102"/>
                    <a:pt x="2035" y="901"/>
                  </a:cubicBezTo>
                  <a:cubicBezTo>
                    <a:pt x="1968" y="801"/>
                    <a:pt x="1868" y="701"/>
                    <a:pt x="1735" y="668"/>
                  </a:cubicBezTo>
                  <a:lnTo>
                    <a:pt x="1668" y="668"/>
                  </a:lnTo>
                  <a:lnTo>
                    <a:pt x="1601" y="534"/>
                  </a:lnTo>
                  <a:lnTo>
                    <a:pt x="1401" y="401"/>
                  </a:lnTo>
                  <a:lnTo>
                    <a:pt x="1334" y="268"/>
                  </a:lnTo>
                  <a:cubicBezTo>
                    <a:pt x="1234" y="101"/>
                    <a:pt x="1068" y="34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236738" y="2643521"/>
              <a:ext cx="80104" cy="41145"/>
            </a:xfrm>
            <a:custGeom>
              <a:avLst/>
              <a:gdLst/>
              <a:ahLst/>
              <a:cxnLst/>
              <a:rect l="l" t="t" r="r" b="b"/>
              <a:pathLst>
                <a:path w="4871" h="2502" extrusionOk="0">
                  <a:moveTo>
                    <a:pt x="2369" y="0"/>
                  </a:moveTo>
                  <a:cubicBezTo>
                    <a:pt x="1902" y="34"/>
                    <a:pt x="1468" y="100"/>
                    <a:pt x="1068" y="267"/>
                  </a:cubicBezTo>
                  <a:cubicBezTo>
                    <a:pt x="834" y="334"/>
                    <a:pt x="601" y="400"/>
                    <a:pt x="367" y="434"/>
                  </a:cubicBezTo>
                  <a:cubicBezTo>
                    <a:pt x="234" y="434"/>
                    <a:pt x="101" y="567"/>
                    <a:pt x="34" y="701"/>
                  </a:cubicBezTo>
                  <a:cubicBezTo>
                    <a:pt x="1" y="934"/>
                    <a:pt x="67" y="1134"/>
                    <a:pt x="234" y="1301"/>
                  </a:cubicBezTo>
                  <a:cubicBezTo>
                    <a:pt x="401" y="1501"/>
                    <a:pt x="668" y="1601"/>
                    <a:pt x="935" y="1601"/>
                  </a:cubicBezTo>
                  <a:lnTo>
                    <a:pt x="1068" y="1601"/>
                  </a:lnTo>
                  <a:cubicBezTo>
                    <a:pt x="1068" y="1668"/>
                    <a:pt x="1068" y="1735"/>
                    <a:pt x="1001" y="1801"/>
                  </a:cubicBezTo>
                  <a:cubicBezTo>
                    <a:pt x="968" y="1902"/>
                    <a:pt x="935" y="2002"/>
                    <a:pt x="968" y="2102"/>
                  </a:cubicBezTo>
                  <a:lnTo>
                    <a:pt x="1201" y="2302"/>
                  </a:lnTo>
                  <a:lnTo>
                    <a:pt x="1368" y="2435"/>
                  </a:lnTo>
                  <a:cubicBezTo>
                    <a:pt x="1468" y="2502"/>
                    <a:pt x="1602" y="2502"/>
                    <a:pt x="1735" y="2502"/>
                  </a:cubicBezTo>
                  <a:cubicBezTo>
                    <a:pt x="2102" y="2469"/>
                    <a:pt x="2436" y="2335"/>
                    <a:pt x="2736" y="2135"/>
                  </a:cubicBezTo>
                  <a:lnTo>
                    <a:pt x="2903" y="2002"/>
                  </a:lnTo>
                  <a:cubicBezTo>
                    <a:pt x="2936" y="2068"/>
                    <a:pt x="3003" y="2102"/>
                    <a:pt x="3069" y="2102"/>
                  </a:cubicBezTo>
                  <a:cubicBezTo>
                    <a:pt x="3236" y="2102"/>
                    <a:pt x="3403" y="2068"/>
                    <a:pt x="3536" y="2035"/>
                  </a:cubicBezTo>
                  <a:lnTo>
                    <a:pt x="3670" y="1968"/>
                  </a:lnTo>
                  <a:cubicBezTo>
                    <a:pt x="3770" y="1935"/>
                    <a:pt x="3870" y="1935"/>
                    <a:pt x="3970" y="1935"/>
                  </a:cubicBezTo>
                  <a:cubicBezTo>
                    <a:pt x="4170" y="1935"/>
                    <a:pt x="4370" y="1835"/>
                    <a:pt x="4504" y="1668"/>
                  </a:cubicBezTo>
                  <a:cubicBezTo>
                    <a:pt x="4504" y="1635"/>
                    <a:pt x="4504" y="1601"/>
                    <a:pt x="4504" y="1568"/>
                  </a:cubicBezTo>
                  <a:lnTo>
                    <a:pt x="4537" y="1535"/>
                  </a:lnTo>
                  <a:cubicBezTo>
                    <a:pt x="4704" y="1468"/>
                    <a:pt x="4837" y="1401"/>
                    <a:pt x="4871" y="1168"/>
                  </a:cubicBezTo>
                  <a:lnTo>
                    <a:pt x="4570" y="867"/>
                  </a:lnTo>
                  <a:lnTo>
                    <a:pt x="4404" y="601"/>
                  </a:lnTo>
                  <a:lnTo>
                    <a:pt x="3803" y="200"/>
                  </a:lnTo>
                  <a:cubicBezTo>
                    <a:pt x="3770" y="234"/>
                    <a:pt x="3703" y="234"/>
                    <a:pt x="3636" y="234"/>
                  </a:cubicBezTo>
                  <a:cubicBezTo>
                    <a:pt x="3503" y="234"/>
                    <a:pt x="3336" y="200"/>
                    <a:pt x="3203" y="134"/>
                  </a:cubicBezTo>
                  <a:cubicBezTo>
                    <a:pt x="3069" y="67"/>
                    <a:pt x="2936" y="34"/>
                    <a:pt x="2803" y="34"/>
                  </a:cubicBezTo>
                  <a:lnTo>
                    <a:pt x="2736" y="34"/>
                  </a:lnTo>
                  <a:cubicBezTo>
                    <a:pt x="2602" y="0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5205476" y="2751038"/>
              <a:ext cx="51029" cy="34025"/>
            </a:xfrm>
            <a:custGeom>
              <a:avLst/>
              <a:gdLst/>
              <a:ahLst/>
              <a:cxnLst/>
              <a:rect l="l" t="t" r="r" b="b"/>
              <a:pathLst>
                <a:path w="3103" h="2069" extrusionOk="0">
                  <a:moveTo>
                    <a:pt x="2335" y="0"/>
                  </a:moveTo>
                  <a:cubicBezTo>
                    <a:pt x="2268" y="0"/>
                    <a:pt x="2202" y="34"/>
                    <a:pt x="2168" y="67"/>
                  </a:cubicBezTo>
                  <a:cubicBezTo>
                    <a:pt x="1902" y="267"/>
                    <a:pt x="1568" y="367"/>
                    <a:pt x="1234" y="367"/>
                  </a:cubicBezTo>
                  <a:lnTo>
                    <a:pt x="1068" y="367"/>
                  </a:lnTo>
                  <a:cubicBezTo>
                    <a:pt x="767" y="367"/>
                    <a:pt x="467" y="501"/>
                    <a:pt x="234" y="667"/>
                  </a:cubicBezTo>
                  <a:cubicBezTo>
                    <a:pt x="100" y="767"/>
                    <a:pt x="34" y="867"/>
                    <a:pt x="0" y="1034"/>
                  </a:cubicBezTo>
                  <a:cubicBezTo>
                    <a:pt x="0" y="1034"/>
                    <a:pt x="0" y="1068"/>
                    <a:pt x="0" y="1068"/>
                  </a:cubicBezTo>
                  <a:lnTo>
                    <a:pt x="34" y="1101"/>
                  </a:lnTo>
                  <a:cubicBezTo>
                    <a:pt x="34" y="1134"/>
                    <a:pt x="67" y="1201"/>
                    <a:pt x="100" y="1234"/>
                  </a:cubicBezTo>
                  <a:cubicBezTo>
                    <a:pt x="134" y="1268"/>
                    <a:pt x="167" y="1268"/>
                    <a:pt x="200" y="1301"/>
                  </a:cubicBezTo>
                  <a:cubicBezTo>
                    <a:pt x="534" y="1568"/>
                    <a:pt x="901" y="1801"/>
                    <a:pt x="1301" y="2002"/>
                  </a:cubicBezTo>
                  <a:cubicBezTo>
                    <a:pt x="1435" y="2068"/>
                    <a:pt x="1535" y="2068"/>
                    <a:pt x="1668" y="2068"/>
                  </a:cubicBezTo>
                  <a:cubicBezTo>
                    <a:pt x="2202" y="2068"/>
                    <a:pt x="2936" y="1768"/>
                    <a:pt x="2969" y="1468"/>
                  </a:cubicBezTo>
                  <a:cubicBezTo>
                    <a:pt x="3102" y="1034"/>
                    <a:pt x="3002" y="567"/>
                    <a:pt x="2735" y="234"/>
                  </a:cubicBezTo>
                  <a:lnTo>
                    <a:pt x="2602" y="134"/>
                  </a:lnTo>
                  <a:cubicBezTo>
                    <a:pt x="2535" y="100"/>
                    <a:pt x="2469" y="34"/>
                    <a:pt x="2402" y="34"/>
                  </a:cubicBezTo>
                  <a:cubicBezTo>
                    <a:pt x="2369" y="0"/>
                    <a:pt x="2369" y="0"/>
                    <a:pt x="2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033231" y="2500334"/>
              <a:ext cx="125081" cy="207931"/>
            </a:xfrm>
            <a:custGeom>
              <a:avLst/>
              <a:gdLst/>
              <a:ahLst/>
              <a:cxnLst/>
              <a:rect l="l" t="t" r="r" b="b"/>
              <a:pathLst>
                <a:path w="7606" h="12644" extrusionOk="0">
                  <a:moveTo>
                    <a:pt x="3469" y="4504"/>
                  </a:moveTo>
                  <a:cubicBezTo>
                    <a:pt x="3469" y="4538"/>
                    <a:pt x="3436" y="4571"/>
                    <a:pt x="3436" y="4571"/>
                  </a:cubicBezTo>
                  <a:cubicBezTo>
                    <a:pt x="3436" y="4571"/>
                    <a:pt x="3436" y="4538"/>
                    <a:pt x="3436" y="4538"/>
                  </a:cubicBezTo>
                  <a:cubicBezTo>
                    <a:pt x="3436" y="4538"/>
                    <a:pt x="3469" y="4504"/>
                    <a:pt x="3469" y="4504"/>
                  </a:cubicBezTo>
                  <a:close/>
                  <a:moveTo>
                    <a:pt x="3369" y="4704"/>
                  </a:moveTo>
                  <a:cubicBezTo>
                    <a:pt x="3336" y="4804"/>
                    <a:pt x="3302" y="4871"/>
                    <a:pt x="3302" y="4971"/>
                  </a:cubicBezTo>
                  <a:cubicBezTo>
                    <a:pt x="3236" y="4971"/>
                    <a:pt x="3202" y="5005"/>
                    <a:pt x="3136" y="5071"/>
                  </a:cubicBezTo>
                  <a:cubicBezTo>
                    <a:pt x="3102" y="5105"/>
                    <a:pt x="3036" y="5138"/>
                    <a:pt x="2969" y="5171"/>
                  </a:cubicBezTo>
                  <a:lnTo>
                    <a:pt x="2902" y="5171"/>
                  </a:lnTo>
                  <a:cubicBezTo>
                    <a:pt x="2902" y="5005"/>
                    <a:pt x="3036" y="4938"/>
                    <a:pt x="3169" y="4871"/>
                  </a:cubicBezTo>
                  <a:cubicBezTo>
                    <a:pt x="3236" y="4838"/>
                    <a:pt x="3302" y="4771"/>
                    <a:pt x="3369" y="4704"/>
                  </a:cubicBezTo>
                  <a:close/>
                  <a:moveTo>
                    <a:pt x="3736" y="1"/>
                  </a:moveTo>
                  <a:cubicBezTo>
                    <a:pt x="3603" y="1"/>
                    <a:pt x="3436" y="34"/>
                    <a:pt x="3302" y="134"/>
                  </a:cubicBezTo>
                  <a:cubicBezTo>
                    <a:pt x="2802" y="435"/>
                    <a:pt x="2368" y="902"/>
                    <a:pt x="2102" y="1435"/>
                  </a:cubicBezTo>
                  <a:cubicBezTo>
                    <a:pt x="1968" y="1602"/>
                    <a:pt x="1901" y="1769"/>
                    <a:pt x="1868" y="1969"/>
                  </a:cubicBezTo>
                  <a:cubicBezTo>
                    <a:pt x="1835" y="2136"/>
                    <a:pt x="1768" y="2269"/>
                    <a:pt x="1701" y="2436"/>
                  </a:cubicBezTo>
                  <a:lnTo>
                    <a:pt x="1534" y="3437"/>
                  </a:lnTo>
                  <a:cubicBezTo>
                    <a:pt x="967" y="4104"/>
                    <a:pt x="967" y="4404"/>
                    <a:pt x="1534" y="5005"/>
                  </a:cubicBezTo>
                  <a:cubicBezTo>
                    <a:pt x="1801" y="5271"/>
                    <a:pt x="1868" y="5705"/>
                    <a:pt x="1701" y="6039"/>
                  </a:cubicBezTo>
                  <a:cubicBezTo>
                    <a:pt x="1635" y="6272"/>
                    <a:pt x="1601" y="6539"/>
                    <a:pt x="1668" y="6772"/>
                  </a:cubicBezTo>
                  <a:lnTo>
                    <a:pt x="1668" y="6873"/>
                  </a:lnTo>
                  <a:cubicBezTo>
                    <a:pt x="1701" y="6939"/>
                    <a:pt x="1701" y="7006"/>
                    <a:pt x="1701" y="7073"/>
                  </a:cubicBezTo>
                  <a:cubicBezTo>
                    <a:pt x="1735" y="7173"/>
                    <a:pt x="1768" y="7306"/>
                    <a:pt x="1868" y="7406"/>
                  </a:cubicBezTo>
                  <a:lnTo>
                    <a:pt x="2001" y="7573"/>
                  </a:lnTo>
                  <a:lnTo>
                    <a:pt x="2135" y="8207"/>
                  </a:lnTo>
                  <a:lnTo>
                    <a:pt x="2268" y="8874"/>
                  </a:lnTo>
                  <a:cubicBezTo>
                    <a:pt x="2068" y="9007"/>
                    <a:pt x="1935" y="9208"/>
                    <a:pt x="1901" y="9474"/>
                  </a:cubicBezTo>
                  <a:cubicBezTo>
                    <a:pt x="1868" y="9574"/>
                    <a:pt x="1835" y="9675"/>
                    <a:pt x="1768" y="9775"/>
                  </a:cubicBezTo>
                  <a:cubicBezTo>
                    <a:pt x="1768" y="9808"/>
                    <a:pt x="1735" y="9841"/>
                    <a:pt x="1735" y="9841"/>
                  </a:cubicBezTo>
                  <a:lnTo>
                    <a:pt x="1635" y="9841"/>
                  </a:lnTo>
                  <a:cubicBezTo>
                    <a:pt x="1468" y="9841"/>
                    <a:pt x="1301" y="9775"/>
                    <a:pt x="1168" y="9675"/>
                  </a:cubicBezTo>
                  <a:cubicBezTo>
                    <a:pt x="1034" y="9574"/>
                    <a:pt x="867" y="9508"/>
                    <a:pt x="667" y="9508"/>
                  </a:cubicBezTo>
                  <a:lnTo>
                    <a:pt x="534" y="9508"/>
                  </a:lnTo>
                  <a:cubicBezTo>
                    <a:pt x="267" y="9574"/>
                    <a:pt x="33" y="9841"/>
                    <a:pt x="0" y="10175"/>
                  </a:cubicBezTo>
                  <a:cubicBezTo>
                    <a:pt x="33" y="10442"/>
                    <a:pt x="67" y="10675"/>
                    <a:pt x="167" y="10942"/>
                  </a:cubicBezTo>
                  <a:cubicBezTo>
                    <a:pt x="367" y="11276"/>
                    <a:pt x="434" y="11676"/>
                    <a:pt x="367" y="12043"/>
                  </a:cubicBezTo>
                  <a:lnTo>
                    <a:pt x="434" y="12076"/>
                  </a:lnTo>
                  <a:lnTo>
                    <a:pt x="500" y="12110"/>
                  </a:lnTo>
                  <a:cubicBezTo>
                    <a:pt x="667" y="12243"/>
                    <a:pt x="901" y="12343"/>
                    <a:pt x="1134" y="12410"/>
                  </a:cubicBezTo>
                  <a:cubicBezTo>
                    <a:pt x="1234" y="12410"/>
                    <a:pt x="1268" y="12310"/>
                    <a:pt x="1268" y="12110"/>
                  </a:cubicBezTo>
                  <a:lnTo>
                    <a:pt x="1268" y="11943"/>
                  </a:lnTo>
                  <a:cubicBezTo>
                    <a:pt x="1401" y="12343"/>
                    <a:pt x="1801" y="12443"/>
                    <a:pt x="2168" y="12510"/>
                  </a:cubicBezTo>
                  <a:cubicBezTo>
                    <a:pt x="2302" y="12543"/>
                    <a:pt x="2435" y="12577"/>
                    <a:pt x="2535" y="12610"/>
                  </a:cubicBezTo>
                  <a:cubicBezTo>
                    <a:pt x="2569" y="12610"/>
                    <a:pt x="2602" y="12610"/>
                    <a:pt x="2635" y="12577"/>
                  </a:cubicBezTo>
                  <a:cubicBezTo>
                    <a:pt x="2669" y="12610"/>
                    <a:pt x="2702" y="12610"/>
                    <a:pt x="2735" y="12643"/>
                  </a:cubicBezTo>
                  <a:lnTo>
                    <a:pt x="2902" y="12643"/>
                  </a:lnTo>
                  <a:cubicBezTo>
                    <a:pt x="3069" y="12643"/>
                    <a:pt x="3236" y="12510"/>
                    <a:pt x="3269" y="12343"/>
                  </a:cubicBezTo>
                  <a:lnTo>
                    <a:pt x="3436" y="12110"/>
                  </a:lnTo>
                  <a:cubicBezTo>
                    <a:pt x="3503" y="12076"/>
                    <a:pt x="3569" y="12043"/>
                    <a:pt x="3636" y="12010"/>
                  </a:cubicBezTo>
                  <a:cubicBezTo>
                    <a:pt x="3736" y="11909"/>
                    <a:pt x="3836" y="11876"/>
                    <a:pt x="3970" y="11876"/>
                  </a:cubicBezTo>
                  <a:cubicBezTo>
                    <a:pt x="4070" y="11876"/>
                    <a:pt x="4136" y="11909"/>
                    <a:pt x="4203" y="11976"/>
                  </a:cubicBezTo>
                  <a:cubicBezTo>
                    <a:pt x="4270" y="12043"/>
                    <a:pt x="4336" y="12076"/>
                    <a:pt x="4403" y="12110"/>
                  </a:cubicBezTo>
                  <a:cubicBezTo>
                    <a:pt x="4537" y="12143"/>
                    <a:pt x="4670" y="12243"/>
                    <a:pt x="4703" y="12376"/>
                  </a:cubicBezTo>
                  <a:cubicBezTo>
                    <a:pt x="4703" y="12410"/>
                    <a:pt x="4703" y="12410"/>
                    <a:pt x="4737" y="12410"/>
                  </a:cubicBezTo>
                  <a:lnTo>
                    <a:pt x="4737" y="12477"/>
                  </a:lnTo>
                  <a:cubicBezTo>
                    <a:pt x="4770" y="12477"/>
                    <a:pt x="4803" y="12510"/>
                    <a:pt x="4837" y="12510"/>
                  </a:cubicBezTo>
                  <a:lnTo>
                    <a:pt x="5137" y="12510"/>
                  </a:lnTo>
                  <a:cubicBezTo>
                    <a:pt x="5170" y="12477"/>
                    <a:pt x="5237" y="12477"/>
                    <a:pt x="5304" y="12477"/>
                  </a:cubicBezTo>
                  <a:cubicBezTo>
                    <a:pt x="5404" y="12477"/>
                    <a:pt x="5537" y="12376"/>
                    <a:pt x="5537" y="12276"/>
                  </a:cubicBezTo>
                  <a:cubicBezTo>
                    <a:pt x="5571" y="12076"/>
                    <a:pt x="5437" y="12010"/>
                    <a:pt x="5304" y="11909"/>
                  </a:cubicBezTo>
                  <a:lnTo>
                    <a:pt x="5237" y="11876"/>
                  </a:lnTo>
                  <a:lnTo>
                    <a:pt x="4837" y="11609"/>
                  </a:lnTo>
                  <a:lnTo>
                    <a:pt x="3703" y="9675"/>
                  </a:lnTo>
                  <a:cubicBezTo>
                    <a:pt x="3736" y="9508"/>
                    <a:pt x="3669" y="9341"/>
                    <a:pt x="3569" y="9208"/>
                  </a:cubicBezTo>
                  <a:cubicBezTo>
                    <a:pt x="3536" y="9141"/>
                    <a:pt x="3503" y="9074"/>
                    <a:pt x="3469" y="9007"/>
                  </a:cubicBezTo>
                  <a:cubicBezTo>
                    <a:pt x="3469" y="9007"/>
                    <a:pt x="3469" y="8974"/>
                    <a:pt x="3436" y="8941"/>
                  </a:cubicBezTo>
                  <a:lnTo>
                    <a:pt x="3436" y="8741"/>
                  </a:lnTo>
                  <a:cubicBezTo>
                    <a:pt x="3636" y="8474"/>
                    <a:pt x="3736" y="8140"/>
                    <a:pt x="3736" y="7773"/>
                  </a:cubicBezTo>
                  <a:cubicBezTo>
                    <a:pt x="3736" y="7640"/>
                    <a:pt x="3736" y="7473"/>
                    <a:pt x="3769" y="7373"/>
                  </a:cubicBezTo>
                  <a:lnTo>
                    <a:pt x="3903" y="7373"/>
                  </a:lnTo>
                  <a:cubicBezTo>
                    <a:pt x="4103" y="7373"/>
                    <a:pt x="4270" y="7406"/>
                    <a:pt x="4437" y="7440"/>
                  </a:cubicBezTo>
                  <a:cubicBezTo>
                    <a:pt x="4837" y="7540"/>
                    <a:pt x="5270" y="7640"/>
                    <a:pt x="5671" y="7706"/>
                  </a:cubicBezTo>
                  <a:lnTo>
                    <a:pt x="6171" y="7773"/>
                  </a:lnTo>
                  <a:lnTo>
                    <a:pt x="6505" y="7973"/>
                  </a:lnTo>
                  <a:cubicBezTo>
                    <a:pt x="6605" y="8040"/>
                    <a:pt x="6705" y="8073"/>
                    <a:pt x="6838" y="8073"/>
                  </a:cubicBezTo>
                  <a:cubicBezTo>
                    <a:pt x="6862" y="8067"/>
                    <a:pt x="6887" y="8065"/>
                    <a:pt x="6912" y="8065"/>
                  </a:cubicBezTo>
                  <a:cubicBezTo>
                    <a:pt x="7029" y="8065"/>
                    <a:pt x="7156" y="8124"/>
                    <a:pt x="7239" y="8207"/>
                  </a:cubicBezTo>
                  <a:cubicBezTo>
                    <a:pt x="7305" y="8274"/>
                    <a:pt x="7372" y="8307"/>
                    <a:pt x="7439" y="8307"/>
                  </a:cubicBezTo>
                  <a:cubicBezTo>
                    <a:pt x="7472" y="8307"/>
                    <a:pt x="7505" y="8307"/>
                    <a:pt x="7539" y="8274"/>
                  </a:cubicBezTo>
                  <a:cubicBezTo>
                    <a:pt x="7605" y="8173"/>
                    <a:pt x="7539" y="8107"/>
                    <a:pt x="7505" y="8040"/>
                  </a:cubicBezTo>
                  <a:cubicBezTo>
                    <a:pt x="7472" y="7973"/>
                    <a:pt x="7472" y="7940"/>
                    <a:pt x="7439" y="7907"/>
                  </a:cubicBezTo>
                  <a:lnTo>
                    <a:pt x="6605" y="7340"/>
                  </a:lnTo>
                  <a:lnTo>
                    <a:pt x="6605" y="7206"/>
                  </a:lnTo>
                  <a:cubicBezTo>
                    <a:pt x="6638" y="7039"/>
                    <a:pt x="6571" y="6906"/>
                    <a:pt x="6505" y="6772"/>
                  </a:cubicBezTo>
                  <a:cubicBezTo>
                    <a:pt x="6505" y="6672"/>
                    <a:pt x="6505" y="6572"/>
                    <a:pt x="6438" y="6506"/>
                  </a:cubicBezTo>
                  <a:cubicBezTo>
                    <a:pt x="6356" y="6423"/>
                    <a:pt x="6251" y="6363"/>
                    <a:pt x="6142" y="6363"/>
                  </a:cubicBezTo>
                  <a:cubicBezTo>
                    <a:pt x="6118" y="6363"/>
                    <a:pt x="6095" y="6366"/>
                    <a:pt x="6071" y="6372"/>
                  </a:cubicBezTo>
                  <a:lnTo>
                    <a:pt x="6004" y="6372"/>
                  </a:lnTo>
                  <a:cubicBezTo>
                    <a:pt x="5838" y="6339"/>
                    <a:pt x="5671" y="6272"/>
                    <a:pt x="5504" y="6205"/>
                  </a:cubicBezTo>
                  <a:cubicBezTo>
                    <a:pt x="5404" y="6139"/>
                    <a:pt x="5304" y="6072"/>
                    <a:pt x="5204" y="6039"/>
                  </a:cubicBezTo>
                  <a:cubicBezTo>
                    <a:pt x="5037" y="6005"/>
                    <a:pt x="4904" y="5939"/>
                    <a:pt x="4937" y="5738"/>
                  </a:cubicBezTo>
                  <a:cubicBezTo>
                    <a:pt x="4970" y="5538"/>
                    <a:pt x="5104" y="5505"/>
                    <a:pt x="5270" y="5438"/>
                  </a:cubicBezTo>
                  <a:cubicBezTo>
                    <a:pt x="6772" y="4904"/>
                    <a:pt x="6805" y="4771"/>
                    <a:pt x="6838" y="3170"/>
                  </a:cubicBezTo>
                  <a:cubicBezTo>
                    <a:pt x="6905" y="2936"/>
                    <a:pt x="6838" y="2703"/>
                    <a:pt x="6705" y="2503"/>
                  </a:cubicBezTo>
                  <a:cubicBezTo>
                    <a:pt x="6655" y="2428"/>
                    <a:pt x="6586" y="2390"/>
                    <a:pt x="6498" y="2390"/>
                  </a:cubicBezTo>
                  <a:cubicBezTo>
                    <a:pt x="6469" y="2390"/>
                    <a:pt x="6438" y="2394"/>
                    <a:pt x="6405" y="2403"/>
                  </a:cubicBezTo>
                  <a:cubicBezTo>
                    <a:pt x="6305" y="2403"/>
                    <a:pt x="6171" y="2403"/>
                    <a:pt x="6038" y="2469"/>
                  </a:cubicBezTo>
                  <a:cubicBezTo>
                    <a:pt x="5237" y="2569"/>
                    <a:pt x="4537" y="3036"/>
                    <a:pt x="4070" y="3704"/>
                  </a:cubicBezTo>
                  <a:cubicBezTo>
                    <a:pt x="4003" y="3770"/>
                    <a:pt x="3970" y="3870"/>
                    <a:pt x="4003" y="3970"/>
                  </a:cubicBezTo>
                  <a:cubicBezTo>
                    <a:pt x="4003" y="4004"/>
                    <a:pt x="4003" y="4037"/>
                    <a:pt x="4036" y="4037"/>
                  </a:cubicBezTo>
                  <a:cubicBezTo>
                    <a:pt x="3970" y="4037"/>
                    <a:pt x="3936" y="4071"/>
                    <a:pt x="3903" y="4071"/>
                  </a:cubicBezTo>
                  <a:cubicBezTo>
                    <a:pt x="3836" y="4137"/>
                    <a:pt x="3769" y="4171"/>
                    <a:pt x="3736" y="4204"/>
                  </a:cubicBezTo>
                  <a:lnTo>
                    <a:pt x="3703" y="4204"/>
                  </a:lnTo>
                  <a:lnTo>
                    <a:pt x="3769" y="4104"/>
                  </a:lnTo>
                  <a:lnTo>
                    <a:pt x="3836" y="4004"/>
                  </a:lnTo>
                  <a:cubicBezTo>
                    <a:pt x="3903" y="3904"/>
                    <a:pt x="3936" y="3804"/>
                    <a:pt x="3936" y="3670"/>
                  </a:cubicBezTo>
                  <a:cubicBezTo>
                    <a:pt x="4303" y="3103"/>
                    <a:pt x="4270" y="2369"/>
                    <a:pt x="3869" y="1802"/>
                  </a:cubicBezTo>
                  <a:cubicBezTo>
                    <a:pt x="3503" y="1335"/>
                    <a:pt x="3636" y="1102"/>
                    <a:pt x="3936" y="768"/>
                  </a:cubicBezTo>
                  <a:cubicBezTo>
                    <a:pt x="4070" y="601"/>
                    <a:pt x="4270" y="334"/>
                    <a:pt x="4036" y="134"/>
                  </a:cubicBezTo>
                  <a:cubicBezTo>
                    <a:pt x="3970" y="34"/>
                    <a:pt x="3869" y="1"/>
                    <a:pt x="3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576295" y="2745545"/>
              <a:ext cx="101499" cy="28549"/>
            </a:xfrm>
            <a:custGeom>
              <a:avLst/>
              <a:gdLst/>
              <a:ahLst/>
              <a:cxnLst/>
              <a:rect l="l" t="t" r="r" b="b"/>
              <a:pathLst>
                <a:path w="6172" h="1736" extrusionOk="0">
                  <a:moveTo>
                    <a:pt x="267" y="1"/>
                  </a:moveTo>
                  <a:cubicBezTo>
                    <a:pt x="67" y="201"/>
                    <a:pt x="1" y="368"/>
                    <a:pt x="67" y="501"/>
                  </a:cubicBezTo>
                  <a:cubicBezTo>
                    <a:pt x="101" y="601"/>
                    <a:pt x="267" y="701"/>
                    <a:pt x="568" y="768"/>
                  </a:cubicBezTo>
                  <a:cubicBezTo>
                    <a:pt x="701" y="801"/>
                    <a:pt x="868" y="835"/>
                    <a:pt x="1035" y="835"/>
                  </a:cubicBezTo>
                  <a:cubicBezTo>
                    <a:pt x="1078" y="830"/>
                    <a:pt x="1120" y="828"/>
                    <a:pt x="1162" y="828"/>
                  </a:cubicBezTo>
                  <a:cubicBezTo>
                    <a:pt x="1445" y="828"/>
                    <a:pt x="1703" y="923"/>
                    <a:pt x="1935" y="1068"/>
                  </a:cubicBezTo>
                  <a:cubicBezTo>
                    <a:pt x="2436" y="1368"/>
                    <a:pt x="2936" y="1535"/>
                    <a:pt x="3503" y="1635"/>
                  </a:cubicBezTo>
                  <a:lnTo>
                    <a:pt x="3737" y="1668"/>
                  </a:lnTo>
                  <a:cubicBezTo>
                    <a:pt x="3870" y="1702"/>
                    <a:pt x="4003" y="1735"/>
                    <a:pt x="4137" y="1735"/>
                  </a:cubicBezTo>
                  <a:cubicBezTo>
                    <a:pt x="4437" y="1735"/>
                    <a:pt x="4704" y="1635"/>
                    <a:pt x="4904" y="1435"/>
                  </a:cubicBezTo>
                  <a:lnTo>
                    <a:pt x="5605" y="1335"/>
                  </a:lnTo>
                  <a:lnTo>
                    <a:pt x="5705" y="1335"/>
                  </a:lnTo>
                  <a:cubicBezTo>
                    <a:pt x="5805" y="1335"/>
                    <a:pt x="5938" y="1302"/>
                    <a:pt x="6038" y="1268"/>
                  </a:cubicBezTo>
                  <a:cubicBezTo>
                    <a:pt x="6138" y="1168"/>
                    <a:pt x="6172" y="1101"/>
                    <a:pt x="6172" y="1035"/>
                  </a:cubicBezTo>
                  <a:cubicBezTo>
                    <a:pt x="6172" y="1018"/>
                    <a:pt x="6172" y="1018"/>
                    <a:pt x="6168" y="1018"/>
                  </a:cubicBezTo>
                  <a:cubicBezTo>
                    <a:pt x="6163" y="1018"/>
                    <a:pt x="6155" y="1018"/>
                    <a:pt x="6138" y="1001"/>
                  </a:cubicBezTo>
                  <a:cubicBezTo>
                    <a:pt x="6105" y="968"/>
                    <a:pt x="6072" y="935"/>
                    <a:pt x="6005" y="935"/>
                  </a:cubicBezTo>
                  <a:cubicBezTo>
                    <a:pt x="5938" y="901"/>
                    <a:pt x="5871" y="868"/>
                    <a:pt x="5838" y="801"/>
                  </a:cubicBezTo>
                  <a:cubicBezTo>
                    <a:pt x="5771" y="701"/>
                    <a:pt x="5638" y="668"/>
                    <a:pt x="5505" y="668"/>
                  </a:cubicBezTo>
                  <a:lnTo>
                    <a:pt x="5171" y="668"/>
                  </a:lnTo>
                  <a:lnTo>
                    <a:pt x="4971" y="534"/>
                  </a:lnTo>
                  <a:lnTo>
                    <a:pt x="4737" y="401"/>
                  </a:lnTo>
                  <a:cubicBezTo>
                    <a:pt x="4604" y="401"/>
                    <a:pt x="4504" y="434"/>
                    <a:pt x="4370" y="434"/>
                  </a:cubicBezTo>
                  <a:cubicBezTo>
                    <a:pt x="4104" y="434"/>
                    <a:pt x="3837" y="368"/>
                    <a:pt x="3570" y="301"/>
                  </a:cubicBezTo>
                  <a:cubicBezTo>
                    <a:pt x="3303" y="234"/>
                    <a:pt x="3036" y="201"/>
                    <a:pt x="2769" y="201"/>
                  </a:cubicBezTo>
                  <a:cubicBezTo>
                    <a:pt x="2636" y="201"/>
                    <a:pt x="2502" y="234"/>
                    <a:pt x="2369" y="267"/>
                  </a:cubicBezTo>
                  <a:cubicBezTo>
                    <a:pt x="2102" y="201"/>
                    <a:pt x="1802" y="167"/>
                    <a:pt x="1535" y="167"/>
                  </a:cubicBezTo>
                  <a:cubicBezTo>
                    <a:pt x="1235" y="167"/>
                    <a:pt x="935" y="134"/>
                    <a:pt x="634" y="67"/>
                  </a:cubicBezTo>
                  <a:lnTo>
                    <a:pt x="468" y="34"/>
                  </a:lnTo>
                  <a:cubicBezTo>
                    <a:pt x="401" y="34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4852747" y="2746088"/>
              <a:ext cx="136609" cy="65303"/>
            </a:xfrm>
            <a:custGeom>
              <a:avLst/>
              <a:gdLst/>
              <a:ahLst/>
              <a:cxnLst/>
              <a:rect l="l" t="t" r="r" b="b"/>
              <a:pathLst>
                <a:path w="8307" h="3971" extrusionOk="0">
                  <a:moveTo>
                    <a:pt x="1368" y="1"/>
                  </a:moveTo>
                  <a:cubicBezTo>
                    <a:pt x="1201" y="1"/>
                    <a:pt x="1068" y="1"/>
                    <a:pt x="901" y="34"/>
                  </a:cubicBezTo>
                  <a:cubicBezTo>
                    <a:pt x="668" y="34"/>
                    <a:pt x="434" y="168"/>
                    <a:pt x="334" y="368"/>
                  </a:cubicBezTo>
                  <a:cubicBezTo>
                    <a:pt x="301" y="568"/>
                    <a:pt x="267" y="768"/>
                    <a:pt x="167" y="935"/>
                  </a:cubicBezTo>
                  <a:cubicBezTo>
                    <a:pt x="34" y="1168"/>
                    <a:pt x="1" y="1469"/>
                    <a:pt x="67" y="1736"/>
                  </a:cubicBezTo>
                  <a:cubicBezTo>
                    <a:pt x="67" y="1969"/>
                    <a:pt x="267" y="2136"/>
                    <a:pt x="468" y="2169"/>
                  </a:cubicBezTo>
                  <a:cubicBezTo>
                    <a:pt x="468" y="2203"/>
                    <a:pt x="534" y="2236"/>
                    <a:pt x="534" y="2236"/>
                  </a:cubicBezTo>
                  <a:lnTo>
                    <a:pt x="568" y="2236"/>
                  </a:lnTo>
                  <a:cubicBezTo>
                    <a:pt x="568" y="2236"/>
                    <a:pt x="601" y="2236"/>
                    <a:pt x="601" y="2203"/>
                  </a:cubicBezTo>
                  <a:lnTo>
                    <a:pt x="668" y="2203"/>
                  </a:lnTo>
                  <a:cubicBezTo>
                    <a:pt x="1001" y="2169"/>
                    <a:pt x="1368" y="2069"/>
                    <a:pt x="1668" y="1902"/>
                  </a:cubicBezTo>
                  <a:cubicBezTo>
                    <a:pt x="1935" y="1769"/>
                    <a:pt x="2235" y="1702"/>
                    <a:pt x="2536" y="1635"/>
                  </a:cubicBezTo>
                  <a:lnTo>
                    <a:pt x="2836" y="1902"/>
                  </a:lnTo>
                  <a:cubicBezTo>
                    <a:pt x="2869" y="1936"/>
                    <a:pt x="2936" y="1969"/>
                    <a:pt x="2969" y="1969"/>
                  </a:cubicBezTo>
                  <a:cubicBezTo>
                    <a:pt x="3036" y="1969"/>
                    <a:pt x="3103" y="1936"/>
                    <a:pt x="3136" y="1902"/>
                  </a:cubicBezTo>
                  <a:cubicBezTo>
                    <a:pt x="3270" y="1736"/>
                    <a:pt x="3503" y="1669"/>
                    <a:pt x="3703" y="1669"/>
                  </a:cubicBezTo>
                  <a:cubicBezTo>
                    <a:pt x="3770" y="1669"/>
                    <a:pt x="3837" y="1669"/>
                    <a:pt x="3870" y="1702"/>
                  </a:cubicBezTo>
                  <a:cubicBezTo>
                    <a:pt x="4237" y="1769"/>
                    <a:pt x="4604" y="1802"/>
                    <a:pt x="5004" y="1836"/>
                  </a:cubicBezTo>
                  <a:cubicBezTo>
                    <a:pt x="5371" y="1836"/>
                    <a:pt x="5738" y="1769"/>
                    <a:pt x="6072" y="1635"/>
                  </a:cubicBezTo>
                  <a:lnTo>
                    <a:pt x="6172" y="1635"/>
                  </a:lnTo>
                  <a:cubicBezTo>
                    <a:pt x="6005" y="2136"/>
                    <a:pt x="6105" y="2670"/>
                    <a:pt x="6438" y="3103"/>
                  </a:cubicBezTo>
                  <a:lnTo>
                    <a:pt x="6472" y="3170"/>
                  </a:lnTo>
                  <a:cubicBezTo>
                    <a:pt x="6572" y="3270"/>
                    <a:pt x="6639" y="3437"/>
                    <a:pt x="6639" y="3570"/>
                  </a:cubicBezTo>
                  <a:lnTo>
                    <a:pt x="6872" y="3904"/>
                  </a:lnTo>
                  <a:cubicBezTo>
                    <a:pt x="6939" y="3937"/>
                    <a:pt x="7039" y="3970"/>
                    <a:pt x="7106" y="3970"/>
                  </a:cubicBezTo>
                  <a:cubicBezTo>
                    <a:pt x="7206" y="3970"/>
                    <a:pt x="7272" y="3904"/>
                    <a:pt x="7306" y="3837"/>
                  </a:cubicBezTo>
                  <a:cubicBezTo>
                    <a:pt x="7506" y="3637"/>
                    <a:pt x="7506" y="3303"/>
                    <a:pt x="7339" y="3070"/>
                  </a:cubicBezTo>
                  <a:cubicBezTo>
                    <a:pt x="7039" y="2603"/>
                    <a:pt x="6972" y="2336"/>
                    <a:pt x="7039" y="2136"/>
                  </a:cubicBezTo>
                  <a:cubicBezTo>
                    <a:pt x="7106" y="1936"/>
                    <a:pt x="7372" y="1769"/>
                    <a:pt x="7806" y="1602"/>
                  </a:cubicBezTo>
                  <a:cubicBezTo>
                    <a:pt x="7873" y="1569"/>
                    <a:pt x="7906" y="1535"/>
                    <a:pt x="7973" y="1502"/>
                  </a:cubicBezTo>
                  <a:lnTo>
                    <a:pt x="8106" y="1402"/>
                  </a:lnTo>
                  <a:cubicBezTo>
                    <a:pt x="8240" y="1335"/>
                    <a:pt x="8306" y="1269"/>
                    <a:pt x="8306" y="1168"/>
                  </a:cubicBezTo>
                  <a:cubicBezTo>
                    <a:pt x="8306" y="1068"/>
                    <a:pt x="8206" y="1002"/>
                    <a:pt x="8106" y="968"/>
                  </a:cubicBezTo>
                  <a:lnTo>
                    <a:pt x="7973" y="935"/>
                  </a:lnTo>
                  <a:cubicBezTo>
                    <a:pt x="7539" y="768"/>
                    <a:pt x="7106" y="668"/>
                    <a:pt x="6639" y="635"/>
                  </a:cubicBezTo>
                  <a:cubicBezTo>
                    <a:pt x="6272" y="635"/>
                    <a:pt x="5905" y="735"/>
                    <a:pt x="5605" y="935"/>
                  </a:cubicBezTo>
                  <a:lnTo>
                    <a:pt x="4904" y="768"/>
                  </a:lnTo>
                  <a:cubicBezTo>
                    <a:pt x="4704" y="735"/>
                    <a:pt x="4537" y="701"/>
                    <a:pt x="4370" y="601"/>
                  </a:cubicBezTo>
                  <a:cubicBezTo>
                    <a:pt x="4204" y="501"/>
                    <a:pt x="4003" y="435"/>
                    <a:pt x="3803" y="401"/>
                  </a:cubicBezTo>
                  <a:cubicBezTo>
                    <a:pt x="3737" y="401"/>
                    <a:pt x="3636" y="435"/>
                    <a:pt x="3570" y="468"/>
                  </a:cubicBezTo>
                  <a:cubicBezTo>
                    <a:pt x="3570" y="435"/>
                    <a:pt x="3570" y="401"/>
                    <a:pt x="3570" y="368"/>
                  </a:cubicBezTo>
                  <a:cubicBezTo>
                    <a:pt x="2836" y="134"/>
                    <a:pt x="2102" y="34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4959163" y="2838246"/>
              <a:ext cx="93276" cy="60912"/>
            </a:xfrm>
            <a:custGeom>
              <a:avLst/>
              <a:gdLst/>
              <a:ahLst/>
              <a:cxnLst/>
              <a:rect l="l" t="t" r="r" b="b"/>
              <a:pathLst>
                <a:path w="5672" h="3704" extrusionOk="0">
                  <a:moveTo>
                    <a:pt x="3236" y="1"/>
                  </a:moveTo>
                  <a:cubicBezTo>
                    <a:pt x="3170" y="1"/>
                    <a:pt x="3103" y="1"/>
                    <a:pt x="3036" y="34"/>
                  </a:cubicBezTo>
                  <a:cubicBezTo>
                    <a:pt x="2769" y="68"/>
                    <a:pt x="2469" y="134"/>
                    <a:pt x="2202" y="201"/>
                  </a:cubicBezTo>
                  <a:cubicBezTo>
                    <a:pt x="1735" y="368"/>
                    <a:pt x="1235" y="435"/>
                    <a:pt x="701" y="468"/>
                  </a:cubicBezTo>
                  <a:lnTo>
                    <a:pt x="568" y="501"/>
                  </a:lnTo>
                  <a:cubicBezTo>
                    <a:pt x="401" y="535"/>
                    <a:pt x="234" y="668"/>
                    <a:pt x="234" y="868"/>
                  </a:cubicBezTo>
                  <a:cubicBezTo>
                    <a:pt x="1" y="1335"/>
                    <a:pt x="34" y="1635"/>
                    <a:pt x="368" y="1902"/>
                  </a:cubicBezTo>
                  <a:cubicBezTo>
                    <a:pt x="1002" y="2836"/>
                    <a:pt x="2036" y="3303"/>
                    <a:pt x="2970" y="3637"/>
                  </a:cubicBezTo>
                  <a:cubicBezTo>
                    <a:pt x="3036" y="3670"/>
                    <a:pt x="3103" y="3704"/>
                    <a:pt x="3170" y="3704"/>
                  </a:cubicBezTo>
                  <a:cubicBezTo>
                    <a:pt x="3503" y="3637"/>
                    <a:pt x="3837" y="3503"/>
                    <a:pt x="4070" y="3270"/>
                  </a:cubicBezTo>
                  <a:cubicBezTo>
                    <a:pt x="4237" y="3170"/>
                    <a:pt x="4404" y="3070"/>
                    <a:pt x="4571" y="2970"/>
                  </a:cubicBezTo>
                  <a:cubicBezTo>
                    <a:pt x="5004" y="2970"/>
                    <a:pt x="5338" y="2936"/>
                    <a:pt x="5571" y="2569"/>
                  </a:cubicBezTo>
                  <a:cubicBezTo>
                    <a:pt x="5672" y="2236"/>
                    <a:pt x="5672" y="1902"/>
                    <a:pt x="5538" y="1569"/>
                  </a:cubicBezTo>
                  <a:cubicBezTo>
                    <a:pt x="5305" y="1402"/>
                    <a:pt x="5071" y="1235"/>
                    <a:pt x="4871" y="1035"/>
                  </a:cubicBezTo>
                  <a:cubicBezTo>
                    <a:pt x="4604" y="701"/>
                    <a:pt x="4271" y="468"/>
                    <a:pt x="3870" y="301"/>
                  </a:cubicBezTo>
                  <a:cubicBezTo>
                    <a:pt x="3870" y="268"/>
                    <a:pt x="3837" y="268"/>
                    <a:pt x="3804" y="268"/>
                  </a:cubicBezTo>
                  <a:lnTo>
                    <a:pt x="3770" y="268"/>
                  </a:lnTo>
                  <a:cubicBezTo>
                    <a:pt x="3637" y="101"/>
                    <a:pt x="3437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393081" y="2985823"/>
              <a:ext cx="44994" cy="52673"/>
            </a:xfrm>
            <a:custGeom>
              <a:avLst/>
              <a:gdLst/>
              <a:ahLst/>
              <a:cxnLst/>
              <a:rect l="l" t="t" r="r" b="b"/>
              <a:pathLst>
                <a:path w="2736" h="3203" extrusionOk="0">
                  <a:moveTo>
                    <a:pt x="2202" y="0"/>
                  </a:moveTo>
                  <a:cubicBezTo>
                    <a:pt x="2035" y="0"/>
                    <a:pt x="1902" y="133"/>
                    <a:pt x="1768" y="367"/>
                  </a:cubicBezTo>
                  <a:cubicBezTo>
                    <a:pt x="1768" y="434"/>
                    <a:pt x="1735" y="500"/>
                    <a:pt x="1768" y="567"/>
                  </a:cubicBezTo>
                  <a:cubicBezTo>
                    <a:pt x="1768" y="734"/>
                    <a:pt x="1768" y="867"/>
                    <a:pt x="1535" y="901"/>
                  </a:cubicBezTo>
                  <a:lnTo>
                    <a:pt x="1468" y="901"/>
                  </a:lnTo>
                  <a:lnTo>
                    <a:pt x="1501" y="934"/>
                  </a:lnTo>
                  <a:cubicBezTo>
                    <a:pt x="1535" y="967"/>
                    <a:pt x="1501" y="1001"/>
                    <a:pt x="1501" y="1034"/>
                  </a:cubicBezTo>
                  <a:cubicBezTo>
                    <a:pt x="1468" y="1134"/>
                    <a:pt x="1435" y="1234"/>
                    <a:pt x="1401" y="1301"/>
                  </a:cubicBezTo>
                  <a:cubicBezTo>
                    <a:pt x="1368" y="1468"/>
                    <a:pt x="1301" y="1635"/>
                    <a:pt x="1201" y="1768"/>
                  </a:cubicBezTo>
                  <a:cubicBezTo>
                    <a:pt x="1101" y="1835"/>
                    <a:pt x="1001" y="1868"/>
                    <a:pt x="901" y="1935"/>
                  </a:cubicBezTo>
                  <a:lnTo>
                    <a:pt x="868" y="1835"/>
                  </a:lnTo>
                  <a:cubicBezTo>
                    <a:pt x="801" y="1668"/>
                    <a:pt x="734" y="1534"/>
                    <a:pt x="634" y="1434"/>
                  </a:cubicBezTo>
                  <a:lnTo>
                    <a:pt x="601" y="1434"/>
                  </a:lnTo>
                  <a:cubicBezTo>
                    <a:pt x="534" y="1368"/>
                    <a:pt x="501" y="1368"/>
                    <a:pt x="434" y="1334"/>
                  </a:cubicBezTo>
                  <a:lnTo>
                    <a:pt x="267" y="1334"/>
                  </a:lnTo>
                  <a:lnTo>
                    <a:pt x="267" y="1368"/>
                  </a:lnTo>
                  <a:lnTo>
                    <a:pt x="267" y="1434"/>
                  </a:lnTo>
                  <a:cubicBezTo>
                    <a:pt x="134" y="1501"/>
                    <a:pt x="34" y="1601"/>
                    <a:pt x="34" y="1768"/>
                  </a:cubicBezTo>
                  <a:cubicBezTo>
                    <a:pt x="34" y="1801"/>
                    <a:pt x="0" y="1835"/>
                    <a:pt x="0" y="1868"/>
                  </a:cubicBezTo>
                  <a:lnTo>
                    <a:pt x="267" y="2302"/>
                  </a:lnTo>
                  <a:lnTo>
                    <a:pt x="267" y="2435"/>
                  </a:lnTo>
                  <a:cubicBezTo>
                    <a:pt x="267" y="2602"/>
                    <a:pt x="301" y="2802"/>
                    <a:pt x="434" y="2935"/>
                  </a:cubicBezTo>
                  <a:lnTo>
                    <a:pt x="467" y="2935"/>
                  </a:lnTo>
                  <a:lnTo>
                    <a:pt x="534" y="3002"/>
                  </a:lnTo>
                  <a:cubicBezTo>
                    <a:pt x="501" y="3036"/>
                    <a:pt x="534" y="3102"/>
                    <a:pt x="567" y="3136"/>
                  </a:cubicBezTo>
                  <a:lnTo>
                    <a:pt x="701" y="3169"/>
                  </a:lnTo>
                  <a:lnTo>
                    <a:pt x="834" y="3136"/>
                  </a:lnTo>
                  <a:lnTo>
                    <a:pt x="1068" y="3136"/>
                  </a:lnTo>
                  <a:cubicBezTo>
                    <a:pt x="1068" y="3136"/>
                    <a:pt x="1101" y="3169"/>
                    <a:pt x="1134" y="3202"/>
                  </a:cubicBezTo>
                  <a:lnTo>
                    <a:pt x="1235" y="3202"/>
                  </a:lnTo>
                  <a:cubicBezTo>
                    <a:pt x="1268" y="3202"/>
                    <a:pt x="1301" y="3169"/>
                    <a:pt x="1335" y="3169"/>
                  </a:cubicBezTo>
                  <a:lnTo>
                    <a:pt x="1368" y="3169"/>
                  </a:lnTo>
                  <a:cubicBezTo>
                    <a:pt x="1401" y="3136"/>
                    <a:pt x="1401" y="3102"/>
                    <a:pt x="1435" y="3069"/>
                  </a:cubicBezTo>
                  <a:lnTo>
                    <a:pt x="1435" y="3036"/>
                  </a:lnTo>
                  <a:cubicBezTo>
                    <a:pt x="1468" y="3002"/>
                    <a:pt x="1501" y="3002"/>
                    <a:pt x="1501" y="2969"/>
                  </a:cubicBezTo>
                  <a:cubicBezTo>
                    <a:pt x="1601" y="2802"/>
                    <a:pt x="1668" y="2602"/>
                    <a:pt x="1635" y="2402"/>
                  </a:cubicBezTo>
                  <a:lnTo>
                    <a:pt x="1902" y="2035"/>
                  </a:lnTo>
                  <a:cubicBezTo>
                    <a:pt x="2102" y="1735"/>
                    <a:pt x="2302" y="1468"/>
                    <a:pt x="2535" y="1201"/>
                  </a:cubicBezTo>
                  <a:cubicBezTo>
                    <a:pt x="2569" y="1168"/>
                    <a:pt x="2602" y="1101"/>
                    <a:pt x="2636" y="1067"/>
                  </a:cubicBezTo>
                  <a:cubicBezTo>
                    <a:pt x="2669" y="1001"/>
                    <a:pt x="2702" y="901"/>
                    <a:pt x="2736" y="834"/>
                  </a:cubicBezTo>
                  <a:lnTo>
                    <a:pt x="2736" y="801"/>
                  </a:lnTo>
                  <a:cubicBezTo>
                    <a:pt x="2736" y="734"/>
                    <a:pt x="2736" y="667"/>
                    <a:pt x="2736" y="600"/>
                  </a:cubicBezTo>
                  <a:lnTo>
                    <a:pt x="2736" y="567"/>
                  </a:lnTo>
                  <a:cubicBezTo>
                    <a:pt x="2736" y="467"/>
                    <a:pt x="2702" y="400"/>
                    <a:pt x="2669" y="334"/>
                  </a:cubicBezTo>
                  <a:lnTo>
                    <a:pt x="2669" y="300"/>
                  </a:lnTo>
                  <a:cubicBezTo>
                    <a:pt x="2669" y="300"/>
                    <a:pt x="2636" y="234"/>
                    <a:pt x="2602" y="167"/>
                  </a:cubicBezTo>
                  <a:cubicBezTo>
                    <a:pt x="2502" y="67"/>
                    <a:pt x="2335" y="33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532962" y="2704959"/>
              <a:ext cx="23056" cy="19208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601" y="0"/>
                  </a:moveTo>
                  <a:cubicBezTo>
                    <a:pt x="367" y="0"/>
                    <a:pt x="201" y="167"/>
                    <a:pt x="100" y="467"/>
                  </a:cubicBezTo>
                  <a:cubicBezTo>
                    <a:pt x="0" y="734"/>
                    <a:pt x="134" y="1001"/>
                    <a:pt x="367" y="1068"/>
                  </a:cubicBezTo>
                  <a:cubicBezTo>
                    <a:pt x="434" y="1134"/>
                    <a:pt x="534" y="1168"/>
                    <a:pt x="601" y="1168"/>
                  </a:cubicBezTo>
                  <a:lnTo>
                    <a:pt x="901" y="1168"/>
                  </a:lnTo>
                  <a:cubicBezTo>
                    <a:pt x="1001" y="1168"/>
                    <a:pt x="1101" y="1101"/>
                    <a:pt x="1168" y="1001"/>
                  </a:cubicBezTo>
                  <a:cubicBezTo>
                    <a:pt x="1168" y="968"/>
                    <a:pt x="1201" y="968"/>
                    <a:pt x="1235" y="934"/>
                  </a:cubicBezTo>
                  <a:cubicBezTo>
                    <a:pt x="1335" y="834"/>
                    <a:pt x="1401" y="667"/>
                    <a:pt x="1368" y="501"/>
                  </a:cubicBezTo>
                  <a:cubicBezTo>
                    <a:pt x="1335" y="367"/>
                    <a:pt x="1201" y="234"/>
                    <a:pt x="968" y="100"/>
                  </a:cubicBezTo>
                  <a:cubicBezTo>
                    <a:pt x="834" y="34"/>
                    <a:pt x="734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569157" y="2683564"/>
              <a:ext cx="73526" cy="44994"/>
            </a:xfrm>
            <a:custGeom>
              <a:avLst/>
              <a:gdLst/>
              <a:ahLst/>
              <a:cxnLst/>
              <a:rect l="l" t="t" r="r" b="b"/>
              <a:pathLst>
                <a:path w="4471" h="2736" extrusionOk="0">
                  <a:moveTo>
                    <a:pt x="435" y="0"/>
                  </a:moveTo>
                  <a:cubicBezTo>
                    <a:pt x="268" y="0"/>
                    <a:pt x="134" y="100"/>
                    <a:pt x="1" y="401"/>
                  </a:cubicBezTo>
                  <a:cubicBezTo>
                    <a:pt x="68" y="567"/>
                    <a:pt x="201" y="701"/>
                    <a:pt x="335" y="801"/>
                  </a:cubicBezTo>
                  <a:lnTo>
                    <a:pt x="401" y="834"/>
                  </a:lnTo>
                  <a:lnTo>
                    <a:pt x="435" y="901"/>
                  </a:lnTo>
                  <a:cubicBezTo>
                    <a:pt x="468" y="968"/>
                    <a:pt x="535" y="1001"/>
                    <a:pt x="601" y="1034"/>
                  </a:cubicBezTo>
                  <a:lnTo>
                    <a:pt x="735" y="1034"/>
                  </a:lnTo>
                  <a:cubicBezTo>
                    <a:pt x="735" y="1201"/>
                    <a:pt x="868" y="1234"/>
                    <a:pt x="968" y="1234"/>
                  </a:cubicBezTo>
                  <a:cubicBezTo>
                    <a:pt x="1035" y="1401"/>
                    <a:pt x="1135" y="1435"/>
                    <a:pt x="1269" y="1468"/>
                  </a:cubicBezTo>
                  <a:cubicBezTo>
                    <a:pt x="1402" y="1535"/>
                    <a:pt x="1502" y="1568"/>
                    <a:pt x="1535" y="1668"/>
                  </a:cubicBezTo>
                  <a:cubicBezTo>
                    <a:pt x="1569" y="1768"/>
                    <a:pt x="1635" y="1835"/>
                    <a:pt x="1702" y="1902"/>
                  </a:cubicBezTo>
                  <a:cubicBezTo>
                    <a:pt x="1902" y="2202"/>
                    <a:pt x="2236" y="2435"/>
                    <a:pt x="2636" y="2502"/>
                  </a:cubicBezTo>
                  <a:cubicBezTo>
                    <a:pt x="2736" y="2535"/>
                    <a:pt x="2870" y="2569"/>
                    <a:pt x="3003" y="2602"/>
                  </a:cubicBezTo>
                  <a:cubicBezTo>
                    <a:pt x="3170" y="2702"/>
                    <a:pt x="3370" y="2736"/>
                    <a:pt x="3570" y="2736"/>
                  </a:cubicBezTo>
                  <a:cubicBezTo>
                    <a:pt x="3937" y="2736"/>
                    <a:pt x="4304" y="2535"/>
                    <a:pt x="4471" y="2202"/>
                  </a:cubicBezTo>
                  <a:cubicBezTo>
                    <a:pt x="4471" y="1935"/>
                    <a:pt x="4271" y="1768"/>
                    <a:pt x="4071" y="1635"/>
                  </a:cubicBezTo>
                  <a:cubicBezTo>
                    <a:pt x="4037" y="1601"/>
                    <a:pt x="3970" y="1568"/>
                    <a:pt x="3937" y="1568"/>
                  </a:cubicBezTo>
                  <a:cubicBezTo>
                    <a:pt x="3870" y="1568"/>
                    <a:pt x="3837" y="1635"/>
                    <a:pt x="3804" y="1701"/>
                  </a:cubicBezTo>
                  <a:cubicBezTo>
                    <a:pt x="3770" y="1735"/>
                    <a:pt x="3704" y="1768"/>
                    <a:pt x="3637" y="1768"/>
                  </a:cubicBezTo>
                  <a:cubicBezTo>
                    <a:pt x="3570" y="1768"/>
                    <a:pt x="3503" y="1668"/>
                    <a:pt x="3503" y="1568"/>
                  </a:cubicBezTo>
                  <a:cubicBezTo>
                    <a:pt x="3437" y="1335"/>
                    <a:pt x="3337" y="1134"/>
                    <a:pt x="3203" y="968"/>
                  </a:cubicBezTo>
                  <a:lnTo>
                    <a:pt x="3103" y="801"/>
                  </a:lnTo>
                  <a:cubicBezTo>
                    <a:pt x="3070" y="767"/>
                    <a:pt x="3003" y="734"/>
                    <a:pt x="2936" y="701"/>
                  </a:cubicBezTo>
                  <a:lnTo>
                    <a:pt x="2903" y="701"/>
                  </a:lnTo>
                  <a:lnTo>
                    <a:pt x="2803" y="601"/>
                  </a:lnTo>
                  <a:lnTo>
                    <a:pt x="2670" y="401"/>
                  </a:lnTo>
                  <a:lnTo>
                    <a:pt x="1969" y="401"/>
                  </a:lnTo>
                  <a:cubicBezTo>
                    <a:pt x="1769" y="300"/>
                    <a:pt x="1569" y="234"/>
                    <a:pt x="1335" y="234"/>
                  </a:cubicBezTo>
                  <a:cubicBezTo>
                    <a:pt x="1135" y="234"/>
                    <a:pt x="968" y="200"/>
                    <a:pt x="768" y="100"/>
                  </a:cubicBezTo>
                  <a:cubicBezTo>
                    <a:pt x="668" y="34"/>
                    <a:pt x="568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176401" y="2639672"/>
              <a:ext cx="25802" cy="24700"/>
            </a:xfrm>
            <a:custGeom>
              <a:avLst/>
              <a:gdLst/>
              <a:ahLst/>
              <a:cxnLst/>
              <a:rect l="l" t="t" r="r" b="b"/>
              <a:pathLst>
                <a:path w="1569" h="1502" extrusionOk="0">
                  <a:moveTo>
                    <a:pt x="0" y="1"/>
                  </a:moveTo>
                  <a:cubicBezTo>
                    <a:pt x="134" y="501"/>
                    <a:pt x="434" y="901"/>
                    <a:pt x="868" y="1135"/>
                  </a:cubicBezTo>
                  <a:cubicBezTo>
                    <a:pt x="968" y="1235"/>
                    <a:pt x="1101" y="1335"/>
                    <a:pt x="1201" y="1435"/>
                  </a:cubicBezTo>
                  <a:cubicBezTo>
                    <a:pt x="1234" y="1468"/>
                    <a:pt x="1301" y="1502"/>
                    <a:pt x="1335" y="1502"/>
                  </a:cubicBezTo>
                  <a:cubicBezTo>
                    <a:pt x="1401" y="1502"/>
                    <a:pt x="1435" y="1468"/>
                    <a:pt x="1468" y="1435"/>
                  </a:cubicBezTo>
                  <a:cubicBezTo>
                    <a:pt x="1568" y="1335"/>
                    <a:pt x="1501" y="1235"/>
                    <a:pt x="1435" y="1135"/>
                  </a:cubicBezTo>
                  <a:cubicBezTo>
                    <a:pt x="1101" y="701"/>
                    <a:pt x="734" y="334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206019" y="2718592"/>
              <a:ext cx="20310" cy="9966"/>
            </a:xfrm>
            <a:custGeom>
              <a:avLst/>
              <a:gdLst/>
              <a:ahLst/>
              <a:cxnLst/>
              <a:rect l="l" t="t" r="r" b="b"/>
              <a:pathLst>
                <a:path w="1235" h="606" extrusionOk="0">
                  <a:moveTo>
                    <a:pt x="694" y="1"/>
                  </a:moveTo>
                  <a:cubicBezTo>
                    <a:pt x="674" y="1"/>
                    <a:pt x="654" y="2"/>
                    <a:pt x="634" y="5"/>
                  </a:cubicBezTo>
                  <a:lnTo>
                    <a:pt x="301" y="5"/>
                  </a:lnTo>
                  <a:cubicBezTo>
                    <a:pt x="101" y="5"/>
                    <a:pt x="1" y="105"/>
                    <a:pt x="1" y="305"/>
                  </a:cubicBezTo>
                  <a:cubicBezTo>
                    <a:pt x="1" y="505"/>
                    <a:pt x="167" y="606"/>
                    <a:pt x="334" y="606"/>
                  </a:cubicBezTo>
                  <a:lnTo>
                    <a:pt x="601" y="606"/>
                  </a:lnTo>
                  <a:cubicBezTo>
                    <a:pt x="801" y="606"/>
                    <a:pt x="968" y="572"/>
                    <a:pt x="1135" y="472"/>
                  </a:cubicBezTo>
                  <a:lnTo>
                    <a:pt x="1201" y="439"/>
                  </a:lnTo>
                  <a:lnTo>
                    <a:pt x="1235" y="439"/>
                  </a:lnTo>
                  <a:lnTo>
                    <a:pt x="1135" y="372"/>
                  </a:lnTo>
                  <a:cubicBezTo>
                    <a:pt x="1104" y="159"/>
                    <a:pt x="906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058458" y="2821242"/>
              <a:ext cx="228224" cy="79018"/>
            </a:xfrm>
            <a:custGeom>
              <a:avLst/>
              <a:gdLst/>
              <a:ahLst/>
              <a:cxnLst/>
              <a:rect l="l" t="t" r="r" b="b"/>
              <a:pathLst>
                <a:path w="13878" h="4805" extrusionOk="0">
                  <a:moveTo>
                    <a:pt x="8006" y="1"/>
                  </a:moveTo>
                  <a:cubicBezTo>
                    <a:pt x="7839" y="1"/>
                    <a:pt x="7673" y="101"/>
                    <a:pt x="7606" y="234"/>
                  </a:cubicBezTo>
                  <a:lnTo>
                    <a:pt x="7306" y="601"/>
                  </a:lnTo>
                  <a:cubicBezTo>
                    <a:pt x="7239" y="635"/>
                    <a:pt x="7172" y="668"/>
                    <a:pt x="7139" y="701"/>
                  </a:cubicBezTo>
                  <a:cubicBezTo>
                    <a:pt x="7072" y="768"/>
                    <a:pt x="6972" y="801"/>
                    <a:pt x="6905" y="835"/>
                  </a:cubicBezTo>
                  <a:cubicBezTo>
                    <a:pt x="6839" y="835"/>
                    <a:pt x="6805" y="801"/>
                    <a:pt x="6772" y="768"/>
                  </a:cubicBezTo>
                  <a:cubicBezTo>
                    <a:pt x="6436" y="493"/>
                    <a:pt x="5988" y="330"/>
                    <a:pt x="5531" y="330"/>
                  </a:cubicBezTo>
                  <a:cubicBezTo>
                    <a:pt x="5489" y="330"/>
                    <a:pt x="5447" y="332"/>
                    <a:pt x="5404" y="334"/>
                  </a:cubicBezTo>
                  <a:lnTo>
                    <a:pt x="4337" y="334"/>
                  </a:lnTo>
                  <a:cubicBezTo>
                    <a:pt x="4170" y="334"/>
                    <a:pt x="4003" y="301"/>
                    <a:pt x="3837" y="301"/>
                  </a:cubicBezTo>
                  <a:cubicBezTo>
                    <a:pt x="3786" y="296"/>
                    <a:pt x="3735" y="294"/>
                    <a:pt x="3684" y="294"/>
                  </a:cubicBezTo>
                  <a:cubicBezTo>
                    <a:pt x="3041" y="294"/>
                    <a:pt x="2449" y="681"/>
                    <a:pt x="2202" y="1268"/>
                  </a:cubicBezTo>
                  <a:cubicBezTo>
                    <a:pt x="2169" y="1335"/>
                    <a:pt x="2102" y="1402"/>
                    <a:pt x="2002" y="1435"/>
                  </a:cubicBezTo>
                  <a:lnTo>
                    <a:pt x="1902" y="1502"/>
                  </a:lnTo>
                  <a:lnTo>
                    <a:pt x="634" y="1936"/>
                  </a:lnTo>
                  <a:cubicBezTo>
                    <a:pt x="301" y="1969"/>
                    <a:pt x="101" y="2036"/>
                    <a:pt x="67" y="2136"/>
                  </a:cubicBezTo>
                  <a:cubicBezTo>
                    <a:pt x="0" y="2236"/>
                    <a:pt x="67" y="2403"/>
                    <a:pt x="201" y="2636"/>
                  </a:cubicBezTo>
                  <a:cubicBezTo>
                    <a:pt x="301" y="2669"/>
                    <a:pt x="401" y="2703"/>
                    <a:pt x="501" y="2736"/>
                  </a:cubicBezTo>
                  <a:cubicBezTo>
                    <a:pt x="601" y="2803"/>
                    <a:pt x="701" y="2836"/>
                    <a:pt x="801" y="2870"/>
                  </a:cubicBezTo>
                  <a:cubicBezTo>
                    <a:pt x="968" y="2870"/>
                    <a:pt x="1068" y="2703"/>
                    <a:pt x="1101" y="2403"/>
                  </a:cubicBezTo>
                  <a:cubicBezTo>
                    <a:pt x="1235" y="2369"/>
                    <a:pt x="1335" y="2369"/>
                    <a:pt x="1435" y="2369"/>
                  </a:cubicBezTo>
                  <a:lnTo>
                    <a:pt x="1635" y="2369"/>
                  </a:lnTo>
                  <a:cubicBezTo>
                    <a:pt x="1802" y="2403"/>
                    <a:pt x="1802" y="2503"/>
                    <a:pt x="1768" y="2636"/>
                  </a:cubicBezTo>
                  <a:cubicBezTo>
                    <a:pt x="1768" y="2669"/>
                    <a:pt x="1768" y="2703"/>
                    <a:pt x="1768" y="2736"/>
                  </a:cubicBezTo>
                  <a:cubicBezTo>
                    <a:pt x="1802" y="2903"/>
                    <a:pt x="1802" y="3036"/>
                    <a:pt x="1768" y="3170"/>
                  </a:cubicBezTo>
                  <a:cubicBezTo>
                    <a:pt x="1735" y="3470"/>
                    <a:pt x="1802" y="3737"/>
                    <a:pt x="1868" y="4037"/>
                  </a:cubicBezTo>
                  <a:cubicBezTo>
                    <a:pt x="1868" y="4137"/>
                    <a:pt x="1868" y="4271"/>
                    <a:pt x="1935" y="4371"/>
                  </a:cubicBezTo>
                  <a:cubicBezTo>
                    <a:pt x="1969" y="4437"/>
                    <a:pt x="2035" y="4437"/>
                    <a:pt x="2102" y="4437"/>
                  </a:cubicBezTo>
                  <a:cubicBezTo>
                    <a:pt x="2135" y="4437"/>
                    <a:pt x="2202" y="4437"/>
                    <a:pt x="2269" y="4404"/>
                  </a:cubicBezTo>
                  <a:cubicBezTo>
                    <a:pt x="2335" y="4371"/>
                    <a:pt x="2436" y="4337"/>
                    <a:pt x="2536" y="4337"/>
                  </a:cubicBezTo>
                  <a:cubicBezTo>
                    <a:pt x="2636" y="4337"/>
                    <a:pt x="2736" y="4371"/>
                    <a:pt x="2836" y="4404"/>
                  </a:cubicBezTo>
                  <a:lnTo>
                    <a:pt x="2903" y="4404"/>
                  </a:lnTo>
                  <a:cubicBezTo>
                    <a:pt x="3169" y="4371"/>
                    <a:pt x="3436" y="4304"/>
                    <a:pt x="3670" y="4171"/>
                  </a:cubicBezTo>
                  <a:cubicBezTo>
                    <a:pt x="3837" y="4070"/>
                    <a:pt x="4037" y="3970"/>
                    <a:pt x="4203" y="3937"/>
                  </a:cubicBezTo>
                  <a:cubicBezTo>
                    <a:pt x="4270" y="3904"/>
                    <a:pt x="4304" y="3904"/>
                    <a:pt x="4337" y="3870"/>
                  </a:cubicBezTo>
                  <a:lnTo>
                    <a:pt x="4971" y="3870"/>
                  </a:lnTo>
                  <a:cubicBezTo>
                    <a:pt x="5137" y="3870"/>
                    <a:pt x="5304" y="3770"/>
                    <a:pt x="5338" y="3603"/>
                  </a:cubicBezTo>
                  <a:cubicBezTo>
                    <a:pt x="5404" y="3337"/>
                    <a:pt x="5271" y="3036"/>
                    <a:pt x="5004" y="2903"/>
                  </a:cubicBezTo>
                  <a:cubicBezTo>
                    <a:pt x="5004" y="2903"/>
                    <a:pt x="5004" y="2836"/>
                    <a:pt x="5004" y="2803"/>
                  </a:cubicBezTo>
                  <a:cubicBezTo>
                    <a:pt x="5004" y="2770"/>
                    <a:pt x="5004" y="2770"/>
                    <a:pt x="5004" y="2736"/>
                  </a:cubicBezTo>
                  <a:lnTo>
                    <a:pt x="5471" y="2536"/>
                  </a:lnTo>
                  <a:lnTo>
                    <a:pt x="5971" y="2303"/>
                  </a:lnTo>
                  <a:lnTo>
                    <a:pt x="6071" y="2469"/>
                  </a:lnTo>
                  <a:cubicBezTo>
                    <a:pt x="6071" y="2603"/>
                    <a:pt x="6071" y="2736"/>
                    <a:pt x="6272" y="2803"/>
                  </a:cubicBezTo>
                  <a:lnTo>
                    <a:pt x="6672" y="2870"/>
                  </a:lnTo>
                  <a:cubicBezTo>
                    <a:pt x="7005" y="2936"/>
                    <a:pt x="7339" y="3036"/>
                    <a:pt x="7673" y="3070"/>
                  </a:cubicBezTo>
                  <a:lnTo>
                    <a:pt x="7873" y="3070"/>
                  </a:lnTo>
                  <a:cubicBezTo>
                    <a:pt x="8173" y="3070"/>
                    <a:pt x="8440" y="2970"/>
                    <a:pt x="8607" y="2770"/>
                  </a:cubicBezTo>
                  <a:cubicBezTo>
                    <a:pt x="8773" y="2603"/>
                    <a:pt x="8940" y="2536"/>
                    <a:pt x="9140" y="2536"/>
                  </a:cubicBezTo>
                  <a:cubicBezTo>
                    <a:pt x="9407" y="2536"/>
                    <a:pt x="9641" y="2669"/>
                    <a:pt x="9807" y="2903"/>
                  </a:cubicBezTo>
                  <a:cubicBezTo>
                    <a:pt x="10141" y="3337"/>
                    <a:pt x="10641" y="3570"/>
                    <a:pt x="11175" y="3570"/>
                  </a:cubicBezTo>
                  <a:lnTo>
                    <a:pt x="11242" y="3570"/>
                  </a:lnTo>
                  <a:lnTo>
                    <a:pt x="13210" y="4738"/>
                  </a:lnTo>
                  <a:lnTo>
                    <a:pt x="13310" y="4804"/>
                  </a:lnTo>
                  <a:cubicBezTo>
                    <a:pt x="13443" y="4804"/>
                    <a:pt x="13510" y="4804"/>
                    <a:pt x="13543" y="4738"/>
                  </a:cubicBezTo>
                  <a:cubicBezTo>
                    <a:pt x="13610" y="4704"/>
                    <a:pt x="13610" y="4471"/>
                    <a:pt x="13610" y="4037"/>
                  </a:cubicBezTo>
                  <a:cubicBezTo>
                    <a:pt x="13810" y="3870"/>
                    <a:pt x="13877" y="3637"/>
                    <a:pt x="13810" y="3370"/>
                  </a:cubicBezTo>
                  <a:cubicBezTo>
                    <a:pt x="13710" y="3170"/>
                    <a:pt x="13577" y="3003"/>
                    <a:pt x="13377" y="2870"/>
                  </a:cubicBezTo>
                  <a:lnTo>
                    <a:pt x="13277" y="2770"/>
                  </a:lnTo>
                  <a:cubicBezTo>
                    <a:pt x="13243" y="2736"/>
                    <a:pt x="13177" y="2669"/>
                    <a:pt x="13110" y="2636"/>
                  </a:cubicBezTo>
                  <a:cubicBezTo>
                    <a:pt x="12943" y="2503"/>
                    <a:pt x="12843" y="2369"/>
                    <a:pt x="12743" y="2169"/>
                  </a:cubicBezTo>
                  <a:cubicBezTo>
                    <a:pt x="12343" y="1168"/>
                    <a:pt x="11842" y="835"/>
                    <a:pt x="10775" y="835"/>
                  </a:cubicBezTo>
                  <a:lnTo>
                    <a:pt x="10708" y="835"/>
                  </a:lnTo>
                  <a:cubicBezTo>
                    <a:pt x="10308" y="835"/>
                    <a:pt x="9908" y="801"/>
                    <a:pt x="9541" y="668"/>
                  </a:cubicBezTo>
                  <a:lnTo>
                    <a:pt x="9007" y="535"/>
                  </a:lnTo>
                  <a:cubicBezTo>
                    <a:pt x="8940" y="435"/>
                    <a:pt x="8840" y="368"/>
                    <a:pt x="8707" y="368"/>
                  </a:cubicBezTo>
                  <a:cubicBezTo>
                    <a:pt x="8607" y="368"/>
                    <a:pt x="8507" y="334"/>
                    <a:pt x="8440" y="268"/>
                  </a:cubicBezTo>
                  <a:cubicBezTo>
                    <a:pt x="8473" y="234"/>
                    <a:pt x="8473" y="168"/>
                    <a:pt x="8440" y="134"/>
                  </a:cubicBezTo>
                  <a:cubicBezTo>
                    <a:pt x="8306" y="68"/>
                    <a:pt x="8173" y="1"/>
                    <a:pt x="8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19"/>
          <p:cNvSpPr txBox="1">
            <a:spLocks noGrp="1"/>
          </p:cNvSpPr>
          <p:nvPr>
            <p:ph type="title"/>
          </p:nvPr>
        </p:nvSpPr>
        <p:spPr>
          <a:xfrm>
            <a:off x="945222" y="700482"/>
            <a:ext cx="6863138" cy="4352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ETIKA BANGSA INDONESIA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37267" y="1909377"/>
            <a:ext cx="5698735" cy="22993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dalam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kehidupan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di Indonesia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dapat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digali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dari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Pancasila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merupakan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dasar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Pancasila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memancarkan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nilai-nilai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harus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ditumbuhkembangkan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diimplementasikan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oleh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setiap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individu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warga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Indonesia.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perlu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dianggap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sebagai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 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terapan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 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karena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aturan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normatif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bersifat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umum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,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diterapkan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secara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khusus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sesuai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dengan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kekhususan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kekhasan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bidang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kehidupan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Sebagai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khusus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,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merupakan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kontekstualisasi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aturan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umum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dalam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situasi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konkret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68" y="2052743"/>
            <a:ext cx="2142892" cy="1119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459">
            <a:off x="6127748" y="1813434"/>
            <a:ext cx="725439" cy="478618"/>
          </a:xfrm>
          <a:prstGeom prst="rect">
            <a:avLst/>
          </a:prstGeom>
        </p:spPr>
      </p:pic>
      <p:sp>
        <p:nvSpPr>
          <p:cNvPr id="112" name="Left Arrow 111"/>
          <p:cNvSpPr/>
          <p:nvPr/>
        </p:nvSpPr>
        <p:spPr>
          <a:xfrm>
            <a:off x="3173494" y="4220071"/>
            <a:ext cx="1153957" cy="37214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  <p:sp>
        <p:nvSpPr>
          <p:cNvPr id="114" name="Right Arrow 113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22"/>
          <p:cNvGrpSpPr/>
          <p:nvPr/>
        </p:nvGrpSpPr>
        <p:grpSpPr>
          <a:xfrm>
            <a:off x="6193464" y="2423777"/>
            <a:ext cx="2514600" cy="902228"/>
            <a:chOff x="2810119" y="3316455"/>
            <a:chExt cx="3523764" cy="1304610"/>
          </a:xfrm>
        </p:grpSpPr>
        <p:grpSp>
          <p:nvGrpSpPr>
            <p:cNvPr id="1329" name="Google Shape;1329;p22"/>
            <p:cNvGrpSpPr/>
            <p:nvPr/>
          </p:nvGrpSpPr>
          <p:grpSpPr>
            <a:xfrm>
              <a:off x="3568489" y="3433294"/>
              <a:ext cx="1913115" cy="1187771"/>
              <a:chOff x="3568489" y="3433294"/>
              <a:chExt cx="1913115" cy="1187771"/>
            </a:xfrm>
          </p:grpSpPr>
          <p:grpSp>
            <p:nvGrpSpPr>
              <p:cNvPr id="1330" name="Google Shape;1330;p22"/>
              <p:cNvGrpSpPr/>
              <p:nvPr/>
            </p:nvGrpSpPr>
            <p:grpSpPr>
              <a:xfrm>
                <a:off x="3756950" y="3433294"/>
                <a:ext cx="888566" cy="666439"/>
                <a:chOff x="3522488" y="2082075"/>
                <a:chExt cx="1144175" cy="858150"/>
              </a:xfrm>
            </p:grpSpPr>
            <p:sp>
              <p:nvSpPr>
                <p:cNvPr id="1331" name="Google Shape;1331;p22"/>
                <p:cNvSpPr/>
                <p:nvPr/>
              </p:nvSpPr>
              <p:spPr>
                <a:xfrm>
                  <a:off x="3652588" y="2082075"/>
                  <a:ext cx="1014075" cy="8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3" h="34326" extrusionOk="0">
                      <a:moveTo>
                        <a:pt x="4504" y="24285"/>
                      </a:moveTo>
                      <a:cubicBezTo>
                        <a:pt x="4519" y="24300"/>
                        <a:pt x="4534" y="24308"/>
                        <a:pt x="4546" y="24313"/>
                      </a:cubicBezTo>
                      <a:lnTo>
                        <a:pt x="4546" y="24313"/>
                      </a:lnTo>
                      <a:cubicBezTo>
                        <a:pt x="4549" y="24309"/>
                        <a:pt x="4552" y="24306"/>
                        <a:pt x="4555" y="24302"/>
                      </a:cubicBezTo>
                      <a:lnTo>
                        <a:pt x="4555" y="24302"/>
                      </a:lnTo>
                      <a:lnTo>
                        <a:pt x="4537" y="24285"/>
                      </a:lnTo>
                      <a:close/>
                      <a:moveTo>
                        <a:pt x="29622" y="32591"/>
                      </a:moveTo>
                      <a:cubicBezTo>
                        <a:pt x="29622" y="32591"/>
                        <a:pt x="29688" y="32624"/>
                        <a:pt x="29722" y="32624"/>
                      </a:cubicBezTo>
                      <a:lnTo>
                        <a:pt x="29688" y="32691"/>
                      </a:lnTo>
                      <a:cubicBezTo>
                        <a:pt x="29622" y="32624"/>
                        <a:pt x="29622" y="32591"/>
                        <a:pt x="29622" y="32591"/>
                      </a:cubicBezTo>
                      <a:close/>
                      <a:moveTo>
                        <a:pt x="29822" y="1"/>
                      </a:moveTo>
                      <a:cubicBezTo>
                        <a:pt x="29755" y="1"/>
                        <a:pt x="29722" y="1"/>
                        <a:pt x="29655" y="34"/>
                      </a:cubicBezTo>
                      <a:cubicBezTo>
                        <a:pt x="29555" y="101"/>
                        <a:pt x="29455" y="134"/>
                        <a:pt x="29355" y="201"/>
                      </a:cubicBezTo>
                      <a:cubicBezTo>
                        <a:pt x="29221" y="301"/>
                        <a:pt x="29021" y="368"/>
                        <a:pt x="28821" y="401"/>
                      </a:cubicBezTo>
                      <a:cubicBezTo>
                        <a:pt x="28654" y="368"/>
                        <a:pt x="28454" y="268"/>
                        <a:pt x="28354" y="101"/>
                      </a:cubicBezTo>
                      <a:cubicBezTo>
                        <a:pt x="28321" y="67"/>
                        <a:pt x="28254" y="34"/>
                        <a:pt x="28187" y="34"/>
                      </a:cubicBezTo>
                      <a:cubicBezTo>
                        <a:pt x="28087" y="34"/>
                        <a:pt x="27987" y="67"/>
                        <a:pt x="27887" y="167"/>
                      </a:cubicBezTo>
                      <a:cubicBezTo>
                        <a:pt x="27820" y="234"/>
                        <a:pt x="27754" y="268"/>
                        <a:pt x="27654" y="334"/>
                      </a:cubicBezTo>
                      <a:cubicBezTo>
                        <a:pt x="27420" y="501"/>
                        <a:pt x="27220" y="735"/>
                        <a:pt x="27120" y="1001"/>
                      </a:cubicBezTo>
                      <a:cubicBezTo>
                        <a:pt x="27120" y="1035"/>
                        <a:pt x="27087" y="1068"/>
                        <a:pt x="27087" y="1101"/>
                      </a:cubicBezTo>
                      <a:lnTo>
                        <a:pt x="27020" y="1468"/>
                      </a:lnTo>
                      <a:cubicBezTo>
                        <a:pt x="26953" y="1802"/>
                        <a:pt x="26853" y="2136"/>
                        <a:pt x="26720" y="2469"/>
                      </a:cubicBezTo>
                      <a:cubicBezTo>
                        <a:pt x="26586" y="2803"/>
                        <a:pt x="26553" y="3136"/>
                        <a:pt x="26620" y="3470"/>
                      </a:cubicBezTo>
                      <a:cubicBezTo>
                        <a:pt x="26653" y="3737"/>
                        <a:pt x="26620" y="4004"/>
                        <a:pt x="26553" y="4270"/>
                      </a:cubicBezTo>
                      <a:cubicBezTo>
                        <a:pt x="26486" y="4370"/>
                        <a:pt x="26453" y="4537"/>
                        <a:pt x="26453" y="4671"/>
                      </a:cubicBezTo>
                      <a:lnTo>
                        <a:pt x="26453" y="4771"/>
                      </a:lnTo>
                      <a:cubicBezTo>
                        <a:pt x="26453" y="5271"/>
                        <a:pt x="26253" y="5505"/>
                        <a:pt x="25819" y="5505"/>
                      </a:cubicBezTo>
                      <a:lnTo>
                        <a:pt x="25452" y="5505"/>
                      </a:lnTo>
                      <a:cubicBezTo>
                        <a:pt x="25052" y="5505"/>
                        <a:pt x="24918" y="5872"/>
                        <a:pt x="24818" y="6205"/>
                      </a:cubicBezTo>
                      <a:cubicBezTo>
                        <a:pt x="24818" y="6272"/>
                        <a:pt x="24818" y="6372"/>
                        <a:pt x="24818" y="6439"/>
                      </a:cubicBezTo>
                      <a:cubicBezTo>
                        <a:pt x="24852" y="6572"/>
                        <a:pt x="24852" y="6705"/>
                        <a:pt x="24785" y="6806"/>
                      </a:cubicBezTo>
                      <a:cubicBezTo>
                        <a:pt x="24752" y="6839"/>
                        <a:pt x="24718" y="6906"/>
                        <a:pt x="24718" y="6939"/>
                      </a:cubicBezTo>
                      <a:cubicBezTo>
                        <a:pt x="24618" y="7139"/>
                        <a:pt x="24518" y="7306"/>
                        <a:pt x="24752" y="7473"/>
                      </a:cubicBezTo>
                      <a:cubicBezTo>
                        <a:pt x="24852" y="7539"/>
                        <a:pt x="24885" y="7606"/>
                        <a:pt x="24885" y="7673"/>
                      </a:cubicBezTo>
                      <a:cubicBezTo>
                        <a:pt x="24885" y="7706"/>
                        <a:pt x="24818" y="7773"/>
                        <a:pt x="24752" y="7806"/>
                      </a:cubicBezTo>
                      <a:cubicBezTo>
                        <a:pt x="24718" y="7840"/>
                        <a:pt x="24685" y="7873"/>
                        <a:pt x="24651" y="7940"/>
                      </a:cubicBezTo>
                      <a:cubicBezTo>
                        <a:pt x="24451" y="8006"/>
                        <a:pt x="24318" y="8140"/>
                        <a:pt x="24218" y="8307"/>
                      </a:cubicBezTo>
                      <a:cubicBezTo>
                        <a:pt x="23984" y="8407"/>
                        <a:pt x="23784" y="8573"/>
                        <a:pt x="23651" y="8807"/>
                      </a:cubicBezTo>
                      <a:cubicBezTo>
                        <a:pt x="23584" y="9074"/>
                        <a:pt x="23617" y="9341"/>
                        <a:pt x="23751" y="9608"/>
                      </a:cubicBezTo>
                      <a:cubicBezTo>
                        <a:pt x="23784" y="9741"/>
                        <a:pt x="23784" y="9841"/>
                        <a:pt x="23751" y="9974"/>
                      </a:cubicBezTo>
                      <a:cubicBezTo>
                        <a:pt x="23484" y="10175"/>
                        <a:pt x="23250" y="10508"/>
                        <a:pt x="23184" y="10875"/>
                      </a:cubicBezTo>
                      <a:cubicBezTo>
                        <a:pt x="23017" y="10908"/>
                        <a:pt x="22950" y="11109"/>
                        <a:pt x="22884" y="11275"/>
                      </a:cubicBezTo>
                      <a:cubicBezTo>
                        <a:pt x="22850" y="11442"/>
                        <a:pt x="22817" y="11509"/>
                        <a:pt x="22750" y="11509"/>
                      </a:cubicBezTo>
                      <a:lnTo>
                        <a:pt x="22717" y="11509"/>
                      </a:lnTo>
                      <a:cubicBezTo>
                        <a:pt x="22583" y="11442"/>
                        <a:pt x="22417" y="11409"/>
                        <a:pt x="22250" y="11409"/>
                      </a:cubicBezTo>
                      <a:cubicBezTo>
                        <a:pt x="22050" y="11409"/>
                        <a:pt x="21849" y="11476"/>
                        <a:pt x="21616" y="11542"/>
                      </a:cubicBezTo>
                      <a:cubicBezTo>
                        <a:pt x="21416" y="11609"/>
                        <a:pt x="21216" y="11642"/>
                        <a:pt x="21016" y="11642"/>
                      </a:cubicBezTo>
                      <a:cubicBezTo>
                        <a:pt x="20915" y="11642"/>
                        <a:pt x="20815" y="11642"/>
                        <a:pt x="20715" y="11609"/>
                      </a:cubicBezTo>
                      <a:lnTo>
                        <a:pt x="20615" y="11609"/>
                      </a:lnTo>
                      <a:cubicBezTo>
                        <a:pt x="20315" y="11609"/>
                        <a:pt x="20048" y="11742"/>
                        <a:pt x="19881" y="11976"/>
                      </a:cubicBezTo>
                      <a:cubicBezTo>
                        <a:pt x="19715" y="12143"/>
                        <a:pt x="19514" y="12243"/>
                        <a:pt x="19281" y="12243"/>
                      </a:cubicBezTo>
                      <a:cubicBezTo>
                        <a:pt x="19114" y="12243"/>
                        <a:pt x="18981" y="12209"/>
                        <a:pt x="18814" y="12176"/>
                      </a:cubicBezTo>
                      <a:cubicBezTo>
                        <a:pt x="18681" y="12143"/>
                        <a:pt x="18514" y="12143"/>
                        <a:pt x="18380" y="12143"/>
                      </a:cubicBezTo>
                      <a:cubicBezTo>
                        <a:pt x="18364" y="12126"/>
                        <a:pt x="18339" y="12118"/>
                        <a:pt x="18314" y="12118"/>
                      </a:cubicBezTo>
                      <a:cubicBezTo>
                        <a:pt x="18289" y="12118"/>
                        <a:pt x="18264" y="12126"/>
                        <a:pt x="18247" y="12143"/>
                      </a:cubicBezTo>
                      <a:cubicBezTo>
                        <a:pt x="18214" y="12076"/>
                        <a:pt x="18214" y="12043"/>
                        <a:pt x="18214" y="12009"/>
                      </a:cubicBezTo>
                      <a:lnTo>
                        <a:pt x="17913" y="11843"/>
                      </a:lnTo>
                      <a:lnTo>
                        <a:pt x="17646" y="11843"/>
                      </a:lnTo>
                      <a:cubicBezTo>
                        <a:pt x="17613" y="11776"/>
                        <a:pt x="17546" y="11742"/>
                        <a:pt x="17480" y="11676"/>
                      </a:cubicBezTo>
                      <a:lnTo>
                        <a:pt x="17413" y="11609"/>
                      </a:lnTo>
                      <a:cubicBezTo>
                        <a:pt x="17246" y="11442"/>
                        <a:pt x="17013" y="11309"/>
                        <a:pt x="16779" y="11242"/>
                      </a:cubicBezTo>
                      <a:lnTo>
                        <a:pt x="16679" y="11209"/>
                      </a:lnTo>
                      <a:cubicBezTo>
                        <a:pt x="16546" y="11175"/>
                        <a:pt x="16412" y="11142"/>
                        <a:pt x="16279" y="11142"/>
                      </a:cubicBezTo>
                      <a:lnTo>
                        <a:pt x="14811" y="11142"/>
                      </a:lnTo>
                      <a:cubicBezTo>
                        <a:pt x="14746" y="11133"/>
                        <a:pt x="14682" y="11129"/>
                        <a:pt x="14617" y="11129"/>
                      </a:cubicBezTo>
                      <a:cubicBezTo>
                        <a:pt x="14184" y="11129"/>
                        <a:pt x="13763" y="11319"/>
                        <a:pt x="13443" y="11609"/>
                      </a:cubicBezTo>
                      <a:cubicBezTo>
                        <a:pt x="13243" y="11742"/>
                        <a:pt x="13110" y="11976"/>
                        <a:pt x="13110" y="12209"/>
                      </a:cubicBezTo>
                      <a:cubicBezTo>
                        <a:pt x="13110" y="12376"/>
                        <a:pt x="13043" y="12576"/>
                        <a:pt x="12943" y="12710"/>
                      </a:cubicBezTo>
                      <a:lnTo>
                        <a:pt x="12876" y="12710"/>
                      </a:lnTo>
                      <a:cubicBezTo>
                        <a:pt x="12843" y="12743"/>
                        <a:pt x="12843" y="12777"/>
                        <a:pt x="12876" y="12777"/>
                      </a:cubicBezTo>
                      <a:cubicBezTo>
                        <a:pt x="12643" y="12843"/>
                        <a:pt x="12443" y="12910"/>
                        <a:pt x="12276" y="13043"/>
                      </a:cubicBezTo>
                      <a:cubicBezTo>
                        <a:pt x="12042" y="13177"/>
                        <a:pt x="11776" y="13277"/>
                        <a:pt x="11509" y="13310"/>
                      </a:cubicBezTo>
                      <a:cubicBezTo>
                        <a:pt x="11409" y="13310"/>
                        <a:pt x="11342" y="13277"/>
                        <a:pt x="11242" y="13277"/>
                      </a:cubicBezTo>
                      <a:lnTo>
                        <a:pt x="11209" y="13277"/>
                      </a:lnTo>
                      <a:cubicBezTo>
                        <a:pt x="11142" y="13310"/>
                        <a:pt x="11108" y="13344"/>
                        <a:pt x="11108" y="13377"/>
                      </a:cubicBezTo>
                      <a:lnTo>
                        <a:pt x="11008" y="13377"/>
                      </a:lnTo>
                      <a:cubicBezTo>
                        <a:pt x="10808" y="13344"/>
                        <a:pt x="10608" y="13310"/>
                        <a:pt x="10441" y="13244"/>
                      </a:cubicBezTo>
                      <a:cubicBezTo>
                        <a:pt x="10275" y="13177"/>
                        <a:pt x="10074" y="13143"/>
                        <a:pt x="9908" y="13143"/>
                      </a:cubicBezTo>
                      <a:lnTo>
                        <a:pt x="9808" y="13143"/>
                      </a:lnTo>
                      <a:lnTo>
                        <a:pt x="9541" y="13110"/>
                      </a:lnTo>
                      <a:cubicBezTo>
                        <a:pt x="9474" y="13043"/>
                        <a:pt x="9374" y="13043"/>
                        <a:pt x="9274" y="13043"/>
                      </a:cubicBezTo>
                      <a:cubicBezTo>
                        <a:pt x="9140" y="13043"/>
                        <a:pt x="9040" y="13043"/>
                        <a:pt x="8940" y="13077"/>
                      </a:cubicBezTo>
                      <a:cubicBezTo>
                        <a:pt x="8807" y="13110"/>
                        <a:pt x="8707" y="13143"/>
                        <a:pt x="8607" y="13143"/>
                      </a:cubicBezTo>
                      <a:lnTo>
                        <a:pt x="8507" y="13143"/>
                      </a:lnTo>
                      <a:cubicBezTo>
                        <a:pt x="8206" y="13210"/>
                        <a:pt x="7906" y="13344"/>
                        <a:pt x="7639" y="13544"/>
                      </a:cubicBezTo>
                      <a:cubicBezTo>
                        <a:pt x="7506" y="13677"/>
                        <a:pt x="7339" y="13744"/>
                        <a:pt x="7172" y="13744"/>
                      </a:cubicBezTo>
                      <a:cubicBezTo>
                        <a:pt x="6972" y="13744"/>
                        <a:pt x="6805" y="13677"/>
                        <a:pt x="6672" y="13577"/>
                      </a:cubicBezTo>
                      <a:lnTo>
                        <a:pt x="6639" y="13577"/>
                      </a:lnTo>
                      <a:cubicBezTo>
                        <a:pt x="6539" y="13544"/>
                        <a:pt x="6438" y="13510"/>
                        <a:pt x="6338" y="13510"/>
                      </a:cubicBezTo>
                      <a:lnTo>
                        <a:pt x="6305" y="13510"/>
                      </a:lnTo>
                      <a:cubicBezTo>
                        <a:pt x="6072" y="13110"/>
                        <a:pt x="5738" y="12810"/>
                        <a:pt x="5338" y="12610"/>
                      </a:cubicBezTo>
                      <a:lnTo>
                        <a:pt x="5238" y="12543"/>
                      </a:lnTo>
                      <a:lnTo>
                        <a:pt x="5104" y="12510"/>
                      </a:lnTo>
                      <a:cubicBezTo>
                        <a:pt x="5071" y="12476"/>
                        <a:pt x="5037" y="12410"/>
                        <a:pt x="5004" y="12376"/>
                      </a:cubicBezTo>
                      <a:lnTo>
                        <a:pt x="4904" y="12276"/>
                      </a:lnTo>
                      <a:cubicBezTo>
                        <a:pt x="4737" y="12109"/>
                        <a:pt x="4570" y="11976"/>
                        <a:pt x="4404" y="11843"/>
                      </a:cubicBezTo>
                      <a:cubicBezTo>
                        <a:pt x="4370" y="11709"/>
                        <a:pt x="4237" y="11609"/>
                        <a:pt x="4137" y="11576"/>
                      </a:cubicBezTo>
                      <a:cubicBezTo>
                        <a:pt x="3703" y="11042"/>
                        <a:pt x="3370" y="10441"/>
                        <a:pt x="3136" y="9774"/>
                      </a:cubicBezTo>
                      <a:cubicBezTo>
                        <a:pt x="3270" y="9774"/>
                        <a:pt x="3336" y="9674"/>
                        <a:pt x="3403" y="9574"/>
                      </a:cubicBezTo>
                      <a:cubicBezTo>
                        <a:pt x="3403" y="9541"/>
                        <a:pt x="3403" y="9474"/>
                        <a:pt x="3403" y="9407"/>
                      </a:cubicBezTo>
                      <a:cubicBezTo>
                        <a:pt x="3370" y="9374"/>
                        <a:pt x="3336" y="9341"/>
                        <a:pt x="3303" y="9341"/>
                      </a:cubicBezTo>
                      <a:cubicBezTo>
                        <a:pt x="3236" y="9341"/>
                        <a:pt x="3203" y="9407"/>
                        <a:pt x="3136" y="9474"/>
                      </a:cubicBezTo>
                      <a:lnTo>
                        <a:pt x="3003" y="9474"/>
                      </a:lnTo>
                      <a:cubicBezTo>
                        <a:pt x="2939" y="9464"/>
                        <a:pt x="2876" y="9460"/>
                        <a:pt x="2813" y="9460"/>
                      </a:cubicBezTo>
                      <a:cubicBezTo>
                        <a:pt x="2445" y="9460"/>
                        <a:pt x="2092" y="9623"/>
                        <a:pt x="1835" y="9908"/>
                      </a:cubicBezTo>
                      <a:cubicBezTo>
                        <a:pt x="1835" y="9941"/>
                        <a:pt x="1835" y="9941"/>
                        <a:pt x="1835" y="9974"/>
                      </a:cubicBezTo>
                      <a:cubicBezTo>
                        <a:pt x="1735" y="10141"/>
                        <a:pt x="1635" y="10275"/>
                        <a:pt x="1502" y="10408"/>
                      </a:cubicBezTo>
                      <a:cubicBezTo>
                        <a:pt x="1201" y="10775"/>
                        <a:pt x="968" y="11209"/>
                        <a:pt x="801" y="11642"/>
                      </a:cubicBezTo>
                      <a:cubicBezTo>
                        <a:pt x="734" y="11876"/>
                        <a:pt x="701" y="12076"/>
                        <a:pt x="701" y="12310"/>
                      </a:cubicBezTo>
                      <a:cubicBezTo>
                        <a:pt x="668" y="12943"/>
                        <a:pt x="468" y="13577"/>
                        <a:pt x="101" y="14111"/>
                      </a:cubicBezTo>
                      <a:cubicBezTo>
                        <a:pt x="34" y="14144"/>
                        <a:pt x="1" y="14211"/>
                        <a:pt x="1" y="14278"/>
                      </a:cubicBezTo>
                      <a:cubicBezTo>
                        <a:pt x="1" y="14378"/>
                        <a:pt x="34" y="14478"/>
                        <a:pt x="101" y="14511"/>
                      </a:cubicBezTo>
                      <a:cubicBezTo>
                        <a:pt x="167" y="14611"/>
                        <a:pt x="234" y="14711"/>
                        <a:pt x="234" y="14845"/>
                      </a:cubicBezTo>
                      <a:cubicBezTo>
                        <a:pt x="234" y="14911"/>
                        <a:pt x="267" y="15011"/>
                        <a:pt x="334" y="15078"/>
                      </a:cubicBezTo>
                      <a:lnTo>
                        <a:pt x="334" y="15212"/>
                      </a:lnTo>
                      <a:cubicBezTo>
                        <a:pt x="334" y="15345"/>
                        <a:pt x="334" y="15478"/>
                        <a:pt x="334" y="15579"/>
                      </a:cubicBezTo>
                      <a:cubicBezTo>
                        <a:pt x="301" y="15945"/>
                        <a:pt x="267" y="16279"/>
                        <a:pt x="601" y="16479"/>
                      </a:cubicBezTo>
                      <a:cubicBezTo>
                        <a:pt x="1101" y="16779"/>
                        <a:pt x="1368" y="17313"/>
                        <a:pt x="1335" y="17880"/>
                      </a:cubicBezTo>
                      <a:lnTo>
                        <a:pt x="1335" y="18014"/>
                      </a:lnTo>
                      <a:cubicBezTo>
                        <a:pt x="801" y="18314"/>
                        <a:pt x="701" y="18714"/>
                        <a:pt x="1035" y="19348"/>
                      </a:cubicBezTo>
                      <a:cubicBezTo>
                        <a:pt x="1101" y="19481"/>
                        <a:pt x="1168" y="19615"/>
                        <a:pt x="1235" y="19748"/>
                      </a:cubicBezTo>
                      <a:cubicBezTo>
                        <a:pt x="1535" y="20115"/>
                        <a:pt x="1702" y="20582"/>
                        <a:pt x="1635" y="21082"/>
                      </a:cubicBezTo>
                      <a:cubicBezTo>
                        <a:pt x="1568" y="21116"/>
                        <a:pt x="1568" y="21149"/>
                        <a:pt x="1568" y="21183"/>
                      </a:cubicBezTo>
                      <a:cubicBezTo>
                        <a:pt x="1568" y="21183"/>
                        <a:pt x="1602" y="21216"/>
                        <a:pt x="1668" y="21216"/>
                      </a:cubicBezTo>
                      <a:cubicBezTo>
                        <a:pt x="1969" y="21216"/>
                        <a:pt x="2269" y="21283"/>
                        <a:pt x="2402" y="21449"/>
                      </a:cubicBezTo>
                      <a:cubicBezTo>
                        <a:pt x="2469" y="21650"/>
                        <a:pt x="2436" y="21883"/>
                        <a:pt x="2336" y="22050"/>
                      </a:cubicBezTo>
                      <a:cubicBezTo>
                        <a:pt x="2169" y="22217"/>
                        <a:pt x="2169" y="22450"/>
                        <a:pt x="2336" y="22617"/>
                      </a:cubicBezTo>
                      <a:cubicBezTo>
                        <a:pt x="2436" y="22784"/>
                        <a:pt x="2602" y="22884"/>
                        <a:pt x="2803" y="22884"/>
                      </a:cubicBezTo>
                      <a:cubicBezTo>
                        <a:pt x="3036" y="22884"/>
                        <a:pt x="3236" y="22784"/>
                        <a:pt x="3403" y="22584"/>
                      </a:cubicBezTo>
                      <a:cubicBezTo>
                        <a:pt x="3536" y="22450"/>
                        <a:pt x="3737" y="22350"/>
                        <a:pt x="3970" y="22317"/>
                      </a:cubicBezTo>
                      <a:cubicBezTo>
                        <a:pt x="4103" y="22350"/>
                        <a:pt x="4270" y="22383"/>
                        <a:pt x="4404" y="22483"/>
                      </a:cubicBezTo>
                      <a:lnTo>
                        <a:pt x="4871" y="23451"/>
                      </a:lnTo>
                      <a:lnTo>
                        <a:pt x="4570" y="24285"/>
                      </a:lnTo>
                      <a:cubicBezTo>
                        <a:pt x="4565" y="24291"/>
                        <a:pt x="4560" y="24297"/>
                        <a:pt x="4555" y="24302"/>
                      </a:cubicBezTo>
                      <a:lnTo>
                        <a:pt x="4555" y="24302"/>
                      </a:lnTo>
                      <a:lnTo>
                        <a:pt x="4570" y="24318"/>
                      </a:lnTo>
                      <a:cubicBezTo>
                        <a:pt x="4570" y="24318"/>
                        <a:pt x="4560" y="24318"/>
                        <a:pt x="4546" y="24313"/>
                      </a:cubicBezTo>
                      <a:lnTo>
                        <a:pt x="4546" y="24313"/>
                      </a:lnTo>
                      <a:cubicBezTo>
                        <a:pt x="4297" y="24595"/>
                        <a:pt x="4204" y="24756"/>
                        <a:pt x="4204" y="24885"/>
                      </a:cubicBezTo>
                      <a:cubicBezTo>
                        <a:pt x="4204" y="25019"/>
                        <a:pt x="4337" y="25085"/>
                        <a:pt x="4570" y="25252"/>
                      </a:cubicBezTo>
                      <a:lnTo>
                        <a:pt x="4570" y="25319"/>
                      </a:lnTo>
                      <a:lnTo>
                        <a:pt x="4704" y="25352"/>
                      </a:lnTo>
                      <a:cubicBezTo>
                        <a:pt x="4804" y="25386"/>
                        <a:pt x="4904" y="25452"/>
                        <a:pt x="5004" y="25519"/>
                      </a:cubicBezTo>
                      <a:cubicBezTo>
                        <a:pt x="5004" y="25519"/>
                        <a:pt x="5004" y="25552"/>
                        <a:pt x="5037" y="25552"/>
                      </a:cubicBezTo>
                      <a:cubicBezTo>
                        <a:pt x="5071" y="25786"/>
                        <a:pt x="5104" y="25986"/>
                        <a:pt x="5071" y="26219"/>
                      </a:cubicBezTo>
                      <a:cubicBezTo>
                        <a:pt x="5037" y="26486"/>
                        <a:pt x="5037" y="26720"/>
                        <a:pt x="5138" y="26987"/>
                      </a:cubicBezTo>
                      <a:cubicBezTo>
                        <a:pt x="5238" y="27120"/>
                        <a:pt x="5304" y="27287"/>
                        <a:pt x="5338" y="27454"/>
                      </a:cubicBezTo>
                      <a:cubicBezTo>
                        <a:pt x="5371" y="27654"/>
                        <a:pt x="5438" y="27821"/>
                        <a:pt x="5538" y="27987"/>
                      </a:cubicBezTo>
                      <a:lnTo>
                        <a:pt x="5538" y="28888"/>
                      </a:lnTo>
                      <a:cubicBezTo>
                        <a:pt x="5471" y="28955"/>
                        <a:pt x="5438" y="29055"/>
                        <a:pt x="5438" y="29122"/>
                      </a:cubicBezTo>
                      <a:cubicBezTo>
                        <a:pt x="5438" y="29155"/>
                        <a:pt x="5438" y="29188"/>
                        <a:pt x="5438" y="29222"/>
                      </a:cubicBezTo>
                      <a:cubicBezTo>
                        <a:pt x="5471" y="29388"/>
                        <a:pt x="5571" y="29522"/>
                        <a:pt x="5705" y="29622"/>
                      </a:cubicBezTo>
                      <a:cubicBezTo>
                        <a:pt x="5738" y="29622"/>
                        <a:pt x="5771" y="29655"/>
                        <a:pt x="5805" y="29655"/>
                      </a:cubicBezTo>
                      <a:lnTo>
                        <a:pt x="5905" y="29655"/>
                      </a:lnTo>
                      <a:cubicBezTo>
                        <a:pt x="6072" y="29622"/>
                        <a:pt x="6205" y="29555"/>
                        <a:pt x="6338" y="29422"/>
                      </a:cubicBezTo>
                      <a:cubicBezTo>
                        <a:pt x="6405" y="29388"/>
                        <a:pt x="6472" y="29355"/>
                        <a:pt x="6539" y="29288"/>
                      </a:cubicBezTo>
                      <a:lnTo>
                        <a:pt x="6972" y="29322"/>
                      </a:lnTo>
                      <a:lnTo>
                        <a:pt x="7006" y="29388"/>
                      </a:lnTo>
                      <a:cubicBezTo>
                        <a:pt x="7072" y="29589"/>
                        <a:pt x="7239" y="29755"/>
                        <a:pt x="7406" y="29855"/>
                      </a:cubicBezTo>
                      <a:lnTo>
                        <a:pt x="7506" y="29855"/>
                      </a:lnTo>
                      <a:cubicBezTo>
                        <a:pt x="7639" y="29855"/>
                        <a:pt x="7773" y="29822"/>
                        <a:pt x="7873" y="29722"/>
                      </a:cubicBezTo>
                      <a:cubicBezTo>
                        <a:pt x="7906" y="29722"/>
                        <a:pt x="7940" y="29689"/>
                        <a:pt x="7973" y="29689"/>
                      </a:cubicBezTo>
                      <a:cubicBezTo>
                        <a:pt x="8073" y="29689"/>
                        <a:pt x="8173" y="29755"/>
                        <a:pt x="8206" y="29855"/>
                      </a:cubicBezTo>
                      <a:cubicBezTo>
                        <a:pt x="8273" y="30022"/>
                        <a:pt x="8440" y="30089"/>
                        <a:pt x="8607" y="30089"/>
                      </a:cubicBezTo>
                      <a:cubicBezTo>
                        <a:pt x="8707" y="30089"/>
                        <a:pt x="8807" y="30056"/>
                        <a:pt x="8907" y="30022"/>
                      </a:cubicBezTo>
                      <a:lnTo>
                        <a:pt x="9174" y="29855"/>
                      </a:lnTo>
                      <a:cubicBezTo>
                        <a:pt x="9474" y="29589"/>
                        <a:pt x="9874" y="29422"/>
                        <a:pt x="10275" y="29388"/>
                      </a:cubicBezTo>
                      <a:cubicBezTo>
                        <a:pt x="10541" y="29388"/>
                        <a:pt x="10808" y="29488"/>
                        <a:pt x="11008" y="29689"/>
                      </a:cubicBezTo>
                      <a:cubicBezTo>
                        <a:pt x="11042" y="29689"/>
                        <a:pt x="11108" y="29655"/>
                        <a:pt x="11142" y="29655"/>
                      </a:cubicBezTo>
                      <a:lnTo>
                        <a:pt x="11175" y="29622"/>
                      </a:lnTo>
                      <a:lnTo>
                        <a:pt x="11242" y="29622"/>
                      </a:lnTo>
                      <a:lnTo>
                        <a:pt x="11309" y="29555"/>
                      </a:lnTo>
                      <a:cubicBezTo>
                        <a:pt x="11442" y="29488"/>
                        <a:pt x="11575" y="29455"/>
                        <a:pt x="11709" y="29455"/>
                      </a:cubicBezTo>
                      <a:lnTo>
                        <a:pt x="11842" y="29455"/>
                      </a:lnTo>
                      <a:cubicBezTo>
                        <a:pt x="11809" y="29555"/>
                        <a:pt x="11809" y="29655"/>
                        <a:pt x="11776" y="29755"/>
                      </a:cubicBezTo>
                      <a:cubicBezTo>
                        <a:pt x="11709" y="29955"/>
                        <a:pt x="11676" y="30189"/>
                        <a:pt x="11709" y="30389"/>
                      </a:cubicBezTo>
                      <a:cubicBezTo>
                        <a:pt x="11742" y="30489"/>
                        <a:pt x="11742" y="30589"/>
                        <a:pt x="11776" y="30689"/>
                      </a:cubicBezTo>
                      <a:cubicBezTo>
                        <a:pt x="11842" y="30823"/>
                        <a:pt x="11876" y="30990"/>
                        <a:pt x="11876" y="31156"/>
                      </a:cubicBezTo>
                      <a:cubicBezTo>
                        <a:pt x="11909" y="31256"/>
                        <a:pt x="11876" y="31390"/>
                        <a:pt x="11809" y="31457"/>
                      </a:cubicBezTo>
                      <a:cubicBezTo>
                        <a:pt x="11742" y="31557"/>
                        <a:pt x="11709" y="31657"/>
                        <a:pt x="11742" y="31757"/>
                      </a:cubicBezTo>
                      <a:cubicBezTo>
                        <a:pt x="11909" y="31790"/>
                        <a:pt x="12076" y="31823"/>
                        <a:pt x="12243" y="31823"/>
                      </a:cubicBezTo>
                      <a:cubicBezTo>
                        <a:pt x="12267" y="31827"/>
                        <a:pt x="12291" y="31829"/>
                        <a:pt x="12316" y="31829"/>
                      </a:cubicBezTo>
                      <a:cubicBezTo>
                        <a:pt x="12524" y="31829"/>
                        <a:pt x="12724" y="31706"/>
                        <a:pt x="12843" y="31557"/>
                      </a:cubicBezTo>
                      <a:cubicBezTo>
                        <a:pt x="13046" y="31129"/>
                        <a:pt x="13473" y="30901"/>
                        <a:pt x="13904" y="30901"/>
                      </a:cubicBezTo>
                      <a:cubicBezTo>
                        <a:pt x="14179" y="30901"/>
                        <a:pt x="14456" y="30994"/>
                        <a:pt x="14678" y="31190"/>
                      </a:cubicBezTo>
                      <a:cubicBezTo>
                        <a:pt x="14811" y="31323"/>
                        <a:pt x="14978" y="31390"/>
                        <a:pt x="15145" y="31390"/>
                      </a:cubicBezTo>
                      <a:cubicBezTo>
                        <a:pt x="15311" y="31390"/>
                        <a:pt x="15445" y="31256"/>
                        <a:pt x="15478" y="30990"/>
                      </a:cubicBezTo>
                      <a:cubicBezTo>
                        <a:pt x="15612" y="30923"/>
                        <a:pt x="15712" y="30889"/>
                        <a:pt x="15845" y="30823"/>
                      </a:cubicBezTo>
                      <a:cubicBezTo>
                        <a:pt x="16279" y="30623"/>
                        <a:pt x="16746" y="30422"/>
                        <a:pt x="16779" y="29755"/>
                      </a:cubicBezTo>
                      <a:cubicBezTo>
                        <a:pt x="16779" y="29722"/>
                        <a:pt x="16813" y="29722"/>
                        <a:pt x="16813" y="29722"/>
                      </a:cubicBezTo>
                      <a:cubicBezTo>
                        <a:pt x="16879" y="29722"/>
                        <a:pt x="16946" y="29755"/>
                        <a:pt x="17013" y="29822"/>
                      </a:cubicBezTo>
                      <a:cubicBezTo>
                        <a:pt x="17046" y="29855"/>
                        <a:pt x="17079" y="29855"/>
                        <a:pt x="17146" y="29889"/>
                      </a:cubicBezTo>
                      <a:lnTo>
                        <a:pt x="17246" y="30022"/>
                      </a:lnTo>
                      <a:cubicBezTo>
                        <a:pt x="17313" y="30156"/>
                        <a:pt x="17413" y="30256"/>
                        <a:pt x="17580" y="30289"/>
                      </a:cubicBezTo>
                      <a:cubicBezTo>
                        <a:pt x="17713" y="30389"/>
                        <a:pt x="17880" y="30489"/>
                        <a:pt x="18047" y="30489"/>
                      </a:cubicBezTo>
                      <a:lnTo>
                        <a:pt x="18247" y="30556"/>
                      </a:lnTo>
                      <a:lnTo>
                        <a:pt x="18347" y="30556"/>
                      </a:lnTo>
                      <a:cubicBezTo>
                        <a:pt x="18447" y="30556"/>
                        <a:pt x="18514" y="30523"/>
                        <a:pt x="18580" y="30489"/>
                      </a:cubicBezTo>
                      <a:cubicBezTo>
                        <a:pt x="18681" y="30456"/>
                        <a:pt x="18747" y="30422"/>
                        <a:pt x="18847" y="30422"/>
                      </a:cubicBezTo>
                      <a:cubicBezTo>
                        <a:pt x="18947" y="30422"/>
                        <a:pt x="19014" y="30489"/>
                        <a:pt x="19081" y="30556"/>
                      </a:cubicBezTo>
                      <a:lnTo>
                        <a:pt x="18947" y="30823"/>
                      </a:lnTo>
                      <a:cubicBezTo>
                        <a:pt x="18814" y="31156"/>
                        <a:pt x="19014" y="31356"/>
                        <a:pt x="19248" y="31523"/>
                      </a:cubicBezTo>
                      <a:cubicBezTo>
                        <a:pt x="19348" y="31590"/>
                        <a:pt x="19448" y="31623"/>
                        <a:pt x="19548" y="31623"/>
                      </a:cubicBezTo>
                      <a:cubicBezTo>
                        <a:pt x="19615" y="31623"/>
                        <a:pt x="19715" y="31590"/>
                        <a:pt x="19781" y="31523"/>
                      </a:cubicBezTo>
                      <a:cubicBezTo>
                        <a:pt x="20048" y="31256"/>
                        <a:pt x="20382" y="31090"/>
                        <a:pt x="20782" y="31090"/>
                      </a:cubicBezTo>
                      <a:cubicBezTo>
                        <a:pt x="20849" y="31090"/>
                        <a:pt x="20949" y="31090"/>
                        <a:pt x="21049" y="31123"/>
                      </a:cubicBezTo>
                      <a:cubicBezTo>
                        <a:pt x="21182" y="31223"/>
                        <a:pt x="21349" y="31290"/>
                        <a:pt x="21516" y="31290"/>
                      </a:cubicBezTo>
                      <a:cubicBezTo>
                        <a:pt x="21616" y="31323"/>
                        <a:pt x="21716" y="31356"/>
                        <a:pt x="21849" y="31356"/>
                      </a:cubicBezTo>
                      <a:cubicBezTo>
                        <a:pt x="22083" y="31390"/>
                        <a:pt x="22283" y="31523"/>
                        <a:pt x="22450" y="31690"/>
                      </a:cubicBezTo>
                      <a:cubicBezTo>
                        <a:pt x="22717" y="32057"/>
                        <a:pt x="22783" y="32524"/>
                        <a:pt x="22617" y="32958"/>
                      </a:cubicBezTo>
                      <a:cubicBezTo>
                        <a:pt x="22550" y="33391"/>
                        <a:pt x="22617" y="33825"/>
                        <a:pt x="22884" y="34192"/>
                      </a:cubicBezTo>
                      <a:cubicBezTo>
                        <a:pt x="22984" y="34292"/>
                        <a:pt x="23084" y="34325"/>
                        <a:pt x="23217" y="34325"/>
                      </a:cubicBezTo>
                      <a:cubicBezTo>
                        <a:pt x="23351" y="34325"/>
                        <a:pt x="23451" y="34292"/>
                        <a:pt x="23584" y="34192"/>
                      </a:cubicBezTo>
                      <a:lnTo>
                        <a:pt x="24485" y="33858"/>
                      </a:lnTo>
                      <a:cubicBezTo>
                        <a:pt x="24818" y="33758"/>
                        <a:pt x="25118" y="33625"/>
                        <a:pt x="25452" y="33525"/>
                      </a:cubicBezTo>
                      <a:lnTo>
                        <a:pt x="25519" y="33491"/>
                      </a:lnTo>
                      <a:cubicBezTo>
                        <a:pt x="25719" y="33458"/>
                        <a:pt x="25919" y="33358"/>
                        <a:pt x="26019" y="33158"/>
                      </a:cubicBezTo>
                      <a:lnTo>
                        <a:pt x="26019" y="33124"/>
                      </a:lnTo>
                      <a:cubicBezTo>
                        <a:pt x="26052" y="33158"/>
                        <a:pt x="26086" y="33158"/>
                        <a:pt x="26153" y="33158"/>
                      </a:cubicBezTo>
                      <a:cubicBezTo>
                        <a:pt x="26253" y="33158"/>
                        <a:pt x="26353" y="33091"/>
                        <a:pt x="26386" y="32924"/>
                      </a:cubicBezTo>
                      <a:cubicBezTo>
                        <a:pt x="26386" y="32858"/>
                        <a:pt x="26453" y="32824"/>
                        <a:pt x="26553" y="32824"/>
                      </a:cubicBezTo>
                      <a:cubicBezTo>
                        <a:pt x="26620" y="32791"/>
                        <a:pt x="26720" y="32757"/>
                        <a:pt x="26820" y="32757"/>
                      </a:cubicBezTo>
                      <a:lnTo>
                        <a:pt x="27087" y="32757"/>
                      </a:lnTo>
                      <a:cubicBezTo>
                        <a:pt x="27107" y="32761"/>
                        <a:pt x="27127" y="32763"/>
                        <a:pt x="27148" y="32763"/>
                      </a:cubicBezTo>
                      <a:cubicBezTo>
                        <a:pt x="27326" y="32763"/>
                        <a:pt x="27490" y="32634"/>
                        <a:pt x="27520" y="32424"/>
                      </a:cubicBezTo>
                      <a:cubicBezTo>
                        <a:pt x="27620" y="32457"/>
                        <a:pt x="27687" y="32491"/>
                        <a:pt x="27787" y="32491"/>
                      </a:cubicBezTo>
                      <a:lnTo>
                        <a:pt x="27920" y="32491"/>
                      </a:lnTo>
                      <a:cubicBezTo>
                        <a:pt x="27951" y="32482"/>
                        <a:pt x="27982" y="32478"/>
                        <a:pt x="28012" y="32478"/>
                      </a:cubicBezTo>
                      <a:cubicBezTo>
                        <a:pt x="28212" y="32478"/>
                        <a:pt x="28392" y="32659"/>
                        <a:pt x="28421" y="32891"/>
                      </a:cubicBezTo>
                      <a:lnTo>
                        <a:pt x="28488" y="32991"/>
                      </a:lnTo>
                      <a:cubicBezTo>
                        <a:pt x="28488" y="33058"/>
                        <a:pt x="28521" y="33091"/>
                        <a:pt x="28554" y="33124"/>
                      </a:cubicBezTo>
                      <a:cubicBezTo>
                        <a:pt x="28554" y="33224"/>
                        <a:pt x="28588" y="33291"/>
                        <a:pt x="28654" y="33391"/>
                      </a:cubicBezTo>
                      <a:cubicBezTo>
                        <a:pt x="28588" y="33525"/>
                        <a:pt x="28688" y="33691"/>
                        <a:pt x="28821" y="33725"/>
                      </a:cubicBezTo>
                      <a:lnTo>
                        <a:pt x="28888" y="33725"/>
                      </a:lnTo>
                      <a:cubicBezTo>
                        <a:pt x="28988" y="33725"/>
                        <a:pt x="29021" y="33658"/>
                        <a:pt x="29088" y="33591"/>
                      </a:cubicBezTo>
                      <a:cubicBezTo>
                        <a:pt x="29088" y="33558"/>
                        <a:pt x="29088" y="33525"/>
                        <a:pt x="29121" y="33525"/>
                      </a:cubicBezTo>
                      <a:lnTo>
                        <a:pt x="29388" y="33391"/>
                      </a:lnTo>
                      <a:cubicBezTo>
                        <a:pt x="29455" y="33325"/>
                        <a:pt x="29522" y="33258"/>
                        <a:pt x="29588" y="33191"/>
                      </a:cubicBezTo>
                      <a:cubicBezTo>
                        <a:pt x="29822" y="33058"/>
                        <a:pt x="29955" y="32791"/>
                        <a:pt x="29922" y="32524"/>
                      </a:cubicBezTo>
                      <a:lnTo>
                        <a:pt x="29955" y="32491"/>
                      </a:lnTo>
                      <a:cubicBezTo>
                        <a:pt x="29955" y="32457"/>
                        <a:pt x="29955" y="32424"/>
                        <a:pt x="29922" y="32391"/>
                      </a:cubicBezTo>
                      <a:cubicBezTo>
                        <a:pt x="29922" y="32324"/>
                        <a:pt x="29889" y="32290"/>
                        <a:pt x="29889" y="32224"/>
                      </a:cubicBezTo>
                      <a:cubicBezTo>
                        <a:pt x="29822" y="32190"/>
                        <a:pt x="29822" y="32124"/>
                        <a:pt x="29822" y="32057"/>
                      </a:cubicBezTo>
                      <a:lnTo>
                        <a:pt x="29822" y="32024"/>
                      </a:lnTo>
                      <a:lnTo>
                        <a:pt x="29822" y="31990"/>
                      </a:lnTo>
                      <a:lnTo>
                        <a:pt x="30022" y="31990"/>
                      </a:lnTo>
                      <a:cubicBezTo>
                        <a:pt x="30037" y="31993"/>
                        <a:pt x="30051" y="31995"/>
                        <a:pt x="30065" y="31995"/>
                      </a:cubicBezTo>
                      <a:cubicBezTo>
                        <a:pt x="30211" y="31995"/>
                        <a:pt x="30316" y="31845"/>
                        <a:pt x="30255" y="31723"/>
                      </a:cubicBezTo>
                      <a:cubicBezTo>
                        <a:pt x="30255" y="31623"/>
                        <a:pt x="30255" y="31490"/>
                        <a:pt x="30255" y="31390"/>
                      </a:cubicBezTo>
                      <a:cubicBezTo>
                        <a:pt x="30255" y="31156"/>
                        <a:pt x="30255" y="30923"/>
                        <a:pt x="30189" y="30823"/>
                      </a:cubicBezTo>
                      <a:cubicBezTo>
                        <a:pt x="30155" y="30789"/>
                        <a:pt x="30122" y="30789"/>
                        <a:pt x="30055" y="30789"/>
                      </a:cubicBezTo>
                      <a:cubicBezTo>
                        <a:pt x="29788" y="30789"/>
                        <a:pt x="29755" y="30656"/>
                        <a:pt x="29755" y="30523"/>
                      </a:cubicBezTo>
                      <a:cubicBezTo>
                        <a:pt x="29755" y="30489"/>
                        <a:pt x="29722" y="30422"/>
                        <a:pt x="29688" y="30389"/>
                      </a:cubicBezTo>
                      <a:cubicBezTo>
                        <a:pt x="29455" y="29889"/>
                        <a:pt x="29688" y="29522"/>
                        <a:pt x="29922" y="29155"/>
                      </a:cubicBezTo>
                      <a:cubicBezTo>
                        <a:pt x="30022" y="29088"/>
                        <a:pt x="30022" y="28955"/>
                        <a:pt x="29955" y="28888"/>
                      </a:cubicBezTo>
                      <a:cubicBezTo>
                        <a:pt x="29922" y="28721"/>
                        <a:pt x="29955" y="28554"/>
                        <a:pt x="30022" y="28421"/>
                      </a:cubicBezTo>
                      <a:cubicBezTo>
                        <a:pt x="30022" y="28354"/>
                        <a:pt x="30055" y="28288"/>
                        <a:pt x="30055" y="28221"/>
                      </a:cubicBezTo>
                      <a:cubicBezTo>
                        <a:pt x="30022" y="28121"/>
                        <a:pt x="30055" y="28021"/>
                        <a:pt x="30089" y="27921"/>
                      </a:cubicBezTo>
                      <a:cubicBezTo>
                        <a:pt x="30112" y="27897"/>
                        <a:pt x="30153" y="27874"/>
                        <a:pt x="30186" y="27874"/>
                      </a:cubicBezTo>
                      <a:cubicBezTo>
                        <a:pt x="30200" y="27874"/>
                        <a:pt x="30212" y="27878"/>
                        <a:pt x="30222" y="27887"/>
                      </a:cubicBezTo>
                      <a:lnTo>
                        <a:pt x="30389" y="27887"/>
                      </a:lnTo>
                      <a:cubicBezTo>
                        <a:pt x="30689" y="27654"/>
                        <a:pt x="30923" y="27287"/>
                        <a:pt x="31023" y="26853"/>
                      </a:cubicBezTo>
                      <a:cubicBezTo>
                        <a:pt x="31123" y="26653"/>
                        <a:pt x="31123" y="26386"/>
                        <a:pt x="31023" y="26153"/>
                      </a:cubicBezTo>
                      <a:cubicBezTo>
                        <a:pt x="30989" y="26086"/>
                        <a:pt x="30889" y="26019"/>
                        <a:pt x="30823" y="25986"/>
                      </a:cubicBezTo>
                      <a:cubicBezTo>
                        <a:pt x="30722" y="25953"/>
                        <a:pt x="30622" y="25919"/>
                        <a:pt x="30556" y="25819"/>
                      </a:cubicBezTo>
                      <a:cubicBezTo>
                        <a:pt x="30522" y="25686"/>
                        <a:pt x="30522" y="25552"/>
                        <a:pt x="30589" y="25419"/>
                      </a:cubicBezTo>
                      <a:cubicBezTo>
                        <a:pt x="30689" y="25119"/>
                        <a:pt x="30656" y="24785"/>
                        <a:pt x="30489" y="24485"/>
                      </a:cubicBezTo>
                      <a:cubicBezTo>
                        <a:pt x="30422" y="24385"/>
                        <a:pt x="30422" y="24318"/>
                        <a:pt x="30422" y="24251"/>
                      </a:cubicBezTo>
                      <a:cubicBezTo>
                        <a:pt x="30456" y="24218"/>
                        <a:pt x="30456" y="24218"/>
                        <a:pt x="30489" y="24218"/>
                      </a:cubicBezTo>
                      <a:cubicBezTo>
                        <a:pt x="30722" y="24118"/>
                        <a:pt x="30889" y="23884"/>
                        <a:pt x="30889" y="23651"/>
                      </a:cubicBezTo>
                      <a:cubicBezTo>
                        <a:pt x="30923" y="23518"/>
                        <a:pt x="30989" y="23417"/>
                        <a:pt x="31023" y="23317"/>
                      </a:cubicBezTo>
                      <a:cubicBezTo>
                        <a:pt x="31223" y="23184"/>
                        <a:pt x="31456" y="23051"/>
                        <a:pt x="31690" y="22950"/>
                      </a:cubicBezTo>
                      <a:cubicBezTo>
                        <a:pt x="32090" y="22817"/>
                        <a:pt x="32457" y="22550"/>
                        <a:pt x="32657" y="22183"/>
                      </a:cubicBezTo>
                      <a:lnTo>
                        <a:pt x="33124" y="21783"/>
                      </a:lnTo>
                      <a:cubicBezTo>
                        <a:pt x="33324" y="21483"/>
                        <a:pt x="33658" y="21316"/>
                        <a:pt x="34025" y="21316"/>
                      </a:cubicBezTo>
                      <a:cubicBezTo>
                        <a:pt x="34192" y="21316"/>
                        <a:pt x="34358" y="21249"/>
                        <a:pt x="34525" y="21216"/>
                      </a:cubicBezTo>
                      <a:lnTo>
                        <a:pt x="34559" y="21149"/>
                      </a:lnTo>
                      <a:cubicBezTo>
                        <a:pt x="34592" y="21049"/>
                        <a:pt x="34659" y="20949"/>
                        <a:pt x="34759" y="20916"/>
                      </a:cubicBezTo>
                      <a:cubicBezTo>
                        <a:pt x="34892" y="20816"/>
                        <a:pt x="35026" y="20716"/>
                        <a:pt x="34959" y="20515"/>
                      </a:cubicBezTo>
                      <a:cubicBezTo>
                        <a:pt x="34759" y="20215"/>
                        <a:pt x="34759" y="19848"/>
                        <a:pt x="34992" y="19548"/>
                      </a:cubicBezTo>
                      <a:cubicBezTo>
                        <a:pt x="35026" y="19515"/>
                        <a:pt x="35059" y="19415"/>
                        <a:pt x="35092" y="19348"/>
                      </a:cubicBezTo>
                      <a:cubicBezTo>
                        <a:pt x="35092" y="19315"/>
                        <a:pt x="35092" y="19281"/>
                        <a:pt x="35092" y="19248"/>
                      </a:cubicBezTo>
                      <a:cubicBezTo>
                        <a:pt x="35092" y="19181"/>
                        <a:pt x="34992" y="19114"/>
                        <a:pt x="34859" y="19081"/>
                      </a:cubicBezTo>
                      <a:cubicBezTo>
                        <a:pt x="34559" y="18981"/>
                        <a:pt x="34392" y="18881"/>
                        <a:pt x="34358" y="18747"/>
                      </a:cubicBezTo>
                      <a:cubicBezTo>
                        <a:pt x="34292" y="18614"/>
                        <a:pt x="34358" y="18447"/>
                        <a:pt x="34525" y="18180"/>
                      </a:cubicBezTo>
                      <a:cubicBezTo>
                        <a:pt x="34692" y="18047"/>
                        <a:pt x="34725" y="17813"/>
                        <a:pt x="34659" y="17613"/>
                      </a:cubicBezTo>
                      <a:cubicBezTo>
                        <a:pt x="34358" y="16746"/>
                        <a:pt x="34792" y="16112"/>
                        <a:pt x="35226" y="15645"/>
                      </a:cubicBezTo>
                      <a:cubicBezTo>
                        <a:pt x="35292" y="15545"/>
                        <a:pt x="35359" y="15445"/>
                        <a:pt x="35459" y="15345"/>
                      </a:cubicBezTo>
                      <a:cubicBezTo>
                        <a:pt x="35626" y="15178"/>
                        <a:pt x="35759" y="14945"/>
                        <a:pt x="35826" y="14711"/>
                      </a:cubicBezTo>
                      <a:cubicBezTo>
                        <a:pt x="35826" y="14645"/>
                        <a:pt x="35859" y="14611"/>
                        <a:pt x="35859" y="14544"/>
                      </a:cubicBezTo>
                      <a:cubicBezTo>
                        <a:pt x="35926" y="14544"/>
                        <a:pt x="35993" y="14544"/>
                        <a:pt x="36060" y="14578"/>
                      </a:cubicBezTo>
                      <a:cubicBezTo>
                        <a:pt x="36160" y="14611"/>
                        <a:pt x="36226" y="14645"/>
                        <a:pt x="36326" y="14645"/>
                      </a:cubicBezTo>
                      <a:cubicBezTo>
                        <a:pt x="36393" y="14645"/>
                        <a:pt x="36460" y="14611"/>
                        <a:pt x="36493" y="14578"/>
                      </a:cubicBezTo>
                      <a:cubicBezTo>
                        <a:pt x="36593" y="14578"/>
                        <a:pt x="36660" y="14544"/>
                        <a:pt x="36760" y="14511"/>
                      </a:cubicBezTo>
                      <a:cubicBezTo>
                        <a:pt x="37060" y="14544"/>
                        <a:pt x="37361" y="14578"/>
                        <a:pt x="37661" y="14578"/>
                      </a:cubicBezTo>
                      <a:cubicBezTo>
                        <a:pt x="37743" y="14572"/>
                        <a:pt x="37825" y="14569"/>
                        <a:pt x="37906" y="14569"/>
                      </a:cubicBezTo>
                      <a:cubicBezTo>
                        <a:pt x="38281" y="14569"/>
                        <a:pt x="38638" y="14629"/>
                        <a:pt x="38995" y="14711"/>
                      </a:cubicBezTo>
                      <a:cubicBezTo>
                        <a:pt x="39128" y="14745"/>
                        <a:pt x="39229" y="14745"/>
                        <a:pt x="39362" y="14778"/>
                      </a:cubicBezTo>
                      <a:cubicBezTo>
                        <a:pt x="39696" y="14745"/>
                        <a:pt x="39962" y="14578"/>
                        <a:pt x="40096" y="14278"/>
                      </a:cubicBezTo>
                      <a:lnTo>
                        <a:pt x="40396" y="13844"/>
                      </a:lnTo>
                      <a:cubicBezTo>
                        <a:pt x="40529" y="13610"/>
                        <a:pt x="40563" y="13477"/>
                        <a:pt x="40529" y="13410"/>
                      </a:cubicBezTo>
                      <a:cubicBezTo>
                        <a:pt x="40496" y="13310"/>
                        <a:pt x="40329" y="13277"/>
                        <a:pt x="39962" y="13244"/>
                      </a:cubicBezTo>
                      <a:cubicBezTo>
                        <a:pt x="39929" y="13143"/>
                        <a:pt x="39829" y="13043"/>
                        <a:pt x="39762" y="12943"/>
                      </a:cubicBezTo>
                      <a:lnTo>
                        <a:pt x="39696" y="12877"/>
                      </a:lnTo>
                      <a:cubicBezTo>
                        <a:pt x="39629" y="12777"/>
                        <a:pt x="39529" y="12676"/>
                        <a:pt x="39429" y="12576"/>
                      </a:cubicBezTo>
                      <a:lnTo>
                        <a:pt x="39395" y="12543"/>
                      </a:lnTo>
                      <a:cubicBezTo>
                        <a:pt x="39028" y="12209"/>
                        <a:pt x="38628" y="11909"/>
                        <a:pt x="38194" y="11642"/>
                      </a:cubicBezTo>
                      <a:cubicBezTo>
                        <a:pt x="37894" y="11442"/>
                        <a:pt x="37594" y="11242"/>
                        <a:pt x="37327" y="11009"/>
                      </a:cubicBezTo>
                      <a:cubicBezTo>
                        <a:pt x="37260" y="10875"/>
                        <a:pt x="37094" y="10742"/>
                        <a:pt x="36927" y="10742"/>
                      </a:cubicBezTo>
                      <a:lnTo>
                        <a:pt x="36760" y="10642"/>
                      </a:lnTo>
                      <a:cubicBezTo>
                        <a:pt x="36460" y="10441"/>
                        <a:pt x="36260" y="10175"/>
                        <a:pt x="36126" y="9841"/>
                      </a:cubicBezTo>
                      <a:lnTo>
                        <a:pt x="36093" y="9774"/>
                      </a:lnTo>
                      <a:cubicBezTo>
                        <a:pt x="36126" y="9741"/>
                        <a:pt x="36126" y="9674"/>
                        <a:pt x="36093" y="9674"/>
                      </a:cubicBezTo>
                      <a:cubicBezTo>
                        <a:pt x="36193" y="9474"/>
                        <a:pt x="36293" y="9307"/>
                        <a:pt x="36427" y="9174"/>
                      </a:cubicBezTo>
                      <a:cubicBezTo>
                        <a:pt x="36627" y="9007"/>
                        <a:pt x="36760" y="8774"/>
                        <a:pt x="36827" y="8540"/>
                      </a:cubicBezTo>
                      <a:cubicBezTo>
                        <a:pt x="36960" y="8307"/>
                        <a:pt x="36860" y="8173"/>
                        <a:pt x="36727" y="8006"/>
                      </a:cubicBezTo>
                      <a:lnTo>
                        <a:pt x="36660" y="7906"/>
                      </a:lnTo>
                      <a:cubicBezTo>
                        <a:pt x="35926" y="7406"/>
                        <a:pt x="35626" y="6672"/>
                        <a:pt x="35359" y="5938"/>
                      </a:cubicBezTo>
                      <a:cubicBezTo>
                        <a:pt x="35259" y="5671"/>
                        <a:pt x="35159" y="5405"/>
                        <a:pt x="35026" y="5171"/>
                      </a:cubicBezTo>
                      <a:cubicBezTo>
                        <a:pt x="34959" y="5004"/>
                        <a:pt x="34992" y="4971"/>
                        <a:pt x="35126" y="4837"/>
                      </a:cubicBezTo>
                      <a:cubicBezTo>
                        <a:pt x="35526" y="4537"/>
                        <a:pt x="35392" y="4104"/>
                        <a:pt x="35226" y="3770"/>
                      </a:cubicBezTo>
                      <a:cubicBezTo>
                        <a:pt x="35192" y="3737"/>
                        <a:pt x="35159" y="3703"/>
                        <a:pt x="35092" y="3670"/>
                      </a:cubicBezTo>
                      <a:cubicBezTo>
                        <a:pt x="35126" y="3470"/>
                        <a:pt x="35259" y="3403"/>
                        <a:pt x="35459" y="3303"/>
                      </a:cubicBezTo>
                      <a:cubicBezTo>
                        <a:pt x="35659" y="3236"/>
                        <a:pt x="35826" y="3070"/>
                        <a:pt x="35893" y="2903"/>
                      </a:cubicBezTo>
                      <a:cubicBezTo>
                        <a:pt x="35960" y="2703"/>
                        <a:pt x="35926" y="2536"/>
                        <a:pt x="35826" y="2369"/>
                      </a:cubicBezTo>
                      <a:cubicBezTo>
                        <a:pt x="35793" y="2336"/>
                        <a:pt x="35726" y="2302"/>
                        <a:pt x="35659" y="2302"/>
                      </a:cubicBezTo>
                      <a:lnTo>
                        <a:pt x="35559" y="2302"/>
                      </a:lnTo>
                      <a:cubicBezTo>
                        <a:pt x="35493" y="2302"/>
                        <a:pt x="35426" y="2269"/>
                        <a:pt x="35359" y="2236"/>
                      </a:cubicBezTo>
                      <a:cubicBezTo>
                        <a:pt x="35326" y="2236"/>
                        <a:pt x="35259" y="2202"/>
                        <a:pt x="35226" y="2169"/>
                      </a:cubicBezTo>
                      <a:cubicBezTo>
                        <a:pt x="35226" y="2102"/>
                        <a:pt x="35226" y="2035"/>
                        <a:pt x="35226" y="1969"/>
                      </a:cubicBezTo>
                      <a:cubicBezTo>
                        <a:pt x="35392" y="1969"/>
                        <a:pt x="35526" y="1902"/>
                        <a:pt x="35659" y="1802"/>
                      </a:cubicBezTo>
                      <a:cubicBezTo>
                        <a:pt x="35793" y="1735"/>
                        <a:pt x="35926" y="1669"/>
                        <a:pt x="36060" y="1669"/>
                      </a:cubicBezTo>
                      <a:lnTo>
                        <a:pt x="36293" y="1669"/>
                      </a:lnTo>
                      <a:cubicBezTo>
                        <a:pt x="36326" y="1568"/>
                        <a:pt x="36326" y="1502"/>
                        <a:pt x="36293" y="1435"/>
                      </a:cubicBezTo>
                      <a:lnTo>
                        <a:pt x="36260" y="1335"/>
                      </a:lnTo>
                      <a:cubicBezTo>
                        <a:pt x="36226" y="1135"/>
                        <a:pt x="36093" y="935"/>
                        <a:pt x="35893" y="801"/>
                      </a:cubicBezTo>
                      <a:cubicBezTo>
                        <a:pt x="35793" y="768"/>
                        <a:pt x="35693" y="735"/>
                        <a:pt x="35559" y="735"/>
                      </a:cubicBezTo>
                      <a:lnTo>
                        <a:pt x="34392" y="735"/>
                      </a:lnTo>
                      <a:cubicBezTo>
                        <a:pt x="34192" y="501"/>
                        <a:pt x="33958" y="334"/>
                        <a:pt x="33658" y="234"/>
                      </a:cubicBezTo>
                      <a:cubicBezTo>
                        <a:pt x="33491" y="167"/>
                        <a:pt x="33291" y="134"/>
                        <a:pt x="33124" y="134"/>
                      </a:cubicBezTo>
                      <a:cubicBezTo>
                        <a:pt x="32991" y="134"/>
                        <a:pt x="32824" y="167"/>
                        <a:pt x="32691" y="167"/>
                      </a:cubicBezTo>
                      <a:cubicBezTo>
                        <a:pt x="32290" y="268"/>
                        <a:pt x="31857" y="301"/>
                        <a:pt x="31423" y="301"/>
                      </a:cubicBezTo>
                      <a:cubicBezTo>
                        <a:pt x="30956" y="301"/>
                        <a:pt x="30522" y="234"/>
                        <a:pt x="30089" y="134"/>
                      </a:cubicBezTo>
                      <a:cubicBezTo>
                        <a:pt x="30022" y="67"/>
                        <a:pt x="29955" y="34"/>
                        <a:pt x="298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22"/>
                <p:cNvSpPr/>
                <p:nvPr/>
              </p:nvSpPr>
              <p:spPr>
                <a:xfrm>
                  <a:off x="4222988" y="293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22"/>
                <p:cNvSpPr/>
                <p:nvPr/>
              </p:nvSpPr>
              <p:spPr>
                <a:xfrm>
                  <a:off x="3522488" y="2769250"/>
                  <a:ext cx="826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136" extrusionOk="0">
                      <a:moveTo>
                        <a:pt x="1302" y="0"/>
                      </a:moveTo>
                      <a:cubicBezTo>
                        <a:pt x="1068" y="0"/>
                        <a:pt x="835" y="67"/>
                        <a:pt x="601" y="133"/>
                      </a:cubicBezTo>
                      <a:cubicBezTo>
                        <a:pt x="468" y="434"/>
                        <a:pt x="401" y="734"/>
                        <a:pt x="368" y="1067"/>
                      </a:cubicBezTo>
                      <a:cubicBezTo>
                        <a:pt x="334" y="1401"/>
                        <a:pt x="268" y="1701"/>
                        <a:pt x="134" y="2001"/>
                      </a:cubicBezTo>
                      <a:cubicBezTo>
                        <a:pt x="1" y="2235"/>
                        <a:pt x="234" y="2535"/>
                        <a:pt x="434" y="2802"/>
                      </a:cubicBezTo>
                      <a:cubicBezTo>
                        <a:pt x="501" y="2869"/>
                        <a:pt x="568" y="2935"/>
                        <a:pt x="635" y="3036"/>
                      </a:cubicBezTo>
                      <a:cubicBezTo>
                        <a:pt x="668" y="3069"/>
                        <a:pt x="701" y="3102"/>
                        <a:pt x="768" y="3102"/>
                      </a:cubicBezTo>
                      <a:cubicBezTo>
                        <a:pt x="935" y="3069"/>
                        <a:pt x="1068" y="3002"/>
                        <a:pt x="1168" y="2902"/>
                      </a:cubicBezTo>
                      <a:lnTo>
                        <a:pt x="1235" y="2869"/>
                      </a:lnTo>
                      <a:cubicBezTo>
                        <a:pt x="1302" y="2869"/>
                        <a:pt x="1368" y="2835"/>
                        <a:pt x="1435" y="2769"/>
                      </a:cubicBezTo>
                      <a:cubicBezTo>
                        <a:pt x="1502" y="2735"/>
                        <a:pt x="1569" y="2702"/>
                        <a:pt x="1635" y="2702"/>
                      </a:cubicBezTo>
                      <a:lnTo>
                        <a:pt x="1735" y="2702"/>
                      </a:lnTo>
                      <a:cubicBezTo>
                        <a:pt x="1835" y="3069"/>
                        <a:pt x="2002" y="3136"/>
                        <a:pt x="2102" y="3136"/>
                      </a:cubicBezTo>
                      <a:cubicBezTo>
                        <a:pt x="2269" y="3136"/>
                        <a:pt x="2436" y="3036"/>
                        <a:pt x="2536" y="2902"/>
                      </a:cubicBezTo>
                      <a:cubicBezTo>
                        <a:pt x="2936" y="2402"/>
                        <a:pt x="3236" y="1768"/>
                        <a:pt x="3303" y="1134"/>
                      </a:cubicBezTo>
                      <a:cubicBezTo>
                        <a:pt x="3303" y="1067"/>
                        <a:pt x="3270" y="1034"/>
                        <a:pt x="3270" y="1001"/>
                      </a:cubicBezTo>
                      <a:lnTo>
                        <a:pt x="3036" y="834"/>
                      </a:lnTo>
                      <a:lnTo>
                        <a:pt x="2970" y="801"/>
                      </a:lnTo>
                      <a:lnTo>
                        <a:pt x="2936" y="767"/>
                      </a:lnTo>
                      <a:cubicBezTo>
                        <a:pt x="2936" y="767"/>
                        <a:pt x="2936" y="734"/>
                        <a:pt x="2936" y="734"/>
                      </a:cubicBezTo>
                      <a:cubicBezTo>
                        <a:pt x="2903" y="567"/>
                        <a:pt x="2769" y="434"/>
                        <a:pt x="2603" y="434"/>
                      </a:cubicBezTo>
                      <a:lnTo>
                        <a:pt x="2069" y="133"/>
                      </a:lnTo>
                      <a:cubicBezTo>
                        <a:pt x="1835" y="67"/>
                        <a:pt x="1569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22"/>
                <p:cNvSpPr/>
                <p:nvPr/>
              </p:nvSpPr>
              <p:spPr>
                <a:xfrm>
                  <a:off x="3565863" y="2099600"/>
                  <a:ext cx="54225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669" extrusionOk="0">
                      <a:moveTo>
                        <a:pt x="1068" y="0"/>
                      </a:moveTo>
                      <a:cubicBezTo>
                        <a:pt x="934" y="0"/>
                        <a:pt x="768" y="167"/>
                        <a:pt x="634" y="334"/>
                      </a:cubicBezTo>
                      <a:lnTo>
                        <a:pt x="567" y="400"/>
                      </a:lnTo>
                      <a:cubicBezTo>
                        <a:pt x="201" y="634"/>
                        <a:pt x="34" y="801"/>
                        <a:pt x="34" y="1034"/>
                      </a:cubicBezTo>
                      <a:cubicBezTo>
                        <a:pt x="0" y="1234"/>
                        <a:pt x="134" y="1435"/>
                        <a:pt x="434" y="1701"/>
                      </a:cubicBezTo>
                      <a:cubicBezTo>
                        <a:pt x="467" y="1735"/>
                        <a:pt x="467" y="1768"/>
                        <a:pt x="501" y="1768"/>
                      </a:cubicBezTo>
                      <a:cubicBezTo>
                        <a:pt x="567" y="1801"/>
                        <a:pt x="634" y="1835"/>
                        <a:pt x="567" y="1968"/>
                      </a:cubicBezTo>
                      <a:cubicBezTo>
                        <a:pt x="401" y="2102"/>
                        <a:pt x="334" y="2268"/>
                        <a:pt x="367" y="2369"/>
                      </a:cubicBezTo>
                      <a:cubicBezTo>
                        <a:pt x="434" y="2535"/>
                        <a:pt x="668" y="2635"/>
                        <a:pt x="834" y="2669"/>
                      </a:cubicBezTo>
                      <a:lnTo>
                        <a:pt x="1001" y="2669"/>
                      </a:lnTo>
                      <a:cubicBezTo>
                        <a:pt x="1201" y="2669"/>
                        <a:pt x="1401" y="2602"/>
                        <a:pt x="1568" y="2502"/>
                      </a:cubicBezTo>
                      <a:cubicBezTo>
                        <a:pt x="1802" y="2402"/>
                        <a:pt x="1935" y="2202"/>
                        <a:pt x="2002" y="1935"/>
                      </a:cubicBezTo>
                      <a:cubicBezTo>
                        <a:pt x="2169" y="1701"/>
                        <a:pt x="2169" y="1368"/>
                        <a:pt x="2002" y="1101"/>
                      </a:cubicBezTo>
                      <a:lnTo>
                        <a:pt x="1435" y="434"/>
                      </a:lnTo>
                      <a:cubicBezTo>
                        <a:pt x="1335" y="134"/>
                        <a:pt x="1201" y="0"/>
                        <a:pt x="10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2"/>
                <p:cNvSpPr/>
                <p:nvPr/>
              </p:nvSpPr>
              <p:spPr>
                <a:xfrm>
                  <a:off x="3646763" y="2672200"/>
                  <a:ext cx="27525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14" extrusionOk="0">
                      <a:moveTo>
                        <a:pt x="287" y="0"/>
                      </a:moveTo>
                      <a:cubicBezTo>
                        <a:pt x="204" y="0"/>
                        <a:pt x="117" y="38"/>
                        <a:pt x="67" y="113"/>
                      </a:cubicBezTo>
                      <a:cubicBezTo>
                        <a:pt x="0" y="179"/>
                        <a:pt x="0" y="279"/>
                        <a:pt x="33" y="380"/>
                      </a:cubicBezTo>
                      <a:cubicBezTo>
                        <a:pt x="33" y="646"/>
                        <a:pt x="167" y="813"/>
                        <a:pt x="334" y="813"/>
                      </a:cubicBezTo>
                      <a:lnTo>
                        <a:pt x="434" y="813"/>
                      </a:lnTo>
                      <a:cubicBezTo>
                        <a:pt x="667" y="746"/>
                        <a:pt x="1101" y="646"/>
                        <a:pt x="1101" y="279"/>
                      </a:cubicBezTo>
                      <a:cubicBezTo>
                        <a:pt x="1101" y="41"/>
                        <a:pt x="982" y="7"/>
                        <a:pt x="853" y="7"/>
                      </a:cubicBezTo>
                      <a:cubicBezTo>
                        <a:pt x="801" y="7"/>
                        <a:pt x="748" y="13"/>
                        <a:pt x="701" y="13"/>
                      </a:cubicBezTo>
                      <a:lnTo>
                        <a:pt x="367" y="13"/>
                      </a:lnTo>
                      <a:cubicBezTo>
                        <a:pt x="342" y="4"/>
                        <a:pt x="315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22"/>
                <p:cNvSpPr/>
                <p:nvPr/>
              </p:nvSpPr>
              <p:spPr>
                <a:xfrm>
                  <a:off x="3647588" y="2220500"/>
                  <a:ext cx="2087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02" extrusionOk="0">
                      <a:moveTo>
                        <a:pt x="467" y="1"/>
                      </a:moveTo>
                      <a:cubicBezTo>
                        <a:pt x="234" y="34"/>
                        <a:pt x="34" y="234"/>
                        <a:pt x="0" y="468"/>
                      </a:cubicBezTo>
                      <a:cubicBezTo>
                        <a:pt x="0" y="568"/>
                        <a:pt x="34" y="635"/>
                        <a:pt x="100" y="701"/>
                      </a:cubicBezTo>
                      <a:cubicBezTo>
                        <a:pt x="134" y="768"/>
                        <a:pt x="234" y="802"/>
                        <a:pt x="334" y="802"/>
                      </a:cubicBezTo>
                      <a:lnTo>
                        <a:pt x="401" y="802"/>
                      </a:lnTo>
                      <a:cubicBezTo>
                        <a:pt x="668" y="768"/>
                        <a:pt x="768" y="535"/>
                        <a:pt x="834" y="335"/>
                      </a:cubicBezTo>
                      <a:cubicBezTo>
                        <a:pt x="768" y="168"/>
                        <a:pt x="668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7" name="Google Shape;1337;p22"/>
              <p:cNvGrpSpPr/>
              <p:nvPr/>
            </p:nvGrpSpPr>
            <p:grpSpPr>
              <a:xfrm>
                <a:off x="3568489" y="4201390"/>
                <a:ext cx="903477" cy="261772"/>
                <a:chOff x="3279813" y="3071125"/>
                <a:chExt cx="1163375" cy="337075"/>
              </a:xfrm>
            </p:grpSpPr>
            <p:sp>
              <p:nvSpPr>
                <p:cNvPr id="1338" name="Google Shape;1338;p22"/>
                <p:cNvSpPr/>
                <p:nvPr/>
              </p:nvSpPr>
              <p:spPr>
                <a:xfrm>
                  <a:off x="3279813" y="3098650"/>
                  <a:ext cx="1067475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9" h="12343" extrusionOk="0">
                      <a:moveTo>
                        <a:pt x="6739" y="834"/>
                      </a:moveTo>
                      <a:cubicBezTo>
                        <a:pt x="6772" y="834"/>
                        <a:pt x="6806" y="867"/>
                        <a:pt x="6806" y="901"/>
                      </a:cubicBezTo>
                      <a:cubicBezTo>
                        <a:pt x="6772" y="867"/>
                        <a:pt x="6772" y="834"/>
                        <a:pt x="6739" y="834"/>
                      </a:cubicBezTo>
                      <a:close/>
                      <a:moveTo>
                        <a:pt x="4137" y="0"/>
                      </a:moveTo>
                      <a:cubicBezTo>
                        <a:pt x="4037" y="0"/>
                        <a:pt x="3970" y="33"/>
                        <a:pt x="3937" y="100"/>
                      </a:cubicBezTo>
                      <a:lnTo>
                        <a:pt x="3837" y="100"/>
                      </a:lnTo>
                      <a:cubicBezTo>
                        <a:pt x="3337" y="434"/>
                        <a:pt x="3036" y="1001"/>
                        <a:pt x="3003" y="1601"/>
                      </a:cubicBezTo>
                      <a:cubicBezTo>
                        <a:pt x="2936" y="1668"/>
                        <a:pt x="3003" y="1735"/>
                        <a:pt x="3036" y="1835"/>
                      </a:cubicBezTo>
                      <a:cubicBezTo>
                        <a:pt x="3036" y="1901"/>
                        <a:pt x="3036" y="1968"/>
                        <a:pt x="3036" y="2035"/>
                      </a:cubicBezTo>
                      <a:cubicBezTo>
                        <a:pt x="3003" y="2068"/>
                        <a:pt x="2970" y="2068"/>
                        <a:pt x="2936" y="2102"/>
                      </a:cubicBezTo>
                      <a:cubicBezTo>
                        <a:pt x="2836" y="2035"/>
                        <a:pt x="2736" y="2002"/>
                        <a:pt x="2603" y="2002"/>
                      </a:cubicBezTo>
                      <a:cubicBezTo>
                        <a:pt x="2503" y="2002"/>
                        <a:pt x="2436" y="2035"/>
                        <a:pt x="2336" y="2102"/>
                      </a:cubicBezTo>
                      <a:cubicBezTo>
                        <a:pt x="2136" y="2235"/>
                        <a:pt x="1969" y="2469"/>
                        <a:pt x="1969" y="2735"/>
                      </a:cubicBezTo>
                      <a:cubicBezTo>
                        <a:pt x="1869" y="3002"/>
                        <a:pt x="1802" y="3269"/>
                        <a:pt x="1769" y="3569"/>
                      </a:cubicBezTo>
                      <a:lnTo>
                        <a:pt x="1769" y="3703"/>
                      </a:lnTo>
                      <a:lnTo>
                        <a:pt x="1735" y="3703"/>
                      </a:lnTo>
                      <a:cubicBezTo>
                        <a:pt x="1669" y="3703"/>
                        <a:pt x="1602" y="3603"/>
                        <a:pt x="1569" y="3536"/>
                      </a:cubicBezTo>
                      <a:cubicBezTo>
                        <a:pt x="1502" y="3436"/>
                        <a:pt x="1469" y="3336"/>
                        <a:pt x="1369" y="3336"/>
                      </a:cubicBezTo>
                      <a:lnTo>
                        <a:pt x="1268" y="3336"/>
                      </a:lnTo>
                      <a:cubicBezTo>
                        <a:pt x="1202" y="3336"/>
                        <a:pt x="1135" y="3336"/>
                        <a:pt x="1102" y="3302"/>
                      </a:cubicBezTo>
                      <a:cubicBezTo>
                        <a:pt x="1102" y="3236"/>
                        <a:pt x="1102" y="3169"/>
                        <a:pt x="1135" y="3069"/>
                      </a:cubicBezTo>
                      <a:cubicBezTo>
                        <a:pt x="1202" y="2936"/>
                        <a:pt x="1168" y="2835"/>
                        <a:pt x="1102" y="2735"/>
                      </a:cubicBezTo>
                      <a:cubicBezTo>
                        <a:pt x="1035" y="2635"/>
                        <a:pt x="935" y="2569"/>
                        <a:pt x="801" y="2535"/>
                      </a:cubicBezTo>
                      <a:cubicBezTo>
                        <a:pt x="601" y="2535"/>
                        <a:pt x="468" y="2702"/>
                        <a:pt x="368" y="2835"/>
                      </a:cubicBezTo>
                      <a:cubicBezTo>
                        <a:pt x="301" y="2902"/>
                        <a:pt x="234" y="2969"/>
                        <a:pt x="168" y="3036"/>
                      </a:cubicBezTo>
                      <a:cubicBezTo>
                        <a:pt x="1" y="3202"/>
                        <a:pt x="68" y="3269"/>
                        <a:pt x="168" y="3369"/>
                      </a:cubicBezTo>
                      <a:cubicBezTo>
                        <a:pt x="201" y="3403"/>
                        <a:pt x="234" y="3436"/>
                        <a:pt x="234" y="3503"/>
                      </a:cubicBezTo>
                      <a:cubicBezTo>
                        <a:pt x="521" y="4012"/>
                        <a:pt x="1080" y="4339"/>
                        <a:pt x="1682" y="4339"/>
                      </a:cubicBezTo>
                      <a:cubicBezTo>
                        <a:pt x="1711" y="4339"/>
                        <a:pt x="1740" y="4338"/>
                        <a:pt x="1769" y="4337"/>
                      </a:cubicBezTo>
                      <a:lnTo>
                        <a:pt x="2269" y="4337"/>
                      </a:lnTo>
                      <a:cubicBezTo>
                        <a:pt x="2503" y="4337"/>
                        <a:pt x="2736" y="4337"/>
                        <a:pt x="2936" y="4270"/>
                      </a:cubicBezTo>
                      <a:lnTo>
                        <a:pt x="3237" y="4270"/>
                      </a:lnTo>
                      <a:cubicBezTo>
                        <a:pt x="3804" y="4303"/>
                        <a:pt x="4371" y="4437"/>
                        <a:pt x="4871" y="4737"/>
                      </a:cubicBezTo>
                      <a:cubicBezTo>
                        <a:pt x="5071" y="4837"/>
                        <a:pt x="5305" y="4970"/>
                        <a:pt x="5338" y="5171"/>
                      </a:cubicBezTo>
                      <a:cubicBezTo>
                        <a:pt x="5338" y="5304"/>
                        <a:pt x="5271" y="5471"/>
                        <a:pt x="5171" y="5571"/>
                      </a:cubicBezTo>
                      <a:cubicBezTo>
                        <a:pt x="4971" y="5804"/>
                        <a:pt x="5171" y="6004"/>
                        <a:pt x="5305" y="6138"/>
                      </a:cubicBezTo>
                      <a:cubicBezTo>
                        <a:pt x="5572" y="6438"/>
                        <a:pt x="5972" y="6605"/>
                        <a:pt x="6372" y="6605"/>
                      </a:cubicBezTo>
                      <a:lnTo>
                        <a:pt x="9808" y="7005"/>
                      </a:lnTo>
                      <a:lnTo>
                        <a:pt x="9941" y="7139"/>
                      </a:lnTo>
                      <a:cubicBezTo>
                        <a:pt x="10041" y="7172"/>
                        <a:pt x="10141" y="7239"/>
                        <a:pt x="10242" y="7339"/>
                      </a:cubicBezTo>
                      <a:cubicBezTo>
                        <a:pt x="10342" y="7405"/>
                        <a:pt x="10442" y="7472"/>
                        <a:pt x="10542" y="7506"/>
                      </a:cubicBezTo>
                      <a:cubicBezTo>
                        <a:pt x="10608" y="7539"/>
                        <a:pt x="10709" y="7572"/>
                        <a:pt x="10775" y="7606"/>
                      </a:cubicBezTo>
                      <a:cubicBezTo>
                        <a:pt x="10775" y="7639"/>
                        <a:pt x="10775" y="7672"/>
                        <a:pt x="10809" y="7706"/>
                      </a:cubicBezTo>
                      <a:cubicBezTo>
                        <a:pt x="10809" y="7706"/>
                        <a:pt x="10842" y="7739"/>
                        <a:pt x="10875" y="7772"/>
                      </a:cubicBezTo>
                      <a:lnTo>
                        <a:pt x="10942" y="7772"/>
                      </a:lnTo>
                      <a:cubicBezTo>
                        <a:pt x="11009" y="7739"/>
                        <a:pt x="11109" y="7706"/>
                        <a:pt x="11176" y="7672"/>
                      </a:cubicBezTo>
                      <a:lnTo>
                        <a:pt x="11309" y="7672"/>
                      </a:lnTo>
                      <a:cubicBezTo>
                        <a:pt x="11442" y="7672"/>
                        <a:pt x="11542" y="7706"/>
                        <a:pt x="11643" y="7739"/>
                      </a:cubicBezTo>
                      <a:cubicBezTo>
                        <a:pt x="11709" y="7772"/>
                        <a:pt x="11809" y="7806"/>
                        <a:pt x="11876" y="7806"/>
                      </a:cubicBezTo>
                      <a:lnTo>
                        <a:pt x="12009" y="7973"/>
                      </a:lnTo>
                      <a:cubicBezTo>
                        <a:pt x="12176" y="8006"/>
                        <a:pt x="12310" y="8073"/>
                        <a:pt x="12476" y="8173"/>
                      </a:cubicBezTo>
                      <a:cubicBezTo>
                        <a:pt x="12677" y="8306"/>
                        <a:pt x="12877" y="8373"/>
                        <a:pt x="13144" y="8406"/>
                      </a:cubicBezTo>
                      <a:cubicBezTo>
                        <a:pt x="13277" y="8373"/>
                        <a:pt x="13410" y="8339"/>
                        <a:pt x="13544" y="8273"/>
                      </a:cubicBezTo>
                      <a:cubicBezTo>
                        <a:pt x="13577" y="8173"/>
                        <a:pt x="13611" y="8106"/>
                        <a:pt x="13611" y="8039"/>
                      </a:cubicBezTo>
                      <a:lnTo>
                        <a:pt x="14111" y="7672"/>
                      </a:lnTo>
                      <a:lnTo>
                        <a:pt x="14445" y="7672"/>
                      </a:lnTo>
                      <a:cubicBezTo>
                        <a:pt x="14511" y="7672"/>
                        <a:pt x="14578" y="7672"/>
                        <a:pt x="14645" y="7639"/>
                      </a:cubicBezTo>
                      <a:cubicBezTo>
                        <a:pt x="14711" y="7672"/>
                        <a:pt x="14745" y="7706"/>
                        <a:pt x="14811" y="7706"/>
                      </a:cubicBezTo>
                      <a:lnTo>
                        <a:pt x="15045" y="7706"/>
                      </a:lnTo>
                      <a:cubicBezTo>
                        <a:pt x="15145" y="7706"/>
                        <a:pt x="15245" y="7672"/>
                        <a:pt x="15312" y="7672"/>
                      </a:cubicBezTo>
                      <a:lnTo>
                        <a:pt x="15445" y="7639"/>
                      </a:lnTo>
                      <a:lnTo>
                        <a:pt x="15512" y="7672"/>
                      </a:lnTo>
                      <a:cubicBezTo>
                        <a:pt x="15679" y="7639"/>
                        <a:pt x="15879" y="7606"/>
                        <a:pt x="16079" y="7606"/>
                      </a:cubicBezTo>
                      <a:cubicBezTo>
                        <a:pt x="16646" y="7639"/>
                        <a:pt x="17213" y="7706"/>
                        <a:pt x="17747" y="7872"/>
                      </a:cubicBezTo>
                      <a:cubicBezTo>
                        <a:pt x="18147" y="7973"/>
                        <a:pt x="18547" y="8039"/>
                        <a:pt x="18981" y="8106"/>
                      </a:cubicBezTo>
                      <a:cubicBezTo>
                        <a:pt x="19315" y="8239"/>
                        <a:pt x="19648" y="8406"/>
                        <a:pt x="19948" y="8606"/>
                      </a:cubicBezTo>
                      <a:cubicBezTo>
                        <a:pt x="20449" y="8873"/>
                        <a:pt x="20949" y="9107"/>
                        <a:pt x="21483" y="9273"/>
                      </a:cubicBezTo>
                      <a:lnTo>
                        <a:pt x="21583" y="9273"/>
                      </a:lnTo>
                      <a:cubicBezTo>
                        <a:pt x="21683" y="9307"/>
                        <a:pt x="21783" y="9307"/>
                        <a:pt x="21917" y="9340"/>
                      </a:cubicBezTo>
                      <a:cubicBezTo>
                        <a:pt x="21950" y="9474"/>
                        <a:pt x="22083" y="9574"/>
                        <a:pt x="22250" y="9574"/>
                      </a:cubicBezTo>
                      <a:lnTo>
                        <a:pt x="22417" y="9574"/>
                      </a:lnTo>
                      <a:cubicBezTo>
                        <a:pt x="22617" y="9774"/>
                        <a:pt x="22917" y="9874"/>
                        <a:pt x="23217" y="9874"/>
                      </a:cubicBezTo>
                      <a:lnTo>
                        <a:pt x="23451" y="9874"/>
                      </a:lnTo>
                      <a:cubicBezTo>
                        <a:pt x="23618" y="9841"/>
                        <a:pt x="23818" y="9841"/>
                        <a:pt x="23985" y="9841"/>
                      </a:cubicBezTo>
                      <a:cubicBezTo>
                        <a:pt x="24185" y="9841"/>
                        <a:pt x="24385" y="9841"/>
                        <a:pt x="24585" y="9907"/>
                      </a:cubicBezTo>
                      <a:lnTo>
                        <a:pt x="24785" y="9941"/>
                      </a:lnTo>
                      <a:cubicBezTo>
                        <a:pt x="24919" y="10041"/>
                        <a:pt x="25119" y="10074"/>
                        <a:pt x="25286" y="10074"/>
                      </a:cubicBezTo>
                      <a:cubicBezTo>
                        <a:pt x="25311" y="10070"/>
                        <a:pt x="25337" y="10068"/>
                        <a:pt x="25363" y="10068"/>
                      </a:cubicBezTo>
                      <a:cubicBezTo>
                        <a:pt x="25536" y="10068"/>
                        <a:pt x="25703" y="10162"/>
                        <a:pt x="25819" y="10308"/>
                      </a:cubicBezTo>
                      <a:cubicBezTo>
                        <a:pt x="25886" y="10374"/>
                        <a:pt x="25953" y="10408"/>
                        <a:pt x="26019" y="10441"/>
                      </a:cubicBezTo>
                      <a:lnTo>
                        <a:pt x="26086" y="10441"/>
                      </a:lnTo>
                      <a:cubicBezTo>
                        <a:pt x="26186" y="10408"/>
                        <a:pt x="26286" y="10374"/>
                        <a:pt x="26386" y="10308"/>
                      </a:cubicBezTo>
                      <a:cubicBezTo>
                        <a:pt x="26446" y="10128"/>
                        <a:pt x="26613" y="10002"/>
                        <a:pt x="26792" y="10002"/>
                      </a:cubicBezTo>
                      <a:cubicBezTo>
                        <a:pt x="26812" y="10002"/>
                        <a:pt x="26833" y="10004"/>
                        <a:pt x="26853" y="10007"/>
                      </a:cubicBezTo>
                      <a:lnTo>
                        <a:pt x="27754" y="10007"/>
                      </a:lnTo>
                      <a:cubicBezTo>
                        <a:pt x="27921" y="10041"/>
                        <a:pt x="28054" y="10074"/>
                        <a:pt x="28188" y="10107"/>
                      </a:cubicBezTo>
                      <a:cubicBezTo>
                        <a:pt x="28421" y="10207"/>
                        <a:pt x="28655" y="10274"/>
                        <a:pt x="28922" y="10274"/>
                      </a:cubicBezTo>
                      <a:lnTo>
                        <a:pt x="29055" y="10274"/>
                      </a:lnTo>
                      <a:lnTo>
                        <a:pt x="29755" y="10441"/>
                      </a:lnTo>
                      <a:cubicBezTo>
                        <a:pt x="29789" y="10441"/>
                        <a:pt x="29822" y="10474"/>
                        <a:pt x="29856" y="10474"/>
                      </a:cubicBezTo>
                      <a:lnTo>
                        <a:pt x="29956" y="10541"/>
                      </a:lnTo>
                      <a:cubicBezTo>
                        <a:pt x="30022" y="10541"/>
                        <a:pt x="30089" y="10574"/>
                        <a:pt x="30156" y="10608"/>
                      </a:cubicBezTo>
                      <a:lnTo>
                        <a:pt x="30423" y="10608"/>
                      </a:lnTo>
                      <a:lnTo>
                        <a:pt x="30523" y="10574"/>
                      </a:lnTo>
                      <a:lnTo>
                        <a:pt x="30723" y="10574"/>
                      </a:lnTo>
                      <a:cubicBezTo>
                        <a:pt x="31023" y="10574"/>
                        <a:pt x="31323" y="10474"/>
                        <a:pt x="31590" y="10308"/>
                      </a:cubicBezTo>
                      <a:cubicBezTo>
                        <a:pt x="31623" y="10308"/>
                        <a:pt x="31657" y="10308"/>
                        <a:pt x="31690" y="10274"/>
                      </a:cubicBezTo>
                      <a:lnTo>
                        <a:pt x="31857" y="10274"/>
                      </a:lnTo>
                      <a:cubicBezTo>
                        <a:pt x="31890" y="10291"/>
                        <a:pt x="31924" y="10299"/>
                        <a:pt x="31957" y="10299"/>
                      </a:cubicBezTo>
                      <a:cubicBezTo>
                        <a:pt x="31990" y="10299"/>
                        <a:pt x="32024" y="10291"/>
                        <a:pt x="32057" y="10274"/>
                      </a:cubicBezTo>
                      <a:cubicBezTo>
                        <a:pt x="32124" y="10274"/>
                        <a:pt x="32191" y="10274"/>
                        <a:pt x="32257" y="10241"/>
                      </a:cubicBezTo>
                      <a:cubicBezTo>
                        <a:pt x="32391" y="10207"/>
                        <a:pt x="32524" y="10174"/>
                        <a:pt x="32691" y="10174"/>
                      </a:cubicBezTo>
                      <a:cubicBezTo>
                        <a:pt x="32758" y="10174"/>
                        <a:pt x="32858" y="10207"/>
                        <a:pt x="32958" y="10241"/>
                      </a:cubicBezTo>
                      <a:lnTo>
                        <a:pt x="33091" y="10308"/>
                      </a:lnTo>
                      <a:lnTo>
                        <a:pt x="33191" y="10374"/>
                      </a:lnTo>
                      <a:cubicBezTo>
                        <a:pt x="33325" y="10508"/>
                        <a:pt x="33458" y="10574"/>
                        <a:pt x="33592" y="10674"/>
                      </a:cubicBezTo>
                      <a:lnTo>
                        <a:pt x="33625" y="10708"/>
                      </a:lnTo>
                      <a:cubicBezTo>
                        <a:pt x="33692" y="10741"/>
                        <a:pt x="33725" y="10775"/>
                        <a:pt x="33792" y="10775"/>
                      </a:cubicBezTo>
                      <a:cubicBezTo>
                        <a:pt x="33858" y="10808"/>
                        <a:pt x="33925" y="10808"/>
                        <a:pt x="33992" y="10841"/>
                      </a:cubicBezTo>
                      <a:lnTo>
                        <a:pt x="34025" y="10841"/>
                      </a:lnTo>
                      <a:lnTo>
                        <a:pt x="34092" y="10875"/>
                      </a:lnTo>
                      <a:lnTo>
                        <a:pt x="34292" y="10941"/>
                      </a:lnTo>
                      <a:cubicBezTo>
                        <a:pt x="34325" y="10975"/>
                        <a:pt x="34359" y="11041"/>
                        <a:pt x="34392" y="11108"/>
                      </a:cubicBezTo>
                      <a:cubicBezTo>
                        <a:pt x="34526" y="11208"/>
                        <a:pt x="34692" y="11308"/>
                        <a:pt x="34859" y="11375"/>
                      </a:cubicBezTo>
                      <a:lnTo>
                        <a:pt x="34993" y="11408"/>
                      </a:lnTo>
                      <a:cubicBezTo>
                        <a:pt x="35359" y="11542"/>
                        <a:pt x="35726" y="11608"/>
                        <a:pt x="36060" y="11608"/>
                      </a:cubicBezTo>
                      <a:lnTo>
                        <a:pt x="36193" y="11608"/>
                      </a:lnTo>
                      <a:cubicBezTo>
                        <a:pt x="36233" y="11603"/>
                        <a:pt x="36273" y="11600"/>
                        <a:pt x="36311" y="11600"/>
                      </a:cubicBezTo>
                      <a:cubicBezTo>
                        <a:pt x="36496" y="11600"/>
                        <a:pt x="36661" y="11665"/>
                        <a:pt x="36827" y="11775"/>
                      </a:cubicBezTo>
                      <a:cubicBezTo>
                        <a:pt x="37027" y="11942"/>
                        <a:pt x="37261" y="12009"/>
                        <a:pt x="37494" y="12009"/>
                      </a:cubicBezTo>
                      <a:lnTo>
                        <a:pt x="37594" y="12009"/>
                      </a:lnTo>
                      <a:cubicBezTo>
                        <a:pt x="37694" y="12009"/>
                        <a:pt x="37795" y="11975"/>
                        <a:pt x="37861" y="11975"/>
                      </a:cubicBezTo>
                      <a:cubicBezTo>
                        <a:pt x="37928" y="11942"/>
                        <a:pt x="37995" y="11909"/>
                        <a:pt x="38061" y="11842"/>
                      </a:cubicBezTo>
                      <a:cubicBezTo>
                        <a:pt x="38161" y="11608"/>
                        <a:pt x="38161" y="11342"/>
                        <a:pt x="37995" y="11141"/>
                      </a:cubicBezTo>
                      <a:cubicBezTo>
                        <a:pt x="37961" y="11075"/>
                        <a:pt x="37895" y="11041"/>
                        <a:pt x="37861" y="11008"/>
                      </a:cubicBezTo>
                      <a:cubicBezTo>
                        <a:pt x="37694" y="10875"/>
                        <a:pt x="37528" y="10775"/>
                        <a:pt x="37361" y="10741"/>
                      </a:cubicBezTo>
                      <a:lnTo>
                        <a:pt x="37227" y="10708"/>
                      </a:lnTo>
                      <a:lnTo>
                        <a:pt x="37094" y="10408"/>
                      </a:lnTo>
                      <a:lnTo>
                        <a:pt x="37161" y="10374"/>
                      </a:lnTo>
                      <a:cubicBezTo>
                        <a:pt x="37194" y="10308"/>
                        <a:pt x="37261" y="10274"/>
                        <a:pt x="37361" y="10274"/>
                      </a:cubicBezTo>
                      <a:cubicBezTo>
                        <a:pt x="37461" y="10274"/>
                        <a:pt x="37528" y="10341"/>
                        <a:pt x="37594" y="10441"/>
                      </a:cubicBezTo>
                      <a:cubicBezTo>
                        <a:pt x="37761" y="10608"/>
                        <a:pt x="37961" y="10708"/>
                        <a:pt x="38195" y="10741"/>
                      </a:cubicBezTo>
                      <a:cubicBezTo>
                        <a:pt x="38695" y="10808"/>
                        <a:pt x="39196" y="10975"/>
                        <a:pt x="39596" y="11275"/>
                      </a:cubicBezTo>
                      <a:cubicBezTo>
                        <a:pt x="39629" y="11275"/>
                        <a:pt x="39663" y="11275"/>
                        <a:pt x="39696" y="11308"/>
                      </a:cubicBezTo>
                      <a:cubicBezTo>
                        <a:pt x="39696" y="11375"/>
                        <a:pt x="39729" y="11442"/>
                        <a:pt x="39729" y="11508"/>
                      </a:cubicBezTo>
                      <a:cubicBezTo>
                        <a:pt x="39596" y="11608"/>
                        <a:pt x="39496" y="11742"/>
                        <a:pt x="39462" y="11909"/>
                      </a:cubicBezTo>
                      <a:cubicBezTo>
                        <a:pt x="39596" y="12276"/>
                        <a:pt x="39796" y="12342"/>
                        <a:pt x="39963" y="12342"/>
                      </a:cubicBezTo>
                      <a:cubicBezTo>
                        <a:pt x="40063" y="12342"/>
                        <a:pt x="40163" y="12309"/>
                        <a:pt x="40263" y="12309"/>
                      </a:cubicBezTo>
                      <a:cubicBezTo>
                        <a:pt x="40330" y="12276"/>
                        <a:pt x="40430" y="12276"/>
                        <a:pt x="40496" y="12276"/>
                      </a:cubicBezTo>
                      <a:cubicBezTo>
                        <a:pt x="40763" y="12176"/>
                        <a:pt x="40797" y="11942"/>
                        <a:pt x="40830" y="11742"/>
                      </a:cubicBezTo>
                      <a:lnTo>
                        <a:pt x="40830" y="11675"/>
                      </a:lnTo>
                      <a:cubicBezTo>
                        <a:pt x="40897" y="11575"/>
                        <a:pt x="40930" y="11508"/>
                        <a:pt x="40963" y="11508"/>
                      </a:cubicBezTo>
                      <a:cubicBezTo>
                        <a:pt x="41030" y="11508"/>
                        <a:pt x="41030" y="11575"/>
                        <a:pt x="41064" y="11642"/>
                      </a:cubicBezTo>
                      <a:cubicBezTo>
                        <a:pt x="41097" y="11675"/>
                        <a:pt x="41130" y="11709"/>
                        <a:pt x="41164" y="11742"/>
                      </a:cubicBezTo>
                      <a:cubicBezTo>
                        <a:pt x="41164" y="11742"/>
                        <a:pt x="41197" y="11775"/>
                        <a:pt x="41197" y="11775"/>
                      </a:cubicBezTo>
                      <a:cubicBezTo>
                        <a:pt x="41264" y="11975"/>
                        <a:pt x="41464" y="12142"/>
                        <a:pt x="41697" y="12142"/>
                      </a:cubicBezTo>
                      <a:lnTo>
                        <a:pt x="41764" y="12142"/>
                      </a:lnTo>
                      <a:cubicBezTo>
                        <a:pt x="41964" y="12142"/>
                        <a:pt x="41998" y="11942"/>
                        <a:pt x="42031" y="11742"/>
                      </a:cubicBezTo>
                      <a:cubicBezTo>
                        <a:pt x="42031" y="11709"/>
                        <a:pt x="42031" y="11642"/>
                        <a:pt x="42064" y="11575"/>
                      </a:cubicBezTo>
                      <a:lnTo>
                        <a:pt x="42031" y="11508"/>
                      </a:lnTo>
                      <a:cubicBezTo>
                        <a:pt x="41998" y="11408"/>
                        <a:pt x="41964" y="11308"/>
                        <a:pt x="41831" y="11308"/>
                      </a:cubicBezTo>
                      <a:cubicBezTo>
                        <a:pt x="41731" y="11108"/>
                        <a:pt x="41864" y="11041"/>
                        <a:pt x="41998" y="10941"/>
                      </a:cubicBezTo>
                      <a:cubicBezTo>
                        <a:pt x="42064" y="10941"/>
                        <a:pt x="42098" y="10908"/>
                        <a:pt x="42131" y="10875"/>
                      </a:cubicBezTo>
                      <a:lnTo>
                        <a:pt x="42198" y="10808"/>
                      </a:lnTo>
                      <a:cubicBezTo>
                        <a:pt x="42465" y="10641"/>
                        <a:pt x="42698" y="10441"/>
                        <a:pt x="42465" y="10041"/>
                      </a:cubicBezTo>
                      <a:lnTo>
                        <a:pt x="42331" y="9774"/>
                      </a:lnTo>
                      <a:cubicBezTo>
                        <a:pt x="41831" y="9207"/>
                        <a:pt x="41330" y="8673"/>
                        <a:pt x="40496" y="8640"/>
                      </a:cubicBezTo>
                      <a:lnTo>
                        <a:pt x="40430" y="8640"/>
                      </a:lnTo>
                      <a:cubicBezTo>
                        <a:pt x="40430" y="8640"/>
                        <a:pt x="40396" y="8606"/>
                        <a:pt x="40396" y="8606"/>
                      </a:cubicBezTo>
                      <a:cubicBezTo>
                        <a:pt x="40330" y="8573"/>
                        <a:pt x="40263" y="8540"/>
                        <a:pt x="40230" y="8540"/>
                      </a:cubicBezTo>
                      <a:lnTo>
                        <a:pt x="40163" y="8540"/>
                      </a:lnTo>
                      <a:cubicBezTo>
                        <a:pt x="40130" y="8540"/>
                        <a:pt x="40096" y="8540"/>
                        <a:pt x="40096" y="8573"/>
                      </a:cubicBezTo>
                      <a:lnTo>
                        <a:pt x="39929" y="8673"/>
                      </a:lnTo>
                      <a:cubicBezTo>
                        <a:pt x="39829" y="8740"/>
                        <a:pt x="39729" y="8806"/>
                        <a:pt x="39629" y="8873"/>
                      </a:cubicBezTo>
                      <a:cubicBezTo>
                        <a:pt x="39373" y="9022"/>
                        <a:pt x="39089" y="9094"/>
                        <a:pt x="38807" y="9094"/>
                      </a:cubicBezTo>
                      <a:cubicBezTo>
                        <a:pt x="38391" y="9094"/>
                        <a:pt x="37979" y="8938"/>
                        <a:pt x="37661" y="8640"/>
                      </a:cubicBezTo>
                      <a:cubicBezTo>
                        <a:pt x="37628" y="8606"/>
                        <a:pt x="37594" y="8540"/>
                        <a:pt x="37561" y="8506"/>
                      </a:cubicBezTo>
                      <a:cubicBezTo>
                        <a:pt x="37561" y="8406"/>
                        <a:pt x="37561" y="8339"/>
                        <a:pt x="37561" y="8239"/>
                      </a:cubicBezTo>
                      <a:cubicBezTo>
                        <a:pt x="37561" y="7973"/>
                        <a:pt x="37628" y="7672"/>
                        <a:pt x="37294" y="7472"/>
                      </a:cubicBezTo>
                      <a:lnTo>
                        <a:pt x="36861" y="7472"/>
                      </a:lnTo>
                      <a:cubicBezTo>
                        <a:pt x="36727" y="7439"/>
                        <a:pt x="36594" y="7405"/>
                        <a:pt x="36494" y="7339"/>
                      </a:cubicBezTo>
                      <a:cubicBezTo>
                        <a:pt x="36327" y="7239"/>
                        <a:pt x="36160" y="7172"/>
                        <a:pt x="35960" y="7172"/>
                      </a:cubicBezTo>
                      <a:lnTo>
                        <a:pt x="35927" y="7172"/>
                      </a:lnTo>
                      <a:lnTo>
                        <a:pt x="35793" y="7039"/>
                      </a:lnTo>
                      <a:cubicBezTo>
                        <a:pt x="35693" y="6972"/>
                        <a:pt x="35560" y="6905"/>
                        <a:pt x="35460" y="6905"/>
                      </a:cubicBezTo>
                      <a:cubicBezTo>
                        <a:pt x="35226" y="6938"/>
                        <a:pt x="35026" y="7039"/>
                        <a:pt x="34859" y="7172"/>
                      </a:cubicBezTo>
                      <a:lnTo>
                        <a:pt x="33758" y="7205"/>
                      </a:lnTo>
                      <a:lnTo>
                        <a:pt x="33525" y="7205"/>
                      </a:lnTo>
                      <a:cubicBezTo>
                        <a:pt x="33425" y="7205"/>
                        <a:pt x="33291" y="7272"/>
                        <a:pt x="33258" y="7372"/>
                      </a:cubicBezTo>
                      <a:lnTo>
                        <a:pt x="33191" y="7372"/>
                      </a:lnTo>
                      <a:cubicBezTo>
                        <a:pt x="32624" y="7305"/>
                        <a:pt x="32057" y="7105"/>
                        <a:pt x="31590" y="6805"/>
                      </a:cubicBezTo>
                      <a:cubicBezTo>
                        <a:pt x="31257" y="6572"/>
                        <a:pt x="31090" y="6371"/>
                        <a:pt x="31090" y="6171"/>
                      </a:cubicBezTo>
                      <a:cubicBezTo>
                        <a:pt x="31123" y="6038"/>
                        <a:pt x="31190" y="5904"/>
                        <a:pt x="31290" y="5804"/>
                      </a:cubicBezTo>
                      <a:cubicBezTo>
                        <a:pt x="31390" y="5704"/>
                        <a:pt x="31490" y="5604"/>
                        <a:pt x="31590" y="5537"/>
                      </a:cubicBezTo>
                      <a:cubicBezTo>
                        <a:pt x="31590" y="5537"/>
                        <a:pt x="31590" y="5537"/>
                        <a:pt x="31590" y="5504"/>
                      </a:cubicBezTo>
                      <a:lnTo>
                        <a:pt x="31790" y="5504"/>
                      </a:lnTo>
                      <a:cubicBezTo>
                        <a:pt x="31857" y="5571"/>
                        <a:pt x="31924" y="5671"/>
                        <a:pt x="31990" y="5738"/>
                      </a:cubicBezTo>
                      <a:cubicBezTo>
                        <a:pt x="32191" y="5904"/>
                        <a:pt x="32424" y="5971"/>
                        <a:pt x="32691" y="5971"/>
                      </a:cubicBezTo>
                      <a:cubicBezTo>
                        <a:pt x="32991" y="5971"/>
                        <a:pt x="33258" y="5904"/>
                        <a:pt x="33525" y="5804"/>
                      </a:cubicBezTo>
                      <a:lnTo>
                        <a:pt x="33758" y="5638"/>
                      </a:lnTo>
                      <a:cubicBezTo>
                        <a:pt x="33925" y="5604"/>
                        <a:pt x="33958" y="5471"/>
                        <a:pt x="33992" y="5304"/>
                      </a:cubicBezTo>
                      <a:lnTo>
                        <a:pt x="33992" y="5237"/>
                      </a:lnTo>
                      <a:lnTo>
                        <a:pt x="34359" y="5237"/>
                      </a:lnTo>
                      <a:lnTo>
                        <a:pt x="34592" y="5137"/>
                      </a:lnTo>
                      <a:lnTo>
                        <a:pt x="34659" y="5104"/>
                      </a:lnTo>
                      <a:cubicBezTo>
                        <a:pt x="34959" y="5004"/>
                        <a:pt x="35259" y="4937"/>
                        <a:pt x="35560" y="4937"/>
                      </a:cubicBezTo>
                      <a:lnTo>
                        <a:pt x="35760" y="4937"/>
                      </a:lnTo>
                      <a:cubicBezTo>
                        <a:pt x="36027" y="4837"/>
                        <a:pt x="36193" y="4704"/>
                        <a:pt x="36227" y="4537"/>
                      </a:cubicBezTo>
                      <a:cubicBezTo>
                        <a:pt x="36260" y="4337"/>
                        <a:pt x="36160" y="4203"/>
                        <a:pt x="35927" y="4036"/>
                      </a:cubicBezTo>
                      <a:cubicBezTo>
                        <a:pt x="35860" y="3970"/>
                        <a:pt x="35793" y="3970"/>
                        <a:pt x="35726" y="3970"/>
                      </a:cubicBezTo>
                      <a:lnTo>
                        <a:pt x="35626" y="3970"/>
                      </a:lnTo>
                      <a:cubicBezTo>
                        <a:pt x="35526" y="3970"/>
                        <a:pt x="35426" y="3936"/>
                        <a:pt x="35359" y="3836"/>
                      </a:cubicBezTo>
                      <a:cubicBezTo>
                        <a:pt x="35326" y="3769"/>
                        <a:pt x="35259" y="3736"/>
                        <a:pt x="35193" y="3736"/>
                      </a:cubicBezTo>
                      <a:cubicBezTo>
                        <a:pt x="35059" y="3769"/>
                        <a:pt x="34959" y="3803"/>
                        <a:pt x="34892" y="3903"/>
                      </a:cubicBezTo>
                      <a:cubicBezTo>
                        <a:pt x="34526" y="3970"/>
                        <a:pt x="34159" y="4003"/>
                        <a:pt x="33758" y="4003"/>
                      </a:cubicBezTo>
                      <a:lnTo>
                        <a:pt x="31857" y="4003"/>
                      </a:lnTo>
                      <a:cubicBezTo>
                        <a:pt x="31457" y="4003"/>
                        <a:pt x="31090" y="4036"/>
                        <a:pt x="30723" y="4203"/>
                      </a:cubicBezTo>
                      <a:lnTo>
                        <a:pt x="30556" y="4337"/>
                      </a:lnTo>
                      <a:cubicBezTo>
                        <a:pt x="30423" y="4437"/>
                        <a:pt x="30256" y="4470"/>
                        <a:pt x="30089" y="4503"/>
                      </a:cubicBezTo>
                      <a:cubicBezTo>
                        <a:pt x="29989" y="4503"/>
                        <a:pt x="29856" y="4437"/>
                        <a:pt x="29789" y="4337"/>
                      </a:cubicBezTo>
                      <a:cubicBezTo>
                        <a:pt x="29655" y="4103"/>
                        <a:pt x="29422" y="4003"/>
                        <a:pt x="29188" y="4003"/>
                      </a:cubicBezTo>
                      <a:cubicBezTo>
                        <a:pt x="29055" y="4003"/>
                        <a:pt x="28955" y="4036"/>
                        <a:pt x="28821" y="4036"/>
                      </a:cubicBezTo>
                      <a:cubicBezTo>
                        <a:pt x="28721" y="4003"/>
                        <a:pt x="28621" y="4003"/>
                        <a:pt x="28555" y="4003"/>
                      </a:cubicBezTo>
                      <a:lnTo>
                        <a:pt x="27954" y="3903"/>
                      </a:lnTo>
                      <a:cubicBezTo>
                        <a:pt x="27771" y="3628"/>
                        <a:pt x="27476" y="3465"/>
                        <a:pt x="27171" y="3465"/>
                      </a:cubicBezTo>
                      <a:cubicBezTo>
                        <a:pt x="27143" y="3465"/>
                        <a:pt x="27115" y="3466"/>
                        <a:pt x="27087" y="3469"/>
                      </a:cubicBezTo>
                      <a:lnTo>
                        <a:pt x="26853" y="3469"/>
                      </a:lnTo>
                      <a:cubicBezTo>
                        <a:pt x="26803" y="3486"/>
                        <a:pt x="26762" y="3494"/>
                        <a:pt x="26720" y="3494"/>
                      </a:cubicBezTo>
                      <a:cubicBezTo>
                        <a:pt x="26678" y="3494"/>
                        <a:pt x="26637" y="3486"/>
                        <a:pt x="26587" y="3469"/>
                      </a:cubicBezTo>
                      <a:cubicBezTo>
                        <a:pt x="26486" y="3436"/>
                        <a:pt x="26420" y="3336"/>
                        <a:pt x="26320" y="3269"/>
                      </a:cubicBezTo>
                      <a:cubicBezTo>
                        <a:pt x="26153" y="3069"/>
                        <a:pt x="25919" y="2969"/>
                        <a:pt x="25686" y="2936"/>
                      </a:cubicBezTo>
                      <a:cubicBezTo>
                        <a:pt x="25519" y="2936"/>
                        <a:pt x="25386" y="2969"/>
                        <a:pt x="25252" y="3069"/>
                      </a:cubicBezTo>
                      <a:lnTo>
                        <a:pt x="25019" y="3069"/>
                      </a:lnTo>
                      <a:cubicBezTo>
                        <a:pt x="24919" y="3102"/>
                        <a:pt x="24852" y="3136"/>
                        <a:pt x="24785" y="3136"/>
                      </a:cubicBezTo>
                      <a:cubicBezTo>
                        <a:pt x="24552" y="3136"/>
                        <a:pt x="24452" y="2902"/>
                        <a:pt x="24385" y="2702"/>
                      </a:cubicBezTo>
                      <a:cubicBezTo>
                        <a:pt x="24252" y="2402"/>
                        <a:pt x="23951" y="2168"/>
                        <a:pt x="23618" y="2102"/>
                      </a:cubicBezTo>
                      <a:lnTo>
                        <a:pt x="22784" y="2102"/>
                      </a:lnTo>
                      <a:cubicBezTo>
                        <a:pt x="22083" y="2168"/>
                        <a:pt x="21983" y="2669"/>
                        <a:pt x="21917" y="3169"/>
                      </a:cubicBezTo>
                      <a:cubicBezTo>
                        <a:pt x="21883" y="3302"/>
                        <a:pt x="21850" y="3436"/>
                        <a:pt x="21816" y="3536"/>
                      </a:cubicBezTo>
                      <a:cubicBezTo>
                        <a:pt x="21683" y="4036"/>
                        <a:pt x="21516" y="4203"/>
                        <a:pt x="21216" y="4203"/>
                      </a:cubicBezTo>
                      <a:cubicBezTo>
                        <a:pt x="20983" y="4170"/>
                        <a:pt x="20782" y="4136"/>
                        <a:pt x="20582" y="4070"/>
                      </a:cubicBezTo>
                      <a:cubicBezTo>
                        <a:pt x="20415" y="4036"/>
                        <a:pt x="20282" y="4003"/>
                        <a:pt x="20115" y="4003"/>
                      </a:cubicBezTo>
                      <a:cubicBezTo>
                        <a:pt x="20015" y="4003"/>
                        <a:pt x="19948" y="4003"/>
                        <a:pt x="19848" y="4036"/>
                      </a:cubicBezTo>
                      <a:lnTo>
                        <a:pt x="19815" y="4003"/>
                      </a:lnTo>
                      <a:cubicBezTo>
                        <a:pt x="19715" y="4003"/>
                        <a:pt x="19615" y="3970"/>
                        <a:pt x="19481" y="3970"/>
                      </a:cubicBezTo>
                      <a:cubicBezTo>
                        <a:pt x="19381" y="3936"/>
                        <a:pt x="19248" y="3903"/>
                        <a:pt x="19115" y="3903"/>
                      </a:cubicBezTo>
                      <a:lnTo>
                        <a:pt x="18981" y="3870"/>
                      </a:lnTo>
                      <a:cubicBezTo>
                        <a:pt x="18714" y="3803"/>
                        <a:pt x="18447" y="3769"/>
                        <a:pt x="18147" y="3736"/>
                      </a:cubicBezTo>
                      <a:lnTo>
                        <a:pt x="17780" y="3736"/>
                      </a:lnTo>
                      <a:cubicBezTo>
                        <a:pt x="17714" y="3736"/>
                        <a:pt x="17647" y="3703"/>
                        <a:pt x="17580" y="3703"/>
                      </a:cubicBezTo>
                      <a:cubicBezTo>
                        <a:pt x="17413" y="3736"/>
                        <a:pt x="17213" y="3769"/>
                        <a:pt x="17080" y="3803"/>
                      </a:cubicBezTo>
                      <a:cubicBezTo>
                        <a:pt x="16913" y="3870"/>
                        <a:pt x="16746" y="3903"/>
                        <a:pt x="16579" y="3903"/>
                      </a:cubicBezTo>
                      <a:cubicBezTo>
                        <a:pt x="16413" y="3903"/>
                        <a:pt x="16246" y="3870"/>
                        <a:pt x="16112" y="3736"/>
                      </a:cubicBezTo>
                      <a:lnTo>
                        <a:pt x="15979" y="3736"/>
                      </a:lnTo>
                      <a:cubicBezTo>
                        <a:pt x="15879" y="3736"/>
                        <a:pt x="15812" y="3736"/>
                        <a:pt x="15712" y="3703"/>
                      </a:cubicBezTo>
                      <a:lnTo>
                        <a:pt x="15412" y="3669"/>
                      </a:lnTo>
                      <a:cubicBezTo>
                        <a:pt x="14778" y="3569"/>
                        <a:pt x="14178" y="3503"/>
                        <a:pt x="14044" y="2535"/>
                      </a:cubicBezTo>
                      <a:cubicBezTo>
                        <a:pt x="13944" y="1935"/>
                        <a:pt x="13477" y="1468"/>
                        <a:pt x="12877" y="1401"/>
                      </a:cubicBezTo>
                      <a:lnTo>
                        <a:pt x="12710" y="1401"/>
                      </a:lnTo>
                      <a:cubicBezTo>
                        <a:pt x="12510" y="1434"/>
                        <a:pt x="12310" y="1468"/>
                        <a:pt x="12110" y="1468"/>
                      </a:cubicBezTo>
                      <a:cubicBezTo>
                        <a:pt x="11643" y="1468"/>
                        <a:pt x="11142" y="1368"/>
                        <a:pt x="10675" y="1234"/>
                      </a:cubicBezTo>
                      <a:cubicBezTo>
                        <a:pt x="10508" y="1168"/>
                        <a:pt x="10308" y="1134"/>
                        <a:pt x="10141" y="1068"/>
                      </a:cubicBezTo>
                      <a:cubicBezTo>
                        <a:pt x="10041" y="1001"/>
                        <a:pt x="9975" y="901"/>
                        <a:pt x="9908" y="834"/>
                      </a:cubicBezTo>
                      <a:cubicBezTo>
                        <a:pt x="9741" y="567"/>
                        <a:pt x="9474" y="400"/>
                        <a:pt x="9207" y="300"/>
                      </a:cubicBezTo>
                      <a:lnTo>
                        <a:pt x="9141" y="300"/>
                      </a:lnTo>
                      <a:cubicBezTo>
                        <a:pt x="9107" y="267"/>
                        <a:pt x="9041" y="267"/>
                        <a:pt x="9007" y="267"/>
                      </a:cubicBezTo>
                      <a:cubicBezTo>
                        <a:pt x="8874" y="234"/>
                        <a:pt x="8774" y="200"/>
                        <a:pt x="8674" y="167"/>
                      </a:cubicBezTo>
                      <a:cubicBezTo>
                        <a:pt x="8507" y="100"/>
                        <a:pt x="8340" y="33"/>
                        <a:pt x="8173" y="33"/>
                      </a:cubicBezTo>
                      <a:cubicBezTo>
                        <a:pt x="7940" y="33"/>
                        <a:pt x="7773" y="234"/>
                        <a:pt x="7706" y="634"/>
                      </a:cubicBezTo>
                      <a:cubicBezTo>
                        <a:pt x="7573" y="734"/>
                        <a:pt x="7406" y="767"/>
                        <a:pt x="7239" y="801"/>
                      </a:cubicBezTo>
                      <a:cubicBezTo>
                        <a:pt x="7139" y="767"/>
                        <a:pt x="7006" y="767"/>
                        <a:pt x="6906" y="734"/>
                      </a:cubicBezTo>
                      <a:lnTo>
                        <a:pt x="6772" y="667"/>
                      </a:lnTo>
                      <a:lnTo>
                        <a:pt x="6405" y="567"/>
                      </a:lnTo>
                      <a:cubicBezTo>
                        <a:pt x="6039" y="434"/>
                        <a:pt x="5638" y="334"/>
                        <a:pt x="5205" y="300"/>
                      </a:cubicBezTo>
                      <a:cubicBezTo>
                        <a:pt x="5071" y="300"/>
                        <a:pt x="4938" y="334"/>
                        <a:pt x="4804" y="367"/>
                      </a:cubicBezTo>
                      <a:cubicBezTo>
                        <a:pt x="4738" y="367"/>
                        <a:pt x="4704" y="400"/>
                        <a:pt x="4671" y="400"/>
                      </a:cubicBezTo>
                      <a:cubicBezTo>
                        <a:pt x="4604" y="400"/>
                        <a:pt x="4537" y="367"/>
                        <a:pt x="4437" y="267"/>
                      </a:cubicBezTo>
                      <a:lnTo>
                        <a:pt x="4371" y="33"/>
                      </a:lnTo>
                      <a:lnTo>
                        <a:pt x="4271" y="33"/>
                      </a:lnTo>
                      <a:cubicBezTo>
                        <a:pt x="4237" y="0"/>
                        <a:pt x="4171" y="0"/>
                        <a:pt x="41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22"/>
                <p:cNvSpPr/>
                <p:nvPr/>
              </p:nvSpPr>
              <p:spPr>
                <a:xfrm>
                  <a:off x="4283038" y="3195225"/>
                  <a:ext cx="40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074" extrusionOk="0">
                      <a:moveTo>
                        <a:pt x="869" y="0"/>
                      </a:moveTo>
                      <a:cubicBezTo>
                        <a:pt x="835" y="0"/>
                        <a:pt x="801" y="2"/>
                        <a:pt x="768" y="7"/>
                      </a:cubicBezTo>
                      <a:lnTo>
                        <a:pt x="568" y="7"/>
                      </a:lnTo>
                      <a:cubicBezTo>
                        <a:pt x="334" y="40"/>
                        <a:pt x="34" y="73"/>
                        <a:pt x="1" y="407"/>
                      </a:cubicBezTo>
                      <a:cubicBezTo>
                        <a:pt x="1" y="640"/>
                        <a:pt x="67" y="841"/>
                        <a:pt x="201" y="974"/>
                      </a:cubicBezTo>
                      <a:cubicBezTo>
                        <a:pt x="234" y="1041"/>
                        <a:pt x="267" y="1074"/>
                        <a:pt x="334" y="1074"/>
                      </a:cubicBezTo>
                      <a:lnTo>
                        <a:pt x="367" y="1074"/>
                      </a:lnTo>
                      <a:cubicBezTo>
                        <a:pt x="534" y="1007"/>
                        <a:pt x="734" y="941"/>
                        <a:pt x="901" y="941"/>
                      </a:cubicBezTo>
                      <a:cubicBezTo>
                        <a:pt x="929" y="944"/>
                        <a:pt x="956" y="946"/>
                        <a:pt x="984" y="946"/>
                      </a:cubicBezTo>
                      <a:cubicBezTo>
                        <a:pt x="1222" y="946"/>
                        <a:pt x="1452" y="820"/>
                        <a:pt x="1602" y="640"/>
                      </a:cubicBezTo>
                      <a:cubicBezTo>
                        <a:pt x="1635" y="540"/>
                        <a:pt x="1535" y="374"/>
                        <a:pt x="1502" y="307"/>
                      </a:cubicBezTo>
                      <a:cubicBezTo>
                        <a:pt x="1356" y="102"/>
                        <a:pt x="1108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22"/>
                <p:cNvSpPr/>
                <p:nvPr/>
              </p:nvSpPr>
              <p:spPr>
                <a:xfrm>
                  <a:off x="4017013" y="3071125"/>
                  <a:ext cx="28375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335" extrusionOk="0">
                      <a:moveTo>
                        <a:pt x="434" y="0"/>
                      </a:moveTo>
                      <a:cubicBezTo>
                        <a:pt x="301" y="0"/>
                        <a:pt x="134" y="34"/>
                        <a:pt x="1" y="134"/>
                      </a:cubicBezTo>
                      <a:cubicBezTo>
                        <a:pt x="34" y="234"/>
                        <a:pt x="67" y="334"/>
                        <a:pt x="134" y="401"/>
                      </a:cubicBezTo>
                      <a:cubicBezTo>
                        <a:pt x="301" y="567"/>
                        <a:pt x="334" y="801"/>
                        <a:pt x="267" y="1001"/>
                      </a:cubicBezTo>
                      <a:cubicBezTo>
                        <a:pt x="234" y="1068"/>
                        <a:pt x="234" y="1134"/>
                        <a:pt x="267" y="1201"/>
                      </a:cubicBezTo>
                      <a:cubicBezTo>
                        <a:pt x="334" y="1301"/>
                        <a:pt x="568" y="1335"/>
                        <a:pt x="734" y="1335"/>
                      </a:cubicBezTo>
                      <a:lnTo>
                        <a:pt x="801" y="1335"/>
                      </a:lnTo>
                      <a:cubicBezTo>
                        <a:pt x="868" y="1335"/>
                        <a:pt x="968" y="1301"/>
                        <a:pt x="1035" y="1235"/>
                      </a:cubicBezTo>
                      <a:lnTo>
                        <a:pt x="1068" y="1235"/>
                      </a:lnTo>
                      <a:cubicBezTo>
                        <a:pt x="1101" y="1134"/>
                        <a:pt x="1101" y="1034"/>
                        <a:pt x="1068" y="968"/>
                      </a:cubicBezTo>
                      <a:cubicBezTo>
                        <a:pt x="1035" y="868"/>
                        <a:pt x="1035" y="734"/>
                        <a:pt x="1068" y="634"/>
                      </a:cubicBezTo>
                      <a:cubicBezTo>
                        <a:pt x="1101" y="534"/>
                        <a:pt x="1135" y="434"/>
                        <a:pt x="1135" y="334"/>
                      </a:cubicBezTo>
                      <a:cubicBezTo>
                        <a:pt x="968" y="134"/>
                        <a:pt x="70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22"/>
                <p:cNvSpPr/>
                <p:nvPr/>
              </p:nvSpPr>
              <p:spPr>
                <a:xfrm>
                  <a:off x="4191313" y="321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534" y="1"/>
                      </a:moveTo>
                      <a:cubicBezTo>
                        <a:pt x="434" y="1"/>
                        <a:pt x="367" y="34"/>
                        <a:pt x="300" y="68"/>
                      </a:cubicBezTo>
                      <a:cubicBezTo>
                        <a:pt x="167" y="134"/>
                        <a:pt x="34" y="268"/>
                        <a:pt x="0" y="434"/>
                      </a:cubicBezTo>
                      <a:cubicBezTo>
                        <a:pt x="0" y="568"/>
                        <a:pt x="34" y="701"/>
                        <a:pt x="167" y="801"/>
                      </a:cubicBezTo>
                      <a:lnTo>
                        <a:pt x="300" y="801"/>
                      </a:lnTo>
                      <a:cubicBezTo>
                        <a:pt x="367" y="835"/>
                        <a:pt x="401" y="835"/>
                        <a:pt x="434" y="835"/>
                      </a:cubicBezTo>
                      <a:cubicBezTo>
                        <a:pt x="567" y="835"/>
                        <a:pt x="667" y="768"/>
                        <a:pt x="734" y="668"/>
                      </a:cubicBezTo>
                      <a:cubicBezTo>
                        <a:pt x="767" y="635"/>
                        <a:pt x="767" y="601"/>
                        <a:pt x="801" y="601"/>
                      </a:cubicBezTo>
                      <a:lnTo>
                        <a:pt x="801" y="568"/>
                      </a:lnTo>
                      <a:cubicBezTo>
                        <a:pt x="801" y="501"/>
                        <a:pt x="834" y="434"/>
                        <a:pt x="834" y="368"/>
                      </a:cubicBezTo>
                      <a:lnTo>
                        <a:pt x="834" y="334"/>
                      </a:lnTo>
                      <a:cubicBezTo>
                        <a:pt x="734" y="168"/>
                        <a:pt x="667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22"/>
                <p:cNvSpPr/>
                <p:nvPr/>
              </p:nvSpPr>
              <p:spPr>
                <a:xfrm>
                  <a:off x="4348088" y="3332150"/>
                  <a:ext cx="95100" cy="7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3042" extrusionOk="0">
                      <a:moveTo>
                        <a:pt x="2235" y="0"/>
                      </a:moveTo>
                      <a:cubicBezTo>
                        <a:pt x="2035" y="0"/>
                        <a:pt x="1802" y="67"/>
                        <a:pt x="1602" y="134"/>
                      </a:cubicBezTo>
                      <a:cubicBezTo>
                        <a:pt x="1301" y="167"/>
                        <a:pt x="1068" y="400"/>
                        <a:pt x="1001" y="701"/>
                      </a:cubicBezTo>
                      <a:lnTo>
                        <a:pt x="868" y="901"/>
                      </a:lnTo>
                      <a:lnTo>
                        <a:pt x="834" y="968"/>
                      </a:lnTo>
                      <a:lnTo>
                        <a:pt x="868" y="968"/>
                      </a:lnTo>
                      <a:cubicBezTo>
                        <a:pt x="801" y="1068"/>
                        <a:pt x="801" y="1201"/>
                        <a:pt x="834" y="1301"/>
                      </a:cubicBezTo>
                      <a:lnTo>
                        <a:pt x="834" y="1368"/>
                      </a:lnTo>
                      <a:cubicBezTo>
                        <a:pt x="834" y="1501"/>
                        <a:pt x="801" y="1601"/>
                        <a:pt x="801" y="1735"/>
                      </a:cubicBezTo>
                      <a:cubicBezTo>
                        <a:pt x="634" y="2035"/>
                        <a:pt x="334" y="2268"/>
                        <a:pt x="0" y="2335"/>
                      </a:cubicBezTo>
                      <a:cubicBezTo>
                        <a:pt x="0" y="2535"/>
                        <a:pt x="100" y="2702"/>
                        <a:pt x="301" y="2769"/>
                      </a:cubicBezTo>
                      <a:cubicBezTo>
                        <a:pt x="475" y="2944"/>
                        <a:pt x="701" y="3042"/>
                        <a:pt x="955" y="3042"/>
                      </a:cubicBezTo>
                      <a:cubicBezTo>
                        <a:pt x="992" y="3042"/>
                        <a:pt x="1030" y="3040"/>
                        <a:pt x="1068" y="3036"/>
                      </a:cubicBezTo>
                      <a:lnTo>
                        <a:pt x="3203" y="3036"/>
                      </a:lnTo>
                      <a:cubicBezTo>
                        <a:pt x="3003" y="2669"/>
                        <a:pt x="3103" y="2235"/>
                        <a:pt x="3403" y="1968"/>
                      </a:cubicBezTo>
                      <a:cubicBezTo>
                        <a:pt x="3503" y="1835"/>
                        <a:pt x="3570" y="1635"/>
                        <a:pt x="3536" y="1468"/>
                      </a:cubicBezTo>
                      <a:cubicBezTo>
                        <a:pt x="3570" y="1435"/>
                        <a:pt x="3603" y="1401"/>
                        <a:pt x="3636" y="1368"/>
                      </a:cubicBezTo>
                      <a:cubicBezTo>
                        <a:pt x="3770" y="1201"/>
                        <a:pt x="3803" y="1001"/>
                        <a:pt x="3770" y="767"/>
                      </a:cubicBezTo>
                      <a:cubicBezTo>
                        <a:pt x="3670" y="534"/>
                        <a:pt x="3470" y="367"/>
                        <a:pt x="3236" y="267"/>
                      </a:cubicBezTo>
                      <a:cubicBezTo>
                        <a:pt x="2936" y="100"/>
                        <a:pt x="2602" y="34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3" name="Google Shape;1343;p22"/>
              <p:cNvGrpSpPr/>
              <p:nvPr/>
            </p:nvGrpSpPr>
            <p:grpSpPr>
              <a:xfrm>
                <a:off x="4460278" y="4312133"/>
                <a:ext cx="1021326" cy="308931"/>
                <a:chOff x="4428138" y="3213725"/>
                <a:chExt cx="1315125" cy="397800"/>
              </a:xfrm>
            </p:grpSpPr>
            <p:sp>
              <p:nvSpPr>
                <p:cNvPr id="1344" name="Google Shape;1344;p22"/>
                <p:cNvSpPr/>
                <p:nvPr/>
              </p:nvSpPr>
              <p:spPr>
                <a:xfrm>
                  <a:off x="5033563" y="3342975"/>
                  <a:ext cx="457875" cy="2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5" h="10742" extrusionOk="0">
                      <a:moveTo>
                        <a:pt x="16813" y="1"/>
                      </a:moveTo>
                      <a:cubicBezTo>
                        <a:pt x="16413" y="1"/>
                        <a:pt x="15979" y="134"/>
                        <a:pt x="15679" y="401"/>
                      </a:cubicBezTo>
                      <a:cubicBezTo>
                        <a:pt x="15512" y="535"/>
                        <a:pt x="15345" y="601"/>
                        <a:pt x="15178" y="635"/>
                      </a:cubicBezTo>
                      <a:cubicBezTo>
                        <a:pt x="15045" y="635"/>
                        <a:pt x="14945" y="601"/>
                        <a:pt x="14878" y="535"/>
                      </a:cubicBezTo>
                      <a:cubicBezTo>
                        <a:pt x="14878" y="434"/>
                        <a:pt x="14778" y="401"/>
                        <a:pt x="14711" y="401"/>
                      </a:cubicBezTo>
                      <a:cubicBezTo>
                        <a:pt x="14678" y="368"/>
                        <a:pt x="14645" y="368"/>
                        <a:pt x="14611" y="368"/>
                      </a:cubicBezTo>
                      <a:lnTo>
                        <a:pt x="14111" y="368"/>
                      </a:lnTo>
                      <a:cubicBezTo>
                        <a:pt x="13944" y="401"/>
                        <a:pt x="13811" y="434"/>
                        <a:pt x="13677" y="501"/>
                      </a:cubicBezTo>
                      <a:cubicBezTo>
                        <a:pt x="13511" y="601"/>
                        <a:pt x="13310" y="635"/>
                        <a:pt x="13110" y="635"/>
                      </a:cubicBezTo>
                      <a:cubicBezTo>
                        <a:pt x="12944" y="635"/>
                        <a:pt x="12777" y="668"/>
                        <a:pt x="12643" y="701"/>
                      </a:cubicBezTo>
                      <a:cubicBezTo>
                        <a:pt x="12543" y="701"/>
                        <a:pt x="12410" y="701"/>
                        <a:pt x="12310" y="735"/>
                      </a:cubicBezTo>
                      <a:cubicBezTo>
                        <a:pt x="12176" y="668"/>
                        <a:pt x="12043" y="635"/>
                        <a:pt x="11909" y="635"/>
                      </a:cubicBezTo>
                      <a:cubicBezTo>
                        <a:pt x="11442" y="668"/>
                        <a:pt x="10975" y="701"/>
                        <a:pt x="10542" y="835"/>
                      </a:cubicBezTo>
                      <a:cubicBezTo>
                        <a:pt x="10442" y="835"/>
                        <a:pt x="10308" y="868"/>
                        <a:pt x="10175" y="868"/>
                      </a:cubicBezTo>
                      <a:cubicBezTo>
                        <a:pt x="9708" y="935"/>
                        <a:pt x="9241" y="1002"/>
                        <a:pt x="9041" y="1469"/>
                      </a:cubicBezTo>
                      <a:cubicBezTo>
                        <a:pt x="8674" y="2302"/>
                        <a:pt x="7973" y="2603"/>
                        <a:pt x="7239" y="2903"/>
                      </a:cubicBezTo>
                      <a:cubicBezTo>
                        <a:pt x="7106" y="3003"/>
                        <a:pt x="6939" y="3070"/>
                        <a:pt x="6772" y="3136"/>
                      </a:cubicBezTo>
                      <a:cubicBezTo>
                        <a:pt x="5672" y="3470"/>
                        <a:pt x="4604" y="4004"/>
                        <a:pt x="3704" y="4738"/>
                      </a:cubicBezTo>
                      <a:cubicBezTo>
                        <a:pt x="3437" y="4904"/>
                        <a:pt x="3237" y="5205"/>
                        <a:pt x="3170" y="5505"/>
                      </a:cubicBezTo>
                      <a:cubicBezTo>
                        <a:pt x="3103" y="5872"/>
                        <a:pt x="3036" y="6205"/>
                        <a:pt x="2903" y="6539"/>
                      </a:cubicBezTo>
                      <a:cubicBezTo>
                        <a:pt x="2836" y="6706"/>
                        <a:pt x="2770" y="6872"/>
                        <a:pt x="2736" y="7073"/>
                      </a:cubicBezTo>
                      <a:cubicBezTo>
                        <a:pt x="2736" y="7073"/>
                        <a:pt x="2736" y="7106"/>
                        <a:pt x="2703" y="7106"/>
                      </a:cubicBezTo>
                      <a:lnTo>
                        <a:pt x="2703" y="7139"/>
                      </a:lnTo>
                      <a:lnTo>
                        <a:pt x="2636" y="7139"/>
                      </a:lnTo>
                      <a:cubicBezTo>
                        <a:pt x="2436" y="7139"/>
                        <a:pt x="2236" y="7273"/>
                        <a:pt x="2136" y="7439"/>
                      </a:cubicBezTo>
                      <a:lnTo>
                        <a:pt x="2036" y="7540"/>
                      </a:lnTo>
                      <a:cubicBezTo>
                        <a:pt x="1902" y="7673"/>
                        <a:pt x="1836" y="7840"/>
                        <a:pt x="1836" y="8040"/>
                      </a:cubicBezTo>
                      <a:cubicBezTo>
                        <a:pt x="1936" y="8740"/>
                        <a:pt x="1469" y="9007"/>
                        <a:pt x="1035" y="9274"/>
                      </a:cubicBezTo>
                      <a:lnTo>
                        <a:pt x="935" y="9341"/>
                      </a:lnTo>
                      <a:cubicBezTo>
                        <a:pt x="835" y="9374"/>
                        <a:pt x="768" y="9441"/>
                        <a:pt x="668" y="9508"/>
                      </a:cubicBezTo>
                      <a:cubicBezTo>
                        <a:pt x="535" y="9674"/>
                        <a:pt x="368" y="9774"/>
                        <a:pt x="134" y="9841"/>
                      </a:cubicBezTo>
                      <a:cubicBezTo>
                        <a:pt x="134" y="9841"/>
                        <a:pt x="101" y="9875"/>
                        <a:pt x="101" y="9875"/>
                      </a:cubicBezTo>
                      <a:cubicBezTo>
                        <a:pt x="168" y="9975"/>
                        <a:pt x="101" y="10108"/>
                        <a:pt x="101" y="10241"/>
                      </a:cubicBezTo>
                      <a:cubicBezTo>
                        <a:pt x="68" y="10375"/>
                        <a:pt x="1" y="10542"/>
                        <a:pt x="101" y="10642"/>
                      </a:cubicBezTo>
                      <a:lnTo>
                        <a:pt x="134" y="10675"/>
                      </a:lnTo>
                      <a:cubicBezTo>
                        <a:pt x="201" y="10742"/>
                        <a:pt x="301" y="10742"/>
                        <a:pt x="401" y="10742"/>
                      </a:cubicBezTo>
                      <a:lnTo>
                        <a:pt x="535" y="10742"/>
                      </a:lnTo>
                      <a:lnTo>
                        <a:pt x="701" y="10642"/>
                      </a:lnTo>
                      <a:lnTo>
                        <a:pt x="802" y="10675"/>
                      </a:lnTo>
                      <a:cubicBezTo>
                        <a:pt x="902" y="10675"/>
                        <a:pt x="1035" y="10642"/>
                        <a:pt x="1168" y="10642"/>
                      </a:cubicBezTo>
                      <a:cubicBezTo>
                        <a:pt x="1669" y="10608"/>
                        <a:pt x="2169" y="10542"/>
                        <a:pt x="2336" y="9841"/>
                      </a:cubicBezTo>
                      <a:cubicBezTo>
                        <a:pt x="2603" y="9608"/>
                        <a:pt x="2703" y="9241"/>
                        <a:pt x="2603" y="8907"/>
                      </a:cubicBezTo>
                      <a:lnTo>
                        <a:pt x="2603" y="8674"/>
                      </a:lnTo>
                      <a:cubicBezTo>
                        <a:pt x="2603" y="8574"/>
                        <a:pt x="2636" y="8474"/>
                        <a:pt x="2670" y="8407"/>
                      </a:cubicBezTo>
                      <a:cubicBezTo>
                        <a:pt x="2703" y="8373"/>
                        <a:pt x="2736" y="8373"/>
                        <a:pt x="2803" y="8373"/>
                      </a:cubicBezTo>
                      <a:cubicBezTo>
                        <a:pt x="2870" y="8373"/>
                        <a:pt x="2970" y="8407"/>
                        <a:pt x="3036" y="8440"/>
                      </a:cubicBezTo>
                      <a:cubicBezTo>
                        <a:pt x="3303" y="8507"/>
                        <a:pt x="3570" y="8507"/>
                        <a:pt x="3837" y="8507"/>
                      </a:cubicBezTo>
                      <a:cubicBezTo>
                        <a:pt x="3881" y="8510"/>
                        <a:pt x="3925" y="8512"/>
                        <a:pt x="3968" y="8512"/>
                      </a:cubicBezTo>
                      <a:cubicBezTo>
                        <a:pt x="4358" y="8512"/>
                        <a:pt x="4741" y="8380"/>
                        <a:pt x="5071" y="8140"/>
                      </a:cubicBezTo>
                      <a:cubicBezTo>
                        <a:pt x="5371" y="7873"/>
                        <a:pt x="5772" y="7706"/>
                        <a:pt x="6205" y="7706"/>
                      </a:cubicBezTo>
                      <a:cubicBezTo>
                        <a:pt x="6305" y="7740"/>
                        <a:pt x="6406" y="7740"/>
                        <a:pt x="6539" y="7740"/>
                      </a:cubicBezTo>
                      <a:lnTo>
                        <a:pt x="6672" y="7740"/>
                      </a:lnTo>
                      <a:cubicBezTo>
                        <a:pt x="6772" y="7740"/>
                        <a:pt x="6873" y="7706"/>
                        <a:pt x="6973" y="7640"/>
                      </a:cubicBezTo>
                      <a:cubicBezTo>
                        <a:pt x="7106" y="7540"/>
                        <a:pt x="7173" y="7406"/>
                        <a:pt x="7173" y="7239"/>
                      </a:cubicBezTo>
                      <a:lnTo>
                        <a:pt x="7239" y="7239"/>
                      </a:lnTo>
                      <a:lnTo>
                        <a:pt x="7373" y="7073"/>
                      </a:lnTo>
                      <a:lnTo>
                        <a:pt x="7540" y="6906"/>
                      </a:lnTo>
                      <a:cubicBezTo>
                        <a:pt x="7673" y="6839"/>
                        <a:pt x="7840" y="6772"/>
                        <a:pt x="7807" y="6606"/>
                      </a:cubicBezTo>
                      <a:cubicBezTo>
                        <a:pt x="7940" y="6572"/>
                        <a:pt x="8040" y="6472"/>
                        <a:pt x="8073" y="6339"/>
                      </a:cubicBezTo>
                      <a:lnTo>
                        <a:pt x="8107" y="6305"/>
                      </a:lnTo>
                      <a:cubicBezTo>
                        <a:pt x="8207" y="6105"/>
                        <a:pt x="8407" y="5972"/>
                        <a:pt x="8607" y="5972"/>
                      </a:cubicBezTo>
                      <a:cubicBezTo>
                        <a:pt x="8674" y="5938"/>
                        <a:pt x="8707" y="5905"/>
                        <a:pt x="8774" y="5872"/>
                      </a:cubicBezTo>
                      <a:cubicBezTo>
                        <a:pt x="8874" y="5738"/>
                        <a:pt x="8974" y="5571"/>
                        <a:pt x="9007" y="5405"/>
                      </a:cubicBezTo>
                      <a:cubicBezTo>
                        <a:pt x="9074" y="5138"/>
                        <a:pt x="9141" y="4938"/>
                        <a:pt x="9408" y="4838"/>
                      </a:cubicBezTo>
                      <a:cubicBezTo>
                        <a:pt x="9708" y="4738"/>
                        <a:pt x="10008" y="4571"/>
                        <a:pt x="10275" y="4437"/>
                      </a:cubicBezTo>
                      <a:cubicBezTo>
                        <a:pt x="10709" y="4170"/>
                        <a:pt x="11176" y="3970"/>
                        <a:pt x="11643" y="3870"/>
                      </a:cubicBezTo>
                      <a:cubicBezTo>
                        <a:pt x="11709" y="3837"/>
                        <a:pt x="11776" y="3837"/>
                        <a:pt x="11843" y="3837"/>
                      </a:cubicBezTo>
                      <a:lnTo>
                        <a:pt x="12110" y="3837"/>
                      </a:lnTo>
                      <a:cubicBezTo>
                        <a:pt x="12210" y="3837"/>
                        <a:pt x="12310" y="3804"/>
                        <a:pt x="12376" y="3737"/>
                      </a:cubicBezTo>
                      <a:lnTo>
                        <a:pt x="12543" y="3670"/>
                      </a:lnTo>
                      <a:cubicBezTo>
                        <a:pt x="12643" y="3603"/>
                        <a:pt x="12743" y="3537"/>
                        <a:pt x="12843" y="3470"/>
                      </a:cubicBezTo>
                      <a:cubicBezTo>
                        <a:pt x="13177" y="3236"/>
                        <a:pt x="13577" y="3070"/>
                        <a:pt x="14011" y="3036"/>
                      </a:cubicBezTo>
                      <a:cubicBezTo>
                        <a:pt x="14545" y="2936"/>
                        <a:pt x="15145" y="2836"/>
                        <a:pt x="15445" y="2202"/>
                      </a:cubicBezTo>
                      <a:cubicBezTo>
                        <a:pt x="15479" y="2169"/>
                        <a:pt x="15545" y="2169"/>
                        <a:pt x="15579" y="2169"/>
                      </a:cubicBezTo>
                      <a:cubicBezTo>
                        <a:pt x="16012" y="2102"/>
                        <a:pt x="16446" y="1969"/>
                        <a:pt x="16813" y="1735"/>
                      </a:cubicBezTo>
                      <a:cubicBezTo>
                        <a:pt x="16980" y="1635"/>
                        <a:pt x="17180" y="1569"/>
                        <a:pt x="17380" y="1469"/>
                      </a:cubicBezTo>
                      <a:cubicBezTo>
                        <a:pt x="17413" y="1469"/>
                        <a:pt x="17480" y="1435"/>
                        <a:pt x="17513" y="1435"/>
                      </a:cubicBezTo>
                      <a:cubicBezTo>
                        <a:pt x="17747" y="1302"/>
                        <a:pt x="17980" y="1102"/>
                        <a:pt x="18114" y="868"/>
                      </a:cubicBezTo>
                      <a:lnTo>
                        <a:pt x="18247" y="701"/>
                      </a:lnTo>
                      <a:cubicBezTo>
                        <a:pt x="18314" y="468"/>
                        <a:pt x="18181" y="401"/>
                        <a:pt x="18081" y="334"/>
                      </a:cubicBezTo>
                      <a:cubicBezTo>
                        <a:pt x="18014" y="301"/>
                        <a:pt x="17980" y="268"/>
                        <a:pt x="17947" y="234"/>
                      </a:cubicBezTo>
                      <a:cubicBezTo>
                        <a:pt x="17580" y="101"/>
                        <a:pt x="17213" y="34"/>
                        <a:pt x="168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22"/>
                <p:cNvSpPr/>
                <p:nvPr/>
              </p:nvSpPr>
              <p:spPr>
                <a:xfrm>
                  <a:off x="4684988" y="3318800"/>
                  <a:ext cx="586275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1" h="4004" extrusionOk="0">
                      <a:moveTo>
                        <a:pt x="14544" y="0"/>
                      </a:moveTo>
                      <a:cubicBezTo>
                        <a:pt x="14478" y="0"/>
                        <a:pt x="14378" y="34"/>
                        <a:pt x="14311" y="101"/>
                      </a:cubicBezTo>
                      <a:cubicBezTo>
                        <a:pt x="14044" y="134"/>
                        <a:pt x="13877" y="201"/>
                        <a:pt x="13811" y="301"/>
                      </a:cubicBezTo>
                      <a:cubicBezTo>
                        <a:pt x="13710" y="434"/>
                        <a:pt x="13811" y="801"/>
                        <a:pt x="13911" y="1101"/>
                      </a:cubicBezTo>
                      <a:lnTo>
                        <a:pt x="13610" y="1101"/>
                      </a:lnTo>
                      <a:cubicBezTo>
                        <a:pt x="13477" y="1101"/>
                        <a:pt x="13377" y="1101"/>
                        <a:pt x="13243" y="1168"/>
                      </a:cubicBezTo>
                      <a:cubicBezTo>
                        <a:pt x="13243" y="1151"/>
                        <a:pt x="13243" y="1143"/>
                        <a:pt x="13239" y="1143"/>
                      </a:cubicBezTo>
                      <a:cubicBezTo>
                        <a:pt x="13235" y="1143"/>
                        <a:pt x="13227" y="1151"/>
                        <a:pt x="13210" y="1168"/>
                      </a:cubicBezTo>
                      <a:cubicBezTo>
                        <a:pt x="13143" y="1201"/>
                        <a:pt x="13077" y="1235"/>
                        <a:pt x="13010" y="1301"/>
                      </a:cubicBezTo>
                      <a:lnTo>
                        <a:pt x="13010" y="1335"/>
                      </a:lnTo>
                      <a:cubicBezTo>
                        <a:pt x="12910" y="1401"/>
                        <a:pt x="12877" y="1535"/>
                        <a:pt x="12810" y="1635"/>
                      </a:cubicBezTo>
                      <a:cubicBezTo>
                        <a:pt x="12710" y="2002"/>
                        <a:pt x="12510" y="2202"/>
                        <a:pt x="12209" y="2202"/>
                      </a:cubicBezTo>
                      <a:cubicBezTo>
                        <a:pt x="12009" y="2169"/>
                        <a:pt x="11809" y="2135"/>
                        <a:pt x="11642" y="2002"/>
                      </a:cubicBezTo>
                      <a:cubicBezTo>
                        <a:pt x="11609" y="1935"/>
                        <a:pt x="11542" y="1902"/>
                        <a:pt x="11476" y="1902"/>
                      </a:cubicBezTo>
                      <a:lnTo>
                        <a:pt x="11342" y="1902"/>
                      </a:lnTo>
                      <a:cubicBezTo>
                        <a:pt x="11309" y="1868"/>
                        <a:pt x="11275" y="1802"/>
                        <a:pt x="11242" y="1768"/>
                      </a:cubicBezTo>
                      <a:cubicBezTo>
                        <a:pt x="11142" y="1602"/>
                        <a:pt x="11042" y="1435"/>
                        <a:pt x="10808" y="1435"/>
                      </a:cubicBezTo>
                      <a:lnTo>
                        <a:pt x="10675" y="1435"/>
                      </a:lnTo>
                      <a:cubicBezTo>
                        <a:pt x="10475" y="1502"/>
                        <a:pt x="10275" y="1568"/>
                        <a:pt x="10041" y="1602"/>
                      </a:cubicBezTo>
                      <a:cubicBezTo>
                        <a:pt x="9641" y="1735"/>
                        <a:pt x="9241" y="1835"/>
                        <a:pt x="8807" y="1868"/>
                      </a:cubicBezTo>
                      <a:cubicBezTo>
                        <a:pt x="8340" y="1868"/>
                        <a:pt x="7906" y="1668"/>
                        <a:pt x="7573" y="1368"/>
                      </a:cubicBezTo>
                      <a:cubicBezTo>
                        <a:pt x="7539" y="1335"/>
                        <a:pt x="7473" y="1335"/>
                        <a:pt x="7406" y="1335"/>
                      </a:cubicBezTo>
                      <a:lnTo>
                        <a:pt x="7306" y="1335"/>
                      </a:lnTo>
                      <a:cubicBezTo>
                        <a:pt x="7160" y="1130"/>
                        <a:pt x="6937" y="1028"/>
                        <a:pt x="6705" y="1028"/>
                      </a:cubicBezTo>
                      <a:cubicBezTo>
                        <a:pt x="6672" y="1028"/>
                        <a:pt x="6639" y="1030"/>
                        <a:pt x="6605" y="1035"/>
                      </a:cubicBezTo>
                      <a:cubicBezTo>
                        <a:pt x="6569" y="1041"/>
                        <a:pt x="6532" y="1043"/>
                        <a:pt x="6495" y="1043"/>
                      </a:cubicBezTo>
                      <a:cubicBezTo>
                        <a:pt x="6333" y="1043"/>
                        <a:pt x="6175" y="989"/>
                        <a:pt x="6038" y="934"/>
                      </a:cubicBezTo>
                      <a:cubicBezTo>
                        <a:pt x="6005" y="834"/>
                        <a:pt x="5938" y="834"/>
                        <a:pt x="5905" y="834"/>
                      </a:cubicBezTo>
                      <a:cubicBezTo>
                        <a:pt x="5838" y="801"/>
                        <a:pt x="5805" y="801"/>
                        <a:pt x="5771" y="768"/>
                      </a:cubicBezTo>
                      <a:lnTo>
                        <a:pt x="5338" y="734"/>
                      </a:lnTo>
                      <a:cubicBezTo>
                        <a:pt x="5204" y="601"/>
                        <a:pt x="5038" y="568"/>
                        <a:pt x="4871" y="568"/>
                      </a:cubicBezTo>
                      <a:cubicBezTo>
                        <a:pt x="4637" y="568"/>
                        <a:pt x="4437" y="634"/>
                        <a:pt x="4237" y="734"/>
                      </a:cubicBezTo>
                      <a:cubicBezTo>
                        <a:pt x="4070" y="801"/>
                        <a:pt x="3903" y="868"/>
                        <a:pt x="3737" y="901"/>
                      </a:cubicBezTo>
                      <a:cubicBezTo>
                        <a:pt x="3703" y="868"/>
                        <a:pt x="3703" y="868"/>
                        <a:pt x="3670" y="868"/>
                      </a:cubicBezTo>
                      <a:cubicBezTo>
                        <a:pt x="3670" y="868"/>
                        <a:pt x="3637" y="868"/>
                        <a:pt x="3637" y="901"/>
                      </a:cubicBezTo>
                      <a:cubicBezTo>
                        <a:pt x="3470" y="1001"/>
                        <a:pt x="3303" y="1101"/>
                        <a:pt x="3103" y="1201"/>
                      </a:cubicBezTo>
                      <a:cubicBezTo>
                        <a:pt x="2669" y="1435"/>
                        <a:pt x="2236" y="1668"/>
                        <a:pt x="2102" y="2269"/>
                      </a:cubicBezTo>
                      <a:cubicBezTo>
                        <a:pt x="2069" y="2302"/>
                        <a:pt x="2002" y="2335"/>
                        <a:pt x="1935" y="2335"/>
                      </a:cubicBezTo>
                      <a:cubicBezTo>
                        <a:pt x="1869" y="2335"/>
                        <a:pt x="1802" y="2269"/>
                        <a:pt x="1735" y="2235"/>
                      </a:cubicBezTo>
                      <a:cubicBezTo>
                        <a:pt x="1669" y="2169"/>
                        <a:pt x="1602" y="2102"/>
                        <a:pt x="1502" y="2102"/>
                      </a:cubicBezTo>
                      <a:cubicBezTo>
                        <a:pt x="1502" y="2102"/>
                        <a:pt x="1468" y="2102"/>
                        <a:pt x="1435" y="2135"/>
                      </a:cubicBezTo>
                      <a:cubicBezTo>
                        <a:pt x="1402" y="1802"/>
                        <a:pt x="1202" y="1535"/>
                        <a:pt x="935" y="1368"/>
                      </a:cubicBezTo>
                      <a:lnTo>
                        <a:pt x="868" y="1335"/>
                      </a:lnTo>
                      <a:lnTo>
                        <a:pt x="568" y="1468"/>
                      </a:lnTo>
                      <a:cubicBezTo>
                        <a:pt x="434" y="1602"/>
                        <a:pt x="368" y="1802"/>
                        <a:pt x="368" y="2002"/>
                      </a:cubicBezTo>
                      <a:cubicBezTo>
                        <a:pt x="334" y="2102"/>
                        <a:pt x="334" y="2169"/>
                        <a:pt x="301" y="2269"/>
                      </a:cubicBezTo>
                      <a:cubicBezTo>
                        <a:pt x="277" y="2292"/>
                        <a:pt x="254" y="2316"/>
                        <a:pt x="230" y="2316"/>
                      </a:cubicBezTo>
                      <a:cubicBezTo>
                        <a:pt x="220" y="2316"/>
                        <a:pt x="211" y="2312"/>
                        <a:pt x="201" y="2302"/>
                      </a:cubicBezTo>
                      <a:cubicBezTo>
                        <a:pt x="1" y="2502"/>
                        <a:pt x="1" y="2836"/>
                        <a:pt x="201" y="3036"/>
                      </a:cubicBezTo>
                      <a:cubicBezTo>
                        <a:pt x="334" y="3136"/>
                        <a:pt x="468" y="3169"/>
                        <a:pt x="634" y="3169"/>
                      </a:cubicBezTo>
                      <a:cubicBezTo>
                        <a:pt x="835" y="3169"/>
                        <a:pt x="1001" y="3069"/>
                        <a:pt x="1068" y="2903"/>
                      </a:cubicBezTo>
                      <a:lnTo>
                        <a:pt x="1168" y="2769"/>
                      </a:lnTo>
                      <a:cubicBezTo>
                        <a:pt x="1202" y="2969"/>
                        <a:pt x="1335" y="3136"/>
                        <a:pt x="1502" y="3269"/>
                      </a:cubicBezTo>
                      <a:cubicBezTo>
                        <a:pt x="1568" y="3303"/>
                        <a:pt x="1635" y="3336"/>
                        <a:pt x="1702" y="3370"/>
                      </a:cubicBezTo>
                      <a:lnTo>
                        <a:pt x="1835" y="3370"/>
                      </a:lnTo>
                      <a:cubicBezTo>
                        <a:pt x="1902" y="3370"/>
                        <a:pt x="1935" y="3336"/>
                        <a:pt x="1969" y="3303"/>
                      </a:cubicBezTo>
                      <a:cubicBezTo>
                        <a:pt x="2002" y="3303"/>
                        <a:pt x="2035" y="3269"/>
                        <a:pt x="2069" y="3236"/>
                      </a:cubicBezTo>
                      <a:cubicBezTo>
                        <a:pt x="2136" y="3303"/>
                        <a:pt x="2202" y="3370"/>
                        <a:pt x="2269" y="3403"/>
                      </a:cubicBezTo>
                      <a:cubicBezTo>
                        <a:pt x="2336" y="3436"/>
                        <a:pt x="2436" y="3470"/>
                        <a:pt x="2502" y="3470"/>
                      </a:cubicBezTo>
                      <a:cubicBezTo>
                        <a:pt x="2769" y="3503"/>
                        <a:pt x="3003" y="3503"/>
                        <a:pt x="3203" y="3503"/>
                      </a:cubicBezTo>
                      <a:lnTo>
                        <a:pt x="4170" y="3503"/>
                      </a:lnTo>
                      <a:cubicBezTo>
                        <a:pt x="4265" y="3479"/>
                        <a:pt x="4359" y="3456"/>
                        <a:pt x="4453" y="3456"/>
                      </a:cubicBezTo>
                      <a:cubicBezTo>
                        <a:pt x="4492" y="3456"/>
                        <a:pt x="4532" y="3460"/>
                        <a:pt x="4571" y="3470"/>
                      </a:cubicBezTo>
                      <a:lnTo>
                        <a:pt x="5038" y="3470"/>
                      </a:lnTo>
                      <a:cubicBezTo>
                        <a:pt x="5171" y="3503"/>
                        <a:pt x="5304" y="3503"/>
                        <a:pt x="5471" y="3503"/>
                      </a:cubicBezTo>
                      <a:cubicBezTo>
                        <a:pt x="5605" y="3503"/>
                        <a:pt x="5738" y="3503"/>
                        <a:pt x="5872" y="3470"/>
                      </a:cubicBezTo>
                      <a:lnTo>
                        <a:pt x="5872" y="3470"/>
                      </a:lnTo>
                      <a:lnTo>
                        <a:pt x="5838" y="3503"/>
                      </a:lnTo>
                      <a:cubicBezTo>
                        <a:pt x="5938" y="3670"/>
                        <a:pt x="6105" y="3770"/>
                        <a:pt x="6272" y="3770"/>
                      </a:cubicBezTo>
                      <a:lnTo>
                        <a:pt x="6572" y="3770"/>
                      </a:lnTo>
                      <a:cubicBezTo>
                        <a:pt x="6639" y="3736"/>
                        <a:pt x="6672" y="3703"/>
                        <a:pt x="6739" y="3703"/>
                      </a:cubicBezTo>
                      <a:cubicBezTo>
                        <a:pt x="6772" y="3703"/>
                        <a:pt x="6772" y="3703"/>
                        <a:pt x="6806" y="3736"/>
                      </a:cubicBezTo>
                      <a:cubicBezTo>
                        <a:pt x="6872" y="3770"/>
                        <a:pt x="6872" y="3837"/>
                        <a:pt x="6872" y="3937"/>
                      </a:cubicBezTo>
                      <a:cubicBezTo>
                        <a:pt x="6972" y="3970"/>
                        <a:pt x="7039" y="4003"/>
                        <a:pt x="7139" y="4003"/>
                      </a:cubicBezTo>
                      <a:lnTo>
                        <a:pt x="7206" y="4003"/>
                      </a:lnTo>
                      <a:lnTo>
                        <a:pt x="7573" y="3903"/>
                      </a:lnTo>
                      <a:cubicBezTo>
                        <a:pt x="8140" y="3736"/>
                        <a:pt x="8740" y="3636"/>
                        <a:pt x="9341" y="3603"/>
                      </a:cubicBezTo>
                      <a:cubicBezTo>
                        <a:pt x="9574" y="3603"/>
                        <a:pt x="9841" y="3636"/>
                        <a:pt x="10108" y="3703"/>
                      </a:cubicBezTo>
                      <a:cubicBezTo>
                        <a:pt x="10141" y="3703"/>
                        <a:pt x="10175" y="3670"/>
                        <a:pt x="10208" y="3636"/>
                      </a:cubicBezTo>
                      <a:cubicBezTo>
                        <a:pt x="10508" y="3536"/>
                        <a:pt x="10808" y="3436"/>
                        <a:pt x="11109" y="3403"/>
                      </a:cubicBezTo>
                      <a:cubicBezTo>
                        <a:pt x="11209" y="3370"/>
                        <a:pt x="11309" y="3336"/>
                        <a:pt x="11409" y="3336"/>
                      </a:cubicBezTo>
                      <a:cubicBezTo>
                        <a:pt x="11555" y="3287"/>
                        <a:pt x="11720" y="3256"/>
                        <a:pt x="11876" y="3256"/>
                      </a:cubicBezTo>
                      <a:cubicBezTo>
                        <a:pt x="11933" y="3256"/>
                        <a:pt x="11989" y="3261"/>
                        <a:pt x="12043" y="3269"/>
                      </a:cubicBezTo>
                      <a:lnTo>
                        <a:pt x="12476" y="3269"/>
                      </a:lnTo>
                      <a:cubicBezTo>
                        <a:pt x="12576" y="3236"/>
                        <a:pt x="12710" y="3203"/>
                        <a:pt x="12810" y="3169"/>
                      </a:cubicBezTo>
                      <a:cubicBezTo>
                        <a:pt x="12910" y="3103"/>
                        <a:pt x="13010" y="3069"/>
                        <a:pt x="13143" y="3069"/>
                      </a:cubicBezTo>
                      <a:cubicBezTo>
                        <a:pt x="13510" y="3003"/>
                        <a:pt x="13844" y="2903"/>
                        <a:pt x="14177" y="2736"/>
                      </a:cubicBezTo>
                      <a:cubicBezTo>
                        <a:pt x="14578" y="2536"/>
                        <a:pt x="15011" y="2402"/>
                        <a:pt x="15478" y="2369"/>
                      </a:cubicBezTo>
                      <a:cubicBezTo>
                        <a:pt x="15679" y="2369"/>
                        <a:pt x="15879" y="2402"/>
                        <a:pt x="16079" y="2469"/>
                      </a:cubicBezTo>
                      <a:cubicBezTo>
                        <a:pt x="16112" y="2469"/>
                        <a:pt x="16146" y="2469"/>
                        <a:pt x="16179" y="2436"/>
                      </a:cubicBezTo>
                      <a:cubicBezTo>
                        <a:pt x="16212" y="2502"/>
                        <a:pt x="16279" y="2536"/>
                        <a:pt x="16346" y="2536"/>
                      </a:cubicBezTo>
                      <a:lnTo>
                        <a:pt x="16446" y="2536"/>
                      </a:lnTo>
                      <a:cubicBezTo>
                        <a:pt x="16446" y="2502"/>
                        <a:pt x="16479" y="2502"/>
                        <a:pt x="16512" y="2502"/>
                      </a:cubicBezTo>
                      <a:cubicBezTo>
                        <a:pt x="16579" y="2502"/>
                        <a:pt x="16613" y="2436"/>
                        <a:pt x="16579" y="2436"/>
                      </a:cubicBezTo>
                      <a:cubicBezTo>
                        <a:pt x="17213" y="2169"/>
                        <a:pt x="17747" y="1802"/>
                        <a:pt x="18214" y="1335"/>
                      </a:cubicBezTo>
                      <a:lnTo>
                        <a:pt x="18247" y="1335"/>
                      </a:lnTo>
                      <a:cubicBezTo>
                        <a:pt x="18147" y="1468"/>
                        <a:pt x="18114" y="1668"/>
                        <a:pt x="18147" y="1835"/>
                      </a:cubicBezTo>
                      <a:cubicBezTo>
                        <a:pt x="18247" y="2035"/>
                        <a:pt x="18414" y="2169"/>
                        <a:pt x="18614" y="2235"/>
                      </a:cubicBezTo>
                      <a:cubicBezTo>
                        <a:pt x="18781" y="2369"/>
                        <a:pt x="18981" y="2469"/>
                        <a:pt x="19214" y="2502"/>
                      </a:cubicBezTo>
                      <a:lnTo>
                        <a:pt x="19314" y="2502"/>
                      </a:lnTo>
                      <a:cubicBezTo>
                        <a:pt x="19381" y="2469"/>
                        <a:pt x="19481" y="2469"/>
                        <a:pt x="19548" y="2402"/>
                      </a:cubicBezTo>
                      <a:lnTo>
                        <a:pt x="19581" y="2402"/>
                      </a:lnTo>
                      <a:cubicBezTo>
                        <a:pt x="19615" y="2402"/>
                        <a:pt x="19648" y="2369"/>
                        <a:pt x="19681" y="2335"/>
                      </a:cubicBezTo>
                      <a:cubicBezTo>
                        <a:pt x="19820" y="2225"/>
                        <a:pt x="20004" y="2160"/>
                        <a:pt x="20176" y="2160"/>
                      </a:cubicBezTo>
                      <a:cubicBezTo>
                        <a:pt x="20212" y="2160"/>
                        <a:pt x="20247" y="2163"/>
                        <a:pt x="20282" y="2169"/>
                      </a:cubicBezTo>
                      <a:cubicBezTo>
                        <a:pt x="20382" y="2169"/>
                        <a:pt x="20482" y="2135"/>
                        <a:pt x="20582" y="2135"/>
                      </a:cubicBezTo>
                      <a:cubicBezTo>
                        <a:pt x="20814" y="1990"/>
                        <a:pt x="21072" y="1895"/>
                        <a:pt x="21355" y="1895"/>
                      </a:cubicBezTo>
                      <a:cubicBezTo>
                        <a:pt x="21397" y="1895"/>
                        <a:pt x="21440" y="1897"/>
                        <a:pt x="21483" y="1902"/>
                      </a:cubicBezTo>
                      <a:lnTo>
                        <a:pt x="21716" y="1902"/>
                      </a:lnTo>
                      <a:cubicBezTo>
                        <a:pt x="21916" y="1902"/>
                        <a:pt x="22116" y="1902"/>
                        <a:pt x="22317" y="1835"/>
                      </a:cubicBezTo>
                      <a:cubicBezTo>
                        <a:pt x="22483" y="1835"/>
                        <a:pt x="22650" y="1735"/>
                        <a:pt x="22750" y="1568"/>
                      </a:cubicBezTo>
                      <a:cubicBezTo>
                        <a:pt x="22798" y="1576"/>
                        <a:pt x="22843" y="1580"/>
                        <a:pt x="22887" y="1580"/>
                      </a:cubicBezTo>
                      <a:cubicBezTo>
                        <a:pt x="23029" y="1580"/>
                        <a:pt x="23157" y="1537"/>
                        <a:pt x="23284" y="1435"/>
                      </a:cubicBezTo>
                      <a:cubicBezTo>
                        <a:pt x="23384" y="1301"/>
                        <a:pt x="23451" y="1101"/>
                        <a:pt x="23417" y="934"/>
                      </a:cubicBezTo>
                      <a:cubicBezTo>
                        <a:pt x="23417" y="501"/>
                        <a:pt x="23217" y="401"/>
                        <a:pt x="22950" y="401"/>
                      </a:cubicBezTo>
                      <a:lnTo>
                        <a:pt x="20215" y="401"/>
                      </a:lnTo>
                      <a:cubicBezTo>
                        <a:pt x="20082" y="401"/>
                        <a:pt x="19915" y="401"/>
                        <a:pt x="19748" y="334"/>
                      </a:cubicBezTo>
                      <a:lnTo>
                        <a:pt x="19448" y="634"/>
                      </a:lnTo>
                      <a:cubicBezTo>
                        <a:pt x="19314" y="801"/>
                        <a:pt x="19148" y="901"/>
                        <a:pt x="18948" y="901"/>
                      </a:cubicBezTo>
                      <a:cubicBezTo>
                        <a:pt x="18747" y="901"/>
                        <a:pt x="18547" y="768"/>
                        <a:pt x="18347" y="501"/>
                      </a:cubicBezTo>
                      <a:cubicBezTo>
                        <a:pt x="18314" y="401"/>
                        <a:pt x="18180" y="301"/>
                        <a:pt x="18047" y="301"/>
                      </a:cubicBezTo>
                      <a:cubicBezTo>
                        <a:pt x="17947" y="301"/>
                        <a:pt x="17847" y="334"/>
                        <a:pt x="17780" y="434"/>
                      </a:cubicBezTo>
                      <a:cubicBezTo>
                        <a:pt x="17547" y="601"/>
                        <a:pt x="17246" y="701"/>
                        <a:pt x="16946" y="701"/>
                      </a:cubicBezTo>
                      <a:lnTo>
                        <a:pt x="16112" y="701"/>
                      </a:lnTo>
                      <a:lnTo>
                        <a:pt x="15979" y="668"/>
                      </a:lnTo>
                      <a:cubicBezTo>
                        <a:pt x="15945" y="601"/>
                        <a:pt x="15879" y="568"/>
                        <a:pt x="15779" y="568"/>
                      </a:cubicBezTo>
                      <a:cubicBezTo>
                        <a:pt x="15712" y="568"/>
                        <a:pt x="15612" y="601"/>
                        <a:pt x="15512" y="668"/>
                      </a:cubicBezTo>
                      <a:cubicBezTo>
                        <a:pt x="15412" y="734"/>
                        <a:pt x="15312" y="768"/>
                        <a:pt x="15178" y="801"/>
                      </a:cubicBezTo>
                      <a:cubicBezTo>
                        <a:pt x="14978" y="801"/>
                        <a:pt x="14945" y="568"/>
                        <a:pt x="14911" y="367"/>
                      </a:cubicBezTo>
                      <a:cubicBezTo>
                        <a:pt x="14911" y="301"/>
                        <a:pt x="14878" y="234"/>
                        <a:pt x="14845" y="167"/>
                      </a:cubicBezTo>
                      <a:cubicBezTo>
                        <a:pt x="14778" y="67"/>
                        <a:pt x="14678" y="0"/>
                        <a:pt x="145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22"/>
                <p:cNvSpPr/>
                <p:nvPr/>
              </p:nvSpPr>
              <p:spPr>
                <a:xfrm>
                  <a:off x="4428138" y="3317125"/>
                  <a:ext cx="25605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" h="4705" extrusionOk="0">
                      <a:moveTo>
                        <a:pt x="5104" y="1"/>
                      </a:moveTo>
                      <a:cubicBezTo>
                        <a:pt x="4737" y="1"/>
                        <a:pt x="4370" y="134"/>
                        <a:pt x="4070" y="334"/>
                      </a:cubicBezTo>
                      <a:cubicBezTo>
                        <a:pt x="3970" y="401"/>
                        <a:pt x="3870" y="434"/>
                        <a:pt x="3737" y="434"/>
                      </a:cubicBezTo>
                      <a:lnTo>
                        <a:pt x="3436" y="434"/>
                      </a:lnTo>
                      <a:cubicBezTo>
                        <a:pt x="3303" y="434"/>
                        <a:pt x="3203" y="434"/>
                        <a:pt x="3203" y="568"/>
                      </a:cubicBezTo>
                      <a:cubicBezTo>
                        <a:pt x="3136" y="1202"/>
                        <a:pt x="2936" y="1302"/>
                        <a:pt x="2502" y="1302"/>
                      </a:cubicBezTo>
                      <a:lnTo>
                        <a:pt x="2069" y="1302"/>
                      </a:lnTo>
                      <a:cubicBezTo>
                        <a:pt x="1502" y="1402"/>
                        <a:pt x="935" y="1702"/>
                        <a:pt x="568" y="2169"/>
                      </a:cubicBezTo>
                      <a:cubicBezTo>
                        <a:pt x="334" y="2436"/>
                        <a:pt x="201" y="2769"/>
                        <a:pt x="167" y="3136"/>
                      </a:cubicBezTo>
                      <a:cubicBezTo>
                        <a:pt x="167" y="3336"/>
                        <a:pt x="101" y="3570"/>
                        <a:pt x="34" y="3737"/>
                      </a:cubicBezTo>
                      <a:cubicBezTo>
                        <a:pt x="1" y="4037"/>
                        <a:pt x="167" y="4270"/>
                        <a:pt x="401" y="4371"/>
                      </a:cubicBezTo>
                      <a:lnTo>
                        <a:pt x="768" y="4471"/>
                      </a:lnTo>
                      <a:cubicBezTo>
                        <a:pt x="1168" y="4604"/>
                        <a:pt x="1535" y="4671"/>
                        <a:pt x="1935" y="4704"/>
                      </a:cubicBezTo>
                      <a:lnTo>
                        <a:pt x="2169" y="4704"/>
                      </a:lnTo>
                      <a:cubicBezTo>
                        <a:pt x="2236" y="4704"/>
                        <a:pt x="2302" y="4671"/>
                        <a:pt x="2369" y="4671"/>
                      </a:cubicBezTo>
                      <a:cubicBezTo>
                        <a:pt x="2703" y="4604"/>
                        <a:pt x="3003" y="4504"/>
                        <a:pt x="3336" y="4437"/>
                      </a:cubicBezTo>
                      <a:cubicBezTo>
                        <a:pt x="3837" y="4270"/>
                        <a:pt x="4337" y="4170"/>
                        <a:pt x="4871" y="4070"/>
                      </a:cubicBezTo>
                      <a:lnTo>
                        <a:pt x="5138" y="3803"/>
                      </a:lnTo>
                      <a:cubicBezTo>
                        <a:pt x="5271" y="3770"/>
                        <a:pt x="5438" y="3770"/>
                        <a:pt x="5571" y="3737"/>
                      </a:cubicBezTo>
                      <a:cubicBezTo>
                        <a:pt x="5805" y="3737"/>
                        <a:pt x="6038" y="3670"/>
                        <a:pt x="6238" y="3537"/>
                      </a:cubicBezTo>
                      <a:cubicBezTo>
                        <a:pt x="6272" y="3537"/>
                        <a:pt x="6305" y="3503"/>
                        <a:pt x="6305" y="3470"/>
                      </a:cubicBezTo>
                      <a:cubicBezTo>
                        <a:pt x="6339" y="3470"/>
                        <a:pt x="6372" y="3437"/>
                        <a:pt x="6372" y="3437"/>
                      </a:cubicBezTo>
                      <a:lnTo>
                        <a:pt x="6472" y="3503"/>
                      </a:lnTo>
                      <a:lnTo>
                        <a:pt x="6605" y="3603"/>
                      </a:lnTo>
                      <a:cubicBezTo>
                        <a:pt x="6739" y="3770"/>
                        <a:pt x="6939" y="3870"/>
                        <a:pt x="7172" y="3904"/>
                      </a:cubicBezTo>
                      <a:cubicBezTo>
                        <a:pt x="7206" y="3904"/>
                        <a:pt x="7273" y="3870"/>
                        <a:pt x="7339" y="3870"/>
                      </a:cubicBezTo>
                      <a:cubicBezTo>
                        <a:pt x="7673" y="3770"/>
                        <a:pt x="8040" y="3703"/>
                        <a:pt x="8407" y="3670"/>
                      </a:cubicBezTo>
                      <a:cubicBezTo>
                        <a:pt x="8607" y="3670"/>
                        <a:pt x="8807" y="3637"/>
                        <a:pt x="9040" y="3603"/>
                      </a:cubicBezTo>
                      <a:cubicBezTo>
                        <a:pt x="9574" y="3437"/>
                        <a:pt x="10141" y="3336"/>
                        <a:pt x="10241" y="2636"/>
                      </a:cubicBezTo>
                      <a:cubicBezTo>
                        <a:pt x="10241" y="2569"/>
                        <a:pt x="10208" y="2469"/>
                        <a:pt x="10175" y="2402"/>
                      </a:cubicBezTo>
                      <a:cubicBezTo>
                        <a:pt x="10108" y="2236"/>
                        <a:pt x="9974" y="2136"/>
                        <a:pt x="9808" y="2069"/>
                      </a:cubicBezTo>
                      <a:lnTo>
                        <a:pt x="9641" y="1935"/>
                      </a:lnTo>
                      <a:cubicBezTo>
                        <a:pt x="9641" y="1669"/>
                        <a:pt x="9674" y="1402"/>
                        <a:pt x="9741" y="1135"/>
                      </a:cubicBezTo>
                      <a:cubicBezTo>
                        <a:pt x="9774" y="1068"/>
                        <a:pt x="9841" y="1035"/>
                        <a:pt x="9874" y="1001"/>
                      </a:cubicBezTo>
                      <a:cubicBezTo>
                        <a:pt x="10008" y="901"/>
                        <a:pt x="10108" y="801"/>
                        <a:pt x="9941" y="568"/>
                      </a:cubicBezTo>
                      <a:cubicBezTo>
                        <a:pt x="9941" y="468"/>
                        <a:pt x="9874" y="434"/>
                        <a:pt x="9808" y="434"/>
                      </a:cubicBezTo>
                      <a:lnTo>
                        <a:pt x="9741" y="434"/>
                      </a:lnTo>
                      <a:cubicBezTo>
                        <a:pt x="9474" y="468"/>
                        <a:pt x="9241" y="568"/>
                        <a:pt x="9074" y="735"/>
                      </a:cubicBezTo>
                      <a:cubicBezTo>
                        <a:pt x="8940" y="835"/>
                        <a:pt x="8774" y="901"/>
                        <a:pt x="8607" y="968"/>
                      </a:cubicBezTo>
                      <a:lnTo>
                        <a:pt x="8373" y="1001"/>
                      </a:lnTo>
                      <a:lnTo>
                        <a:pt x="8340" y="1001"/>
                      </a:lnTo>
                      <a:cubicBezTo>
                        <a:pt x="8307" y="1001"/>
                        <a:pt x="8273" y="1001"/>
                        <a:pt x="8240" y="1035"/>
                      </a:cubicBezTo>
                      <a:lnTo>
                        <a:pt x="7673" y="901"/>
                      </a:lnTo>
                      <a:cubicBezTo>
                        <a:pt x="7606" y="801"/>
                        <a:pt x="7473" y="735"/>
                        <a:pt x="7339" y="735"/>
                      </a:cubicBezTo>
                      <a:cubicBezTo>
                        <a:pt x="7172" y="735"/>
                        <a:pt x="7006" y="835"/>
                        <a:pt x="6906" y="968"/>
                      </a:cubicBezTo>
                      <a:cubicBezTo>
                        <a:pt x="6839" y="1035"/>
                        <a:pt x="6772" y="1068"/>
                        <a:pt x="6705" y="1135"/>
                      </a:cubicBezTo>
                      <a:cubicBezTo>
                        <a:pt x="6238" y="1035"/>
                        <a:pt x="6172" y="735"/>
                        <a:pt x="6072" y="368"/>
                      </a:cubicBezTo>
                      <a:cubicBezTo>
                        <a:pt x="6072" y="301"/>
                        <a:pt x="6038" y="234"/>
                        <a:pt x="6005" y="168"/>
                      </a:cubicBezTo>
                      <a:cubicBezTo>
                        <a:pt x="5938" y="134"/>
                        <a:pt x="5838" y="134"/>
                        <a:pt x="5771" y="101"/>
                      </a:cubicBezTo>
                      <a:cubicBezTo>
                        <a:pt x="5605" y="34"/>
                        <a:pt x="5471" y="34"/>
                        <a:pt x="53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22"/>
                <p:cNvSpPr/>
                <p:nvPr/>
              </p:nvSpPr>
              <p:spPr>
                <a:xfrm>
                  <a:off x="5324613" y="3265425"/>
                  <a:ext cx="1117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2169" extrusionOk="0">
                      <a:moveTo>
                        <a:pt x="3403" y="1"/>
                      </a:moveTo>
                      <a:cubicBezTo>
                        <a:pt x="3136" y="34"/>
                        <a:pt x="2869" y="134"/>
                        <a:pt x="2669" y="267"/>
                      </a:cubicBezTo>
                      <a:cubicBezTo>
                        <a:pt x="2402" y="434"/>
                        <a:pt x="2102" y="534"/>
                        <a:pt x="1769" y="568"/>
                      </a:cubicBezTo>
                      <a:cubicBezTo>
                        <a:pt x="1502" y="568"/>
                        <a:pt x="1268" y="468"/>
                        <a:pt x="1068" y="301"/>
                      </a:cubicBezTo>
                      <a:cubicBezTo>
                        <a:pt x="935" y="534"/>
                        <a:pt x="768" y="768"/>
                        <a:pt x="501" y="901"/>
                      </a:cubicBezTo>
                      <a:cubicBezTo>
                        <a:pt x="167" y="1101"/>
                        <a:pt x="1" y="1502"/>
                        <a:pt x="101" y="1869"/>
                      </a:cubicBezTo>
                      <a:cubicBezTo>
                        <a:pt x="101" y="2069"/>
                        <a:pt x="167" y="2169"/>
                        <a:pt x="301" y="2169"/>
                      </a:cubicBezTo>
                      <a:cubicBezTo>
                        <a:pt x="368" y="2169"/>
                        <a:pt x="434" y="2135"/>
                        <a:pt x="501" y="2102"/>
                      </a:cubicBezTo>
                      <a:cubicBezTo>
                        <a:pt x="950" y="1892"/>
                        <a:pt x="1426" y="1763"/>
                        <a:pt x="1905" y="1763"/>
                      </a:cubicBezTo>
                      <a:cubicBezTo>
                        <a:pt x="1960" y="1763"/>
                        <a:pt x="2014" y="1765"/>
                        <a:pt x="2069" y="1769"/>
                      </a:cubicBezTo>
                      <a:lnTo>
                        <a:pt x="2869" y="1769"/>
                      </a:lnTo>
                      <a:cubicBezTo>
                        <a:pt x="2903" y="1802"/>
                        <a:pt x="2969" y="1835"/>
                        <a:pt x="3036" y="1835"/>
                      </a:cubicBezTo>
                      <a:cubicBezTo>
                        <a:pt x="3203" y="1802"/>
                        <a:pt x="3336" y="1735"/>
                        <a:pt x="3403" y="1602"/>
                      </a:cubicBezTo>
                      <a:cubicBezTo>
                        <a:pt x="3570" y="1368"/>
                        <a:pt x="3837" y="1201"/>
                        <a:pt x="4104" y="1201"/>
                      </a:cubicBezTo>
                      <a:lnTo>
                        <a:pt x="4370" y="1035"/>
                      </a:lnTo>
                      <a:cubicBezTo>
                        <a:pt x="4437" y="968"/>
                        <a:pt x="4470" y="901"/>
                        <a:pt x="4470" y="801"/>
                      </a:cubicBezTo>
                      <a:lnTo>
                        <a:pt x="4470" y="734"/>
                      </a:lnTo>
                      <a:cubicBezTo>
                        <a:pt x="4437" y="634"/>
                        <a:pt x="4304" y="568"/>
                        <a:pt x="4170" y="501"/>
                      </a:cubicBezTo>
                      <a:lnTo>
                        <a:pt x="4070" y="434"/>
                      </a:lnTo>
                      <a:cubicBezTo>
                        <a:pt x="3903" y="201"/>
                        <a:pt x="3670" y="34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2"/>
                <p:cNvSpPr/>
                <p:nvPr/>
              </p:nvSpPr>
              <p:spPr>
                <a:xfrm>
                  <a:off x="5523913" y="3320475"/>
                  <a:ext cx="4422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101" extrusionOk="0">
                      <a:moveTo>
                        <a:pt x="301" y="0"/>
                      </a:moveTo>
                      <a:cubicBezTo>
                        <a:pt x="201" y="0"/>
                        <a:pt x="101" y="67"/>
                        <a:pt x="34" y="167"/>
                      </a:cubicBezTo>
                      <a:cubicBezTo>
                        <a:pt x="1" y="267"/>
                        <a:pt x="1" y="367"/>
                        <a:pt x="68" y="467"/>
                      </a:cubicBezTo>
                      <a:cubicBezTo>
                        <a:pt x="268" y="734"/>
                        <a:pt x="535" y="901"/>
                        <a:pt x="835" y="968"/>
                      </a:cubicBezTo>
                      <a:cubicBezTo>
                        <a:pt x="935" y="1001"/>
                        <a:pt x="1035" y="1068"/>
                        <a:pt x="1135" y="1101"/>
                      </a:cubicBezTo>
                      <a:lnTo>
                        <a:pt x="1202" y="1101"/>
                      </a:lnTo>
                      <a:cubicBezTo>
                        <a:pt x="1402" y="1068"/>
                        <a:pt x="1569" y="934"/>
                        <a:pt x="1669" y="734"/>
                      </a:cubicBezTo>
                      <a:cubicBezTo>
                        <a:pt x="1702" y="734"/>
                        <a:pt x="1702" y="701"/>
                        <a:pt x="1702" y="667"/>
                      </a:cubicBezTo>
                      <a:cubicBezTo>
                        <a:pt x="1736" y="667"/>
                        <a:pt x="1736" y="634"/>
                        <a:pt x="1769" y="634"/>
                      </a:cubicBezTo>
                      <a:lnTo>
                        <a:pt x="1736" y="534"/>
                      </a:lnTo>
                      <a:cubicBezTo>
                        <a:pt x="1702" y="467"/>
                        <a:pt x="1669" y="400"/>
                        <a:pt x="1635" y="400"/>
                      </a:cubicBezTo>
                      <a:cubicBezTo>
                        <a:pt x="1469" y="367"/>
                        <a:pt x="1335" y="300"/>
                        <a:pt x="1202" y="234"/>
                      </a:cubicBezTo>
                      <a:cubicBezTo>
                        <a:pt x="968" y="100"/>
                        <a:pt x="701" y="34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22"/>
                <p:cNvSpPr/>
                <p:nvPr/>
              </p:nvSpPr>
              <p:spPr>
                <a:xfrm>
                  <a:off x="5598988" y="3213725"/>
                  <a:ext cx="2920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202" extrusionOk="0">
                      <a:moveTo>
                        <a:pt x="567" y="0"/>
                      </a:moveTo>
                      <a:cubicBezTo>
                        <a:pt x="467" y="0"/>
                        <a:pt x="367" y="34"/>
                        <a:pt x="300" y="101"/>
                      </a:cubicBezTo>
                      <a:cubicBezTo>
                        <a:pt x="100" y="267"/>
                        <a:pt x="0" y="534"/>
                        <a:pt x="67" y="768"/>
                      </a:cubicBezTo>
                      <a:cubicBezTo>
                        <a:pt x="134" y="1001"/>
                        <a:pt x="300" y="1168"/>
                        <a:pt x="534" y="1201"/>
                      </a:cubicBezTo>
                      <a:lnTo>
                        <a:pt x="601" y="1201"/>
                      </a:lnTo>
                      <a:cubicBezTo>
                        <a:pt x="801" y="1201"/>
                        <a:pt x="867" y="1035"/>
                        <a:pt x="934" y="901"/>
                      </a:cubicBezTo>
                      <a:cubicBezTo>
                        <a:pt x="934" y="801"/>
                        <a:pt x="1001" y="701"/>
                        <a:pt x="1068" y="634"/>
                      </a:cubicBezTo>
                      <a:cubicBezTo>
                        <a:pt x="1134" y="601"/>
                        <a:pt x="1168" y="501"/>
                        <a:pt x="1168" y="434"/>
                      </a:cubicBezTo>
                      <a:cubicBezTo>
                        <a:pt x="1134" y="367"/>
                        <a:pt x="1101" y="301"/>
                        <a:pt x="1034" y="267"/>
                      </a:cubicBezTo>
                      <a:cubicBezTo>
                        <a:pt x="967" y="234"/>
                        <a:pt x="934" y="201"/>
                        <a:pt x="867" y="167"/>
                      </a:cubicBezTo>
                      <a:cubicBezTo>
                        <a:pt x="801" y="67"/>
                        <a:pt x="667" y="34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22"/>
                <p:cNvSpPr/>
                <p:nvPr/>
              </p:nvSpPr>
              <p:spPr>
                <a:xfrm>
                  <a:off x="5625663" y="3327150"/>
                  <a:ext cx="34225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868" extrusionOk="0">
                      <a:moveTo>
                        <a:pt x="668" y="0"/>
                      </a:moveTo>
                      <a:cubicBezTo>
                        <a:pt x="434" y="0"/>
                        <a:pt x="201" y="100"/>
                        <a:pt x="67" y="334"/>
                      </a:cubicBezTo>
                      <a:cubicBezTo>
                        <a:pt x="34" y="367"/>
                        <a:pt x="1" y="434"/>
                        <a:pt x="34" y="500"/>
                      </a:cubicBezTo>
                      <a:cubicBezTo>
                        <a:pt x="34" y="500"/>
                        <a:pt x="67" y="534"/>
                        <a:pt x="67" y="534"/>
                      </a:cubicBezTo>
                      <a:cubicBezTo>
                        <a:pt x="101" y="567"/>
                        <a:pt x="167" y="600"/>
                        <a:pt x="234" y="634"/>
                      </a:cubicBezTo>
                      <a:lnTo>
                        <a:pt x="267" y="634"/>
                      </a:lnTo>
                      <a:cubicBezTo>
                        <a:pt x="434" y="767"/>
                        <a:pt x="634" y="867"/>
                        <a:pt x="834" y="867"/>
                      </a:cubicBezTo>
                      <a:cubicBezTo>
                        <a:pt x="1168" y="801"/>
                        <a:pt x="1368" y="634"/>
                        <a:pt x="1335" y="400"/>
                      </a:cubicBezTo>
                      <a:cubicBezTo>
                        <a:pt x="1335" y="167"/>
                        <a:pt x="1101" y="33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2"/>
                <p:cNvSpPr/>
                <p:nvPr/>
              </p:nvSpPr>
              <p:spPr>
                <a:xfrm>
                  <a:off x="5704888" y="3286800"/>
                  <a:ext cx="38375" cy="3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1481" extrusionOk="0">
                      <a:moveTo>
                        <a:pt x="354" y="0"/>
                      </a:moveTo>
                      <a:cubicBezTo>
                        <a:pt x="272" y="0"/>
                        <a:pt x="184" y="38"/>
                        <a:pt x="134" y="113"/>
                      </a:cubicBezTo>
                      <a:cubicBezTo>
                        <a:pt x="34" y="246"/>
                        <a:pt x="0" y="447"/>
                        <a:pt x="34" y="613"/>
                      </a:cubicBezTo>
                      <a:cubicBezTo>
                        <a:pt x="34" y="680"/>
                        <a:pt x="34" y="747"/>
                        <a:pt x="34" y="847"/>
                      </a:cubicBezTo>
                      <a:cubicBezTo>
                        <a:pt x="167" y="1280"/>
                        <a:pt x="301" y="1481"/>
                        <a:pt x="534" y="1481"/>
                      </a:cubicBezTo>
                      <a:cubicBezTo>
                        <a:pt x="701" y="1481"/>
                        <a:pt x="901" y="1381"/>
                        <a:pt x="1035" y="1280"/>
                      </a:cubicBezTo>
                      <a:lnTo>
                        <a:pt x="1101" y="1280"/>
                      </a:lnTo>
                      <a:cubicBezTo>
                        <a:pt x="1168" y="1280"/>
                        <a:pt x="1268" y="1280"/>
                        <a:pt x="1268" y="1114"/>
                      </a:cubicBezTo>
                      <a:lnTo>
                        <a:pt x="1435" y="980"/>
                      </a:lnTo>
                      <a:cubicBezTo>
                        <a:pt x="1502" y="914"/>
                        <a:pt x="1535" y="780"/>
                        <a:pt x="1468" y="680"/>
                      </a:cubicBezTo>
                      <a:cubicBezTo>
                        <a:pt x="1435" y="647"/>
                        <a:pt x="1435" y="613"/>
                        <a:pt x="1401" y="580"/>
                      </a:cubicBezTo>
                      <a:cubicBezTo>
                        <a:pt x="1368" y="447"/>
                        <a:pt x="1301" y="313"/>
                        <a:pt x="1135" y="280"/>
                      </a:cubicBezTo>
                      <a:cubicBezTo>
                        <a:pt x="1001" y="113"/>
                        <a:pt x="801" y="13"/>
                        <a:pt x="601" y="13"/>
                      </a:cubicBezTo>
                      <a:lnTo>
                        <a:pt x="434" y="13"/>
                      </a:lnTo>
                      <a:cubicBezTo>
                        <a:pt x="409" y="5"/>
                        <a:pt x="38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22"/>
                <p:cNvSpPr/>
                <p:nvPr/>
              </p:nvSpPr>
              <p:spPr>
                <a:xfrm>
                  <a:off x="5481388" y="3262100"/>
                  <a:ext cx="2255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901" extrusionOk="0">
                      <a:moveTo>
                        <a:pt x="434" y="0"/>
                      </a:moveTo>
                      <a:cubicBezTo>
                        <a:pt x="301" y="0"/>
                        <a:pt x="201" y="67"/>
                        <a:pt x="168" y="167"/>
                      </a:cubicBezTo>
                      <a:cubicBezTo>
                        <a:pt x="234" y="267"/>
                        <a:pt x="168" y="367"/>
                        <a:pt x="101" y="467"/>
                      </a:cubicBezTo>
                      <a:cubicBezTo>
                        <a:pt x="34" y="567"/>
                        <a:pt x="1" y="601"/>
                        <a:pt x="34" y="701"/>
                      </a:cubicBezTo>
                      <a:cubicBezTo>
                        <a:pt x="34" y="734"/>
                        <a:pt x="67" y="801"/>
                        <a:pt x="134" y="801"/>
                      </a:cubicBezTo>
                      <a:cubicBezTo>
                        <a:pt x="201" y="867"/>
                        <a:pt x="301" y="901"/>
                        <a:pt x="401" y="901"/>
                      </a:cubicBezTo>
                      <a:cubicBezTo>
                        <a:pt x="501" y="901"/>
                        <a:pt x="568" y="867"/>
                        <a:pt x="668" y="834"/>
                      </a:cubicBezTo>
                      <a:cubicBezTo>
                        <a:pt x="901" y="701"/>
                        <a:pt x="835" y="501"/>
                        <a:pt x="768" y="300"/>
                      </a:cubicBezTo>
                      <a:cubicBezTo>
                        <a:pt x="735" y="200"/>
                        <a:pt x="735" y="100"/>
                        <a:pt x="7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22"/>
                <p:cNvSpPr/>
                <p:nvPr/>
              </p:nvSpPr>
              <p:spPr>
                <a:xfrm>
                  <a:off x="5301263" y="3327150"/>
                  <a:ext cx="217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68" extrusionOk="0">
                      <a:moveTo>
                        <a:pt x="601" y="0"/>
                      </a:moveTo>
                      <a:cubicBezTo>
                        <a:pt x="301" y="0"/>
                        <a:pt x="34" y="234"/>
                        <a:pt x="1" y="500"/>
                      </a:cubicBezTo>
                      <a:cubicBezTo>
                        <a:pt x="1" y="600"/>
                        <a:pt x="1" y="667"/>
                        <a:pt x="34" y="767"/>
                      </a:cubicBezTo>
                      <a:cubicBezTo>
                        <a:pt x="34" y="767"/>
                        <a:pt x="34" y="801"/>
                        <a:pt x="67" y="801"/>
                      </a:cubicBezTo>
                      <a:cubicBezTo>
                        <a:pt x="101" y="867"/>
                        <a:pt x="134" y="867"/>
                        <a:pt x="201" y="867"/>
                      </a:cubicBezTo>
                      <a:lnTo>
                        <a:pt x="234" y="867"/>
                      </a:lnTo>
                      <a:cubicBezTo>
                        <a:pt x="534" y="834"/>
                        <a:pt x="768" y="634"/>
                        <a:pt x="868" y="367"/>
                      </a:cubicBezTo>
                      <a:cubicBezTo>
                        <a:pt x="868" y="267"/>
                        <a:pt x="868" y="167"/>
                        <a:pt x="801" y="67"/>
                      </a:cubicBezTo>
                      <a:cubicBezTo>
                        <a:pt x="734" y="33"/>
                        <a:pt x="6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22"/>
                <p:cNvSpPr/>
                <p:nvPr/>
              </p:nvSpPr>
              <p:spPr>
                <a:xfrm>
                  <a:off x="4651638" y="3440750"/>
                  <a:ext cx="192650" cy="1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4430" extrusionOk="0">
                      <a:moveTo>
                        <a:pt x="4024" y="1"/>
                      </a:moveTo>
                      <a:cubicBezTo>
                        <a:pt x="4003" y="1"/>
                        <a:pt x="3987" y="9"/>
                        <a:pt x="3970" y="26"/>
                      </a:cubicBezTo>
                      <a:cubicBezTo>
                        <a:pt x="3503" y="93"/>
                        <a:pt x="3036" y="159"/>
                        <a:pt x="2569" y="159"/>
                      </a:cubicBezTo>
                      <a:cubicBezTo>
                        <a:pt x="2449" y="148"/>
                        <a:pt x="2330" y="142"/>
                        <a:pt x="2211" y="142"/>
                      </a:cubicBezTo>
                      <a:cubicBezTo>
                        <a:pt x="1640" y="142"/>
                        <a:pt x="1093" y="272"/>
                        <a:pt x="567" y="493"/>
                      </a:cubicBezTo>
                      <a:cubicBezTo>
                        <a:pt x="201" y="726"/>
                        <a:pt x="34" y="927"/>
                        <a:pt x="0" y="1127"/>
                      </a:cubicBezTo>
                      <a:cubicBezTo>
                        <a:pt x="0" y="1327"/>
                        <a:pt x="134" y="1594"/>
                        <a:pt x="534" y="1961"/>
                      </a:cubicBezTo>
                      <a:cubicBezTo>
                        <a:pt x="734" y="2127"/>
                        <a:pt x="1001" y="2228"/>
                        <a:pt x="1268" y="2228"/>
                      </a:cubicBezTo>
                      <a:lnTo>
                        <a:pt x="1902" y="2228"/>
                      </a:lnTo>
                      <a:cubicBezTo>
                        <a:pt x="1935" y="2216"/>
                        <a:pt x="1968" y="2213"/>
                        <a:pt x="2001" y="2213"/>
                      </a:cubicBezTo>
                      <a:cubicBezTo>
                        <a:pt x="2065" y="2213"/>
                        <a:pt x="2124" y="2228"/>
                        <a:pt x="2169" y="2228"/>
                      </a:cubicBezTo>
                      <a:lnTo>
                        <a:pt x="2502" y="2228"/>
                      </a:lnTo>
                      <a:cubicBezTo>
                        <a:pt x="2702" y="2228"/>
                        <a:pt x="2902" y="2261"/>
                        <a:pt x="2969" y="2561"/>
                      </a:cubicBezTo>
                      <a:cubicBezTo>
                        <a:pt x="3269" y="2895"/>
                        <a:pt x="3670" y="3162"/>
                        <a:pt x="4103" y="3295"/>
                      </a:cubicBezTo>
                      <a:cubicBezTo>
                        <a:pt x="4103" y="3395"/>
                        <a:pt x="4170" y="3495"/>
                        <a:pt x="4270" y="3562"/>
                      </a:cubicBezTo>
                      <a:cubicBezTo>
                        <a:pt x="4337" y="3962"/>
                        <a:pt x="4670" y="4096"/>
                        <a:pt x="4971" y="4196"/>
                      </a:cubicBezTo>
                      <a:cubicBezTo>
                        <a:pt x="5071" y="4229"/>
                        <a:pt x="5137" y="4262"/>
                        <a:pt x="5237" y="4296"/>
                      </a:cubicBezTo>
                      <a:lnTo>
                        <a:pt x="5271" y="4296"/>
                      </a:lnTo>
                      <a:lnTo>
                        <a:pt x="5304" y="4329"/>
                      </a:lnTo>
                      <a:cubicBezTo>
                        <a:pt x="5371" y="4362"/>
                        <a:pt x="5471" y="4396"/>
                        <a:pt x="5538" y="4396"/>
                      </a:cubicBezTo>
                      <a:cubicBezTo>
                        <a:pt x="5604" y="4396"/>
                        <a:pt x="5671" y="4362"/>
                        <a:pt x="5704" y="4329"/>
                      </a:cubicBezTo>
                      <a:cubicBezTo>
                        <a:pt x="5771" y="4396"/>
                        <a:pt x="5838" y="4429"/>
                        <a:pt x="5905" y="4429"/>
                      </a:cubicBezTo>
                      <a:lnTo>
                        <a:pt x="6372" y="4296"/>
                      </a:lnTo>
                      <a:lnTo>
                        <a:pt x="6472" y="4229"/>
                      </a:lnTo>
                      <a:cubicBezTo>
                        <a:pt x="6505" y="4196"/>
                        <a:pt x="6538" y="4162"/>
                        <a:pt x="6605" y="4129"/>
                      </a:cubicBezTo>
                      <a:cubicBezTo>
                        <a:pt x="7306" y="3929"/>
                        <a:pt x="7639" y="3729"/>
                        <a:pt x="7706" y="3462"/>
                      </a:cubicBezTo>
                      <a:cubicBezTo>
                        <a:pt x="7706" y="3428"/>
                        <a:pt x="7706" y="3395"/>
                        <a:pt x="7706" y="3395"/>
                      </a:cubicBezTo>
                      <a:cubicBezTo>
                        <a:pt x="7706" y="3362"/>
                        <a:pt x="7706" y="3362"/>
                        <a:pt x="7706" y="3362"/>
                      </a:cubicBezTo>
                      <a:cubicBezTo>
                        <a:pt x="7673" y="2961"/>
                        <a:pt x="7506" y="2628"/>
                        <a:pt x="7239" y="2361"/>
                      </a:cubicBezTo>
                      <a:lnTo>
                        <a:pt x="6872" y="2061"/>
                      </a:lnTo>
                      <a:lnTo>
                        <a:pt x="6772" y="1994"/>
                      </a:lnTo>
                      <a:cubicBezTo>
                        <a:pt x="6672" y="1827"/>
                        <a:pt x="6505" y="1694"/>
                        <a:pt x="6305" y="1627"/>
                      </a:cubicBezTo>
                      <a:cubicBezTo>
                        <a:pt x="6138" y="1427"/>
                        <a:pt x="5905" y="1294"/>
                        <a:pt x="5638" y="1227"/>
                      </a:cubicBezTo>
                      <a:lnTo>
                        <a:pt x="5504" y="1160"/>
                      </a:lnTo>
                      <a:lnTo>
                        <a:pt x="5338" y="993"/>
                      </a:lnTo>
                      <a:cubicBezTo>
                        <a:pt x="4971" y="526"/>
                        <a:pt x="4537" y="26"/>
                        <a:pt x="4103" y="26"/>
                      </a:cubicBezTo>
                      <a:cubicBezTo>
                        <a:pt x="4070" y="9"/>
                        <a:pt x="4045" y="1"/>
                        <a:pt x="40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22"/>
                <p:cNvSpPr/>
                <p:nvPr/>
              </p:nvSpPr>
              <p:spPr>
                <a:xfrm>
                  <a:off x="4923488" y="3552300"/>
                  <a:ext cx="4172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1135" extrusionOk="0">
                      <a:moveTo>
                        <a:pt x="868" y="0"/>
                      </a:moveTo>
                      <a:lnTo>
                        <a:pt x="801" y="67"/>
                      </a:lnTo>
                      <a:cubicBezTo>
                        <a:pt x="735" y="101"/>
                        <a:pt x="668" y="167"/>
                        <a:pt x="635" y="234"/>
                      </a:cubicBezTo>
                      <a:cubicBezTo>
                        <a:pt x="568" y="334"/>
                        <a:pt x="434" y="401"/>
                        <a:pt x="334" y="434"/>
                      </a:cubicBezTo>
                      <a:cubicBezTo>
                        <a:pt x="201" y="501"/>
                        <a:pt x="68" y="568"/>
                        <a:pt x="34" y="701"/>
                      </a:cubicBezTo>
                      <a:cubicBezTo>
                        <a:pt x="1" y="768"/>
                        <a:pt x="1" y="868"/>
                        <a:pt x="68" y="934"/>
                      </a:cubicBezTo>
                      <a:cubicBezTo>
                        <a:pt x="134" y="1068"/>
                        <a:pt x="301" y="1135"/>
                        <a:pt x="468" y="1135"/>
                      </a:cubicBezTo>
                      <a:cubicBezTo>
                        <a:pt x="601" y="1135"/>
                        <a:pt x="735" y="1101"/>
                        <a:pt x="868" y="1068"/>
                      </a:cubicBezTo>
                      <a:lnTo>
                        <a:pt x="1035" y="1035"/>
                      </a:lnTo>
                      <a:lnTo>
                        <a:pt x="1135" y="1035"/>
                      </a:lnTo>
                      <a:lnTo>
                        <a:pt x="1268" y="934"/>
                      </a:lnTo>
                      <a:cubicBezTo>
                        <a:pt x="1469" y="868"/>
                        <a:pt x="1669" y="768"/>
                        <a:pt x="1635" y="501"/>
                      </a:cubicBezTo>
                      <a:cubicBezTo>
                        <a:pt x="1569" y="201"/>
                        <a:pt x="1302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22"/>
            <p:cNvGrpSpPr/>
            <p:nvPr/>
          </p:nvGrpSpPr>
          <p:grpSpPr>
            <a:xfrm>
              <a:off x="2810119" y="3316455"/>
              <a:ext cx="3523764" cy="1162784"/>
              <a:chOff x="2810119" y="3316455"/>
              <a:chExt cx="3523764" cy="1162784"/>
            </a:xfrm>
          </p:grpSpPr>
          <p:grpSp>
            <p:nvGrpSpPr>
              <p:cNvPr id="1357" name="Google Shape;1357;p22"/>
              <p:cNvGrpSpPr/>
              <p:nvPr/>
            </p:nvGrpSpPr>
            <p:grpSpPr>
              <a:xfrm>
                <a:off x="2810119" y="3316455"/>
                <a:ext cx="909966" cy="914738"/>
                <a:chOff x="2303288" y="1931625"/>
                <a:chExt cx="1171731" cy="1177875"/>
              </a:xfrm>
            </p:grpSpPr>
            <p:sp>
              <p:nvSpPr>
                <p:cNvPr id="1358" name="Google Shape;1358;p22"/>
                <p:cNvSpPr/>
                <p:nvPr/>
              </p:nvSpPr>
              <p:spPr>
                <a:xfrm>
                  <a:off x="2303288" y="1931625"/>
                  <a:ext cx="3005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849" extrusionOk="0">
                      <a:moveTo>
                        <a:pt x="143" y="1"/>
                      </a:moveTo>
                      <a:cubicBezTo>
                        <a:pt x="98" y="1"/>
                        <a:pt x="58" y="24"/>
                        <a:pt x="34" y="48"/>
                      </a:cubicBezTo>
                      <a:cubicBezTo>
                        <a:pt x="34" y="48"/>
                        <a:pt x="34" y="81"/>
                        <a:pt x="34" y="114"/>
                      </a:cubicBezTo>
                      <a:cubicBezTo>
                        <a:pt x="1" y="181"/>
                        <a:pt x="1" y="248"/>
                        <a:pt x="1" y="315"/>
                      </a:cubicBezTo>
                      <a:lnTo>
                        <a:pt x="1" y="448"/>
                      </a:lnTo>
                      <a:cubicBezTo>
                        <a:pt x="134" y="648"/>
                        <a:pt x="401" y="815"/>
                        <a:pt x="668" y="848"/>
                      </a:cubicBezTo>
                      <a:cubicBezTo>
                        <a:pt x="768" y="848"/>
                        <a:pt x="868" y="815"/>
                        <a:pt x="1001" y="748"/>
                      </a:cubicBezTo>
                      <a:cubicBezTo>
                        <a:pt x="1202" y="615"/>
                        <a:pt x="1135" y="448"/>
                        <a:pt x="1035" y="281"/>
                      </a:cubicBezTo>
                      <a:cubicBezTo>
                        <a:pt x="1001" y="215"/>
                        <a:pt x="968" y="114"/>
                        <a:pt x="968" y="14"/>
                      </a:cubicBezTo>
                      <a:lnTo>
                        <a:pt x="201" y="14"/>
                      </a:lnTo>
                      <a:cubicBezTo>
                        <a:pt x="181" y="5"/>
                        <a:pt x="162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22"/>
                <p:cNvSpPr/>
                <p:nvPr/>
              </p:nvSpPr>
              <p:spPr>
                <a:xfrm>
                  <a:off x="2311669" y="1955325"/>
                  <a:ext cx="1163350" cy="1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4" h="46167" extrusionOk="0">
                      <a:moveTo>
                        <a:pt x="1201" y="0"/>
                      </a:moveTo>
                      <a:cubicBezTo>
                        <a:pt x="1135" y="0"/>
                        <a:pt x="1068" y="0"/>
                        <a:pt x="1001" y="34"/>
                      </a:cubicBezTo>
                      <a:cubicBezTo>
                        <a:pt x="901" y="67"/>
                        <a:pt x="801" y="67"/>
                        <a:pt x="701" y="100"/>
                      </a:cubicBezTo>
                      <a:cubicBezTo>
                        <a:pt x="401" y="134"/>
                        <a:pt x="134" y="201"/>
                        <a:pt x="67" y="601"/>
                      </a:cubicBezTo>
                      <a:cubicBezTo>
                        <a:pt x="1" y="901"/>
                        <a:pt x="1" y="1235"/>
                        <a:pt x="67" y="1568"/>
                      </a:cubicBezTo>
                      <a:cubicBezTo>
                        <a:pt x="67" y="1702"/>
                        <a:pt x="34" y="1802"/>
                        <a:pt x="167" y="1868"/>
                      </a:cubicBezTo>
                      <a:cubicBezTo>
                        <a:pt x="234" y="1968"/>
                        <a:pt x="167" y="2035"/>
                        <a:pt x="101" y="2102"/>
                      </a:cubicBezTo>
                      <a:cubicBezTo>
                        <a:pt x="67" y="2169"/>
                        <a:pt x="34" y="2235"/>
                        <a:pt x="34" y="2302"/>
                      </a:cubicBezTo>
                      <a:cubicBezTo>
                        <a:pt x="67" y="2369"/>
                        <a:pt x="101" y="2402"/>
                        <a:pt x="134" y="2435"/>
                      </a:cubicBezTo>
                      <a:cubicBezTo>
                        <a:pt x="167" y="2469"/>
                        <a:pt x="167" y="2502"/>
                        <a:pt x="134" y="2569"/>
                      </a:cubicBezTo>
                      <a:lnTo>
                        <a:pt x="1101" y="4103"/>
                      </a:lnTo>
                      <a:cubicBezTo>
                        <a:pt x="1168" y="4270"/>
                        <a:pt x="1335" y="4404"/>
                        <a:pt x="1468" y="4470"/>
                      </a:cubicBezTo>
                      <a:lnTo>
                        <a:pt x="1568" y="4537"/>
                      </a:lnTo>
                      <a:lnTo>
                        <a:pt x="2269" y="5204"/>
                      </a:lnTo>
                      <a:lnTo>
                        <a:pt x="2702" y="5771"/>
                      </a:lnTo>
                      <a:cubicBezTo>
                        <a:pt x="2769" y="6005"/>
                        <a:pt x="2969" y="6138"/>
                        <a:pt x="3203" y="6205"/>
                      </a:cubicBezTo>
                      <a:cubicBezTo>
                        <a:pt x="3403" y="6272"/>
                        <a:pt x="3603" y="6372"/>
                        <a:pt x="3670" y="6605"/>
                      </a:cubicBezTo>
                      <a:cubicBezTo>
                        <a:pt x="3737" y="6772"/>
                        <a:pt x="3837" y="6872"/>
                        <a:pt x="3970" y="6905"/>
                      </a:cubicBezTo>
                      <a:lnTo>
                        <a:pt x="4637" y="7506"/>
                      </a:lnTo>
                      <a:cubicBezTo>
                        <a:pt x="4671" y="7539"/>
                        <a:pt x="4704" y="7606"/>
                        <a:pt x="4704" y="7673"/>
                      </a:cubicBezTo>
                      <a:cubicBezTo>
                        <a:pt x="4804" y="7839"/>
                        <a:pt x="4904" y="7973"/>
                        <a:pt x="5071" y="8039"/>
                      </a:cubicBezTo>
                      <a:cubicBezTo>
                        <a:pt x="5971" y="8173"/>
                        <a:pt x="6772" y="8673"/>
                        <a:pt x="7206" y="9474"/>
                      </a:cubicBezTo>
                      <a:cubicBezTo>
                        <a:pt x="7272" y="9541"/>
                        <a:pt x="7372" y="9641"/>
                        <a:pt x="7473" y="9707"/>
                      </a:cubicBezTo>
                      <a:cubicBezTo>
                        <a:pt x="7506" y="9741"/>
                        <a:pt x="7573" y="9774"/>
                        <a:pt x="7606" y="9807"/>
                      </a:cubicBezTo>
                      <a:cubicBezTo>
                        <a:pt x="7639" y="10041"/>
                        <a:pt x="7739" y="10241"/>
                        <a:pt x="7906" y="10374"/>
                      </a:cubicBezTo>
                      <a:cubicBezTo>
                        <a:pt x="8106" y="10675"/>
                        <a:pt x="8373" y="10908"/>
                        <a:pt x="8640" y="11142"/>
                      </a:cubicBezTo>
                      <a:cubicBezTo>
                        <a:pt x="9007" y="11409"/>
                        <a:pt x="9307" y="11742"/>
                        <a:pt x="9507" y="12142"/>
                      </a:cubicBezTo>
                      <a:cubicBezTo>
                        <a:pt x="9541" y="12209"/>
                        <a:pt x="9574" y="12276"/>
                        <a:pt x="9574" y="12343"/>
                      </a:cubicBezTo>
                      <a:lnTo>
                        <a:pt x="9574" y="12476"/>
                      </a:lnTo>
                      <a:cubicBezTo>
                        <a:pt x="9574" y="12509"/>
                        <a:pt x="9574" y="12576"/>
                        <a:pt x="9607" y="12609"/>
                      </a:cubicBezTo>
                      <a:cubicBezTo>
                        <a:pt x="9407" y="12910"/>
                        <a:pt x="9407" y="13310"/>
                        <a:pt x="9641" y="13577"/>
                      </a:cubicBezTo>
                      <a:cubicBezTo>
                        <a:pt x="9774" y="13910"/>
                        <a:pt x="10041" y="13944"/>
                        <a:pt x="10341" y="13944"/>
                      </a:cubicBezTo>
                      <a:lnTo>
                        <a:pt x="10408" y="13944"/>
                      </a:lnTo>
                      <a:cubicBezTo>
                        <a:pt x="10975" y="14010"/>
                        <a:pt x="11542" y="14177"/>
                        <a:pt x="12042" y="14411"/>
                      </a:cubicBezTo>
                      <a:lnTo>
                        <a:pt x="12176" y="14611"/>
                      </a:lnTo>
                      <a:cubicBezTo>
                        <a:pt x="12509" y="14711"/>
                        <a:pt x="12810" y="14911"/>
                        <a:pt x="13043" y="15211"/>
                      </a:cubicBezTo>
                      <a:lnTo>
                        <a:pt x="13277" y="15411"/>
                      </a:lnTo>
                      <a:cubicBezTo>
                        <a:pt x="13343" y="15578"/>
                        <a:pt x="13510" y="15712"/>
                        <a:pt x="13677" y="15712"/>
                      </a:cubicBezTo>
                      <a:lnTo>
                        <a:pt x="13744" y="15712"/>
                      </a:lnTo>
                      <a:lnTo>
                        <a:pt x="13744" y="16012"/>
                      </a:lnTo>
                      <a:cubicBezTo>
                        <a:pt x="13777" y="16145"/>
                        <a:pt x="13777" y="16279"/>
                        <a:pt x="13744" y="16445"/>
                      </a:cubicBezTo>
                      <a:cubicBezTo>
                        <a:pt x="13810" y="16646"/>
                        <a:pt x="13910" y="16879"/>
                        <a:pt x="13977" y="17113"/>
                      </a:cubicBezTo>
                      <a:cubicBezTo>
                        <a:pt x="14211" y="17646"/>
                        <a:pt x="14377" y="18247"/>
                        <a:pt x="14444" y="18847"/>
                      </a:cubicBezTo>
                      <a:cubicBezTo>
                        <a:pt x="14511" y="19314"/>
                        <a:pt x="14611" y="19781"/>
                        <a:pt x="14811" y="20215"/>
                      </a:cubicBezTo>
                      <a:cubicBezTo>
                        <a:pt x="14978" y="20649"/>
                        <a:pt x="15111" y="21082"/>
                        <a:pt x="15178" y="21516"/>
                      </a:cubicBezTo>
                      <a:cubicBezTo>
                        <a:pt x="15178" y="21683"/>
                        <a:pt x="15345" y="21783"/>
                        <a:pt x="15445" y="21816"/>
                      </a:cubicBezTo>
                      <a:lnTo>
                        <a:pt x="15512" y="21816"/>
                      </a:lnTo>
                      <a:lnTo>
                        <a:pt x="15545" y="21849"/>
                      </a:lnTo>
                      <a:cubicBezTo>
                        <a:pt x="16412" y="22083"/>
                        <a:pt x="17246" y="22350"/>
                        <a:pt x="17646" y="23250"/>
                      </a:cubicBezTo>
                      <a:cubicBezTo>
                        <a:pt x="17713" y="23484"/>
                        <a:pt x="17880" y="23717"/>
                        <a:pt x="18047" y="23918"/>
                      </a:cubicBezTo>
                      <a:cubicBezTo>
                        <a:pt x="18180" y="24051"/>
                        <a:pt x="18280" y="24184"/>
                        <a:pt x="18347" y="24351"/>
                      </a:cubicBezTo>
                      <a:cubicBezTo>
                        <a:pt x="18380" y="24418"/>
                        <a:pt x="18447" y="24518"/>
                        <a:pt x="18547" y="24518"/>
                      </a:cubicBezTo>
                      <a:lnTo>
                        <a:pt x="18614" y="24518"/>
                      </a:lnTo>
                      <a:cubicBezTo>
                        <a:pt x="18714" y="24718"/>
                        <a:pt x="18847" y="24852"/>
                        <a:pt x="19047" y="24952"/>
                      </a:cubicBezTo>
                      <a:lnTo>
                        <a:pt x="19214" y="25185"/>
                      </a:lnTo>
                      <a:lnTo>
                        <a:pt x="19381" y="25452"/>
                      </a:lnTo>
                      <a:cubicBezTo>
                        <a:pt x="19381" y="25485"/>
                        <a:pt x="19381" y="25519"/>
                        <a:pt x="19381" y="25552"/>
                      </a:cubicBezTo>
                      <a:lnTo>
                        <a:pt x="19581" y="25919"/>
                      </a:lnTo>
                      <a:cubicBezTo>
                        <a:pt x="19781" y="26319"/>
                        <a:pt x="20015" y="26686"/>
                        <a:pt x="20282" y="27053"/>
                      </a:cubicBezTo>
                      <a:cubicBezTo>
                        <a:pt x="20248" y="27187"/>
                        <a:pt x="20282" y="27353"/>
                        <a:pt x="20415" y="27453"/>
                      </a:cubicBezTo>
                      <a:cubicBezTo>
                        <a:pt x="20815" y="27787"/>
                        <a:pt x="21082" y="28221"/>
                        <a:pt x="21182" y="28754"/>
                      </a:cubicBezTo>
                      <a:cubicBezTo>
                        <a:pt x="21282" y="29021"/>
                        <a:pt x="21382" y="29288"/>
                        <a:pt x="21516" y="29555"/>
                      </a:cubicBezTo>
                      <a:cubicBezTo>
                        <a:pt x="21583" y="29822"/>
                        <a:pt x="21749" y="30022"/>
                        <a:pt x="21983" y="30189"/>
                      </a:cubicBezTo>
                      <a:cubicBezTo>
                        <a:pt x="22083" y="30255"/>
                        <a:pt x="22150" y="30355"/>
                        <a:pt x="22183" y="30456"/>
                      </a:cubicBezTo>
                      <a:lnTo>
                        <a:pt x="22183" y="30489"/>
                      </a:lnTo>
                      <a:cubicBezTo>
                        <a:pt x="21616" y="31023"/>
                        <a:pt x="21649" y="31223"/>
                        <a:pt x="22350" y="32057"/>
                      </a:cubicBezTo>
                      <a:lnTo>
                        <a:pt x="23084" y="32957"/>
                      </a:lnTo>
                      <a:cubicBezTo>
                        <a:pt x="23117" y="33057"/>
                        <a:pt x="23184" y="33191"/>
                        <a:pt x="23284" y="33258"/>
                      </a:cubicBezTo>
                      <a:lnTo>
                        <a:pt x="23517" y="33424"/>
                      </a:lnTo>
                      <a:cubicBezTo>
                        <a:pt x="23617" y="33491"/>
                        <a:pt x="23717" y="33558"/>
                        <a:pt x="23818" y="33624"/>
                      </a:cubicBezTo>
                      <a:cubicBezTo>
                        <a:pt x="23884" y="33691"/>
                        <a:pt x="23984" y="33725"/>
                        <a:pt x="24051" y="33791"/>
                      </a:cubicBezTo>
                      <a:cubicBezTo>
                        <a:pt x="24084" y="33858"/>
                        <a:pt x="24118" y="33925"/>
                        <a:pt x="24184" y="33991"/>
                      </a:cubicBezTo>
                      <a:cubicBezTo>
                        <a:pt x="24318" y="34392"/>
                        <a:pt x="24551" y="34725"/>
                        <a:pt x="24852" y="35025"/>
                      </a:cubicBezTo>
                      <a:cubicBezTo>
                        <a:pt x="24852" y="35226"/>
                        <a:pt x="24952" y="35426"/>
                        <a:pt x="25152" y="35526"/>
                      </a:cubicBezTo>
                      <a:lnTo>
                        <a:pt x="25285" y="35626"/>
                      </a:lnTo>
                      <a:cubicBezTo>
                        <a:pt x="25719" y="35993"/>
                        <a:pt x="26186" y="36326"/>
                        <a:pt x="26686" y="36627"/>
                      </a:cubicBezTo>
                      <a:cubicBezTo>
                        <a:pt x="26720" y="36727"/>
                        <a:pt x="26786" y="36793"/>
                        <a:pt x="26853" y="36827"/>
                      </a:cubicBezTo>
                      <a:lnTo>
                        <a:pt x="26953" y="36827"/>
                      </a:lnTo>
                      <a:lnTo>
                        <a:pt x="26953" y="36860"/>
                      </a:lnTo>
                      <a:lnTo>
                        <a:pt x="27120" y="36927"/>
                      </a:lnTo>
                      <a:lnTo>
                        <a:pt x="27287" y="37027"/>
                      </a:lnTo>
                      <a:cubicBezTo>
                        <a:pt x="27253" y="37127"/>
                        <a:pt x="27287" y="37227"/>
                        <a:pt x="27353" y="37327"/>
                      </a:cubicBezTo>
                      <a:cubicBezTo>
                        <a:pt x="27453" y="37494"/>
                        <a:pt x="27520" y="37661"/>
                        <a:pt x="27554" y="37861"/>
                      </a:cubicBezTo>
                      <a:cubicBezTo>
                        <a:pt x="27587" y="38228"/>
                        <a:pt x="27820" y="38561"/>
                        <a:pt x="28154" y="38728"/>
                      </a:cubicBezTo>
                      <a:cubicBezTo>
                        <a:pt x="28214" y="38878"/>
                        <a:pt x="28380" y="39000"/>
                        <a:pt x="28534" y="39000"/>
                      </a:cubicBezTo>
                      <a:cubicBezTo>
                        <a:pt x="28552" y="39000"/>
                        <a:pt x="28570" y="38998"/>
                        <a:pt x="28588" y="38995"/>
                      </a:cubicBezTo>
                      <a:lnTo>
                        <a:pt x="29155" y="39462"/>
                      </a:lnTo>
                      <a:cubicBezTo>
                        <a:pt x="29255" y="39595"/>
                        <a:pt x="29388" y="39695"/>
                        <a:pt x="29522" y="39695"/>
                      </a:cubicBezTo>
                      <a:lnTo>
                        <a:pt x="29855" y="39962"/>
                      </a:lnTo>
                      <a:cubicBezTo>
                        <a:pt x="29955" y="40129"/>
                        <a:pt x="30089" y="40229"/>
                        <a:pt x="30255" y="40263"/>
                      </a:cubicBezTo>
                      <a:cubicBezTo>
                        <a:pt x="30422" y="40329"/>
                        <a:pt x="30556" y="40463"/>
                        <a:pt x="30622" y="40629"/>
                      </a:cubicBezTo>
                      <a:cubicBezTo>
                        <a:pt x="30722" y="40796"/>
                        <a:pt x="30823" y="40996"/>
                        <a:pt x="31089" y="40996"/>
                      </a:cubicBezTo>
                      <a:cubicBezTo>
                        <a:pt x="31123" y="41030"/>
                        <a:pt x="31123" y="41063"/>
                        <a:pt x="31156" y="41063"/>
                      </a:cubicBezTo>
                      <a:lnTo>
                        <a:pt x="31256" y="41063"/>
                      </a:lnTo>
                      <a:cubicBezTo>
                        <a:pt x="31590" y="41430"/>
                        <a:pt x="32023" y="41730"/>
                        <a:pt x="32457" y="41964"/>
                      </a:cubicBezTo>
                      <a:lnTo>
                        <a:pt x="32691" y="42064"/>
                      </a:lnTo>
                      <a:cubicBezTo>
                        <a:pt x="33524" y="42531"/>
                        <a:pt x="34392" y="42998"/>
                        <a:pt x="34792" y="43999"/>
                      </a:cubicBezTo>
                      <a:cubicBezTo>
                        <a:pt x="34925" y="44265"/>
                        <a:pt x="35159" y="44532"/>
                        <a:pt x="35426" y="44666"/>
                      </a:cubicBezTo>
                      <a:lnTo>
                        <a:pt x="35593" y="44799"/>
                      </a:lnTo>
                      <a:lnTo>
                        <a:pt x="35593" y="44832"/>
                      </a:lnTo>
                      <a:cubicBezTo>
                        <a:pt x="35626" y="45099"/>
                        <a:pt x="35693" y="45400"/>
                        <a:pt x="36026" y="45400"/>
                      </a:cubicBezTo>
                      <a:cubicBezTo>
                        <a:pt x="36060" y="45533"/>
                        <a:pt x="36160" y="45633"/>
                        <a:pt x="36326" y="45666"/>
                      </a:cubicBezTo>
                      <a:lnTo>
                        <a:pt x="36527" y="45666"/>
                      </a:lnTo>
                      <a:cubicBezTo>
                        <a:pt x="36693" y="46000"/>
                        <a:pt x="36860" y="46167"/>
                        <a:pt x="37060" y="46167"/>
                      </a:cubicBezTo>
                      <a:cubicBezTo>
                        <a:pt x="37227" y="46167"/>
                        <a:pt x="37394" y="46067"/>
                        <a:pt x="37494" y="45933"/>
                      </a:cubicBezTo>
                      <a:lnTo>
                        <a:pt x="37494" y="45867"/>
                      </a:lnTo>
                      <a:cubicBezTo>
                        <a:pt x="37494" y="45800"/>
                        <a:pt x="37527" y="45733"/>
                        <a:pt x="37527" y="45666"/>
                      </a:cubicBezTo>
                      <a:cubicBezTo>
                        <a:pt x="37594" y="45566"/>
                        <a:pt x="37527" y="45466"/>
                        <a:pt x="37461" y="45366"/>
                      </a:cubicBezTo>
                      <a:cubicBezTo>
                        <a:pt x="37394" y="45266"/>
                        <a:pt x="37361" y="45199"/>
                        <a:pt x="37394" y="45133"/>
                      </a:cubicBezTo>
                      <a:cubicBezTo>
                        <a:pt x="37427" y="45066"/>
                        <a:pt x="37461" y="45033"/>
                        <a:pt x="37561" y="44999"/>
                      </a:cubicBezTo>
                      <a:cubicBezTo>
                        <a:pt x="37627" y="44966"/>
                        <a:pt x="37694" y="44966"/>
                        <a:pt x="37761" y="44966"/>
                      </a:cubicBezTo>
                      <a:cubicBezTo>
                        <a:pt x="37994" y="44999"/>
                        <a:pt x="38194" y="45099"/>
                        <a:pt x="38328" y="45299"/>
                      </a:cubicBezTo>
                      <a:cubicBezTo>
                        <a:pt x="38568" y="45539"/>
                        <a:pt x="38862" y="45671"/>
                        <a:pt x="39185" y="45671"/>
                      </a:cubicBezTo>
                      <a:cubicBezTo>
                        <a:pt x="39221" y="45671"/>
                        <a:pt x="39258" y="45670"/>
                        <a:pt x="39295" y="45666"/>
                      </a:cubicBezTo>
                      <a:lnTo>
                        <a:pt x="39529" y="45700"/>
                      </a:lnTo>
                      <a:lnTo>
                        <a:pt x="39562" y="45666"/>
                      </a:lnTo>
                      <a:cubicBezTo>
                        <a:pt x="39662" y="45600"/>
                        <a:pt x="39729" y="45566"/>
                        <a:pt x="39729" y="45466"/>
                      </a:cubicBezTo>
                      <a:cubicBezTo>
                        <a:pt x="39729" y="45400"/>
                        <a:pt x="39696" y="45333"/>
                        <a:pt x="39629" y="45299"/>
                      </a:cubicBezTo>
                      <a:cubicBezTo>
                        <a:pt x="39495" y="45199"/>
                        <a:pt x="39495" y="45066"/>
                        <a:pt x="39529" y="44899"/>
                      </a:cubicBezTo>
                      <a:cubicBezTo>
                        <a:pt x="39529" y="44866"/>
                        <a:pt x="39529" y="44799"/>
                        <a:pt x="39529" y="44732"/>
                      </a:cubicBezTo>
                      <a:cubicBezTo>
                        <a:pt x="39562" y="44666"/>
                        <a:pt x="39662" y="44632"/>
                        <a:pt x="39729" y="44632"/>
                      </a:cubicBezTo>
                      <a:cubicBezTo>
                        <a:pt x="39796" y="44632"/>
                        <a:pt x="39862" y="44666"/>
                        <a:pt x="39929" y="44699"/>
                      </a:cubicBezTo>
                      <a:cubicBezTo>
                        <a:pt x="39962" y="44699"/>
                        <a:pt x="40029" y="44732"/>
                        <a:pt x="40062" y="44766"/>
                      </a:cubicBezTo>
                      <a:cubicBezTo>
                        <a:pt x="40096" y="44799"/>
                        <a:pt x="40129" y="44832"/>
                        <a:pt x="40163" y="44832"/>
                      </a:cubicBezTo>
                      <a:lnTo>
                        <a:pt x="40196" y="44832"/>
                      </a:lnTo>
                      <a:lnTo>
                        <a:pt x="40329" y="45133"/>
                      </a:lnTo>
                      <a:lnTo>
                        <a:pt x="40930" y="45766"/>
                      </a:lnTo>
                      <a:lnTo>
                        <a:pt x="41197" y="46067"/>
                      </a:lnTo>
                      <a:lnTo>
                        <a:pt x="41297" y="46067"/>
                      </a:lnTo>
                      <a:cubicBezTo>
                        <a:pt x="41497" y="46067"/>
                        <a:pt x="41697" y="46000"/>
                        <a:pt x="41864" y="45867"/>
                      </a:cubicBezTo>
                      <a:cubicBezTo>
                        <a:pt x="42064" y="45566"/>
                        <a:pt x="42164" y="45199"/>
                        <a:pt x="42131" y="44832"/>
                      </a:cubicBezTo>
                      <a:lnTo>
                        <a:pt x="42164" y="43498"/>
                      </a:lnTo>
                      <a:lnTo>
                        <a:pt x="42264" y="43398"/>
                      </a:lnTo>
                      <a:lnTo>
                        <a:pt x="42264" y="43131"/>
                      </a:lnTo>
                      <a:lnTo>
                        <a:pt x="42264" y="42831"/>
                      </a:lnTo>
                      <a:lnTo>
                        <a:pt x="42331" y="42764"/>
                      </a:lnTo>
                      <a:lnTo>
                        <a:pt x="42464" y="42631"/>
                      </a:lnTo>
                      <a:cubicBezTo>
                        <a:pt x="42464" y="42531"/>
                        <a:pt x="42498" y="42464"/>
                        <a:pt x="42498" y="42397"/>
                      </a:cubicBezTo>
                      <a:lnTo>
                        <a:pt x="42531" y="42297"/>
                      </a:lnTo>
                      <a:cubicBezTo>
                        <a:pt x="42564" y="42197"/>
                        <a:pt x="42598" y="42064"/>
                        <a:pt x="42598" y="41930"/>
                      </a:cubicBezTo>
                      <a:lnTo>
                        <a:pt x="42598" y="41730"/>
                      </a:lnTo>
                      <a:cubicBezTo>
                        <a:pt x="42631" y="41630"/>
                        <a:pt x="42631" y="41530"/>
                        <a:pt x="42598" y="41430"/>
                      </a:cubicBezTo>
                      <a:cubicBezTo>
                        <a:pt x="42598" y="41363"/>
                        <a:pt x="42598" y="41330"/>
                        <a:pt x="42598" y="41263"/>
                      </a:cubicBezTo>
                      <a:cubicBezTo>
                        <a:pt x="42564" y="41163"/>
                        <a:pt x="42564" y="41063"/>
                        <a:pt x="42498" y="40930"/>
                      </a:cubicBezTo>
                      <a:cubicBezTo>
                        <a:pt x="42498" y="40896"/>
                        <a:pt x="42498" y="40863"/>
                        <a:pt x="42464" y="40830"/>
                      </a:cubicBezTo>
                      <a:cubicBezTo>
                        <a:pt x="42464" y="40763"/>
                        <a:pt x="42431" y="40696"/>
                        <a:pt x="42397" y="40663"/>
                      </a:cubicBezTo>
                      <a:lnTo>
                        <a:pt x="42364" y="40296"/>
                      </a:lnTo>
                      <a:cubicBezTo>
                        <a:pt x="42231" y="39529"/>
                        <a:pt x="42364" y="38728"/>
                        <a:pt x="42664" y="37994"/>
                      </a:cubicBezTo>
                      <a:cubicBezTo>
                        <a:pt x="42064" y="36960"/>
                        <a:pt x="42064" y="36660"/>
                        <a:pt x="42731" y="35859"/>
                      </a:cubicBezTo>
                      <a:cubicBezTo>
                        <a:pt x="42798" y="35793"/>
                        <a:pt x="42831" y="35726"/>
                        <a:pt x="42898" y="35659"/>
                      </a:cubicBezTo>
                      <a:lnTo>
                        <a:pt x="42965" y="35559"/>
                      </a:lnTo>
                      <a:cubicBezTo>
                        <a:pt x="43031" y="35526"/>
                        <a:pt x="43065" y="35526"/>
                        <a:pt x="43098" y="35492"/>
                      </a:cubicBezTo>
                      <a:cubicBezTo>
                        <a:pt x="43198" y="35326"/>
                        <a:pt x="43265" y="35126"/>
                        <a:pt x="43098" y="34959"/>
                      </a:cubicBezTo>
                      <a:cubicBezTo>
                        <a:pt x="42931" y="34925"/>
                        <a:pt x="42965" y="34792"/>
                        <a:pt x="42965" y="34659"/>
                      </a:cubicBezTo>
                      <a:cubicBezTo>
                        <a:pt x="42898" y="34592"/>
                        <a:pt x="42864" y="34525"/>
                        <a:pt x="42864" y="34458"/>
                      </a:cubicBezTo>
                      <a:cubicBezTo>
                        <a:pt x="42864" y="34358"/>
                        <a:pt x="42798" y="34292"/>
                        <a:pt x="42731" y="34225"/>
                      </a:cubicBezTo>
                      <a:lnTo>
                        <a:pt x="42698" y="34192"/>
                      </a:lnTo>
                      <a:lnTo>
                        <a:pt x="42698" y="34192"/>
                      </a:lnTo>
                      <a:lnTo>
                        <a:pt x="42764" y="34225"/>
                      </a:lnTo>
                      <a:cubicBezTo>
                        <a:pt x="42965" y="34325"/>
                        <a:pt x="43165" y="34358"/>
                        <a:pt x="43365" y="34392"/>
                      </a:cubicBezTo>
                      <a:cubicBezTo>
                        <a:pt x="43632" y="34425"/>
                        <a:pt x="43865" y="34525"/>
                        <a:pt x="44099" y="34659"/>
                      </a:cubicBezTo>
                      <a:cubicBezTo>
                        <a:pt x="44265" y="34992"/>
                        <a:pt x="44632" y="35226"/>
                        <a:pt x="45033" y="35226"/>
                      </a:cubicBezTo>
                      <a:cubicBezTo>
                        <a:pt x="45233" y="35226"/>
                        <a:pt x="45433" y="35192"/>
                        <a:pt x="45633" y="35092"/>
                      </a:cubicBezTo>
                      <a:lnTo>
                        <a:pt x="45666" y="35059"/>
                      </a:lnTo>
                      <a:lnTo>
                        <a:pt x="45767" y="35059"/>
                      </a:lnTo>
                      <a:cubicBezTo>
                        <a:pt x="46467" y="34825"/>
                        <a:pt x="46534" y="34725"/>
                        <a:pt x="46334" y="33958"/>
                      </a:cubicBezTo>
                      <a:cubicBezTo>
                        <a:pt x="46234" y="33891"/>
                        <a:pt x="46133" y="33891"/>
                        <a:pt x="46000" y="33891"/>
                      </a:cubicBezTo>
                      <a:cubicBezTo>
                        <a:pt x="45833" y="33891"/>
                        <a:pt x="45666" y="33925"/>
                        <a:pt x="45533" y="33958"/>
                      </a:cubicBezTo>
                      <a:lnTo>
                        <a:pt x="45400" y="34025"/>
                      </a:lnTo>
                      <a:cubicBezTo>
                        <a:pt x="45333" y="33791"/>
                        <a:pt x="45400" y="33524"/>
                        <a:pt x="45600" y="33358"/>
                      </a:cubicBezTo>
                      <a:cubicBezTo>
                        <a:pt x="45733" y="33224"/>
                        <a:pt x="45800" y="33024"/>
                        <a:pt x="45767" y="32857"/>
                      </a:cubicBezTo>
                      <a:cubicBezTo>
                        <a:pt x="45800" y="32724"/>
                        <a:pt x="45767" y="32624"/>
                        <a:pt x="45666" y="32590"/>
                      </a:cubicBezTo>
                      <a:cubicBezTo>
                        <a:pt x="45550" y="32386"/>
                        <a:pt x="45331" y="32284"/>
                        <a:pt x="45121" y="32284"/>
                      </a:cubicBezTo>
                      <a:cubicBezTo>
                        <a:pt x="45092" y="32284"/>
                        <a:pt x="45062" y="32286"/>
                        <a:pt x="45033" y="32290"/>
                      </a:cubicBezTo>
                      <a:lnTo>
                        <a:pt x="44232" y="32290"/>
                      </a:lnTo>
                      <a:cubicBezTo>
                        <a:pt x="44099" y="32290"/>
                        <a:pt x="43999" y="32257"/>
                        <a:pt x="43965" y="31990"/>
                      </a:cubicBezTo>
                      <a:lnTo>
                        <a:pt x="43965" y="31923"/>
                      </a:lnTo>
                      <a:cubicBezTo>
                        <a:pt x="43965" y="31923"/>
                        <a:pt x="43965" y="31890"/>
                        <a:pt x="43965" y="31890"/>
                      </a:cubicBezTo>
                      <a:cubicBezTo>
                        <a:pt x="43965" y="31857"/>
                        <a:pt x="43932" y="31823"/>
                        <a:pt x="43932" y="31790"/>
                      </a:cubicBezTo>
                      <a:lnTo>
                        <a:pt x="43865" y="31756"/>
                      </a:lnTo>
                      <a:cubicBezTo>
                        <a:pt x="43865" y="31756"/>
                        <a:pt x="43865" y="31723"/>
                        <a:pt x="43832" y="31723"/>
                      </a:cubicBezTo>
                      <a:cubicBezTo>
                        <a:pt x="43598" y="31556"/>
                        <a:pt x="43465" y="31289"/>
                        <a:pt x="43498" y="31023"/>
                      </a:cubicBezTo>
                      <a:cubicBezTo>
                        <a:pt x="43498" y="30355"/>
                        <a:pt x="43365" y="29722"/>
                        <a:pt x="43065" y="29155"/>
                      </a:cubicBezTo>
                      <a:cubicBezTo>
                        <a:pt x="42764" y="28654"/>
                        <a:pt x="42564" y="28354"/>
                        <a:pt x="42131" y="28354"/>
                      </a:cubicBezTo>
                      <a:cubicBezTo>
                        <a:pt x="41930" y="28354"/>
                        <a:pt x="41697" y="28421"/>
                        <a:pt x="41497" y="28521"/>
                      </a:cubicBezTo>
                      <a:lnTo>
                        <a:pt x="41430" y="28521"/>
                      </a:lnTo>
                      <a:cubicBezTo>
                        <a:pt x="41297" y="28487"/>
                        <a:pt x="41197" y="28487"/>
                        <a:pt x="41097" y="28421"/>
                      </a:cubicBezTo>
                      <a:cubicBezTo>
                        <a:pt x="40996" y="28387"/>
                        <a:pt x="40863" y="28354"/>
                        <a:pt x="40730" y="28354"/>
                      </a:cubicBezTo>
                      <a:cubicBezTo>
                        <a:pt x="40563" y="28354"/>
                        <a:pt x="40429" y="28454"/>
                        <a:pt x="40363" y="28621"/>
                      </a:cubicBezTo>
                      <a:cubicBezTo>
                        <a:pt x="40062" y="28754"/>
                        <a:pt x="39896" y="29055"/>
                        <a:pt x="39929" y="29388"/>
                      </a:cubicBezTo>
                      <a:cubicBezTo>
                        <a:pt x="39929" y="29722"/>
                        <a:pt x="39762" y="29888"/>
                        <a:pt x="39395" y="29888"/>
                      </a:cubicBezTo>
                      <a:cubicBezTo>
                        <a:pt x="39295" y="29888"/>
                        <a:pt x="39195" y="29955"/>
                        <a:pt x="39128" y="30022"/>
                      </a:cubicBezTo>
                      <a:cubicBezTo>
                        <a:pt x="39095" y="30189"/>
                        <a:pt x="38995" y="30289"/>
                        <a:pt x="38862" y="30389"/>
                      </a:cubicBezTo>
                      <a:cubicBezTo>
                        <a:pt x="38728" y="30456"/>
                        <a:pt x="38695" y="30589"/>
                        <a:pt x="38762" y="30722"/>
                      </a:cubicBezTo>
                      <a:cubicBezTo>
                        <a:pt x="38795" y="30822"/>
                        <a:pt x="38862" y="30923"/>
                        <a:pt x="38928" y="30989"/>
                      </a:cubicBezTo>
                      <a:cubicBezTo>
                        <a:pt x="39062" y="31089"/>
                        <a:pt x="39229" y="31156"/>
                        <a:pt x="39395" y="31189"/>
                      </a:cubicBezTo>
                      <a:cubicBezTo>
                        <a:pt x="39529" y="31189"/>
                        <a:pt x="39629" y="31223"/>
                        <a:pt x="39762" y="31256"/>
                      </a:cubicBezTo>
                      <a:lnTo>
                        <a:pt x="39896" y="31289"/>
                      </a:lnTo>
                      <a:cubicBezTo>
                        <a:pt x="40062" y="31323"/>
                        <a:pt x="40263" y="31356"/>
                        <a:pt x="40429" y="31356"/>
                      </a:cubicBezTo>
                      <a:lnTo>
                        <a:pt x="40796" y="31356"/>
                      </a:lnTo>
                      <a:cubicBezTo>
                        <a:pt x="41230" y="31356"/>
                        <a:pt x="41463" y="31523"/>
                        <a:pt x="41630" y="32023"/>
                      </a:cubicBezTo>
                      <a:cubicBezTo>
                        <a:pt x="41730" y="32290"/>
                        <a:pt x="41797" y="32557"/>
                        <a:pt x="41864" y="32824"/>
                      </a:cubicBezTo>
                      <a:cubicBezTo>
                        <a:pt x="41864" y="32924"/>
                        <a:pt x="41897" y="33024"/>
                        <a:pt x="41930" y="33124"/>
                      </a:cubicBezTo>
                      <a:lnTo>
                        <a:pt x="41930" y="33191"/>
                      </a:lnTo>
                      <a:lnTo>
                        <a:pt x="41830" y="33057"/>
                      </a:lnTo>
                      <a:cubicBezTo>
                        <a:pt x="41697" y="32924"/>
                        <a:pt x="41597" y="32724"/>
                        <a:pt x="41530" y="32557"/>
                      </a:cubicBezTo>
                      <a:cubicBezTo>
                        <a:pt x="41330" y="31823"/>
                        <a:pt x="41297" y="31656"/>
                        <a:pt x="40763" y="31656"/>
                      </a:cubicBezTo>
                      <a:lnTo>
                        <a:pt x="40229" y="31656"/>
                      </a:lnTo>
                      <a:cubicBezTo>
                        <a:pt x="40163" y="31656"/>
                        <a:pt x="40062" y="31690"/>
                        <a:pt x="39996" y="31756"/>
                      </a:cubicBezTo>
                      <a:lnTo>
                        <a:pt x="39562" y="31690"/>
                      </a:lnTo>
                      <a:cubicBezTo>
                        <a:pt x="38428" y="31623"/>
                        <a:pt x="38428" y="31623"/>
                        <a:pt x="38361" y="30456"/>
                      </a:cubicBezTo>
                      <a:lnTo>
                        <a:pt x="37828" y="30389"/>
                      </a:lnTo>
                      <a:cubicBezTo>
                        <a:pt x="37361" y="30222"/>
                        <a:pt x="37227" y="29855"/>
                        <a:pt x="37127" y="29488"/>
                      </a:cubicBezTo>
                      <a:cubicBezTo>
                        <a:pt x="37060" y="29255"/>
                        <a:pt x="36960" y="29055"/>
                        <a:pt x="36827" y="28888"/>
                      </a:cubicBezTo>
                      <a:cubicBezTo>
                        <a:pt x="36660" y="28621"/>
                        <a:pt x="36560" y="28321"/>
                        <a:pt x="36593" y="28020"/>
                      </a:cubicBezTo>
                      <a:cubicBezTo>
                        <a:pt x="36560" y="27887"/>
                        <a:pt x="36560" y="27720"/>
                        <a:pt x="36527" y="27587"/>
                      </a:cubicBezTo>
                      <a:cubicBezTo>
                        <a:pt x="36493" y="27520"/>
                        <a:pt x="36493" y="27453"/>
                        <a:pt x="36460" y="27387"/>
                      </a:cubicBezTo>
                      <a:cubicBezTo>
                        <a:pt x="36493" y="27253"/>
                        <a:pt x="36460" y="27086"/>
                        <a:pt x="36393" y="26986"/>
                      </a:cubicBezTo>
                      <a:cubicBezTo>
                        <a:pt x="36360" y="26886"/>
                        <a:pt x="36326" y="26820"/>
                        <a:pt x="36293" y="26753"/>
                      </a:cubicBezTo>
                      <a:cubicBezTo>
                        <a:pt x="36260" y="26553"/>
                        <a:pt x="36060" y="26419"/>
                        <a:pt x="35859" y="26419"/>
                      </a:cubicBezTo>
                      <a:lnTo>
                        <a:pt x="35526" y="26419"/>
                      </a:lnTo>
                      <a:cubicBezTo>
                        <a:pt x="35326" y="26419"/>
                        <a:pt x="35126" y="26386"/>
                        <a:pt x="34892" y="26319"/>
                      </a:cubicBezTo>
                      <a:cubicBezTo>
                        <a:pt x="34725" y="26319"/>
                        <a:pt x="34525" y="26353"/>
                        <a:pt x="34358" y="26386"/>
                      </a:cubicBezTo>
                      <a:cubicBezTo>
                        <a:pt x="34292" y="26419"/>
                        <a:pt x="34192" y="26419"/>
                        <a:pt x="34125" y="26419"/>
                      </a:cubicBezTo>
                      <a:cubicBezTo>
                        <a:pt x="33424" y="26353"/>
                        <a:pt x="32791" y="25886"/>
                        <a:pt x="32557" y="25218"/>
                      </a:cubicBezTo>
                      <a:lnTo>
                        <a:pt x="32957" y="24685"/>
                      </a:lnTo>
                      <a:cubicBezTo>
                        <a:pt x="33057" y="24618"/>
                        <a:pt x="33191" y="24551"/>
                        <a:pt x="33291" y="24518"/>
                      </a:cubicBezTo>
                      <a:cubicBezTo>
                        <a:pt x="33524" y="24418"/>
                        <a:pt x="33691" y="24284"/>
                        <a:pt x="33825" y="24084"/>
                      </a:cubicBezTo>
                      <a:cubicBezTo>
                        <a:pt x="33858" y="24051"/>
                        <a:pt x="33858" y="23984"/>
                        <a:pt x="33858" y="23951"/>
                      </a:cubicBezTo>
                      <a:cubicBezTo>
                        <a:pt x="33891" y="23651"/>
                        <a:pt x="33658" y="23584"/>
                        <a:pt x="33391" y="23517"/>
                      </a:cubicBezTo>
                      <a:cubicBezTo>
                        <a:pt x="33291" y="23451"/>
                        <a:pt x="33191" y="23417"/>
                        <a:pt x="33091" y="23350"/>
                      </a:cubicBezTo>
                      <a:cubicBezTo>
                        <a:pt x="33024" y="23317"/>
                        <a:pt x="32991" y="23284"/>
                        <a:pt x="32991" y="23250"/>
                      </a:cubicBezTo>
                      <a:cubicBezTo>
                        <a:pt x="32991" y="23217"/>
                        <a:pt x="33024" y="23184"/>
                        <a:pt x="33091" y="23117"/>
                      </a:cubicBezTo>
                      <a:cubicBezTo>
                        <a:pt x="33158" y="23084"/>
                        <a:pt x="33224" y="23050"/>
                        <a:pt x="33224" y="23017"/>
                      </a:cubicBezTo>
                      <a:lnTo>
                        <a:pt x="33424" y="22950"/>
                      </a:lnTo>
                      <a:lnTo>
                        <a:pt x="33691" y="22883"/>
                      </a:lnTo>
                      <a:lnTo>
                        <a:pt x="33825" y="22883"/>
                      </a:lnTo>
                      <a:cubicBezTo>
                        <a:pt x="33958" y="22883"/>
                        <a:pt x="34092" y="22883"/>
                        <a:pt x="34158" y="22783"/>
                      </a:cubicBezTo>
                      <a:cubicBezTo>
                        <a:pt x="34192" y="22683"/>
                        <a:pt x="34158" y="22583"/>
                        <a:pt x="34058" y="22383"/>
                      </a:cubicBezTo>
                      <a:lnTo>
                        <a:pt x="33925" y="22150"/>
                      </a:lnTo>
                      <a:cubicBezTo>
                        <a:pt x="33925" y="22083"/>
                        <a:pt x="33925" y="22016"/>
                        <a:pt x="33925" y="21949"/>
                      </a:cubicBezTo>
                      <a:cubicBezTo>
                        <a:pt x="33958" y="21749"/>
                        <a:pt x="33891" y="21549"/>
                        <a:pt x="33791" y="21416"/>
                      </a:cubicBezTo>
                      <a:lnTo>
                        <a:pt x="33791" y="21216"/>
                      </a:lnTo>
                      <a:cubicBezTo>
                        <a:pt x="33658" y="20682"/>
                        <a:pt x="33224" y="20582"/>
                        <a:pt x="32757" y="20482"/>
                      </a:cubicBezTo>
                      <a:lnTo>
                        <a:pt x="32424" y="20382"/>
                      </a:lnTo>
                      <a:lnTo>
                        <a:pt x="32157" y="20315"/>
                      </a:lnTo>
                      <a:cubicBezTo>
                        <a:pt x="32157" y="20248"/>
                        <a:pt x="32224" y="20182"/>
                        <a:pt x="32290" y="20182"/>
                      </a:cubicBezTo>
                      <a:lnTo>
                        <a:pt x="32557" y="20182"/>
                      </a:lnTo>
                      <a:cubicBezTo>
                        <a:pt x="32657" y="20182"/>
                        <a:pt x="32724" y="20148"/>
                        <a:pt x="32791" y="20115"/>
                      </a:cubicBezTo>
                      <a:lnTo>
                        <a:pt x="32824" y="20081"/>
                      </a:lnTo>
                      <a:cubicBezTo>
                        <a:pt x="32824" y="20081"/>
                        <a:pt x="32891" y="20048"/>
                        <a:pt x="32891" y="20015"/>
                      </a:cubicBezTo>
                      <a:cubicBezTo>
                        <a:pt x="32891" y="20015"/>
                        <a:pt x="32891" y="19981"/>
                        <a:pt x="32891" y="19948"/>
                      </a:cubicBezTo>
                      <a:lnTo>
                        <a:pt x="32891" y="19915"/>
                      </a:lnTo>
                      <a:cubicBezTo>
                        <a:pt x="32891" y="19881"/>
                        <a:pt x="32891" y="19815"/>
                        <a:pt x="32891" y="19781"/>
                      </a:cubicBezTo>
                      <a:cubicBezTo>
                        <a:pt x="32891" y="19781"/>
                        <a:pt x="32891" y="19748"/>
                        <a:pt x="32891" y="19748"/>
                      </a:cubicBezTo>
                      <a:cubicBezTo>
                        <a:pt x="32891" y="19715"/>
                        <a:pt x="32891" y="19681"/>
                        <a:pt x="32891" y="19681"/>
                      </a:cubicBezTo>
                      <a:cubicBezTo>
                        <a:pt x="32824" y="19481"/>
                        <a:pt x="32757" y="19281"/>
                        <a:pt x="32724" y="19081"/>
                      </a:cubicBezTo>
                      <a:cubicBezTo>
                        <a:pt x="32691" y="18881"/>
                        <a:pt x="32624" y="18680"/>
                        <a:pt x="32557" y="18514"/>
                      </a:cubicBezTo>
                      <a:lnTo>
                        <a:pt x="32557" y="18447"/>
                      </a:lnTo>
                      <a:cubicBezTo>
                        <a:pt x="32457" y="18314"/>
                        <a:pt x="32390" y="18113"/>
                        <a:pt x="32224" y="18113"/>
                      </a:cubicBezTo>
                      <a:cubicBezTo>
                        <a:pt x="32157" y="18113"/>
                        <a:pt x="32123" y="18147"/>
                        <a:pt x="32057" y="18147"/>
                      </a:cubicBezTo>
                      <a:cubicBezTo>
                        <a:pt x="31790" y="18213"/>
                        <a:pt x="31656" y="18514"/>
                        <a:pt x="31790" y="18781"/>
                      </a:cubicBezTo>
                      <a:lnTo>
                        <a:pt x="31823" y="18881"/>
                      </a:lnTo>
                      <a:cubicBezTo>
                        <a:pt x="31923" y="19047"/>
                        <a:pt x="31957" y="19281"/>
                        <a:pt x="31890" y="19481"/>
                      </a:cubicBezTo>
                      <a:cubicBezTo>
                        <a:pt x="31890" y="19514"/>
                        <a:pt x="31857" y="19548"/>
                        <a:pt x="31857" y="19581"/>
                      </a:cubicBezTo>
                      <a:cubicBezTo>
                        <a:pt x="31823" y="19614"/>
                        <a:pt x="31790" y="19648"/>
                        <a:pt x="31723" y="19681"/>
                      </a:cubicBezTo>
                      <a:cubicBezTo>
                        <a:pt x="31723" y="19648"/>
                        <a:pt x="31723" y="19581"/>
                        <a:pt x="31690" y="19581"/>
                      </a:cubicBezTo>
                      <a:lnTo>
                        <a:pt x="31656" y="19581"/>
                      </a:lnTo>
                      <a:cubicBezTo>
                        <a:pt x="31640" y="19564"/>
                        <a:pt x="31631" y="19556"/>
                        <a:pt x="31623" y="19556"/>
                      </a:cubicBezTo>
                      <a:cubicBezTo>
                        <a:pt x="31615" y="19556"/>
                        <a:pt x="31606" y="19564"/>
                        <a:pt x="31590" y="19581"/>
                      </a:cubicBezTo>
                      <a:cubicBezTo>
                        <a:pt x="31523" y="19581"/>
                        <a:pt x="31456" y="19614"/>
                        <a:pt x="31390" y="19648"/>
                      </a:cubicBezTo>
                      <a:cubicBezTo>
                        <a:pt x="31390" y="19648"/>
                        <a:pt x="31356" y="19681"/>
                        <a:pt x="31323" y="19715"/>
                      </a:cubicBezTo>
                      <a:cubicBezTo>
                        <a:pt x="31323" y="19715"/>
                        <a:pt x="31290" y="19715"/>
                        <a:pt x="31290" y="19748"/>
                      </a:cubicBezTo>
                      <a:cubicBezTo>
                        <a:pt x="31256" y="19815"/>
                        <a:pt x="31290" y="19815"/>
                        <a:pt x="31290" y="19815"/>
                      </a:cubicBezTo>
                      <a:cubicBezTo>
                        <a:pt x="31223" y="19848"/>
                        <a:pt x="31156" y="19915"/>
                        <a:pt x="31089" y="19948"/>
                      </a:cubicBezTo>
                      <a:lnTo>
                        <a:pt x="31023" y="19981"/>
                      </a:lnTo>
                      <a:cubicBezTo>
                        <a:pt x="31089" y="19915"/>
                        <a:pt x="31089" y="19815"/>
                        <a:pt x="31023" y="19748"/>
                      </a:cubicBezTo>
                      <a:cubicBezTo>
                        <a:pt x="31123" y="19715"/>
                        <a:pt x="31156" y="19614"/>
                        <a:pt x="31189" y="19548"/>
                      </a:cubicBezTo>
                      <a:cubicBezTo>
                        <a:pt x="31189" y="19514"/>
                        <a:pt x="31223" y="19514"/>
                        <a:pt x="31223" y="19481"/>
                      </a:cubicBezTo>
                      <a:lnTo>
                        <a:pt x="31223" y="19448"/>
                      </a:lnTo>
                      <a:cubicBezTo>
                        <a:pt x="31256" y="19481"/>
                        <a:pt x="31323" y="19481"/>
                        <a:pt x="31356" y="19481"/>
                      </a:cubicBezTo>
                      <a:cubicBezTo>
                        <a:pt x="31456" y="19481"/>
                        <a:pt x="31523" y="19414"/>
                        <a:pt x="31590" y="19248"/>
                      </a:cubicBezTo>
                      <a:cubicBezTo>
                        <a:pt x="31490" y="18714"/>
                        <a:pt x="31123" y="18314"/>
                        <a:pt x="30622" y="18180"/>
                      </a:cubicBezTo>
                      <a:cubicBezTo>
                        <a:pt x="30589" y="18147"/>
                        <a:pt x="30556" y="18147"/>
                        <a:pt x="30489" y="18147"/>
                      </a:cubicBezTo>
                      <a:lnTo>
                        <a:pt x="30356" y="17880"/>
                      </a:lnTo>
                      <a:cubicBezTo>
                        <a:pt x="30255" y="17680"/>
                        <a:pt x="30089" y="17580"/>
                        <a:pt x="29889" y="17580"/>
                      </a:cubicBezTo>
                      <a:cubicBezTo>
                        <a:pt x="29822" y="17580"/>
                        <a:pt x="29755" y="17580"/>
                        <a:pt x="29688" y="17613"/>
                      </a:cubicBezTo>
                      <a:cubicBezTo>
                        <a:pt x="29622" y="17646"/>
                        <a:pt x="29522" y="17646"/>
                        <a:pt x="29455" y="17646"/>
                      </a:cubicBezTo>
                      <a:cubicBezTo>
                        <a:pt x="29221" y="17646"/>
                        <a:pt x="29121" y="17480"/>
                        <a:pt x="29055" y="17146"/>
                      </a:cubicBezTo>
                      <a:lnTo>
                        <a:pt x="29055" y="17013"/>
                      </a:lnTo>
                      <a:cubicBezTo>
                        <a:pt x="29088" y="16879"/>
                        <a:pt x="29021" y="16746"/>
                        <a:pt x="28955" y="16646"/>
                      </a:cubicBezTo>
                      <a:cubicBezTo>
                        <a:pt x="28821" y="16412"/>
                        <a:pt x="28654" y="16245"/>
                        <a:pt x="28421" y="16145"/>
                      </a:cubicBezTo>
                      <a:cubicBezTo>
                        <a:pt x="28321" y="16079"/>
                        <a:pt x="28154" y="16045"/>
                        <a:pt x="28021" y="16045"/>
                      </a:cubicBezTo>
                      <a:lnTo>
                        <a:pt x="27920" y="16045"/>
                      </a:lnTo>
                      <a:cubicBezTo>
                        <a:pt x="27854" y="16045"/>
                        <a:pt x="27787" y="16045"/>
                        <a:pt x="27720" y="16079"/>
                      </a:cubicBezTo>
                      <a:cubicBezTo>
                        <a:pt x="27687" y="16079"/>
                        <a:pt x="27654" y="16112"/>
                        <a:pt x="27654" y="16112"/>
                      </a:cubicBezTo>
                      <a:lnTo>
                        <a:pt x="27387" y="16012"/>
                      </a:lnTo>
                      <a:lnTo>
                        <a:pt x="27120" y="15878"/>
                      </a:lnTo>
                      <a:cubicBezTo>
                        <a:pt x="27087" y="15878"/>
                        <a:pt x="27053" y="15912"/>
                        <a:pt x="27020" y="15945"/>
                      </a:cubicBezTo>
                      <a:cubicBezTo>
                        <a:pt x="26920" y="15945"/>
                        <a:pt x="26853" y="15978"/>
                        <a:pt x="26786" y="16045"/>
                      </a:cubicBezTo>
                      <a:cubicBezTo>
                        <a:pt x="26720" y="16112"/>
                        <a:pt x="26653" y="16179"/>
                        <a:pt x="26553" y="16179"/>
                      </a:cubicBezTo>
                      <a:lnTo>
                        <a:pt x="26453" y="16179"/>
                      </a:lnTo>
                      <a:cubicBezTo>
                        <a:pt x="26453" y="16145"/>
                        <a:pt x="26453" y="16112"/>
                        <a:pt x="26453" y="16079"/>
                      </a:cubicBezTo>
                      <a:lnTo>
                        <a:pt x="26286" y="16012"/>
                      </a:lnTo>
                      <a:lnTo>
                        <a:pt x="26119" y="15978"/>
                      </a:lnTo>
                      <a:lnTo>
                        <a:pt x="26119" y="15878"/>
                      </a:lnTo>
                      <a:cubicBezTo>
                        <a:pt x="26119" y="15612"/>
                        <a:pt x="26086" y="15345"/>
                        <a:pt x="26052" y="15111"/>
                      </a:cubicBezTo>
                      <a:cubicBezTo>
                        <a:pt x="26086" y="15078"/>
                        <a:pt x="26086" y="15078"/>
                        <a:pt x="26052" y="15044"/>
                      </a:cubicBezTo>
                      <a:cubicBezTo>
                        <a:pt x="26052" y="14978"/>
                        <a:pt x="26052" y="14878"/>
                        <a:pt x="26052" y="14811"/>
                      </a:cubicBezTo>
                      <a:lnTo>
                        <a:pt x="25886" y="14544"/>
                      </a:lnTo>
                      <a:lnTo>
                        <a:pt x="25786" y="14511"/>
                      </a:lnTo>
                      <a:cubicBezTo>
                        <a:pt x="25752" y="14477"/>
                        <a:pt x="25752" y="14411"/>
                        <a:pt x="25786" y="14377"/>
                      </a:cubicBezTo>
                      <a:cubicBezTo>
                        <a:pt x="25819" y="14277"/>
                        <a:pt x="25786" y="14177"/>
                        <a:pt x="25752" y="14077"/>
                      </a:cubicBezTo>
                      <a:cubicBezTo>
                        <a:pt x="25652" y="14010"/>
                        <a:pt x="25552" y="13977"/>
                        <a:pt x="25452" y="13977"/>
                      </a:cubicBezTo>
                      <a:cubicBezTo>
                        <a:pt x="25185" y="14144"/>
                        <a:pt x="24918" y="14211"/>
                        <a:pt x="24618" y="14211"/>
                      </a:cubicBezTo>
                      <a:cubicBezTo>
                        <a:pt x="24118" y="14177"/>
                        <a:pt x="23651" y="13944"/>
                        <a:pt x="23317" y="13543"/>
                      </a:cubicBezTo>
                      <a:cubicBezTo>
                        <a:pt x="23250" y="13477"/>
                        <a:pt x="23150" y="13410"/>
                        <a:pt x="23050" y="13343"/>
                      </a:cubicBezTo>
                      <a:lnTo>
                        <a:pt x="22950" y="13243"/>
                      </a:lnTo>
                      <a:cubicBezTo>
                        <a:pt x="22850" y="13110"/>
                        <a:pt x="22683" y="13043"/>
                        <a:pt x="22517" y="13043"/>
                      </a:cubicBezTo>
                      <a:cubicBezTo>
                        <a:pt x="22316" y="13043"/>
                        <a:pt x="22183" y="13243"/>
                        <a:pt x="22050" y="13443"/>
                      </a:cubicBezTo>
                      <a:lnTo>
                        <a:pt x="21950" y="13577"/>
                      </a:lnTo>
                      <a:lnTo>
                        <a:pt x="21916" y="13944"/>
                      </a:lnTo>
                      <a:cubicBezTo>
                        <a:pt x="21849" y="13977"/>
                        <a:pt x="21749" y="14010"/>
                        <a:pt x="21649" y="14010"/>
                      </a:cubicBezTo>
                      <a:cubicBezTo>
                        <a:pt x="21483" y="13977"/>
                        <a:pt x="21316" y="13944"/>
                        <a:pt x="21182" y="13877"/>
                      </a:cubicBezTo>
                      <a:lnTo>
                        <a:pt x="21116" y="13844"/>
                      </a:lnTo>
                      <a:cubicBezTo>
                        <a:pt x="21116" y="13810"/>
                        <a:pt x="21082" y="13777"/>
                        <a:pt x="21049" y="13744"/>
                      </a:cubicBezTo>
                      <a:lnTo>
                        <a:pt x="21016" y="13677"/>
                      </a:lnTo>
                      <a:cubicBezTo>
                        <a:pt x="20915" y="13577"/>
                        <a:pt x="20815" y="13477"/>
                        <a:pt x="20682" y="13410"/>
                      </a:cubicBezTo>
                      <a:cubicBezTo>
                        <a:pt x="20582" y="13277"/>
                        <a:pt x="20515" y="13110"/>
                        <a:pt x="20482" y="12943"/>
                      </a:cubicBezTo>
                      <a:cubicBezTo>
                        <a:pt x="20482" y="12776"/>
                        <a:pt x="20415" y="12576"/>
                        <a:pt x="20282" y="12443"/>
                      </a:cubicBezTo>
                      <a:lnTo>
                        <a:pt x="19981" y="11809"/>
                      </a:lnTo>
                      <a:cubicBezTo>
                        <a:pt x="19915" y="11642"/>
                        <a:pt x="19781" y="11542"/>
                        <a:pt x="19648" y="11475"/>
                      </a:cubicBezTo>
                      <a:cubicBezTo>
                        <a:pt x="19481" y="11409"/>
                        <a:pt x="19381" y="11308"/>
                        <a:pt x="19281" y="11175"/>
                      </a:cubicBezTo>
                      <a:cubicBezTo>
                        <a:pt x="19047" y="10708"/>
                        <a:pt x="18647" y="10374"/>
                        <a:pt x="18180" y="10208"/>
                      </a:cubicBezTo>
                      <a:lnTo>
                        <a:pt x="15245" y="7939"/>
                      </a:lnTo>
                      <a:cubicBezTo>
                        <a:pt x="15178" y="7906"/>
                        <a:pt x="15111" y="7873"/>
                        <a:pt x="15045" y="7839"/>
                      </a:cubicBezTo>
                      <a:lnTo>
                        <a:pt x="14978" y="7873"/>
                      </a:lnTo>
                      <a:cubicBezTo>
                        <a:pt x="14878" y="7839"/>
                        <a:pt x="14811" y="7839"/>
                        <a:pt x="14711" y="7839"/>
                      </a:cubicBezTo>
                      <a:lnTo>
                        <a:pt x="14611" y="7839"/>
                      </a:lnTo>
                      <a:cubicBezTo>
                        <a:pt x="14377" y="7372"/>
                        <a:pt x="13977" y="7039"/>
                        <a:pt x="13510" y="6872"/>
                      </a:cubicBezTo>
                      <a:lnTo>
                        <a:pt x="13277" y="6772"/>
                      </a:lnTo>
                      <a:lnTo>
                        <a:pt x="13010" y="6438"/>
                      </a:lnTo>
                      <a:cubicBezTo>
                        <a:pt x="12943" y="6305"/>
                        <a:pt x="12810" y="6171"/>
                        <a:pt x="12676" y="6071"/>
                      </a:cubicBezTo>
                      <a:cubicBezTo>
                        <a:pt x="12543" y="6005"/>
                        <a:pt x="12409" y="5871"/>
                        <a:pt x="12343" y="5738"/>
                      </a:cubicBezTo>
                      <a:lnTo>
                        <a:pt x="12343" y="5338"/>
                      </a:lnTo>
                      <a:cubicBezTo>
                        <a:pt x="12376" y="4837"/>
                        <a:pt x="12009" y="4670"/>
                        <a:pt x="11642" y="4537"/>
                      </a:cubicBezTo>
                      <a:lnTo>
                        <a:pt x="11575" y="4504"/>
                      </a:lnTo>
                      <a:lnTo>
                        <a:pt x="11509" y="4504"/>
                      </a:lnTo>
                      <a:cubicBezTo>
                        <a:pt x="11475" y="4504"/>
                        <a:pt x="11409" y="4470"/>
                        <a:pt x="11409" y="4437"/>
                      </a:cubicBezTo>
                      <a:lnTo>
                        <a:pt x="11375" y="4370"/>
                      </a:lnTo>
                      <a:cubicBezTo>
                        <a:pt x="11075" y="3470"/>
                        <a:pt x="10775" y="2569"/>
                        <a:pt x="9674" y="2235"/>
                      </a:cubicBezTo>
                      <a:cubicBezTo>
                        <a:pt x="9641" y="2235"/>
                        <a:pt x="9607" y="2135"/>
                        <a:pt x="9574" y="2069"/>
                      </a:cubicBezTo>
                      <a:cubicBezTo>
                        <a:pt x="9541" y="2002"/>
                        <a:pt x="9507" y="1935"/>
                        <a:pt x="9474" y="1902"/>
                      </a:cubicBezTo>
                      <a:lnTo>
                        <a:pt x="9374" y="1802"/>
                      </a:lnTo>
                      <a:cubicBezTo>
                        <a:pt x="9274" y="1668"/>
                        <a:pt x="9140" y="1535"/>
                        <a:pt x="8974" y="1535"/>
                      </a:cubicBezTo>
                      <a:cubicBezTo>
                        <a:pt x="8940" y="1535"/>
                        <a:pt x="8907" y="1568"/>
                        <a:pt x="8907" y="1568"/>
                      </a:cubicBezTo>
                      <a:cubicBezTo>
                        <a:pt x="8807" y="1602"/>
                        <a:pt x="8707" y="1635"/>
                        <a:pt x="8640" y="1735"/>
                      </a:cubicBezTo>
                      <a:cubicBezTo>
                        <a:pt x="8540" y="1802"/>
                        <a:pt x="8440" y="1835"/>
                        <a:pt x="8306" y="1835"/>
                      </a:cubicBezTo>
                      <a:cubicBezTo>
                        <a:pt x="8140" y="1835"/>
                        <a:pt x="7940" y="1802"/>
                        <a:pt x="7773" y="1702"/>
                      </a:cubicBezTo>
                      <a:cubicBezTo>
                        <a:pt x="7439" y="1568"/>
                        <a:pt x="7072" y="1501"/>
                        <a:pt x="6705" y="1501"/>
                      </a:cubicBezTo>
                      <a:cubicBezTo>
                        <a:pt x="6438" y="1501"/>
                        <a:pt x="6172" y="1535"/>
                        <a:pt x="5938" y="1602"/>
                      </a:cubicBezTo>
                      <a:cubicBezTo>
                        <a:pt x="5438" y="1735"/>
                        <a:pt x="4904" y="1802"/>
                        <a:pt x="4370" y="1802"/>
                      </a:cubicBezTo>
                      <a:lnTo>
                        <a:pt x="4304" y="1802"/>
                      </a:lnTo>
                      <a:lnTo>
                        <a:pt x="3303" y="1235"/>
                      </a:lnTo>
                      <a:cubicBezTo>
                        <a:pt x="2903" y="634"/>
                        <a:pt x="2302" y="201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22"/>
                <p:cNvSpPr/>
                <p:nvPr/>
              </p:nvSpPr>
              <p:spPr>
                <a:xfrm>
                  <a:off x="3197263" y="2493200"/>
                  <a:ext cx="79250" cy="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704" extrusionOk="0">
                      <a:moveTo>
                        <a:pt x="1135" y="1"/>
                      </a:moveTo>
                      <a:cubicBezTo>
                        <a:pt x="1101" y="1"/>
                        <a:pt x="1068" y="34"/>
                        <a:pt x="1035" y="68"/>
                      </a:cubicBezTo>
                      <a:cubicBezTo>
                        <a:pt x="968" y="101"/>
                        <a:pt x="935" y="168"/>
                        <a:pt x="935" y="234"/>
                      </a:cubicBezTo>
                      <a:cubicBezTo>
                        <a:pt x="935" y="301"/>
                        <a:pt x="935" y="401"/>
                        <a:pt x="1001" y="434"/>
                      </a:cubicBezTo>
                      <a:cubicBezTo>
                        <a:pt x="1235" y="668"/>
                        <a:pt x="1101" y="835"/>
                        <a:pt x="935" y="1002"/>
                      </a:cubicBezTo>
                      <a:cubicBezTo>
                        <a:pt x="768" y="1202"/>
                        <a:pt x="701" y="1469"/>
                        <a:pt x="701" y="1735"/>
                      </a:cubicBezTo>
                      <a:cubicBezTo>
                        <a:pt x="634" y="1869"/>
                        <a:pt x="701" y="1969"/>
                        <a:pt x="801" y="2102"/>
                      </a:cubicBezTo>
                      <a:cubicBezTo>
                        <a:pt x="834" y="2169"/>
                        <a:pt x="901" y="2236"/>
                        <a:pt x="935" y="2302"/>
                      </a:cubicBezTo>
                      <a:cubicBezTo>
                        <a:pt x="935" y="2336"/>
                        <a:pt x="935" y="2336"/>
                        <a:pt x="935" y="2336"/>
                      </a:cubicBezTo>
                      <a:lnTo>
                        <a:pt x="734" y="2336"/>
                      </a:lnTo>
                      <a:cubicBezTo>
                        <a:pt x="701" y="2336"/>
                        <a:pt x="668" y="2336"/>
                        <a:pt x="601" y="2369"/>
                      </a:cubicBezTo>
                      <a:lnTo>
                        <a:pt x="534" y="2369"/>
                      </a:lnTo>
                      <a:cubicBezTo>
                        <a:pt x="501" y="2369"/>
                        <a:pt x="468" y="2403"/>
                        <a:pt x="434" y="2403"/>
                      </a:cubicBezTo>
                      <a:cubicBezTo>
                        <a:pt x="401" y="2436"/>
                        <a:pt x="367" y="2436"/>
                        <a:pt x="334" y="2469"/>
                      </a:cubicBezTo>
                      <a:cubicBezTo>
                        <a:pt x="301" y="2503"/>
                        <a:pt x="234" y="2536"/>
                        <a:pt x="201" y="2569"/>
                      </a:cubicBezTo>
                      <a:lnTo>
                        <a:pt x="167" y="2636"/>
                      </a:lnTo>
                      <a:cubicBezTo>
                        <a:pt x="134" y="2703"/>
                        <a:pt x="101" y="2769"/>
                        <a:pt x="67" y="2836"/>
                      </a:cubicBezTo>
                      <a:cubicBezTo>
                        <a:pt x="67" y="2870"/>
                        <a:pt x="67" y="2870"/>
                        <a:pt x="67" y="2903"/>
                      </a:cubicBezTo>
                      <a:cubicBezTo>
                        <a:pt x="67" y="2936"/>
                        <a:pt x="34" y="2970"/>
                        <a:pt x="34" y="3036"/>
                      </a:cubicBezTo>
                      <a:cubicBezTo>
                        <a:pt x="1" y="3270"/>
                        <a:pt x="167" y="3270"/>
                        <a:pt x="367" y="3303"/>
                      </a:cubicBezTo>
                      <a:cubicBezTo>
                        <a:pt x="468" y="3303"/>
                        <a:pt x="568" y="3370"/>
                        <a:pt x="668" y="3437"/>
                      </a:cubicBezTo>
                      <a:cubicBezTo>
                        <a:pt x="701" y="3470"/>
                        <a:pt x="701" y="3470"/>
                        <a:pt x="734" y="3470"/>
                      </a:cubicBezTo>
                      <a:cubicBezTo>
                        <a:pt x="801" y="3503"/>
                        <a:pt x="834" y="3537"/>
                        <a:pt x="901" y="3570"/>
                      </a:cubicBezTo>
                      <a:cubicBezTo>
                        <a:pt x="968" y="3637"/>
                        <a:pt x="1068" y="3703"/>
                        <a:pt x="1201" y="3703"/>
                      </a:cubicBezTo>
                      <a:cubicBezTo>
                        <a:pt x="1268" y="3703"/>
                        <a:pt x="1368" y="3670"/>
                        <a:pt x="1435" y="3603"/>
                      </a:cubicBezTo>
                      <a:lnTo>
                        <a:pt x="1502" y="3537"/>
                      </a:lnTo>
                      <a:cubicBezTo>
                        <a:pt x="1702" y="3337"/>
                        <a:pt x="1902" y="3136"/>
                        <a:pt x="1735" y="2769"/>
                      </a:cubicBezTo>
                      <a:cubicBezTo>
                        <a:pt x="1668" y="2636"/>
                        <a:pt x="1668" y="2503"/>
                        <a:pt x="1735" y="2369"/>
                      </a:cubicBezTo>
                      <a:cubicBezTo>
                        <a:pt x="1802" y="2302"/>
                        <a:pt x="1902" y="2269"/>
                        <a:pt x="2002" y="2269"/>
                      </a:cubicBezTo>
                      <a:cubicBezTo>
                        <a:pt x="2102" y="2269"/>
                        <a:pt x="2202" y="2302"/>
                        <a:pt x="2269" y="2302"/>
                      </a:cubicBezTo>
                      <a:cubicBezTo>
                        <a:pt x="2369" y="2336"/>
                        <a:pt x="2469" y="2403"/>
                        <a:pt x="2569" y="2436"/>
                      </a:cubicBezTo>
                      <a:cubicBezTo>
                        <a:pt x="2702" y="2536"/>
                        <a:pt x="2869" y="2569"/>
                        <a:pt x="3036" y="2569"/>
                      </a:cubicBezTo>
                      <a:cubicBezTo>
                        <a:pt x="3053" y="2586"/>
                        <a:pt x="3069" y="2594"/>
                        <a:pt x="3086" y="2594"/>
                      </a:cubicBezTo>
                      <a:cubicBezTo>
                        <a:pt x="3103" y="2594"/>
                        <a:pt x="3119" y="2586"/>
                        <a:pt x="3136" y="2569"/>
                      </a:cubicBezTo>
                      <a:cubicBezTo>
                        <a:pt x="3169" y="2369"/>
                        <a:pt x="3136" y="2136"/>
                        <a:pt x="3036" y="1936"/>
                      </a:cubicBezTo>
                      <a:cubicBezTo>
                        <a:pt x="3003" y="1902"/>
                        <a:pt x="2969" y="1869"/>
                        <a:pt x="2936" y="1869"/>
                      </a:cubicBezTo>
                      <a:lnTo>
                        <a:pt x="2903" y="1835"/>
                      </a:lnTo>
                      <a:cubicBezTo>
                        <a:pt x="2803" y="1802"/>
                        <a:pt x="2702" y="1769"/>
                        <a:pt x="2602" y="1735"/>
                      </a:cubicBezTo>
                      <a:cubicBezTo>
                        <a:pt x="2302" y="1669"/>
                        <a:pt x="2269" y="1435"/>
                        <a:pt x="2235" y="1168"/>
                      </a:cubicBezTo>
                      <a:cubicBezTo>
                        <a:pt x="2169" y="668"/>
                        <a:pt x="1835" y="268"/>
                        <a:pt x="1368" y="68"/>
                      </a:cubicBezTo>
                      <a:cubicBezTo>
                        <a:pt x="1301" y="34"/>
                        <a:pt x="1235" y="1"/>
                        <a:pt x="11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22"/>
                <p:cNvSpPr/>
                <p:nvPr/>
              </p:nvSpPr>
              <p:spPr>
                <a:xfrm>
                  <a:off x="3158913" y="2396475"/>
                  <a:ext cx="90075" cy="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2102" extrusionOk="0">
                      <a:moveTo>
                        <a:pt x="1201" y="0"/>
                      </a:moveTo>
                      <a:cubicBezTo>
                        <a:pt x="967" y="0"/>
                        <a:pt x="767" y="67"/>
                        <a:pt x="634" y="234"/>
                      </a:cubicBezTo>
                      <a:cubicBezTo>
                        <a:pt x="601" y="367"/>
                        <a:pt x="467" y="367"/>
                        <a:pt x="367" y="367"/>
                      </a:cubicBezTo>
                      <a:cubicBezTo>
                        <a:pt x="234" y="401"/>
                        <a:pt x="134" y="367"/>
                        <a:pt x="67" y="534"/>
                      </a:cubicBezTo>
                      <a:cubicBezTo>
                        <a:pt x="33" y="601"/>
                        <a:pt x="0" y="668"/>
                        <a:pt x="33" y="768"/>
                      </a:cubicBezTo>
                      <a:cubicBezTo>
                        <a:pt x="67" y="868"/>
                        <a:pt x="167" y="934"/>
                        <a:pt x="267" y="968"/>
                      </a:cubicBezTo>
                      <a:lnTo>
                        <a:pt x="334" y="1034"/>
                      </a:lnTo>
                      <a:cubicBezTo>
                        <a:pt x="767" y="1235"/>
                        <a:pt x="1134" y="1602"/>
                        <a:pt x="1334" y="2102"/>
                      </a:cubicBezTo>
                      <a:cubicBezTo>
                        <a:pt x="1701" y="2102"/>
                        <a:pt x="2035" y="1835"/>
                        <a:pt x="2135" y="1468"/>
                      </a:cubicBezTo>
                      <a:lnTo>
                        <a:pt x="2135" y="1435"/>
                      </a:lnTo>
                      <a:cubicBezTo>
                        <a:pt x="2202" y="1468"/>
                        <a:pt x="2268" y="1535"/>
                        <a:pt x="2302" y="1602"/>
                      </a:cubicBezTo>
                      <a:cubicBezTo>
                        <a:pt x="2368" y="1702"/>
                        <a:pt x="2502" y="1768"/>
                        <a:pt x="2635" y="1768"/>
                      </a:cubicBezTo>
                      <a:lnTo>
                        <a:pt x="2869" y="1768"/>
                      </a:lnTo>
                      <a:cubicBezTo>
                        <a:pt x="3436" y="1768"/>
                        <a:pt x="3536" y="1535"/>
                        <a:pt x="3603" y="668"/>
                      </a:cubicBezTo>
                      <a:cubicBezTo>
                        <a:pt x="3503" y="501"/>
                        <a:pt x="3369" y="334"/>
                        <a:pt x="3169" y="234"/>
                      </a:cubicBezTo>
                      <a:cubicBezTo>
                        <a:pt x="3024" y="118"/>
                        <a:pt x="2804" y="27"/>
                        <a:pt x="2595" y="27"/>
                      </a:cubicBezTo>
                      <a:cubicBezTo>
                        <a:pt x="2564" y="27"/>
                        <a:pt x="2533" y="29"/>
                        <a:pt x="2502" y="34"/>
                      </a:cubicBezTo>
                      <a:lnTo>
                        <a:pt x="1468" y="34"/>
                      </a:lnTo>
                      <a:cubicBezTo>
                        <a:pt x="1368" y="0"/>
                        <a:pt x="1268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22"/>
                <p:cNvSpPr/>
                <p:nvPr/>
              </p:nvSpPr>
              <p:spPr>
                <a:xfrm>
                  <a:off x="3337363" y="2213000"/>
                  <a:ext cx="2587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202" extrusionOk="0">
                      <a:moveTo>
                        <a:pt x="401" y="1"/>
                      </a:moveTo>
                      <a:cubicBezTo>
                        <a:pt x="134" y="168"/>
                        <a:pt x="1" y="434"/>
                        <a:pt x="34" y="701"/>
                      </a:cubicBezTo>
                      <a:cubicBezTo>
                        <a:pt x="101" y="835"/>
                        <a:pt x="134" y="1202"/>
                        <a:pt x="434" y="1202"/>
                      </a:cubicBezTo>
                      <a:lnTo>
                        <a:pt x="501" y="1202"/>
                      </a:lnTo>
                      <a:cubicBezTo>
                        <a:pt x="534" y="1202"/>
                        <a:pt x="568" y="1202"/>
                        <a:pt x="601" y="1168"/>
                      </a:cubicBezTo>
                      <a:lnTo>
                        <a:pt x="634" y="1168"/>
                      </a:lnTo>
                      <a:cubicBezTo>
                        <a:pt x="701" y="1168"/>
                        <a:pt x="768" y="1135"/>
                        <a:pt x="801" y="1102"/>
                      </a:cubicBezTo>
                      <a:cubicBezTo>
                        <a:pt x="868" y="1035"/>
                        <a:pt x="901" y="1001"/>
                        <a:pt x="935" y="935"/>
                      </a:cubicBezTo>
                      <a:lnTo>
                        <a:pt x="968" y="901"/>
                      </a:lnTo>
                      <a:cubicBezTo>
                        <a:pt x="1001" y="868"/>
                        <a:pt x="1001" y="801"/>
                        <a:pt x="1035" y="735"/>
                      </a:cubicBezTo>
                      <a:cubicBezTo>
                        <a:pt x="1035" y="735"/>
                        <a:pt x="1035" y="701"/>
                        <a:pt x="1035" y="701"/>
                      </a:cubicBezTo>
                      <a:cubicBezTo>
                        <a:pt x="1035" y="668"/>
                        <a:pt x="1035" y="635"/>
                        <a:pt x="1035" y="601"/>
                      </a:cubicBezTo>
                      <a:cubicBezTo>
                        <a:pt x="1035" y="568"/>
                        <a:pt x="1001" y="534"/>
                        <a:pt x="1001" y="501"/>
                      </a:cubicBezTo>
                      <a:cubicBezTo>
                        <a:pt x="935" y="301"/>
                        <a:pt x="734" y="134"/>
                        <a:pt x="4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22"/>
                <p:cNvSpPr/>
                <p:nvPr/>
              </p:nvSpPr>
              <p:spPr>
                <a:xfrm>
                  <a:off x="2493438" y="2368950"/>
                  <a:ext cx="90925" cy="1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071" extrusionOk="0">
                      <a:moveTo>
                        <a:pt x="1268" y="1"/>
                      </a:moveTo>
                      <a:cubicBezTo>
                        <a:pt x="1001" y="34"/>
                        <a:pt x="801" y="101"/>
                        <a:pt x="601" y="234"/>
                      </a:cubicBezTo>
                      <a:cubicBezTo>
                        <a:pt x="467" y="334"/>
                        <a:pt x="334" y="401"/>
                        <a:pt x="167" y="401"/>
                      </a:cubicBezTo>
                      <a:lnTo>
                        <a:pt x="100" y="401"/>
                      </a:lnTo>
                      <a:cubicBezTo>
                        <a:pt x="33" y="534"/>
                        <a:pt x="0" y="634"/>
                        <a:pt x="33" y="768"/>
                      </a:cubicBezTo>
                      <a:cubicBezTo>
                        <a:pt x="100" y="935"/>
                        <a:pt x="234" y="1035"/>
                        <a:pt x="400" y="1101"/>
                      </a:cubicBezTo>
                      <a:cubicBezTo>
                        <a:pt x="467" y="1135"/>
                        <a:pt x="500" y="1201"/>
                        <a:pt x="534" y="1268"/>
                      </a:cubicBezTo>
                      <a:lnTo>
                        <a:pt x="567" y="1302"/>
                      </a:lnTo>
                      <a:cubicBezTo>
                        <a:pt x="701" y="1468"/>
                        <a:pt x="834" y="1668"/>
                        <a:pt x="934" y="1902"/>
                      </a:cubicBezTo>
                      <a:cubicBezTo>
                        <a:pt x="1034" y="2102"/>
                        <a:pt x="1168" y="2336"/>
                        <a:pt x="1301" y="2536"/>
                      </a:cubicBezTo>
                      <a:cubicBezTo>
                        <a:pt x="1601" y="2869"/>
                        <a:pt x="1801" y="3236"/>
                        <a:pt x="1968" y="3637"/>
                      </a:cubicBezTo>
                      <a:cubicBezTo>
                        <a:pt x="2068" y="3903"/>
                        <a:pt x="2302" y="4070"/>
                        <a:pt x="2569" y="4070"/>
                      </a:cubicBezTo>
                      <a:cubicBezTo>
                        <a:pt x="2669" y="4070"/>
                        <a:pt x="2735" y="4037"/>
                        <a:pt x="2835" y="4037"/>
                      </a:cubicBezTo>
                      <a:cubicBezTo>
                        <a:pt x="3169" y="4003"/>
                        <a:pt x="3403" y="3670"/>
                        <a:pt x="3369" y="3336"/>
                      </a:cubicBezTo>
                      <a:lnTo>
                        <a:pt x="3369" y="3303"/>
                      </a:lnTo>
                      <a:cubicBezTo>
                        <a:pt x="3336" y="3103"/>
                        <a:pt x="3369" y="2903"/>
                        <a:pt x="3436" y="2736"/>
                      </a:cubicBezTo>
                      <a:cubicBezTo>
                        <a:pt x="3636" y="2035"/>
                        <a:pt x="3403" y="1435"/>
                        <a:pt x="2802" y="1235"/>
                      </a:cubicBezTo>
                      <a:cubicBezTo>
                        <a:pt x="2469" y="1135"/>
                        <a:pt x="2235" y="901"/>
                        <a:pt x="2102" y="568"/>
                      </a:cubicBezTo>
                      <a:cubicBezTo>
                        <a:pt x="1968" y="368"/>
                        <a:pt x="1801" y="201"/>
                        <a:pt x="1601" y="101"/>
                      </a:cubicBezTo>
                      <a:cubicBezTo>
                        <a:pt x="1501" y="34"/>
                        <a:pt x="1368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22"/>
                <p:cNvSpPr/>
                <p:nvPr/>
              </p:nvSpPr>
              <p:spPr>
                <a:xfrm>
                  <a:off x="2349163" y="2223025"/>
                  <a:ext cx="8925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3036" extrusionOk="0">
                      <a:moveTo>
                        <a:pt x="901" y="0"/>
                      </a:moveTo>
                      <a:cubicBezTo>
                        <a:pt x="634" y="33"/>
                        <a:pt x="434" y="133"/>
                        <a:pt x="301" y="334"/>
                      </a:cubicBezTo>
                      <a:cubicBezTo>
                        <a:pt x="100" y="500"/>
                        <a:pt x="0" y="701"/>
                        <a:pt x="0" y="934"/>
                      </a:cubicBezTo>
                      <a:cubicBezTo>
                        <a:pt x="34" y="1134"/>
                        <a:pt x="167" y="1334"/>
                        <a:pt x="367" y="1468"/>
                      </a:cubicBezTo>
                      <a:cubicBezTo>
                        <a:pt x="567" y="1701"/>
                        <a:pt x="868" y="1868"/>
                        <a:pt x="1201" y="1935"/>
                      </a:cubicBezTo>
                      <a:cubicBezTo>
                        <a:pt x="1501" y="2001"/>
                        <a:pt x="1835" y="2135"/>
                        <a:pt x="2102" y="2302"/>
                      </a:cubicBezTo>
                      <a:cubicBezTo>
                        <a:pt x="2202" y="2368"/>
                        <a:pt x="2302" y="2468"/>
                        <a:pt x="2402" y="2535"/>
                      </a:cubicBezTo>
                      <a:lnTo>
                        <a:pt x="2469" y="2602"/>
                      </a:lnTo>
                      <a:cubicBezTo>
                        <a:pt x="2502" y="2635"/>
                        <a:pt x="2535" y="2702"/>
                        <a:pt x="2569" y="2735"/>
                      </a:cubicBezTo>
                      <a:cubicBezTo>
                        <a:pt x="2702" y="2902"/>
                        <a:pt x="2902" y="3002"/>
                        <a:pt x="3103" y="3036"/>
                      </a:cubicBezTo>
                      <a:cubicBezTo>
                        <a:pt x="3169" y="3036"/>
                        <a:pt x="3269" y="3002"/>
                        <a:pt x="3336" y="2969"/>
                      </a:cubicBezTo>
                      <a:cubicBezTo>
                        <a:pt x="3570" y="2869"/>
                        <a:pt x="3570" y="2635"/>
                        <a:pt x="3570" y="2402"/>
                      </a:cubicBezTo>
                      <a:cubicBezTo>
                        <a:pt x="3570" y="2335"/>
                        <a:pt x="3570" y="2302"/>
                        <a:pt x="3570" y="2235"/>
                      </a:cubicBezTo>
                      <a:cubicBezTo>
                        <a:pt x="3570" y="2135"/>
                        <a:pt x="3536" y="2035"/>
                        <a:pt x="3503" y="1935"/>
                      </a:cubicBezTo>
                      <a:lnTo>
                        <a:pt x="3503" y="1901"/>
                      </a:lnTo>
                      <a:lnTo>
                        <a:pt x="3336" y="1735"/>
                      </a:lnTo>
                      <a:cubicBezTo>
                        <a:pt x="3303" y="1701"/>
                        <a:pt x="3303" y="1668"/>
                        <a:pt x="3269" y="1635"/>
                      </a:cubicBezTo>
                      <a:lnTo>
                        <a:pt x="3203" y="1534"/>
                      </a:lnTo>
                      <a:cubicBezTo>
                        <a:pt x="3103" y="1468"/>
                        <a:pt x="3036" y="1401"/>
                        <a:pt x="2936" y="1334"/>
                      </a:cubicBezTo>
                      <a:cubicBezTo>
                        <a:pt x="2702" y="1168"/>
                        <a:pt x="2469" y="1034"/>
                        <a:pt x="2202" y="967"/>
                      </a:cubicBezTo>
                      <a:lnTo>
                        <a:pt x="2068" y="934"/>
                      </a:lnTo>
                      <a:cubicBezTo>
                        <a:pt x="2002" y="867"/>
                        <a:pt x="1935" y="834"/>
                        <a:pt x="1835" y="801"/>
                      </a:cubicBezTo>
                      <a:cubicBezTo>
                        <a:pt x="1601" y="667"/>
                        <a:pt x="1368" y="567"/>
                        <a:pt x="1335" y="234"/>
                      </a:cubicBezTo>
                      <a:cubicBezTo>
                        <a:pt x="1235" y="100"/>
                        <a:pt x="1068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22"/>
                <p:cNvSpPr/>
                <p:nvPr/>
              </p:nvSpPr>
              <p:spPr>
                <a:xfrm>
                  <a:off x="2766963" y="2761725"/>
                  <a:ext cx="68400" cy="8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3571" extrusionOk="0">
                      <a:moveTo>
                        <a:pt x="601" y="1"/>
                      </a:moveTo>
                      <a:cubicBezTo>
                        <a:pt x="501" y="1"/>
                        <a:pt x="401" y="34"/>
                        <a:pt x="334" y="101"/>
                      </a:cubicBezTo>
                      <a:cubicBezTo>
                        <a:pt x="0" y="368"/>
                        <a:pt x="134" y="701"/>
                        <a:pt x="334" y="1002"/>
                      </a:cubicBezTo>
                      <a:cubicBezTo>
                        <a:pt x="434" y="1435"/>
                        <a:pt x="701" y="1835"/>
                        <a:pt x="1101" y="2069"/>
                      </a:cubicBezTo>
                      <a:cubicBezTo>
                        <a:pt x="1401" y="2302"/>
                        <a:pt x="1635" y="2636"/>
                        <a:pt x="1735" y="3003"/>
                      </a:cubicBezTo>
                      <a:cubicBezTo>
                        <a:pt x="1802" y="3103"/>
                        <a:pt x="1835" y="3203"/>
                        <a:pt x="1902" y="3303"/>
                      </a:cubicBezTo>
                      <a:cubicBezTo>
                        <a:pt x="1935" y="3470"/>
                        <a:pt x="2068" y="3570"/>
                        <a:pt x="2235" y="3570"/>
                      </a:cubicBezTo>
                      <a:cubicBezTo>
                        <a:pt x="2302" y="3570"/>
                        <a:pt x="2335" y="3570"/>
                        <a:pt x="2402" y="3537"/>
                      </a:cubicBezTo>
                      <a:cubicBezTo>
                        <a:pt x="2502" y="3503"/>
                        <a:pt x="2569" y="3470"/>
                        <a:pt x="2569" y="3403"/>
                      </a:cubicBezTo>
                      <a:cubicBezTo>
                        <a:pt x="2569" y="3370"/>
                        <a:pt x="2502" y="3270"/>
                        <a:pt x="2435" y="3170"/>
                      </a:cubicBezTo>
                      <a:cubicBezTo>
                        <a:pt x="2369" y="3136"/>
                        <a:pt x="2335" y="3103"/>
                        <a:pt x="2335" y="3036"/>
                      </a:cubicBezTo>
                      <a:cubicBezTo>
                        <a:pt x="2335" y="2970"/>
                        <a:pt x="2402" y="2936"/>
                        <a:pt x="2469" y="2903"/>
                      </a:cubicBezTo>
                      <a:cubicBezTo>
                        <a:pt x="2469" y="2870"/>
                        <a:pt x="2502" y="2870"/>
                        <a:pt x="2535" y="2836"/>
                      </a:cubicBezTo>
                      <a:cubicBezTo>
                        <a:pt x="2736" y="2636"/>
                        <a:pt x="2736" y="2336"/>
                        <a:pt x="2535" y="2136"/>
                      </a:cubicBezTo>
                      <a:lnTo>
                        <a:pt x="2469" y="2036"/>
                      </a:lnTo>
                      <a:cubicBezTo>
                        <a:pt x="2335" y="1769"/>
                        <a:pt x="2168" y="1569"/>
                        <a:pt x="1935" y="1469"/>
                      </a:cubicBezTo>
                      <a:lnTo>
                        <a:pt x="1701" y="1002"/>
                      </a:lnTo>
                      <a:cubicBezTo>
                        <a:pt x="1635" y="935"/>
                        <a:pt x="1635" y="868"/>
                        <a:pt x="1635" y="768"/>
                      </a:cubicBezTo>
                      <a:cubicBezTo>
                        <a:pt x="1635" y="668"/>
                        <a:pt x="1601" y="568"/>
                        <a:pt x="1535" y="501"/>
                      </a:cubicBezTo>
                      <a:cubicBezTo>
                        <a:pt x="1468" y="468"/>
                        <a:pt x="1401" y="434"/>
                        <a:pt x="1335" y="401"/>
                      </a:cubicBezTo>
                      <a:cubicBezTo>
                        <a:pt x="1268" y="334"/>
                        <a:pt x="1201" y="301"/>
                        <a:pt x="1134" y="234"/>
                      </a:cubicBezTo>
                      <a:lnTo>
                        <a:pt x="1001" y="168"/>
                      </a:lnTo>
                      <a:cubicBezTo>
                        <a:pt x="868" y="68"/>
                        <a:pt x="734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22"/>
                <p:cNvSpPr/>
                <p:nvPr/>
              </p:nvSpPr>
              <p:spPr>
                <a:xfrm>
                  <a:off x="2730263" y="2719200"/>
                  <a:ext cx="45050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1602" extrusionOk="0">
                      <a:moveTo>
                        <a:pt x="501" y="1"/>
                      </a:moveTo>
                      <a:cubicBezTo>
                        <a:pt x="401" y="1"/>
                        <a:pt x="334" y="1"/>
                        <a:pt x="234" y="34"/>
                      </a:cubicBezTo>
                      <a:cubicBezTo>
                        <a:pt x="1" y="167"/>
                        <a:pt x="34" y="401"/>
                        <a:pt x="101" y="634"/>
                      </a:cubicBezTo>
                      <a:cubicBezTo>
                        <a:pt x="101" y="668"/>
                        <a:pt x="101" y="734"/>
                        <a:pt x="134" y="801"/>
                      </a:cubicBezTo>
                      <a:cubicBezTo>
                        <a:pt x="134" y="1001"/>
                        <a:pt x="267" y="1035"/>
                        <a:pt x="401" y="1068"/>
                      </a:cubicBezTo>
                      <a:cubicBezTo>
                        <a:pt x="501" y="1068"/>
                        <a:pt x="568" y="1101"/>
                        <a:pt x="634" y="1168"/>
                      </a:cubicBezTo>
                      <a:cubicBezTo>
                        <a:pt x="768" y="1168"/>
                        <a:pt x="868" y="1235"/>
                        <a:pt x="935" y="1302"/>
                      </a:cubicBezTo>
                      <a:cubicBezTo>
                        <a:pt x="1001" y="1368"/>
                        <a:pt x="1068" y="1402"/>
                        <a:pt x="1135" y="1435"/>
                      </a:cubicBezTo>
                      <a:cubicBezTo>
                        <a:pt x="1168" y="1468"/>
                        <a:pt x="1201" y="1502"/>
                        <a:pt x="1235" y="1502"/>
                      </a:cubicBezTo>
                      <a:cubicBezTo>
                        <a:pt x="1301" y="1568"/>
                        <a:pt x="1402" y="1602"/>
                        <a:pt x="1468" y="1602"/>
                      </a:cubicBezTo>
                      <a:cubicBezTo>
                        <a:pt x="1535" y="1602"/>
                        <a:pt x="1602" y="1568"/>
                        <a:pt x="1635" y="1535"/>
                      </a:cubicBezTo>
                      <a:cubicBezTo>
                        <a:pt x="1802" y="1435"/>
                        <a:pt x="1735" y="1335"/>
                        <a:pt x="1702" y="1235"/>
                      </a:cubicBezTo>
                      <a:cubicBezTo>
                        <a:pt x="1635" y="1168"/>
                        <a:pt x="1635" y="1101"/>
                        <a:pt x="1635" y="1035"/>
                      </a:cubicBezTo>
                      <a:cubicBezTo>
                        <a:pt x="1568" y="968"/>
                        <a:pt x="1535" y="901"/>
                        <a:pt x="1502" y="801"/>
                      </a:cubicBezTo>
                      <a:cubicBezTo>
                        <a:pt x="1402" y="634"/>
                        <a:pt x="1268" y="468"/>
                        <a:pt x="1135" y="301"/>
                      </a:cubicBezTo>
                      <a:cubicBezTo>
                        <a:pt x="968" y="134"/>
                        <a:pt x="73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2"/>
                <p:cNvSpPr/>
                <p:nvPr/>
              </p:nvSpPr>
              <p:spPr>
                <a:xfrm>
                  <a:off x="2986288" y="3041800"/>
                  <a:ext cx="41725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1241" extrusionOk="0">
                      <a:moveTo>
                        <a:pt x="635" y="1"/>
                      </a:moveTo>
                      <a:cubicBezTo>
                        <a:pt x="601" y="1"/>
                        <a:pt x="568" y="2"/>
                        <a:pt x="534" y="6"/>
                      </a:cubicBezTo>
                      <a:lnTo>
                        <a:pt x="200" y="6"/>
                      </a:lnTo>
                      <a:cubicBezTo>
                        <a:pt x="100" y="6"/>
                        <a:pt x="67" y="39"/>
                        <a:pt x="34" y="139"/>
                      </a:cubicBezTo>
                      <a:cubicBezTo>
                        <a:pt x="0" y="339"/>
                        <a:pt x="134" y="406"/>
                        <a:pt x="267" y="506"/>
                      </a:cubicBezTo>
                      <a:lnTo>
                        <a:pt x="334" y="573"/>
                      </a:lnTo>
                      <a:lnTo>
                        <a:pt x="534" y="706"/>
                      </a:lnTo>
                      <a:cubicBezTo>
                        <a:pt x="667" y="806"/>
                        <a:pt x="767" y="906"/>
                        <a:pt x="901" y="1007"/>
                      </a:cubicBezTo>
                      <a:lnTo>
                        <a:pt x="968" y="1073"/>
                      </a:lnTo>
                      <a:cubicBezTo>
                        <a:pt x="1034" y="1173"/>
                        <a:pt x="1134" y="1240"/>
                        <a:pt x="1234" y="1240"/>
                      </a:cubicBezTo>
                      <a:cubicBezTo>
                        <a:pt x="1334" y="1240"/>
                        <a:pt x="1401" y="1207"/>
                        <a:pt x="1468" y="1140"/>
                      </a:cubicBezTo>
                      <a:cubicBezTo>
                        <a:pt x="1668" y="906"/>
                        <a:pt x="1668" y="573"/>
                        <a:pt x="1468" y="373"/>
                      </a:cubicBezTo>
                      <a:cubicBezTo>
                        <a:pt x="1228" y="133"/>
                        <a:pt x="934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2"/>
                <p:cNvSpPr/>
                <p:nvPr/>
              </p:nvSpPr>
              <p:spPr>
                <a:xfrm>
                  <a:off x="2631863" y="2497375"/>
                  <a:ext cx="425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706" extrusionOk="0">
                      <a:moveTo>
                        <a:pt x="267" y="1"/>
                      </a:moveTo>
                      <a:cubicBezTo>
                        <a:pt x="134" y="67"/>
                        <a:pt x="34" y="167"/>
                        <a:pt x="0" y="301"/>
                      </a:cubicBezTo>
                      <a:cubicBezTo>
                        <a:pt x="31" y="545"/>
                        <a:pt x="257" y="705"/>
                        <a:pt x="499" y="705"/>
                      </a:cubicBezTo>
                      <a:cubicBezTo>
                        <a:pt x="522" y="705"/>
                        <a:pt x="545" y="704"/>
                        <a:pt x="567" y="701"/>
                      </a:cubicBezTo>
                      <a:lnTo>
                        <a:pt x="1635" y="701"/>
                      </a:lnTo>
                      <a:cubicBezTo>
                        <a:pt x="1702" y="101"/>
                        <a:pt x="1335" y="67"/>
                        <a:pt x="1001" y="34"/>
                      </a:cubicBezTo>
                      <a:cubicBezTo>
                        <a:pt x="901" y="34"/>
                        <a:pt x="768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2"/>
                <p:cNvSpPr/>
                <p:nvPr/>
              </p:nvSpPr>
              <p:spPr>
                <a:xfrm>
                  <a:off x="2494263" y="2293900"/>
                  <a:ext cx="275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68" extrusionOk="0">
                      <a:moveTo>
                        <a:pt x="267" y="0"/>
                      </a:moveTo>
                      <a:cubicBezTo>
                        <a:pt x="134" y="0"/>
                        <a:pt x="34" y="34"/>
                        <a:pt x="0" y="267"/>
                      </a:cubicBezTo>
                      <a:cubicBezTo>
                        <a:pt x="101" y="501"/>
                        <a:pt x="234" y="668"/>
                        <a:pt x="401" y="834"/>
                      </a:cubicBezTo>
                      <a:cubicBezTo>
                        <a:pt x="467" y="901"/>
                        <a:pt x="701" y="1168"/>
                        <a:pt x="801" y="1168"/>
                      </a:cubicBezTo>
                      <a:cubicBezTo>
                        <a:pt x="1001" y="1101"/>
                        <a:pt x="1035" y="934"/>
                        <a:pt x="1101" y="734"/>
                      </a:cubicBezTo>
                      <a:cubicBezTo>
                        <a:pt x="1068" y="701"/>
                        <a:pt x="1068" y="668"/>
                        <a:pt x="1101" y="634"/>
                      </a:cubicBezTo>
                      <a:cubicBezTo>
                        <a:pt x="1068" y="234"/>
                        <a:pt x="8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22"/>
                <p:cNvSpPr/>
                <p:nvPr/>
              </p:nvSpPr>
              <p:spPr>
                <a:xfrm>
                  <a:off x="2635188" y="2605800"/>
                  <a:ext cx="82600" cy="1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4137" extrusionOk="0">
                      <a:moveTo>
                        <a:pt x="1469" y="0"/>
                      </a:moveTo>
                      <a:cubicBezTo>
                        <a:pt x="1368" y="0"/>
                        <a:pt x="1235" y="67"/>
                        <a:pt x="1168" y="133"/>
                      </a:cubicBezTo>
                      <a:cubicBezTo>
                        <a:pt x="1068" y="234"/>
                        <a:pt x="968" y="267"/>
                        <a:pt x="835" y="300"/>
                      </a:cubicBezTo>
                      <a:cubicBezTo>
                        <a:pt x="501" y="300"/>
                        <a:pt x="334" y="467"/>
                        <a:pt x="268" y="867"/>
                      </a:cubicBezTo>
                      <a:lnTo>
                        <a:pt x="101" y="1134"/>
                      </a:lnTo>
                      <a:cubicBezTo>
                        <a:pt x="1" y="1268"/>
                        <a:pt x="1" y="1434"/>
                        <a:pt x="101" y="1568"/>
                      </a:cubicBezTo>
                      <a:lnTo>
                        <a:pt x="234" y="1701"/>
                      </a:lnTo>
                      <a:cubicBezTo>
                        <a:pt x="234" y="1901"/>
                        <a:pt x="334" y="2068"/>
                        <a:pt x="501" y="2168"/>
                      </a:cubicBezTo>
                      <a:cubicBezTo>
                        <a:pt x="568" y="2202"/>
                        <a:pt x="601" y="2235"/>
                        <a:pt x="635" y="2268"/>
                      </a:cubicBezTo>
                      <a:lnTo>
                        <a:pt x="735" y="2502"/>
                      </a:lnTo>
                      <a:cubicBezTo>
                        <a:pt x="735" y="2769"/>
                        <a:pt x="735" y="3069"/>
                        <a:pt x="1068" y="3169"/>
                      </a:cubicBezTo>
                      <a:lnTo>
                        <a:pt x="1068" y="3269"/>
                      </a:lnTo>
                      <a:lnTo>
                        <a:pt x="1102" y="3369"/>
                      </a:lnTo>
                      <a:lnTo>
                        <a:pt x="2002" y="3869"/>
                      </a:lnTo>
                      <a:cubicBezTo>
                        <a:pt x="2036" y="3903"/>
                        <a:pt x="2036" y="3970"/>
                        <a:pt x="2036" y="4003"/>
                      </a:cubicBezTo>
                      <a:cubicBezTo>
                        <a:pt x="2102" y="4070"/>
                        <a:pt x="2236" y="4136"/>
                        <a:pt x="2336" y="4136"/>
                      </a:cubicBezTo>
                      <a:cubicBezTo>
                        <a:pt x="2469" y="4136"/>
                        <a:pt x="2569" y="4036"/>
                        <a:pt x="2636" y="3936"/>
                      </a:cubicBezTo>
                      <a:lnTo>
                        <a:pt x="2903" y="3669"/>
                      </a:lnTo>
                      <a:cubicBezTo>
                        <a:pt x="3303" y="3569"/>
                        <a:pt x="3236" y="3336"/>
                        <a:pt x="3203" y="3102"/>
                      </a:cubicBezTo>
                      <a:cubicBezTo>
                        <a:pt x="3170" y="3002"/>
                        <a:pt x="3170" y="2902"/>
                        <a:pt x="3170" y="2802"/>
                      </a:cubicBezTo>
                      <a:lnTo>
                        <a:pt x="2870" y="2468"/>
                      </a:lnTo>
                      <a:lnTo>
                        <a:pt x="2769" y="2368"/>
                      </a:lnTo>
                      <a:lnTo>
                        <a:pt x="2769" y="2235"/>
                      </a:lnTo>
                      <a:lnTo>
                        <a:pt x="2436" y="1568"/>
                      </a:lnTo>
                      <a:cubicBezTo>
                        <a:pt x="2436" y="1534"/>
                        <a:pt x="2436" y="1468"/>
                        <a:pt x="2436" y="1434"/>
                      </a:cubicBezTo>
                      <a:cubicBezTo>
                        <a:pt x="2403" y="1434"/>
                        <a:pt x="2369" y="1401"/>
                        <a:pt x="2336" y="1401"/>
                      </a:cubicBezTo>
                      <a:cubicBezTo>
                        <a:pt x="2236" y="1334"/>
                        <a:pt x="2202" y="1234"/>
                        <a:pt x="2236" y="1101"/>
                      </a:cubicBezTo>
                      <a:lnTo>
                        <a:pt x="2102" y="1101"/>
                      </a:lnTo>
                      <a:cubicBezTo>
                        <a:pt x="2169" y="767"/>
                        <a:pt x="1936" y="567"/>
                        <a:pt x="1702" y="400"/>
                      </a:cubicBezTo>
                      <a:cubicBezTo>
                        <a:pt x="1702" y="300"/>
                        <a:pt x="1669" y="200"/>
                        <a:pt x="1602" y="100"/>
                      </a:cubicBezTo>
                      <a:cubicBezTo>
                        <a:pt x="1569" y="67"/>
                        <a:pt x="1569" y="33"/>
                        <a:pt x="15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22"/>
                <p:cNvSpPr/>
                <p:nvPr/>
              </p:nvSpPr>
              <p:spPr>
                <a:xfrm>
                  <a:off x="2620188" y="2349775"/>
                  <a:ext cx="26700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515" extrusionOk="0">
                      <a:moveTo>
                        <a:pt x="367" y="0"/>
                      </a:moveTo>
                      <a:cubicBezTo>
                        <a:pt x="301" y="0"/>
                        <a:pt x="234" y="0"/>
                        <a:pt x="167" y="34"/>
                      </a:cubicBezTo>
                      <a:cubicBezTo>
                        <a:pt x="34" y="234"/>
                        <a:pt x="0" y="367"/>
                        <a:pt x="34" y="434"/>
                      </a:cubicBezTo>
                      <a:cubicBezTo>
                        <a:pt x="46" y="459"/>
                        <a:pt x="54" y="465"/>
                        <a:pt x="59" y="465"/>
                      </a:cubicBezTo>
                      <a:cubicBezTo>
                        <a:pt x="64" y="465"/>
                        <a:pt x="66" y="457"/>
                        <a:pt x="67" y="457"/>
                      </a:cubicBezTo>
                      <a:cubicBezTo>
                        <a:pt x="67" y="457"/>
                        <a:pt x="67" y="460"/>
                        <a:pt x="67" y="467"/>
                      </a:cubicBezTo>
                      <a:cubicBezTo>
                        <a:pt x="114" y="491"/>
                        <a:pt x="161" y="515"/>
                        <a:pt x="209" y="515"/>
                      </a:cubicBezTo>
                      <a:cubicBezTo>
                        <a:pt x="228" y="515"/>
                        <a:pt x="248" y="510"/>
                        <a:pt x="267" y="501"/>
                      </a:cubicBezTo>
                      <a:lnTo>
                        <a:pt x="1001" y="501"/>
                      </a:lnTo>
                      <a:cubicBezTo>
                        <a:pt x="1068" y="301"/>
                        <a:pt x="968" y="234"/>
                        <a:pt x="868" y="167"/>
                      </a:cubicBezTo>
                      <a:cubicBezTo>
                        <a:pt x="801" y="134"/>
                        <a:pt x="768" y="67"/>
                        <a:pt x="734" y="34"/>
                      </a:cubicBezTo>
                      <a:lnTo>
                        <a:pt x="634" y="34"/>
                      </a:lnTo>
                      <a:cubicBezTo>
                        <a:pt x="567" y="0"/>
                        <a:pt x="467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22"/>
                <p:cNvSpPr/>
                <p:nvPr/>
              </p:nvSpPr>
              <p:spPr>
                <a:xfrm>
                  <a:off x="2607688" y="2517400"/>
                  <a:ext cx="35875" cy="6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2569" extrusionOk="0">
                      <a:moveTo>
                        <a:pt x="434" y="0"/>
                      </a:moveTo>
                      <a:cubicBezTo>
                        <a:pt x="334" y="34"/>
                        <a:pt x="200" y="67"/>
                        <a:pt x="100" y="134"/>
                      </a:cubicBezTo>
                      <a:cubicBezTo>
                        <a:pt x="33" y="134"/>
                        <a:pt x="0" y="167"/>
                        <a:pt x="0" y="234"/>
                      </a:cubicBezTo>
                      <a:cubicBezTo>
                        <a:pt x="0" y="300"/>
                        <a:pt x="33" y="334"/>
                        <a:pt x="67" y="400"/>
                      </a:cubicBezTo>
                      <a:cubicBezTo>
                        <a:pt x="100" y="434"/>
                        <a:pt x="133" y="501"/>
                        <a:pt x="133" y="567"/>
                      </a:cubicBezTo>
                      <a:lnTo>
                        <a:pt x="200" y="567"/>
                      </a:lnTo>
                      <a:cubicBezTo>
                        <a:pt x="300" y="567"/>
                        <a:pt x="400" y="601"/>
                        <a:pt x="400" y="701"/>
                      </a:cubicBezTo>
                      <a:cubicBezTo>
                        <a:pt x="400" y="767"/>
                        <a:pt x="400" y="834"/>
                        <a:pt x="400" y="901"/>
                      </a:cubicBezTo>
                      <a:cubicBezTo>
                        <a:pt x="434" y="1001"/>
                        <a:pt x="434" y="1068"/>
                        <a:pt x="367" y="1134"/>
                      </a:cubicBezTo>
                      <a:cubicBezTo>
                        <a:pt x="367" y="1234"/>
                        <a:pt x="334" y="1334"/>
                        <a:pt x="300" y="1435"/>
                      </a:cubicBezTo>
                      <a:cubicBezTo>
                        <a:pt x="200" y="1668"/>
                        <a:pt x="200" y="1902"/>
                        <a:pt x="234" y="2135"/>
                      </a:cubicBezTo>
                      <a:cubicBezTo>
                        <a:pt x="234" y="2202"/>
                        <a:pt x="267" y="2302"/>
                        <a:pt x="300" y="2402"/>
                      </a:cubicBezTo>
                      <a:cubicBezTo>
                        <a:pt x="300" y="2435"/>
                        <a:pt x="300" y="2435"/>
                        <a:pt x="334" y="2469"/>
                      </a:cubicBezTo>
                      <a:cubicBezTo>
                        <a:pt x="367" y="2502"/>
                        <a:pt x="467" y="2535"/>
                        <a:pt x="534" y="2535"/>
                      </a:cubicBezTo>
                      <a:lnTo>
                        <a:pt x="934" y="2535"/>
                      </a:lnTo>
                      <a:cubicBezTo>
                        <a:pt x="967" y="2535"/>
                        <a:pt x="1034" y="2535"/>
                        <a:pt x="1067" y="2569"/>
                      </a:cubicBezTo>
                      <a:lnTo>
                        <a:pt x="1201" y="2535"/>
                      </a:lnTo>
                      <a:cubicBezTo>
                        <a:pt x="1234" y="2502"/>
                        <a:pt x="1234" y="2469"/>
                        <a:pt x="1234" y="2435"/>
                      </a:cubicBezTo>
                      <a:cubicBezTo>
                        <a:pt x="1334" y="2335"/>
                        <a:pt x="1434" y="2202"/>
                        <a:pt x="1368" y="2002"/>
                      </a:cubicBezTo>
                      <a:lnTo>
                        <a:pt x="1368" y="1935"/>
                      </a:lnTo>
                      <a:cubicBezTo>
                        <a:pt x="1401" y="1668"/>
                        <a:pt x="1368" y="1401"/>
                        <a:pt x="1234" y="1134"/>
                      </a:cubicBezTo>
                      <a:cubicBezTo>
                        <a:pt x="1268" y="767"/>
                        <a:pt x="1101" y="400"/>
                        <a:pt x="801" y="167"/>
                      </a:cubicBezTo>
                      <a:cubicBezTo>
                        <a:pt x="701" y="67"/>
                        <a:pt x="56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3" name="Google Shape;1373;p22"/>
              <p:cNvGrpSpPr/>
              <p:nvPr/>
            </p:nvGrpSpPr>
            <p:grpSpPr>
              <a:xfrm>
                <a:off x="4617015" y="3422286"/>
                <a:ext cx="639219" cy="923533"/>
                <a:chOff x="4629963" y="2067900"/>
                <a:chExt cx="823100" cy="1189200"/>
              </a:xfrm>
            </p:grpSpPr>
            <p:sp>
              <p:nvSpPr>
                <p:cNvPr id="1374" name="Google Shape;1374;p22"/>
                <p:cNvSpPr/>
                <p:nvPr/>
              </p:nvSpPr>
              <p:spPr>
                <a:xfrm>
                  <a:off x="5406338" y="2067900"/>
                  <a:ext cx="46725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270" extrusionOk="0">
                      <a:moveTo>
                        <a:pt x="701" y="1"/>
                      </a:moveTo>
                      <a:cubicBezTo>
                        <a:pt x="601" y="67"/>
                        <a:pt x="501" y="101"/>
                        <a:pt x="468" y="201"/>
                      </a:cubicBezTo>
                      <a:cubicBezTo>
                        <a:pt x="468" y="267"/>
                        <a:pt x="468" y="368"/>
                        <a:pt x="501" y="434"/>
                      </a:cubicBezTo>
                      <a:lnTo>
                        <a:pt x="568" y="1268"/>
                      </a:lnTo>
                      <a:cubicBezTo>
                        <a:pt x="568" y="1302"/>
                        <a:pt x="568" y="1368"/>
                        <a:pt x="634" y="1402"/>
                      </a:cubicBezTo>
                      <a:cubicBezTo>
                        <a:pt x="668" y="1535"/>
                        <a:pt x="668" y="1668"/>
                        <a:pt x="634" y="1769"/>
                      </a:cubicBezTo>
                      <a:cubicBezTo>
                        <a:pt x="568" y="1869"/>
                        <a:pt x="501" y="1902"/>
                        <a:pt x="401" y="1935"/>
                      </a:cubicBezTo>
                      <a:cubicBezTo>
                        <a:pt x="234" y="1935"/>
                        <a:pt x="101" y="2035"/>
                        <a:pt x="34" y="2169"/>
                      </a:cubicBezTo>
                      <a:cubicBezTo>
                        <a:pt x="34" y="2202"/>
                        <a:pt x="34" y="2236"/>
                        <a:pt x="34" y="2236"/>
                      </a:cubicBezTo>
                      <a:cubicBezTo>
                        <a:pt x="34" y="2236"/>
                        <a:pt x="34" y="2269"/>
                        <a:pt x="34" y="2269"/>
                      </a:cubicBezTo>
                      <a:cubicBezTo>
                        <a:pt x="1" y="2336"/>
                        <a:pt x="1" y="2369"/>
                        <a:pt x="34" y="2436"/>
                      </a:cubicBezTo>
                      <a:cubicBezTo>
                        <a:pt x="34" y="2436"/>
                        <a:pt x="34" y="2436"/>
                        <a:pt x="34" y="2469"/>
                      </a:cubicBezTo>
                      <a:cubicBezTo>
                        <a:pt x="34" y="2469"/>
                        <a:pt x="34" y="2502"/>
                        <a:pt x="67" y="2536"/>
                      </a:cubicBezTo>
                      <a:cubicBezTo>
                        <a:pt x="101" y="2636"/>
                        <a:pt x="134" y="2736"/>
                        <a:pt x="167" y="2836"/>
                      </a:cubicBezTo>
                      <a:cubicBezTo>
                        <a:pt x="201" y="3003"/>
                        <a:pt x="267" y="3203"/>
                        <a:pt x="434" y="3236"/>
                      </a:cubicBezTo>
                      <a:cubicBezTo>
                        <a:pt x="468" y="3270"/>
                        <a:pt x="501" y="3270"/>
                        <a:pt x="568" y="3270"/>
                      </a:cubicBezTo>
                      <a:cubicBezTo>
                        <a:pt x="634" y="3270"/>
                        <a:pt x="734" y="3236"/>
                        <a:pt x="801" y="3203"/>
                      </a:cubicBezTo>
                      <a:cubicBezTo>
                        <a:pt x="868" y="3170"/>
                        <a:pt x="901" y="3103"/>
                        <a:pt x="935" y="3036"/>
                      </a:cubicBezTo>
                      <a:cubicBezTo>
                        <a:pt x="1135" y="2869"/>
                        <a:pt x="1235" y="2602"/>
                        <a:pt x="1201" y="2369"/>
                      </a:cubicBezTo>
                      <a:cubicBezTo>
                        <a:pt x="1201" y="2135"/>
                        <a:pt x="1268" y="1935"/>
                        <a:pt x="1402" y="1769"/>
                      </a:cubicBezTo>
                      <a:cubicBezTo>
                        <a:pt x="1435" y="1702"/>
                        <a:pt x="1468" y="1635"/>
                        <a:pt x="1502" y="1568"/>
                      </a:cubicBezTo>
                      <a:cubicBezTo>
                        <a:pt x="1869" y="901"/>
                        <a:pt x="1435" y="10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2"/>
                <p:cNvSpPr/>
                <p:nvPr/>
              </p:nvSpPr>
              <p:spPr>
                <a:xfrm>
                  <a:off x="5028563" y="2626625"/>
                  <a:ext cx="8760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" h="2370" extrusionOk="0">
                      <a:moveTo>
                        <a:pt x="1435" y="1"/>
                      </a:moveTo>
                      <a:cubicBezTo>
                        <a:pt x="1202" y="1"/>
                        <a:pt x="968" y="34"/>
                        <a:pt x="768" y="134"/>
                      </a:cubicBezTo>
                      <a:cubicBezTo>
                        <a:pt x="735" y="201"/>
                        <a:pt x="701" y="234"/>
                        <a:pt x="701" y="301"/>
                      </a:cubicBezTo>
                      <a:cubicBezTo>
                        <a:pt x="568" y="335"/>
                        <a:pt x="468" y="401"/>
                        <a:pt x="401" y="535"/>
                      </a:cubicBezTo>
                      <a:cubicBezTo>
                        <a:pt x="368" y="668"/>
                        <a:pt x="301" y="768"/>
                        <a:pt x="234" y="868"/>
                      </a:cubicBezTo>
                      <a:cubicBezTo>
                        <a:pt x="34" y="1102"/>
                        <a:pt x="1" y="1435"/>
                        <a:pt x="134" y="1669"/>
                      </a:cubicBezTo>
                      <a:cubicBezTo>
                        <a:pt x="334" y="2036"/>
                        <a:pt x="535" y="2169"/>
                        <a:pt x="768" y="2169"/>
                      </a:cubicBezTo>
                      <a:cubicBezTo>
                        <a:pt x="901" y="2169"/>
                        <a:pt x="1002" y="2136"/>
                        <a:pt x="1102" y="2069"/>
                      </a:cubicBezTo>
                      <a:cubicBezTo>
                        <a:pt x="1168" y="2036"/>
                        <a:pt x="1235" y="2036"/>
                        <a:pt x="1302" y="2002"/>
                      </a:cubicBezTo>
                      <a:cubicBezTo>
                        <a:pt x="1368" y="2002"/>
                        <a:pt x="1402" y="2036"/>
                        <a:pt x="1502" y="2136"/>
                      </a:cubicBezTo>
                      <a:cubicBezTo>
                        <a:pt x="1569" y="2236"/>
                        <a:pt x="1735" y="2369"/>
                        <a:pt x="1835" y="2369"/>
                      </a:cubicBezTo>
                      <a:cubicBezTo>
                        <a:pt x="1936" y="2369"/>
                        <a:pt x="2069" y="2236"/>
                        <a:pt x="2169" y="1969"/>
                      </a:cubicBezTo>
                      <a:lnTo>
                        <a:pt x="2302" y="1836"/>
                      </a:lnTo>
                      <a:lnTo>
                        <a:pt x="2436" y="1836"/>
                      </a:lnTo>
                      <a:cubicBezTo>
                        <a:pt x="2636" y="1836"/>
                        <a:pt x="2836" y="1769"/>
                        <a:pt x="3003" y="1669"/>
                      </a:cubicBezTo>
                      <a:cubicBezTo>
                        <a:pt x="3337" y="1502"/>
                        <a:pt x="3503" y="1335"/>
                        <a:pt x="3503" y="1135"/>
                      </a:cubicBezTo>
                      <a:cubicBezTo>
                        <a:pt x="3503" y="935"/>
                        <a:pt x="3370" y="735"/>
                        <a:pt x="3103" y="535"/>
                      </a:cubicBezTo>
                      <a:cubicBezTo>
                        <a:pt x="2970" y="468"/>
                        <a:pt x="2836" y="435"/>
                        <a:pt x="2703" y="368"/>
                      </a:cubicBezTo>
                      <a:cubicBezTo>
                        <a:pt x="2302" y="168"/>
                        <a:pt x="1869" y="34"/>
                        <a:pt x="14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22"/>
                <p:cNvSpPr/>
                <p:nvPr/>
              </p:nvSpPr>
              <p:spPr>
                <a:xfrm>
                  <a:off x="5312113" y="2146300"/>
                  <a:ext cx="425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902" extrusionOk="0">
                      <a:moveTo>
                        <a:pt x="601" y="0"/>
                      </a:moveTo>
                      <a:cubicBezTo>
                        <a:pt x="401" y="34"/>
                        <a:pt x="234" y="100"/>
                        <a:pt x="100" y="200"/>
                      </a:cubicBezTo>
                      <a:cubicBezTo>
                        <a:pt x="0" y="434"/>
                        <a:pt x="0" y="701"/>
                        <a:pt x="134" y="901"/>
                      </a:cubicBezTo>
                      <a:lnTo>
                        <a:pt x="701" y="1735"/>
                      </a:lnTo>
                      <a:cubicBezTo>
                        <a:pt x="701" y="1768"/>
                        <a:pt x="734" y="1768"/>
                        <a:pt x="767" y="1801"/>
                      </a:cubicBezTo>
                      <a:lnTo>
                        <a:pt x="801" y="1835"/>
                      </a:lnTo>
                      <a:cubicBezTo>
                        <a:pt x="834" y="1868"/>
                        <a:pt x="901" y="1868"/>
                        <a:pt x="934" y="1902"/>
                      </a:cubicBezTo>
                      <a:lnTo>
                        <a:pt x="1068" y="1902"/>
                      </a:lnTo>
                      <a:cubicBezTo>
                        <a:pt x="1201" y="1902"/>
                        <a:pt x="1335" y="1835"/>
                        <a:pt x="1435" y="1768"/>
                      </a:cubicBezTo>
                      <a:cubicBezTo>
                        <a:pt x="1668" y="1601"/>
                        <a:pt x="1701" y="1368"/>
                        <a:pt x="1535" y="1034"/>
                      </a:cubicBezTo>
                      <a:cubicBezTo>
                        <a:pt x="1468" y="968"/>
                        <a:pt x="1401" y="901"/>
                        <a:pt x="1368" y="834"/>
                      </a:cubicBezTo>
                      <a:cubicBezTo>
                        <a:pt x="1234" y="734"/>
                        <a:pt x="1101" y="567"/>
                        <a:pt x="1034" y="434"/>
                      </a:cubicBezTo>
                      <a:cubicBezTo>
                        <a:pt x="901" y="167"/>
                        <a:pt x="767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22"/>
                <p:cNvSpPr/>
                <p:nvPr/>
              </p:nvSpPr>
              <p:spPr>
                <a:xfrm>
                  <a:off x="4915988" y="2544900"/>
                  <a:ext cx="50900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436" extrusionOk="0">
                      <a:moveTo>
                        <a:pt x="1568" y="1"/>
                      </a:moveTo>
                      <a:lnTo>
                        <a:pt x="1502" y="34"/>
                      </a:lnTo>
                      <a:cubicBezTo>
                        <a:pt x="1335" y="34"/>
                        <a:pt x="1168" y="101"/>
                        <a:pt x="1035" y="168"/>
                      </a:cubicBezTo>
                      <a:lnTo>
                        <a:pt x="935" y="168"/>
                      </a:lnTo>
                      <a:cubicBezTo>
                        <a:pt x="568" y="368"/>
                        <a:pt x="267" y="668"/>
                        <a:pt x="34" y="1002"/>
                      </a:cubicBezTo>
                      <a:cubicBezTo>
                        <a:pt x="1" y="1068"/>
                        <a:pt x="1" y="1135"/>
                        <a:pt x="1" y="1202"/>
                      </a:cubicBezTo>
                      <a:lnTo>
                        <a:pt x="34" y="1302"/>
                      </a:lnTo>
                      <a:lnTo>
                        <a:pt x="201" y="1435"/>
                      </a:lnTo>
                      <a:lnTo>
                        <a:pt x="568" y="1302"/>
                      </a:lnTo>
                      <a:cubicBezTo>
                        <a:pt x="868" y="1235"/>
                        <a:pt x="1135" y="1135"/>
                        <a:pt x="1402" y="1035"/>
                      </a:cubicBezTo>
                      <a:cubicBezTo>
                        <a:pt x="1668" y="935"/>
                        <a:pt x="1969" y="802"/>
                        <a:pt x="2002" y="635"/>
                      </a:cubicBezTo>
                      <a:cubicBezTo>
                        <a:pt x="2035" y="501"/>
                        <a:pt x="1869" y="30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22"/>
                <p:cNvSpPr/>
                <p:nvPr/>
              </p:nvSpPr>
              <p:spPr>
                <a:xfrm>
                  <a:off x="4831763" y="3237075"/>
                  <a:ext cx="325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801" extrusionOk="0">
                      <a:moveTo>
                        <a:pt x="201" y="0"/>
                      </a:moveTo>
                      <a:lnTo>
                        <a:pt x="167" y="67"/>
                      </a:lnTo>
                      <a:cubicBezTo>
                        <a:pt x="101" y="201"/>
                        <a:pt x="1" y="301"/>
                        <a:pt x="34" y="401"/>
                      </a:cubicBezTo>
                      <a:lnTo>
                        <a:pt x="67" y="401"/>
                      </a:lnTo>
                      <a:cubicBezTo>
                        <a:pt x="67" y="434"/>
                        <a:pt x="101" y="434"/>
                        <a:pt x="101" y="434"/>
                      </a:cubicBezTo>
                      <a:cubicBezTo>
                        <a:pt x="101" y="434"/>
                        <a:pt x="101" y="467"/>
                        <a:pt x="134" y="467"/>
                      </a:cubicBezTo>
                      <a:cubicBezTo>
                        <a:pt x="234" y="501"/>
                        <a:pt x="367" y="568"/>
                        <a:pt x="468" y="601"/>
                      </a:cubicBezTo>
                      <a:cubicBezTo>
                        <a:pt x="634" y="701"/>
                        <a:pt x="801" y="768"/>
                        <a:pt x="1001" y="801"/>
                      </a:cubicBezTo>
                      <a:cubicBezTo>
                        <a:pt x="1101" y="801"/>
                        <a:pt x="1201" y="768"/>
                        <a:pt x="1301" y="701"/>
                      </a:cubicBezTo>
                      <a:lnTo>
                        <a:pt x="1301" y="568"/>
                      </a:lnTo>
                      <a:cubicBezTo>
                        <a:pt x="1301" y="568"/>
                        <a:pt x="1301" y="534"/>
                        <a:pt x="1301" y="534"/>
                      </a:cubicBezTo>
                      <a:cubicBezTo>
                        <a:pt x="1301" y="467"/>
                        <a:pt x="1301" y="401"/>
                        <a:pt x="1268" y="367"/>
                      </a:cubicBezTo>
                      <a:cubicBezTo>
                        <a:pt x="1268" y="301"/>
                        <a:pt x="1235" y="267"/>
                        <a:pt x="1201" y="234"/>
                      </a:cubicBezTo>
                      <a:cubicBezTo>
                        <a:pt x="1201" y="234"/>
                        <a:pt x="1201" y="234"/>
                        <a:pt x="1201" y="201"/>
                      </a:cubicBezTo>
                      <a:cubicBezTo>
                        <a:pt x="1035" y="67"/>
                        <a:pt x="834" y="34"/>
                        <a:pt x="634" y="34"/>
                      </a:cubicBezTo>
                      <a:cubicBezTo>
                        <a:pt x="468" y="34"/>
                        <a:pt x="334" y="34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22"/>
                <p:cNvSpPr/>
                <p:nvPr/>
              </p:nvSpPr>
              <p:spPr>
                <a:xfrm>
                  <a:off x="5098613" y="3035050"/>
                  <a:ext cx="267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" h="843" extrusionOk="0">
                      <a:moveTo>
                        <a:pt x="635" y="1"/>
                      </a:moveTo>
                      <a:cubicBezTo>
                        <a:pt x="476" y="1"/>
                        <a:pt x="318" y="59"/>
                        <a:pt x="201" y="176"/>
                      </a:cubicBezTo>
                      <a:cubicBezTo>
                        <a:pt x="1" y="309"/>
                        <a:pt x="101" y="476"/>
                        <a:pt x="201" y="576"/>
                      </a:cubicBezTo>
                      <a:lnTo>
                        <a:pt x="301" y="709"/>
                      </a:lnTo>
                      <a:cubicBezTo>
                        <a:pt x="434" y="776"/>
                        <a:pt x="601" y="810"/>
                        <a:pt x="768" y="843"/>
                      </a:cubicBezTo>
                      <a:cubicBezTo>
                        <a:pt x="868" y="843"/>
                        <a:pt x="935" y="810"/>
                        <a:pt x="968" y="743"/>
                      </a:cubicBezTo>
                      <a:cubicBezTo>
                        <a:pt x="1035" y="543"/>
                        <a:pt x="1068" y="343"/>
                        <a:pt x="1068" y="176"/>
                      </a:cubicBezTo>
                      <a:cubicBezTo>
                        <a:pt x="952" y="59"/>
                        <a:pt x="793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22"/>
                <p:cNvSpPr/>
                <p:nvPr/>
              </p:nvSpPr>
              <p:spPr>
                <a:xfrm>
                  <a:off x="4629963" y="2350600"/>
                  <a:ext cx="65547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9" h="29622" extrusionOk="0">
                      <a:moveTo>
                        <a:pt x="18613" y="9774"/>
                      </a:moveTo>
                      <a:lnTo>
                        <a:pt x="18560" y="9801"/>
                      </a:lnTo>
                      <a:lnTo>
                        <a:pt x="18560" y="9801"/>
                      </a:lnTo>
                      <a:cubicBezTo>
                        <a:pt x="18569" y="9785"/>
                        <a:pt x="18580" y="9774"/>
                        <a:pt x="18580" y="9774"/>
                      </a:cubicBezTo>
                      <a:close/>
                      <a:moveTo>
                        <a:pt x="16045" y="10742"/>
                      </a:moveTo>
                      <a:cubicBezTo>
                        <a:pt x="16078" y="10742"/>
                        <a:pt x="16112" y="10775"/>
                        <a:pt x="16145" y="10775"/>
                      </a:cubicBezTo>
                      <a:cubicBezTo>
                        <a:pt x="16112" y="10775"/>
                        <a:pt x="16078" y="10775"/>
                        <a:pt x="16045" y="10742"/>
                      </a:cubicBezTo>
                      <a:close/>
                      <a:moveTo>
                        <a:pt x="25051" y="1"/>
                      </a:moveTo>
                      <a:cubicBezTo>
                        <a:pt x="24951" y="1"/>
                        <a:pt x="24885" y="1"/>
                        <a:pt x="24784" y="34"/>
                      </a:cubicBezTo>
                      <a:lnTo>
                        <a:pt x="24618" y="268"/>
                      </a:lnTo>
                      <a:cubicBezTo>
                        <a:pt x="24518" y="368"/>
                        <a:pt x="24451" y="501"/>
                        <a:pt x="24351" y="601"/>
                      </a:cubicBezTo>
                      <a:cubicBezTo>
                        <a:pt x="24151" y="968"/>
                        <a:pt x="23784" y="1235"/>
                        <a:pt x="23350" y="1302"/>
                      </a:cubicBezTo>
                      <a:cubicBezTo>
                        <a:pt x="23283" y="1302"/>
                        <a:pt x="23183" y="1402"/>
                        <a:pt x="23150" y="1502"/>
                      </a:cubicBezTo>
                      <a:cubicBezTo>
                        <a:pt x="22983" y="1769"/>
                        <a:pt x="22750" y="2002"/>
                        <a:pt x="22483" y="2202"/>
                      </a:cubicBezTo>
                      <a:cubicBezTo>
                        <a:pt x="22383" y="2269"/>
                        <a:pt x="22283" y="2369"/>
                        <a:pt x="22183" y="2436"/>
                      </a:cubicBezTo>
                      <a:cubicBezTo>
                        <a:pt x="21749" y="2869"/>
                        <a:pt x="21215" y="3203"/>
                        <a:pt x="20615" y="3336"/>
                      </a:cubicBezTo>
                      <a:lnTo>
                        <a:pt x="20581" y="3336"/>
                      </a:lnTo>
                      <a:cubicBezTo>
                        <a:pt x="20415" y="3370"/>
                        <a:pt x="20248" y="3403"/>
                        <a:pt x="20081" y="3403"/>
                      </a:cubicBezTo>
                      <a:cubicBezTo>
                        <a:pt x="19948" y="3403"/>
                        <a:pt x="19814" y="3403"/>
                        <a:pt x="19681" y="3370"/>
                      </a:cubicBezTo>
                      <a:cubicBezTo>
                        <a:pt x="19214" y="3303"/>
                        <a:pt x="18780" y="3170"/>
                        <a:pt x="18380" y="2970"/>
                      </a:cubicBezTo>
                      <a:cubicBezTo>
                        <a:pt x="18280" y="2869"/>
                        <a:pt x="18113" y="2803"/>
                        <a:pt x="17980" y="2803"/>
                      </a:cubicBezTo>
                      <a:cubicBezTo>
                        <a:pt x="17846" y="2803"/>
                        <a:pt x="17746" y="2836"/>
                        <a:pt x="17646" y="2869"/>
                      </a:cubicBezTo>
                      <a:cubicBezTo>
                        <a:pt x="17579" y="2903"/>
                        <a:pt x="17513" y="2970"/>
                        <a:pt x="17479" y="3036"/>
                      </a:cubicBezTo>
                      <a:lnTo>
                        <a:pt x="16712" y="3403"/>
                      </a:lnTo>
                      <a:lnTo>
                        <a:pt x="15311" y="3103"/>
                      </a:lnTo>
                      <a:cubicBezTo>
                        <a:pt x="15178" y="3003"/>
                        <a:pt x="15011" y="2936"/>
                        <a:pt x="14811" y="2936"/>
                      </a:cubicBezTo>
                      <a:lnTo>
                        <a:pt x="14510" y="2936"/>
                      </a:lnTo>
                      <a:cubicBezTo>
                        <a:pt x="14444" y="2869"/>
                        <a:pt x="14377" y="2869"/>
                        <a:pt x="14277" y="2836"/>
                      </a:cubicBezTo>
                      <a:cubicBezTo>
                        <a:pt x="14177" y="2836"/>
                        <a:pt x="14077" y="2803"/>
                        <a:pt x="14010" y="2703"/>
                      </a:cubicBezTo>
                      <a:lnTo>
                        <a:pt x="14010" y="2669"/>
                      </a:lnTo>
                      <a:lnTo>
                        <a:pt x="14010" y="2636"/>
                      </a:lnTo>
                      <a:lnTo>
                        <a:pt x="13977" y="2669"/>
                      </a:lnTo>
                      <a:lnTo>
                        <a:pt x="13777" y="2669"/>
                      </a:lnTo>
                      <a:cubicBezTo>
                        <a:pt x="13777" y="2636"/>
                        <a:pt x="13777" y="2636"/>
                        <a:pt x="13743" y="2603"/>
                      </a:cubicBezTo>
                      <a:cubicBezTo>
                        <a:pt x="13510" y="2436"/>
                        <a:pt x="13243" y="2302"/>
                        <a:pt x="12943" y="2236"/>
                      </a:cubicBezTo>
                      <a:cubicBezTo>
                        <a:pt x="12809" y="2236"/>
                        <a:pt x="12676" y="2269"/>
                        <a:pt x="12542" y="2302"/>
                      </a:cubicBezTo>
                      <a:cubicBezTo>
                        <a:pt x="12376" y="2336"/>
                        <a:pt x="12175" y="2336"/>
                        <a:pt x="11975" y="2336"/>
                      </a:cubicBezTo>
                      <a:cubicBezTo>
                        <a:pt x="11941" y="2340"/>
                        <a:pt x="11906" y="2342"/>
                        <a:pt x="11872" y="2342"/>
                      </a:cubicBezTo>
                      <a:cubicBezTo>
                        <a:pt x="11641" y="2342"/>
                        <a:pt x="11416" y="2247"/>
                        <a:pt x="11241" y="2102"/>
                      </a:cubicBezTo>
                      <a:cubicBezTo>
                        <a:pt x="11175" y="2036"/>
                        <a:pt x="11108" y="1969"/>
                        <a:pt x="11041" y="1902"/>
                      </a:cubicBezTo>
                      <a:lnTo>
                        <a:pt x="11008" y="1902"/>
                      </a:lnTo>
                      <a:cubicBezTo>
                        <a:pt x="11008" y="1869"/>
                        <a:pt x="11008" y="1869"/>
                        <a:pt x="11008" y="1835"/>
                      </a:cubicBezTo>
                      <a:lnTo>
                        <a:pt x="10441" y="1835"/>
                      </a:lnTo>
                      <a:cubicBezTo>
                        <a:pt x="10441" y="1802"/>
                        <a:pt x="10408" y="1802"/>
                        <a:pt x="10374" y="1802"/>
                      </a:cubicBezTo>
                      <a:lnTo>
                        <a:pt x="10341" y="1802"/>
                      </a:lnTo>
                      <a:cubicBezTo>
                        <a:pt x="10007" y="1602"/>
                        <a:pt x="9607" y="1535"/>
                        <a:pt x="9207" y="1535"/>
                      </a:cubicBezTo>
                      <a:lnTo>
                        <a:pt x="8640" y="1535"/>
                      </a:lnTo>
                      <a:cubicBezTo>
                        <a:pt x="8439" y="1602"/>
                        <a:pt x="8406" y="1735"/>
                        <a:pt x="8373" y="1869"/>
                      </a:cubicBezTo>
                      <a:cubicBezTo>
                        <a:pt x="8373" y="1902"/>
                        <a:pt x="8373" y="1969"/>
                        <a:pt x="8339" y="2002"/>
                      </a:cubicBezTo>
                      <a:lnTo>
                        <a:pt x="8306" y="2503"/>
                      </a:lnTo>
                      <a:lnTo>
                        <a:pt x="8206" y="2669"/>
                      </a:lnTo>
                      <a:lnTo>
                        <a:pt x="7906" y="2936"/>
                      </a:lnTo>
                      <a:lnTo>
                        <a:pt x="7839" y="2936"/>
                      </a:lnTo>
                      <a:cubicBezTo>
                        <a:pt x="7706" y="2936"/>
                        <a:pt x="7639" y="3036"/>
                        <a:pt x="7606" y="3170"/>
                      </a:cubicBezTo>
                      <a:cubicBezTo>
                        <a:pt x="7472" y="3403"/>
                        <a:pt x="7339" y="3637"/>
                        <a:pt x="7105" y="3637"/>
                      </a:cubicBezTo>
                      <a:lnTo>
                        <a:pt x="7005" y="3637"/>
                      </a:lnTo>
                      <a:cubicBezTo>
                        <a:pt x="6805" y="3570"/>
                        <a:pt x="6805" y="3370"/>
                        <a:pt x="6805" y="3170"/>
                      </a:cubicBezTo>
                      <a:cubicBezTo>
                        <a:pt x="6805" y="3103"/>
                        <a:pt x="6805" y="3036"/>
                        <a:pt x="6805" y="2970"/>
                      </a:cubicBezTo>
                      <a:cubicBezTo>
                        <a:pt x="6705" y="2869"/>
                        <a:pt x="6571" y="2836"/>
                        <a:pt x="6438" y="2836"/>
                      </a:cubicBezTo>
                      <a:cubicBezTo>
                        <a:pt x="6338" y="2836"/>
                        <a:pt x="6205" y="2869"/>
                        <a:pt x="6104" y="2936"/>
                      </a:cubicBezTo>
                      <a:cubicBezTo>
                        <a:pt x="6104" y="2970"/>
                        <a:pt x="6104" y="2970"/>
                        <a:pt x="6038" y="2970"/>
                      </a:cubicBezTo>
                      <a:cubicBezTo>
                        <a:pt x="5838" y="3070"/>
                        <a:pt x="5838" y="3236"/>
                        <a:pt x="5838" y="3437"/>
                      </a:cubicBezTo>
                      <a:lnTo>
                        <a:pt x="5904" y="3537"/>
                      </a:lnTo>
                      <a:lnTo>
                        <a:pt x="5804" y="3603"/>
                      </a:lnTo>
                      <a:cubicBezTo>
                        <a:pt x="5604" y="3737"/>
                        <a:pt x="5471" y="3870"/>
                        <a:pt x="5337" y="4037"/>
                      </a:cubicBezTo>
                      <a:cubicBezTo>
                        <a:pt x="5237" y="4037"/>
                        <a:pt x="5204" y="4104"/>
                        <a:pt x="5170" y="4170"/>
                      </a:cubicBezTo>
                      <a:lnTo>
                        <a:pt x="5137" y="4237"/>
                      </a:lnTo>
                      <a:cubicBezTo>
                        <a:pt x="5170" y="4437"/>
                        <a:pt x="5070" y="4637"/>
                        <a:pt x="4904" y="4737"/>
                      </a:cubicBezTo>
                      <a:cubicBezTo>
                        <a:pt x="4837" y="4804"/>
                        <a:pt x="4737" y="4938"/>
                        <a:pt x="4703" y="5038"/>
                      </a:cubicBezTo>
                      <a:cubicBezTo>
                        <a:pt x="4670" y="5104"/>
                        <a:pt x="4603" y="5204"/>
                        <a:pt x="4537" y="5271"/>
                      </a:cubicBezTo>
                      <a:cubicBezTo>
                        <a:pt x="4303" y="5638"/>
                        <a:pt x="4036" y="6005"/>
                        <a:pt x="4270" y="6405"/>
                      </a:cubicBezTo>
                      <a:cubicBezTo>
                        <a:pt x="4270" y="6439"/>
                        <a:pt x="4303" y="6472"/>
                        <a:pt x="4337" y="6505"/>
                      </a:cubicBezTo>
                      <a:lnTo>
                        <a:pt x="4370" y="6572"/>
                      </a:lnTo>
                      <a:cubicBezTo>
                        <a:pt x="4437" y="6639"/>
                        <a:pt x="4503" y="6706"/>
                        <a:pt x="4570" y="6739"/>
                      </a:cubicBezTo>
                      <a:cubicBezTo>
                        <a:pt x="4503" y="6772"/>
                        <a:pt x="4470" y="6806"/>
                        <a:pt x="4403" y="6806"/>
                      </a:cubicBezTo>
                      <a:cubicBezTo>
                        <a:pt x="4337" y="6806"/>
                        <a:pt x="4270" y="6772"/>
                        <a:pt x="4203" y="6772"/>
                      </a:cubicBezTo>
                      <a:cubicBezTo>
                        <a:pt x="4136" y="6739"/>
                        <a:pt x="4070" y="6706"/>
                        <a:pt x="4003" y="6706"/>
                      </a:cubicBezTo>
                      <a:cubicBezTo>
                        <a:pt x="3870" y="6706"/>
                        <a:pt x="3736" y="6806"/>
                        <a:pt x="3703" y="6939"/>
                      </a:cubicBezTo>
                      <a:cubicBezTo>
                        <a:pt x="3603" y="7139"/>
                        <a:pt x="3636" y="7373"/>
                        <a:pt x="3769" y="7539"/>
                      </a:cubicBezTo>
                      <a:cubicBezTo>
                        <a:pt x="3803" y="7606"/>
                        <a:pt x="3836" y="7673"/>
                        <a:pt x="3870" y="7740"/>
                      </a:cubicBezTo>
                      <a:cubicBezTo>
                        <a:pt x="4003" y="8540"/>
                        <a:pt x="4070" y="9307"/>
                        <a:pt x="3369" y="9941"/>
                      </a:cubicBezTo>
                      <a:cubicBezTo>
                        <a:pt x="3302" y="9975"/>
                        <a:pt x="3269" y="10075"/>
                        <a:pt x="3269" y="10141"/>
                      </a:cubicBezTo>
                      <a:cubicBezTo>
                        <a:pt x="3269" y="10241"/>
                        <a:pt x="3236" y="10308"/>
                        <a:pt x="3169" y="10375"/>
                      </a:cubicBezTo>
                      <a:lnTo>
                        <a:pt x="3169" y="10642"/>
                      </a:lnTo>
                      <a:lnTo>
                        <a:pt x="2869" y="11209"/>
                      </a:lnTo>
                      <a:cubicBezTo>
                        <a:pt x="2168" y="11909"/>
                        <a:pt x="2002" y="12977"/>
                        <a:pt x="2435" y="13877"/>
                      </a:cubicBezTo>
                      <a:lnTo>
                        <a:pt x="2435" y="14178"/>
                      </a:lnTo>
                      <a:lnTo>
                        <a:pt x="2469" y="14511"/>
                      </a:lnTo>
                      <a:cubicBezTo>
                        <a:pt x="1768" y="14911"/>
                        <a:pt x="1768" y="15612"/>
                        <a:pt x="1768" y="16179"/>
                      </a:cubicBezTo>
                      <a:cubicBezTo>
                        <a:pt x="1701" y="16246"/>
                        <a:pt x="1701" y="16279"/>
                        <a:pt x="1701" y="16346"/>
                      </a:cubicBezTo>
                      <a:cubicBezTo>
                        <a:pt x="1535" y="16746"/>
                        <a:pt x="1168" y="17046"/>
                        <a:pt x="767" y="17180"/>
                      </a:cubicBezTo>
                      <a:lnTo>
                        <a:pt x="601" y="17046"/>
                      </a:lnTo>
                      <a:cubicBezTo>
                        <a:pt x="534" y="17113"/>
                        <a:pt x="467" y="17180"/>
                        <a:pt x="367" y="17246"/>
                      </a:cubicBezTo>
                      <a:cubicBezTo>
                        <a:pt x="200" y="17413"/>
                        <a:pt x="0" y="17547"/>
                        <a:pt x="67" y="17880"/>
                      </a:cubicBezTo>
                      <a:cubicBezTo>
                        <a:pt x="67" y="17980"/>
                        <a:pt x="100" y="18080"/>
                        <a:pt x="200" y="18147"/>
                      </a:cubicBezTo>
                      <a:cubicBezTo>
                        <a:pt x="267" y="18180"/>
                        <a:pt x="300" y="18247"/>
                        <a:pt x="334" y="18314"/>
                      </a:cubicBezTo>
                      <a:lnTo>
                        <a:pt x="467" y="18314"/>
                      </a:lnTo>
                      <a:cubicBezTo>
                        <a:pt x="534" y="18514"/>
                        <a:pt x="500" y="18747"/>
                        <a:pt x="400" y="18948"/>
                      </a:cubicBezTo>
                      <a:cubicBezTo>
                        <a:pt x="300" y="19114"/>
                        <a:pt x="267" y="19348"/>
                        <a:pt x="334" y="19581"/>
                      </a:cubicBezTo>
                      <a:lnTo>
                        <a:pt x="334" y="19715"/>
                      </a:lnTo>
                      <a:cubicBezTo>
                        <a:pt x="300" y="19948"/>
                        <a:pt x="334" y="20148"/>
                        <a:pt x="467" y="20315"/>
                      </a:cubicBezTo>
                      <a:cubicBezTo>
                        <a:pt x="467" y="20415"/>
                        <a:pt x="467" y="20515"/>
                        <a:pt x="567" y="20549"/>
                      </a:cubicBezTo>
                      <a:cubicBezTo>
                        <a:pt x="701" y="20849"/>
                        <a:pt x="867" y="21016"/>
                        <a:pt x="1168" y="21016"/>
                      </a:cubicBezTo>
                      <a:cubicBezTo>
                        <a:pt x="1268" y="21016"/>
                        <a:pt x="1401" y="20982"/>
                        <a:pt x="1535" y="20949"/>
                      </a:cubicBezTo>
                      <a:lnTo>
                        <a:pt x="1768" y="20882"/>
                      </a:lnTo>
                      <a:cubicBezTo>
                        <a:pt x="2035" y="20749"/>
                        <a:pt x="2335" y="20649"/>
                        <a:pt x="2635" y="20649"/>
                      </a:cubicBezTo>
                      <a:lnTo>
                        <a:pt x="2835" y="20649"/>
                      </a:lnTo>
                      <a:cubicBezTo>
                        <a:pt x="2869" y="20682"/>
                        <a:pt x="2869" y="20716"/>
                        <a:pt x="2902" y="20749"/>
                      </a:cubicBezTo>
                      <a:cubicBezTo>
                        <a:pt x="2936" y="20816"/>
                        <a:pt x="2969" y="20882"/>
                        <a:pt x="2969" y="20949"/>
                      </a:cubicBezTo>
                      <a:cubicBezTo>
                        <a:pt x="2735" y="21583"/>
                        <a:pt x="3036" y="22050"/>
                        <a:pt x="3369" y="22483"/>
                      </a:cubicBezTo>
                      <a:cubicBezTo>
                        <a:pt x="3469" y="22584"/>
                        <a:pt x="3503" y="22717"/>
                        <a:pt x="3503" y="22850"/>
                      </a:cubicBezTo>
                      <a:cubicBezTo>
                        <a:pt x="3503" y="22917"/>
                        <a:pt x="3503" y="22984"/>
                        <a:pt x="3536" y="23051"/>
                      </a:cubicBezTo>
                      <a:cubicBezTo>
                        <a:pt x="3603" y="23718"/>
                        <a:pt x="3536" y="24418"/>
                        <a:pt x="3269" y="25019"/>
                      </a:cubicBezTo>
                      <a:cubicBezTo>
                        <a:pt x="3069" y="25486"/>
                        <a:pt x="2969" y="25953"/>
                        <a:pt x="2936" y="26453"/>
                      </a:cubicBezTo>
                      <a:cubicBezTo>
                        <a:pt x="2936" y="26520"/>
                        <a:pt x="2936" y="26586"/>
                        <a:pt x="2936" y="26686"/>
                      </a:cubicBezTo>
                      <a:cubicBezTo>
                        <a:pt x="2936" y="26753"/>
                        <a:pt x="2835" y="26820"/>
                        <a:pt x="2802" y="26887"/>
                      </a:cubicBezTo>
                      <a:cubicBezTo>
                        <a:pt x="2435" y="27220"/>
                        <a:pt x="2302" y="27687"/>
                        <a:pt x="2435" y="28154"/>
                      </a:cubicBezTo>
                      <a:cubicBezTo>
                        <a:pt x="2435" y="28488"/>
                        <a:pt x="2635" y="28788"/>
                        <a:pt x="2969" y="28888"/>
                      </a:cubicBezTo>
                      <a:cubicBezTo>
                        <a:pt x="3036" y="28921"/>
                        <a:pt x="3102" y="28955"/>
                        <a:pt x="3136" y="28988"/>
                      </a:cubicBezTo>
                      <a:cubicBezTo>
                        <a:pt x="3302" y="29055"/>
                        <a:pt x="3436" y="29188"/>
                        <a:pt x="3536" y="29322"/>
                      </a:cubicBezTo>
                      <a:cubicBezTo>
                        <a:pt x="3636" y="29522"/>
                        <a:pt x="3836" y="29622"/>
                        <a:pt x="4036" y="29622"/>
                      </a:cubicBezTo>
                      <a:cubicBezTo>
                        <a:pt x="4303" y="29622"/>
                        <a:pt x="4537" y="29455"/>
                        <a:pt x="4670" y="29222"/>
                      </a:cubicBezTo>
                      <a:cubicBezTo>
                        <a:pt x="4904" y="29222"/>
                        <a:pt x="5137" y="29188"/>
                        <a:pt x="5337" y="29122"/>
                      </a:cubicBezTo>
                      <a:cubicBezTo>
                        <a:pt x="5604" y="29088"/>
                        <a:pt x="5838" y="29055"/>
                        <a:pt x="6104" y="29021"/>
                      </a:cubicBezTo>
                      <a:cubicBezTo>
                        <a:pt x="6371" y="29021"/>
                        <a:pt x="6672" y="29122"/>
                        <a:pt x="6938" y="29288"/>
                      </a:cubicBezTo>
                      <a:cubicBezTo>
                        <a:pt x="6972" y="29322"/>
                        <a:pt x="7005" y="29322"/>
                        <a:pt x="7038" y="29322"/>
                      </a:cubicBezTo>
                      <a:cubicBezTo>
                        <a:pt x="7139" y="29322"/>
                        <a:pt x="7239" y="29255"/>
                        <a:pt x="7272" y="29155"/>
                      </a:cubicBezTo>
                      <a:cubicBezTo>
                        <a:pt x="7339" y="29021"/>
                        <a:pt x="7205" y="28955"/>
                        <a:pt x="7105" y="28888"/>
                      </a:cubicBezTo>
                      <a:lnTo>
                        <a:pt x="7072" y="28855"/>
                      </a:lnTo>
                      <a:cubicBezTo>
                        <a:pt x="7105" y="28755"/>
                        <a:pt x="7072" y="28621"/>
                        <a:pt x="6972" y="28554"/>
                      </a:cubicBezTo>
                      <a:cubicBezTo>
                        <a:pt x="6938" y="28521"/>
                        <a:pt x="6905" y="28488"/>
                        <a:pt x="6905" y="28454"/>
                      </a:cubicBezTo>
                      <a:cubicBezTo>
                        <a:pt x="6872" y="28154"/>
                        <a:pt x="6838" y="27854"/>
                        <a:pt x="6738" y="27554"/>
                      </a:cubicBezTo>
                      <a:cubicBezTo>
                        <a:pt x="6571" y="27087"/>
                        <a:pt x="6571" y="26620"/>
                        <a:pt x="6672" y="26153"/>
                      </a:cubicBezTo>
                      <a:cubicBezTo>
                        <a:pt x="6705" y="26086"/>
                        <a:pt x="6705" y="26019"/>
                        <a:pt x="6738" y="25986"/>
                      </a:cubicBezTo>
                      <a:cubicBezTo>
                        <a:pt x="7005" y="25486"/>
                        <a:pt x="7239" y="24985"/>
                        <a:pt x="6872" y="24418"/>
                      </a:cubicBezTo>
                      <a:lnTo>
                        <a:pt x="6872" y="24318"/>
                      </a:lnTo>
                      <a:cubicBezTo>
                        <a:pt x="6905" y="24118"/>
                        <a:pt x="6838" y="23884"/>
                        <a:pt x="6772" y="23718"/>
                      </a:cubicBezTo>
                      <a:cubicBezTo>
                        <a:pt x="6772" y="23484"/>
                        <a:pt x="6805" y="23251"/>
                        <a:pt x="6805" y="23051"/>
                      </a:cubicBezTo>
                      <a:cubicBezTo>
                        <a:pt x="6772" y="22550"/>
                        <a:pt x="6872" y="22083"/>
                        <a:pt x="7038" y="21650"/>
                      </a:cubicBezTo>
                      <a:cubicBezTo>
                        <a:pt x="7072" y="21549"/>
                        <a:pt x="7072" y="21483"/>
                        <a:pt x="7038" y="21383"/>
                      </a:cubicBezTo>
                      <a:lnTo>
                        <a:pt x="7038" y="21349"/>
                      </a:lnTo>
                      <a:lnTo>
                        <a:pt x="7005" y="21349"/>
                      </a:lnTo>
                      <a:lnTo>
                        <a:pt x="7005" y="20015"/>
                      </a:lnTo>
                      <a:cubicBezTo>
                        <a:pt x="7072" y="19982"/>
                        <a:pt x="7105" y="19915"/>
                        <a:pt x="7105" y="19848"/>
                      </a:cubicBezTo>
                      <a:cubicBezTo>
                        <a:pt x="7105" y="19815"/>
                        <a:pt x="7105" y="19782"/>
                        <a:pt x="7105" y="19748"/>
                      </a:cubicBezTo>
                      <a:cubicBezTo>
                        <a:pt x="7105" y="19648"/>
                        <a:pt x="7105" y="19548"/>
                        <a:pt x="6972" y="19548"/>
                      </a:cubicBezTo>
                      <a:cubicBezTo>
                        <a:pt x="6972" y="19381"/>
                        <a:pt x="6905" y="19248"/>
                        <a:pt x="6838" y="19181"/>
                      </a:cubicBezTo>
                      <a:cubicBezTo>
                        <a:pt x="6672" y="19014"/>
                        <a:pt x="6605" y="18814"/>
                        <a:pt x="6638" y="18614"/>
                      </a:cubicBezTo>
                      <a:cubicBezTo>
                        <a:pt x="6672" y="18414"/>
                        <a:pt x="6838" y="18247"/>
                        <a:pt x="7005" y="18147"/>
                      </a:cubicBezTo>
                      <a:cubicBezTo>
                        <a:pt x="7139" y="18080"/>
                        <a:pt x="7239" y="17980"/>
                        <a:pt x="7339" y="17880"/>
                      </a:cubicBezTo>
                      <a:cubicBezTo>
                        <a:pt x="7339" y="17847"/>
                        <a:pt x="7372" y="17813"/>
                        <a:pt x="7405" y="17780"/>
                      </a:cubicBezTo>
                      <a:cubicBezTo>
                        <a:pt x="7505" y="17680"/>
                        <a:pt x="7606" y="17613"/>
                        <a:pt x="7739" y="17580"/>
                      </a:cubicBezTo>
                      <a:cubicBezTo>
                        <a:pt x="7839" y="17580"/>
                        <a:pt x="7906" y="17513"/>
                        <a:pt x="8006" y="17480"/>
                      </a:cubicBezTo>
                      <a:lnTo>
                        <a:pt x="8506" y="17480"/>
                      </a:lnTo>
                      <a:cubicBezTo>
                        <a:pt x="8552" y="17474"/>
                        <a:pt x="8597" y="17471"/>
                        <a:pt x="8641" y="17471"/>
                      </a:cubicBezTo>
                      <a:cubicBezTo>
                        <a:pt x="8853" y="17471"/>
                        <a:pt x="9047" y="17536"/>
                        <a:pt x="9240" y="17647"/>
                      </a:cubicBezTo>
                      <a:lnTo>
                        <a:pt x="9273" y="18547"/>
                      </a:lnTo>
                      <a:cubicBezTo>
                        <a:pt x="9307" y="18781"/>
                        <a:pt x="9207" y="19048"/>
                        <a:pt x="9040" y="19214"/>
                      </a:cubicBezTo>
                      <a:cubicBezTo>
                        <a:pt x="8840" y="19381"/>
                        <a:pt x="8740" y="19615"/>
                        <a:pt x="8706" y="19882"/>
                      </a:cubicBezTo>
                      <a:cubicBezTo>
                        <a:pt x="8573" y="20115"/>
                        <a:pt x="8506" y="20349"/>
                        <a:pt x="8540" y="20615"/>
                      </a:cubicBezTo>
                      <a:cubicBezTo>
                        <a:pt x="8540" y="20649"/>
                        <a:pt x="8540" y="20649"/>
                        <a:pt x="8540" y="20682"/>
                      </a:cubicBezTo>
                      <a:cubicBezTo>
                        <a:pt x="8540" y="20749"/>
                        <a:pt x="8573" y="20816"/>
                        <a:pt x="8606" y="20882"/>
                      </a:cubicBezTo>
                      <a:cubicBezTo>
                        <a:pt x="8606" y="20916"/>
                        <a:pt x="8606" y="20916"/>
                        <a:pt x="8640" y="20949"/>
                      </a:cubicBezTo>
                      <a:cubicBezTo>
                        <a:pt x="8640" y="20982"/>
                        <a:pt x="8673" y="21016"/>
                        <a:pt x="8706" y="21049"/>
                      </a:cubicBezTo>
                      <a:cubicBezTo>
                        <a:pt x="9340" y="21750"/>
                        <a:pt x="10107" y="22383"/>
                        <a:pt x="10941" y="22917"/>
                      </a:cubicBezTo>
                      <a:cubicBezTo>
                        <a:pt x="10975" y="22984"/>
                        <a:pt x="11041" y="23017"/>
                        <a:pt x="11108" y="23017"/>
                      </a:cubicBezTo>
                      <a:lnTo>
                        <a:pt x="11241" y="23017"/>
                      </a:lnTo>
                      <a:cubicBezTo>
                        <a:pt x="11342" y="23084"/>
                        <a:pt x="11408" y="23117"/>
                        <a:pt x="11408" y="23184"/>
                      </a:cubicBezTo>
                      <a:cubicBezTo>
                        <a:pt x="11442" y="23284"/>
                        <a:pt x="11408" y="23384"/>
                        <a:pt x="11342" y="23451"/>
                      </a:cubicBezTo>
                      <a:cubicBezTo>
                        <a:pt x="11208" y="23584"/>
                        <a:pt x="11141" y="23818"/>
                        <a:pt x="11208" y="24018"/>
                      </a:cubicBezTo>
                      <a:cubicBezTo>
                        <a:pt x="10875" y="24385"/>
                        <a:pt x="10808" y="24885"/>
                        <a:pt x="11008" y="25319"/>
                      </a:cubicBezTo>
                      <a:cubicBezTo>
                        <a:pt x="11008" y="25352"/>
                        <a:pt x="11041" y="25386"/>
                        <a:pt x="11041" y="25419"/>
                      </a:cubicBezTo>
                      <a:cubicBezTo>
                        <a:pt x="11442" y="26153"/>
                        <a:pt x="12109" y="26253"/>
                        <a:pt x="12709" y="26253"/>
                      </a:cubicBezTo>
                      <a:cubicBezTo>
                        <a:pt x="12843" y="26320"/>
                        <a:pt x="12943" y="26353"/>
                        <a:pt x="13076" y="26353"/>
                      </a:cubicBezTo>
                      <a:cubicBezTo>
                        <a:pt x="13310" y="26353"/>
                        <a:pt x="13543" y="26219"/>
                        <a:pt x="13710" y="26053"/>
                      </a:cubicBezTo>
                      <a:cubicBezTo>
                        <a:pt x="13810" y="25886"/>
                        <a:pt x="13777" y="25686"/>
                        <a:pt x="13643" y="25552"/>
                      </a:cubicBezTo>
                      <a:cubicBezTo>
                        <a:pt x="13610" y="25552"/>
                        <a:pt x="13576" y="25519"/>
                        <a:pt x="13543" y="25486"/>
                      </a:cubicBezTo>
                      <a:cubicBezTo>
                        <a:pt x="13510" y="25386"/>
                        <a:pt x="13510" y="25252"/>
                        <a:pt x="13543" y="25119"/>
                      </a:cubicBezTo>
                      <a:cubicBezTo>
                        <a:pt x="13576" y="25085"/>
                        <a:pt x="13610" y="25019"/>
                        <a:pt x="13643" y="24985"/>
                      </a:cubicBezTo>
                      <a:cubicBezTo>
                        <a:pt x="13643" y="24952"/>
                        <a:pt x="13677" y="24952"/>
                        <a:pt x="13677" y="24919"/>
                      </a:cubicBezTo>
                      <a:cubicBezTo>
                        <a:pt x="13743" y="24919"/>
                        <a:pt x="13777" y="24885"/>
                        <a:pt x="13843" y="24885"/>
                      </a:cubicBezTo>
                      <a:cubicBezTo>
                        <a:pt x="13943" y="24885"/>
                        <a:pt x="14010" y="24852"/>
                        <a:pt x="14077" y="24818"/>
                      </a:cubicBezTo>
                      <a:lnTo>
                        <a:pt x="14110" y="24818"/>
                      </a:lnTo>
                      <a:cubicBezTo>
                        <a:pt x="14177" y="24818"/>
                        <a:pt x="14244" y="24818"/>
                        <a:pt x="14310" y="24785"/>
                      </a:cubicBezTo>
                      <a:cubicBezTo>
                        <a:pt x="14444" y="24752"/>
                        <a:pt x="14577" y="24718"/>
                        <a:pt x="14677" y="24652"/>
                      </a:cubicBezTo>
                      <a:lnTo>
                        <a:pt x="14744" y="24618"/>
                      </a:lnTo>
                      <a:cubicBezTo>
                        <a:pt x="14777" y="24652"/>
                        <a:pt x="14844" y="24652"/>
                        <a:pt x="14877" y="24652"/>
                      </a:cubicBezTo>
                      <a:cubicBezTo>
                        <a:pt x="14944" y="24652"/>
                        <a:pt x="15011" y="24652"/>
                        <a:pt x="15044" y="24585"/>
                      </a:cubicBezTo>
                      <a:cubicBezTo>
                        <a:pt x="15144" y="24685"/>
                        <a:pt x="15244" y="24785"/>
                        <a:pt x="15344" y="24818"/>
                      </a:cubicBezTo>
                      <a:cubicBezTo>
                        <a:pt x="15411" y="24852"/>
                        <a:pt x="15478" y="24885"/>
                        <a:pt x="15545" y="24919"/>
                      </a:cubicBezTo>
                      <a:lnTo>
                        <a:pt x="15678" y="24952"/>
                      </a:lnTo>
                      <a:lnTo>
                        <a:pt x="15745" y="25019"/>
                      </a:lnTo>
                      <a:lnTo>
                        <a:pt x="15645" y="25019"/>
                      </a:lnTo>
                      <a:cubicBezTo>
                        <a:pt x="15311" y="25052"/>
                        <a:pt x="15011" y="25185"/>
                        <a:pt x="14811" y="25419"/>
                      </a:cubicBezTo>
                      <a:lnTo>
                        <a:pt x="14577" y="25586"/>
                      </a:lnTo>
                      <a:cubicBezTo>
                        <a:pt x="14544" y="25586"/>
                        <a:pt x="14510" y="25619"/>
                        <a:pt x="14444" y="25652"/>
                      </a:cubicBezTo>
                      <a:cubicBezTo>
                        <a:pt x="14410" y="25652"/>
                        <a:pt x="14410" y="25686"/>
                        <a:pt x="14377" y="25719"/>
                      </a:cubicBezTo>
                      <a:lnTo>
                        <a:pt x="14244" y="25853"/>
                      </a:lnTo>
                      <a:lnTo>
                        <a:pt x="14110" y="25986"/>
                      </a:lnTo>
                      <a:cubicBezTo>
                        <a:pt x="14310" y="26353"/>
                        <a:pt x="14344" y="26753"/>
                        <a:pt x="14210" y="27153"/>
                      </a:cubicBezTo>
                      <a:cubicBezTo>
                        <a:pt x="14144" y="27254"/>
                        <a:pt x="14077" y="27320"/>
                        <a:pt x="13977" y="27420"/>
                      </a:cubicBezTo>
                      <a:cubicBezTo>
                        <a:pt x="13843" y="28121"/>
                        <a:pt x="13977" y="28288"/>
                        <a:pt x="14644" y="28421"/>
                      </a:cubicBezTo>
                      <a:lnTo>
                        <a:pt x="14744" y="28421"/>
                      </a:lnTo>
                      <a:cubicBezTo>
                        <a:pt x="14877" y="28421"/>
                        <a:pt x="15044" y="28454"/>
                        <a:pt x="15111" y="28621"/>
                      </a:cubicBezTo>
                      <a:lnTo>
                        <a:pt x="15144" y="28721"/>
                      </a:lnTo>
                      <a:cubicBezTo>
                        <a:pt x="15178" y="28788"/>
                        <a:pt x="15178" y="28888"/>
                        <a:pt x="15211" y="28955"/>
                      </a:cubicBezTo>
                      <a:cubicBezTo>
                        <a:pt x="15211" y="28988"/>
                        <a:pt x="15244" y="29021"/>
                        <a:pt x="15244" y="29088"/>
                      </a:cubicBezTo>
                      <a:lnTo>
                        <a:pt x="15244" y="29155"/>
                      </a:lnTo>
                      <a:cubicBezTo>
                        <a:pt x="15278" y="29188"/>
                        <a:pt x="15311" y="29255"/>
                        <a:pt x="15344" y="29322"/>
                      </a:cubicBezTo>
                      <a:cubicBezTo>
                        <a:pt x="15344" y="29355"/>
                        <a:pt x="15378" y="29388"/>
                        <a:pt x="15411" y="29388"/>
                      </a:cubicBezTo>
                      <a:cubicBezTo>
                        <a:pt x="15444" y="29422"/>
                        <a:pt x="15478" y="29455"/>
                        <a:pt x="15511" y="29488"/>
                      </a:cubicBezTo>
                      <a:cubicBezTo>
                        <a:pt x="15545" y="29522"/>
                        <a:pt x="15578" y="29522"/>
                        <a:pt x="15611" y="29555"/>
                      </a:cubicBezTo>
                      <a:cubicBezTo>
                        <a:pt x="15678" y="29589"/>
                        <a:pt x="15745" y="29589"/>
                        <a:pt x="15811" y="29589"/>
                      </a:cubicBezTo>
                      <a:lnTo>
                        <a:pt x="15911" y="29589"/>
                      </a:lnTo>
                      <a:cubicBezTo>
                        <a:pt x="15928" y="29605"/>
                        <a:pt x="15945" y="29614"/>
                        <a:pt x="15962" y="29614"/>
                      </a:cubicBezTo>
                      <a:cubicBezTo>
                        <a:pt x="15978" y="29614"/>
                        <a:pt x="15995" y="29605"/>
                        <a:pt x="16012" y="29589"/>
                      </a:cubicBezTo>
                      <a:lnTo>
                        <a:pt x="16078" y="29589"/>
                      </a:lnTo>
                      <a:cubicBezTo>
                        <a:pt x="16579" y="29589"/>
                        <a:pt x="16779" y="29355"/>
                        <a:pt x="16845" y="28821"/>
                      </a:cubicBezTo>
                      <a:cubicBezTo>
                        <a:pt x="16845" y="28721"/>
                        <a:pt x="16879" y="28621"/>
                        <a:pt x="16912" y="28521"/>
                      </a:cubicBezTo>
                      <a:cubicBezTo>
                        <a:pt x="16946" y="28454"/>
                        <a:pt x="16946" y="28421"/>
                        <a:pt x="16946" y="28388"/>
                      </a:cubicBezTo>
                      <a:lnTo>
                        <a:pt x="17012" y="28388"/>
                      </a:lnTo>
                      <a:lnTo>
                        <a:pt x="17079" y="28321"/>
                      </a:lnTo>
                      <a:cubicBezTo>
                        <a:pt x="17112" y="28354"/>
                        <a:pt x="17179" y="28388"/>
                        <a:pt x="17246" y="28388"/>
                      </a:cubicBezTo>
                      <a:cubicBezTo>
                        <a:pt x="17379" y="28354"/>
                        <a:pt x="17546" y="28288"/>
                        <a:pt x="17646" y="28154"/>
                      </a:cubicBezTo>
                      <a:cubicBezTo>
                        <a:pt x="17880" y="28087"/>
                        <a:pt x="18280" y="27987"/>
                        <a:pt x="18180" y="27620"/>
                      </a:cubicBezTo>
                      <a:cubicBezTo>
                        <a:pt x="18146" y="27420"/>
                        <a:pt x="18046" y="27254"/>
                        <a:pt x="17880" y="27153"/>
                      </a:cubicBezTo>
                      <a:cubicBezTo>
                        <a:pt x="17779" y="27087"/>
                        <a:pt x="17679" y="27087"/>
                        <a:pt x="17579" y="27053"/>
                      </a:cubicBezTo>
                      <a:lnTo>
                        <a:pt x="17513" y="27053"/>
                      </a:lnTo>
                      <a:cubicBezTo>
                        <a:pt x="17212" y="26887"/>
                        <a:pt x="17146" y="26686"/>
                        <a:pt x="17346" y="26320"/>
                      </a:cubicBezTo>
                      <a:cubicBezTo>
                        <a:pt x="17346" y="26286"/>
                        <a:pt x="17379" y="26253"/>
                        <a:pt x="17413" y="26219"/>
                      </a:cubicBezTo>
                      <a:cubicBezTo>
                        <a:pt x="17479" y="26086"/>
                        <a:pt x="17513" y="25986"/>
                        <a:pt x="17646" y="25986"/>
                      </a:cubicBezTo>
                      <a:cubicBezTo>
                        <a:pt x="17746" y="25986"/>
                        <a:pt x="17813" y="26019"/>
                        <a:pt x="17880" y="26053"/>
                      </a:cubicBezTo>
                      <a:cubicBezTo>
                        <a:pt x="17946" y="26086"/>
                        <a:pt x="17980" y="26086"/>
                        <a:pt x="18013" y="26086"/>
                      </a:cubicBezTo>
                      <a:cubicBezTo>
                        <a:pt x="18046" y="26086"/>
                        <a:pt x="18046" y="26086"/>
                        <a:pt x="18080" y="26053"/>
                      </a:cubicBezTo>
                      <a:cubicBezTo>
                        <a:pt x="18146" y="26053"/>
                        <a:pt x="18180" y="25986"/>
                        <a:pt x="18213" y="25919"/>
                      </a:cubicBezTo>
                      <a:cubicBezTo>
                        <a:pt x="18213" y="25919"/>
                        <a:pt x="18213" y="25886"/>
                        <a:pt x="18213" y="25886"/>
                      </a:cubicBezTo>
                      <a:lnTo>
                        <a:pt x="18213" y="25853"/>
                      </a:lnTo>
                      <a:cubicBezTo>
                        <a:pt x="18246" y="25786"/>
                        <a:pt x="18246" y="25752"/>
                        <a:pt x="18213" y="25719"/>
                      </a:cubicBezTo>
                      <a:lnTo>
                        <a:pt x="18213" y="25652"/>
                      </a:lnTo>
                      <a:cubicBezTo>
                        <a:pt x="18213" y="25652"/>
                        <a:pt x="18213" y="25619"/>
                        <a:pt x="18213" y="25619"/>
                      </a:cubicBezTo>
                      <a:cubicBezTo>
                        <a:pt x="18080" y="25419"/>
                        <a:pt x="17980" y="25185"/>
                        <a:pt x="17946" y="24952"/>
                      </a:cubicBezTo>
                      <a:cubicBezTo>
                        <a:pt x="17846" y="24485"/>
                        <a:pt x="17746" y="23985"/>
                        <a:pt x="17012" y="23951"/>
                      </a:cubicBezTo>
                      <a:cubicBezTo>
                        <a:pt x="16996" y="23968"/>
                        <a:pt x="16987" y="23976"/>
                        <a:pt x="16979" y="23976"/>
                      </a:cubicBezTo>
                      <a:cubicBezTo>
                        <a:pt x="16971" y="23976"/>
                        <a:pt x="16962" y="23968"/>
                        <a:pt x="16946" y="23951"/>
                      </a:cubicBezTo>
                      <a:lnTo>
                        <a:pt x="16912" y="23951"/>
                      </a:lnTo>
                      <a:cubicBezTo>
                        <a:pt x="16879" y="23918"/>
                        <a:pt x="16879" y="23851"/>
                        <a:pt x="16879" y="23784"/>
                      </a:cubicBezTo>
                      <a:cubicBezTo>
                        <a:pt x="16879" y="23718"/>
                        <a:pt x="16845" y="23651"/>
                        <a:pt x="16812" y="23584"/>
                      </a:cubicBezTo>
                      <a:cubicBezTo>
                        <a:pt x="16879" y="23551"/>
                        <a:pt x="16912" y="23518"/>
                        <a:pt x="16946" y="23518"/>
                      </a:cubicBezTo>
                      <a:cubicBezTo>
                        <a:pt x="17012" y="23518"/>
                        <a:pt x="17046" y="23551"/>
                        <a:pt x="17079" y="23618"/>
                      </a:cubicBezTo>
                      <a:cubicBezTo>
                        <a:pt x="17212" y="23751"/>
                        <a:pt x="17413" y="23818"/>
                        <a:pt x="17613" y="23851"/>
                      </a:cubicBezTo>
                      <a:cubicBezTo>
                        <a:pt x="17779" y="23818"/>
                        <a:pt x="17946" y="23718"/>
                        <a:pt x="18080" y="23584"/>
                      </a:cubicBezTo>
                      <a:cubicBezTo>
                        <a:pt x="18180" y="23351"/>
                        <a:pt x="18246" y="23084"/>
                        <a:pt x="18213" y="22850"/>
                      </a:cubicBezTo>
                      <a:cubicBezTo>
                        <a:pt x="18180" y="22617"/>
                        <a:pt x="18146" y="22350"/>
                        <a:pt x="17980" y="22350"/>
                      </a:cubicBezTo>
                      <a:lnTo>
                        <a:pt x="17913" y="22350"/>
                      </a:lnTo>
                      <a:cubicBezTo>
                        <a:pt x="17779" y="22383"/>
                        <a:pt x="17646" y="22417"/>
                        <a:pt x="17479" y="22417"/>
                      </a:cubicBezTo>
                      <a:cubicBezTo>
                        <a:pt x="17445" y="22411"/>
                        <a:pt x="17411" y="22408"/>
                        <a:pt x="17376" y="22408"/>
                      </a:cubicBezTo>
                      <a:cubicBezTo>
                        <a:pt x="17211" y="22408"/>
                        <a:pt x="17050" y="22473"/>
                        <a:pt x="16912" y="22584"/>
                      </a:cubicBezTo>
                      <a:lnTo>
                        <a:pt x="16879" y="22617"/>
                      </a:lnTo>
                      <a:cubicBezTo>
                        <a:pt x="16845" y="22650"/>
                        <a:pt x="16812" y="22684"/>
                        <a:pt x="16812" y="22717"/>
                      </a:cubicBezTo>
                      <a:lnTo>
                        <a:pt x="16378" y="22617"/>
                      </a:lnTo>
                      <a:cubicBezTo>
                        <a:pt x="16345" y="22584"/>
                        <a:pt x="16312" y="22584"/>
                        <a:pt x="16278" y="22584"/>
                      </a:cubicBezTo>
                      <a:cubicBezTo>
                        <a:pt x="16212" y="22584"/>
                        <a:pt x="16112" y="22617"/>
                        <a:pt x="16045" y="22650"/>
                      </a:cubicBezTo>
                      <a:cubicBezTo>
                        <a:pt x="16012" y="22684"/>
                        <a:pt x="15978" y="22717"/>
                        <a:pt x="15911" y="22717"/>
                      </a:cubicBezTo>
                      <a:cubicBezTo>
                        <a:pt x="15911" y="22717"/>
                        <a:pt x="15878" y="22717"/>
                        <a:pt x="15845" y="22650"/>
                      </a:cubicBezTo>
                      <a:cubicBezTo>
                        <a:pt x="15845" y="22584"/>
                        <a:pt x="15811" y="22550"/>
                        <a:pt x="15778" y="22483"/>
                      </a:cubicBezTo>
                      <a:cubicBezTo>
                        <a:pt x="15611" y="22150"/>
                        <a:pt x="15378" y="21883"/>
                        <a:pt x="15111" y="21650"/>
                      </a:cubicBezTo>
                      <a:cubicBezTo>
                        <a:pt x="14644" y="21249"/>
                        <a:pt x="14210" y="20849"/>
                        <a:pt x="14310" y="20115"/>
                      </a:cubicBezTo>
                      <a:cubicBezTo>
                        <a:pt x="14410" y="20048"/>
                        <a:pt x="14510" y="19982"/>
                        <a:pt x="14611" y="19948"/>
                      </a:cubicBezTo>
                      <a:cubicBezTo>
                        <a:pt x="14777" y="19848"/>
                        <a:pt x="14911" y="19748"/>
                        <a:pt x="15011" y="19581"/>
                      </a:cubicBezTo>
                      <a:cubicBezTo>
                        <a:pt x="15044" y="19548"/>
                        <a:pt x="15078" y="19515"/>
                        <a:pt x="15078" y="19448"/>
                      </a:cubicBezTo>
                      <a:cubicBezTo>
                        <a:pt x="15111" y="19381"/>
                        <a:pt x="15111" y="19315"/>
                        <a:pt x="15111" y="19281"/>
                      </a:cubicBezTo>
                      <a:cubicBezTo>
                        <a:pt x="15111" y="19081"/>
                        <a:pt x="15011" y="19014"/>
                        <a:pt x="14844" y="18981"/>
                      </a:cubicBezTo>
                      <a:lnTo>
                        <a:pt x="14444" y="18681"/>
                      </a:lnTo>
                      <a:cubicBezTo>
                        <a:pt x="14444" y="18614"/>
                        <a:pt x="14444" y="18547"/>
                        <a:pt x="14444" y="18514"/>
                      </a:cubicBezTo>
                      <a:cubicBezTo>
                        <a:pt x="14377" y="18247"/>
                        <a:pt x="14244" y="18014"/>
                        <a:pt x="14043" y="17813"/>
                      </a:cubicBezTo>
                      <a:cubicBezTo>
                        <a:pt x="13977" y="17747"/>
                        <a:pt x="13910" y="17680"/>
                        <a:pt x="13877" y="17613"/>
                      </a:cubicBezTo>
                      <a:cubicBezTo>
                        <a:pt x="13810" y="17547"/>
                        <a:pt x="13743" y="17513"/>
                        <a:pt x="13710" y="17480"/>
                      </a:cubicBezTo>
                      <a:lnTo>
                        <a:pt x="13677" y="17447"/>
                      </a:lnTo>
                      <a:cubicBezTo>
                        <a:pt x="13543" y="17280"/>
                        <a:pt x="13410" y="17113"/>
                        <a:pt x="13310" y="16946"/>
                      </a:cubicBezTo>
                      <a:cubicBezTo>
                        <a:pt x="13210" y="16779"/>
                        <a:pt x="13109" y="16646"/>
                        <a:pt x="13009" y="16513"/>
                      </a:cubicBezTo>
                      <a:lnTo>
                        <a:pt x="12175" y="15378"/>
                      </a:lnTo>
                      <a:cubicBezTo>
                        <a:pt x="12142" y="15345"/>
                        <a:pt x="12109" y="15312"/>
                        <a:pt x="12042" y="15278"/>
                      </a:cubicBezTo>
                      <a:cubicBezTo>
                        <a:pt x="11942" y="15212"/>
                        <a:pt x="11875" y="15145"/>
                        <a:pt x="11809" y="15045"/>
                      </a:cubicBezTo>
                      <a:cubicBezTo>
                        <a:pt x="11775" y="15011"/>
                        <a:pt x="11742" y="14978"/>
                        <a:pt x="11742" y="14911"/>
                      </a:cubicBezTo>
                      <a:cubicBezTo>
                        <a:pt x="12075" y="14811"/>
                        <a:pt x="12342" y="14578"/>
                        <a:pt x="12476" y="14244"/>
                      </a:cubicBezTo>
                      <a:cubicBezTo>
                        <a:pt x="12576" y="14044"/>
                        <a:pt x="12709" y="13877"/>
                        <a:pt x="12876" y="13744"/>
                      </a:cubicBezTo>
                      <a:lnTo>
                        <a:pt x="13009" y="13711"/>
                      </a:lnTo>
                      <a:lnTo>
                        <a:pt x="13109" y="13711"/>
                      </a:lnTo>
                      <a:cubicBezTo>
                        <a:pt x="13376" y="13711"/>
                        <a:pt x="13643" y="13610"/>
                        <a:pt x="13877" y="13444"/>
                      </a:cubicBezTo>
                      <a:cubicBezTo>
                        <a:pt x="13910" y="13377"/>
                        <a:pt x="13943" y="13344"/>
                        <a:pt x="14010" y="13277"/>
                      </a:cubicBezTo>
                      <a:lnTo>
                        <a:pt x="14043" y="13244"/>
                      </a:lnTo>
                      <a:cubicBezTo>
                        <a:pt x="14210" y="13110"/>
                        <a:pt x="14410" y="12977"/>
                        <a:pt x="14611" y="12877"/>
                      </a:cubicBezTo>
                      <a:cubicBezTo>
                        <a:pt x="14777" y="12777"/>
                        <a:pt x="14944" y="12643"/>
                        <a:pt x="15111" y="12543"/>
                      </a:cubicBezTo>
                      <a:cubicBezTo>
                        <a:pt x="15344" y="12543"/>
                        <a:pt x="15444" y="12343"/>
                        <a:pt x="15511" y="12176"/>
                      </a:cubicBezTo>
                      <a:cubicBezTo>
                        <a:pt x="15511" y="12143"/>
                        <a:pt x="15511" y="12076"/>
                        <a:pt x="15511" y="12043"/>
                      </a:cubicBezTo>
                      <a:cubicBezTo>
                        <a:pt x="15811" y="11843"/>
                        <a:pt x="16012" y="11542"/>
                        <a:pt x="16078" y="11209"/>
                      </a:cubicBezTo>
                      <a:cubicBezTo>
                        <a:pt x="16212" y="11142"/>
                        <a:pt x="16312" y="11009"/>
                        <a:pt x="16378" y="10875"/>
                      </a:cubicBezTo>
                      <a:lnTo>
                        <a:pt x="16445" y="10875"/>
                      </a:lnTo>
                      <a:cubicBezTo>
                        <a:pt x="16579" y="10808"/>
                        <a:pt x="16712" y="10775"/>
                        <a:pt x="16845" y="10708"/>
                      </a:cubicBezTo>
                      <a:lnTo>
                        <a:pt x="17079" y="10642"/>
                      </a:lnTo>
                      <a:lnTo>
                        <a:pt x="17212" y="10642"/>
                      </a:lnTo>
                      <a:lnTo>
                        <a:pt x="17312" y="10675"/>
                      </a:lnTo>
                      <a:cubicBezTo>
                        <a:pt x="17513" y="10708"/>
                        <a:pt x="17679" y="10808"/>
                        <a:pt x="17813" y="10942"/>
                      </a:cubicBezTo>
                      <a:cubicBezTo>
                        <a:pt x="17946" y="11075"/>
                        <a:pt x="18080" y="11142"/>
                        <a:pt x="18280" y="11142"/>
                      </a:cubicBezTo>
                      <a:lnTo>
                        <a:pt x="18413" y="11142"/>
                      </a:lnTo>
                      <a:cubicBezTo>
                        <a:pt x="18480" y="11109"/>
                        <a:pt x="18547" y="11075"/>
                        <a:pt x="18580" y="11075"/>
                      </a:cubicBezTo>
                      <a:cubicBezTo>
                        <a:pt x="18613" y="11042"/>
                        <a:pt x="18647" y="11009"/>
                        <a:pt x="18680" y="11009"/>
                      </a:cubicBezTo>
                      <a:lnTo>
                        <a:pt x="18747" y="10975"/>
                      </a:lnTo>
                      <a:cubicBezTo>
                        <a:pt x="18747" y="10808"/>
                        <a:pt x="18780" y="10675"/>
                        <a:pt x="18847" y="10542"/>
                      </a:cubicBezTo>
                      <a:cubicBezTo>
                        <a:pt x="18947" y="10375"/>
                        <a:pt x="18980" y="10175"/>
                        <a:pt x="18914" y="9975"/>
                      </a:cubicBezTo>
                      <a:cubicBezTo>
                        <a:pt x="19014" y="9474"/>
                        <a:pt x="18847" y="9207"/>
                        <a:pt x="18313" y="9007"/>
                      </a:cubicBezTo>
                      <a:cubicBezTo>
                        <a:pt x="18113" y="8940"/>
                        <a:pt x="17880" y="8907"/>
                        <a:pt x="17646" y="8907"/>
                      </a:cubicBezTo>
                      <a:cubicBezTo>
                        <a:pt x="17279" y="8907"/>
                        <a:pt x="16946" y="8974"/>
                        <a:pt x="16579" y="9107"/>
                      </a:cubicBezTo>
                      <a:cubicBezTo>
                        <a:pt x="16345" y="9174"/>
                        <a:pt x="16078" y="9241"/>
                        <a:pt x="15811" y="9307"/>
                      </a:cubicBezTo>
                      <a:lnTo>
                        <a:pt x="15478" y="9674"/>
                      </a:lnTo>
                      <a:cubicBezTo>
                        <a:pt x="15444" y="9674"/>
                        <a:pt x="15411" y="9708"/>
                        <a:pt x="15411" y="9708"/>
                      </a:cubicBezTo>
                      <a:lnTo>
                        <a:pt x="13877" y="9708"/>
                      </a:lnTo>
                      <a:cubicBezTo>
                        <a:pt x="13810" y="9708"/>
                        <a:pt x="13710" y="9741"/>
                        <a:pt x="13643" y="9774"/>
                      </a:cubicBezTo>
                      <a:cubicBezTo>
                        <a:pt x="13610" y="9841"/>
                        <a:pt x="13576" y="9908"/>
                        <a:pt x="13576" y="10008"/>
                      </a:cubicBezTo>
                      <a:lnTo>
                        <a:pt x="13576" y="10075"/>
                      </a:lnTo>
                      <a:lnTo>
                        <a:pt x="13576" y="10141"/>
                      </a:lnTo>
                      <a:cubicBezTo>
                        <a:pt x="13310" y="10375"/>
                        <a:pt x="12976" y="10508"/>
                        <a:pt x="12642" y="10508"/>
                      </a:cubicBezTo>
                      <a:cubicBezTo>
                        <a:pt x="12242" y="10508"/>
                        <a:pt x="11875" y="10308"/>
                        <a:pt x="11642" y="9975"/>
                      </a:cubicBezTo>
                      <a:lnTo>
                        <a:pt x="11508" y="9975"/>
                      </a:lnTo>
                      <a:cubicBezTo>
                        <a:pt x="11442" y="9941"/>
                        <a:pt x="11375" y="9941"/>
                        <a:pt x="11342" y="9941"/>
                      </a:cubicBezTo>
                      <a:cubicBezTo>
                        <a:pt x="11208" y="9941"/>
                        <a:pt x="11141" y="10008"/>
                        <a:pt x="11108" y="10175"/>
                      </a:cubicBezTo>
                      <a:lnTo>
                        <a:pt x="10908" y="10308"/>
                      </a:lnTo>
                      <a:lnTo>
                        <a:pt x="10741" y="10308"/>
                      </a:lnTo>
                      <a:cubicBezTo>
                        <a:pt x="10374" y="10442"/>
                        <a:pt x="10141" y="10808"/>
                        <a:pt x="10141" y="11209"/>
                      </a:cubicBezTo>
                      <a:cubicBezTo>
                        <a:pt x="10141" y="11242"/>
                        <a:pt x="10141" y="11275"/>
                        <a:pt x="10174" y="11342"/>
                      </a:cubicBezTo>
                      <a:cubicBezTo>
                        <a:pt x="10107" y="11409"/>
                        <a:pt x="10041" y="11476"/>
                        <a:pt x="9941" y="11509"/>
                      </a:cubicBezTo>
                      <a:cubicBezTo>
                        <a:pt x="9740" y="11642"/>
                        <a:pt x="9607" y="11843"/>
                        <a:pt x="9574" y="12076"/>
                      </a:cubicBezTo>
                      <a:cubicBezTo>
                        <a:pt x="9540" y="12109"/>
                        <a:pt x="9507" y="12143"/>
                        <a:pt x="9474" y="12209"/>
                      </a:cubicBezTo>
                      <a:cubicBezTo>
                        <a:pt x="9440" y="12243"/>
                        <a:pt x="9440" y="12310"/>
                        <a:pt x="9440" y="12343"/>
                      </a:cubicBezTo>
                      <a:cubicBezTo>
                        <a:pt x="9340" y="12376"/>
                        <a:pt x="9240" y="12376"/>
                        <a:pt x="9140" y="12376"/>
                      </a:cubicBezTo>
                      <a:cubicBezTo>
                        <a:pt x="9007" y="12376"/>
                        <a:pt x="8906" y="12343"/>
                        <a:pt x="8806" y="12343"/>
                      </a:cubicBezTo>
                      <a:cubicBezTo>
                        <a:pt x="8773" y="12276"/>
                        <a:pt x="8740" y="12243"/>
                        <a:pt x="8706" y="12209"/>
                      </a:cubicBezTo>
                      <a:lnTo>
                        <a:pt x="8573" y="12209"/>
                      </a:lnTo>
                      <a:lnTo>
                        <a:pt x="8506" y="12176"/>
                      </a:lnTo>
                      <a:cubicBezTo>
                        <a:pt x="8139" y="12076"/>
                        <a:pt x="7839" y="11976"/>
                        <a:pt x="7739" y="11576"/>
                      </a:cubicBezTo>
                      <a:cubicBezTo>
                        <a:pt x="7706" y="11509"/>
                        <a:pt x="7672" y="11442"/>
                        <a:pt x="7639" y="11376"/>
                      </a:cubicBezTo>
                      <a:cubicBezTo>
                        <a:pt x="7539" y="11275"/>
                        <a:pt x="7472" y="11142"/>
                        <a:pt x="7472" y="11009"/>
                      </a:cubicBezTo>
                      <a:cubicBezTo>
                        <a:pt x="7439" y="10942"/>
                        <a:pt x="7439" y="10909"/>
                        <a:pt x="7439" y="10842"/>
                      </a:cubicBezTo>
                      <a:cubicBezTo>
                        <a:pt x="7439" y="10808"/>
                        <a:pt x="7405" y="10742"/>
                        <a:pt x="7372" y="10708"/>
                      </a:cubicBezTo>
                      <a:cubicBezTo>
                        <a:pt x="7339" y="10675"/>
                        <a:pt x="7305" y="10675"/>
                        <a:pt x="7305" y="10675"/>
                      </a:cubicBezTo>
                      <a:lnTo>
                        <a:pt x="7239" y="10675"/>
                      </a:lnTo>
                      <a:lnTo>
                        <a:pt x="7272" y="10642"/>
                      </a:lnTo>
                      <a:cubicBezTo>
                        <a:pt x="7305" y="10542"/>
                        <a:pt x="7272" y="10442"/>
                        <a:pt x="7205" y="10341"/>
                      </a:cubicBezTo>
                      <a:cubicBezTo>
                        <a:pt x="7072" y="10208"/>
                        <a:pt x="6905" y="10141"/>
                        <a:pt x="6738" y="10108"/>
                      </a:cubicBezTo>
                      <a:cubicBezTo>
                        <a:pt x="6471" y="10075"/>
                        <a:pt x="6205" y="9874"/>
                        <a:pt x="6138" y="9608"/>
                      </a:cubicBezTo>
                      <a:cubicBezTo>
                        <a:pt x="5738" y="8340"/>
                        <a:pt x="5537" y="6906"/>
                        <a:pt x="6705" y="5638"/>
                      </a:cubicBezTo>
                      <a:cubicBezTo>
                        <a:pt x="6885" y="5428"/>
                        <a:pt x="7145" y="5299"/>
                        <a:pt x="7438" y="5299"/>
                      </a:cubicBezTo>
                      <a:cubicBezTo>
                        <a:pt x="7471" y="5299"/>
                        <a:pt x="7505" y="5301"/>
                        <a:pt x="7539" y="5305"/>
                      </a:cubicBezTo>
                      <a:cubicBezTo>
                        <a:pt x="7672" y="5305"/>
                        <a:pt x="7806" y="5305"/>
                        <a:pt x="7939" y="5338"/>
                      </a:cubicBezTo>
                      <a:lnTo>
                        <a:pt x="8439" y="5338"/>
                      </a:lnTo>
                      <a:lnTo>
                        <a:pt x="8473" y="5305"/>
                      </a:lnTo>
                      <a:cubicBezTo>
                        <a:pt x="8560" y="5450"/>
                        <a:pt x="8698" y="5544"/>
                        <a:pt x="8864" y="5544"/>
                      </a:cubicBezTo>
                      <a:cubicBezTo>
                        <a:pt x="8889" y="5544"/>
                        <a:pt x="8914" y="5542"/>
                        <a:pt x="8940" y="5538"/>
                      </a:cubicBezTo>
                      <a:lnTo>
                        <a:pt x="9040" y="5538"/>
                      </a:lnTo>
                      <a:cubicBezTo>
                        <a:pt x="9107" y="5538"/>
                        <a:pt x="9140" y="5505"/>
                        <a:pt x="9173" y="5505"/>
                      </a:cubicBezTo>
                      <a:cubicBezTo>
                        <a:pt x="9240" y="5571"/>
                        <a:pt x="9307" y="5605"/>
                        <a:pt x="9407" y="5605"/>
                      </a:cubicBezTo>
                      <a:cubicBezTo>
                        <a:pt x="9540" y="5605"/>
                        <a:pt x="9674" y="5538"/>
                        <a:pt x="9740" y="5438"/>
                      </a:cubicBezTo>
                      <a:cubicBezTo>
                        <a:pt x="9840" y="5371"/>
                        <a:pt x="9907" y="5305"/>
                        <a:pt x="10007" y="5271"/>
                      </a:cubicBezTo>
                      <a:cubicBezTo>
                        <a:pt x="10007" y="5238"/>
                        <a:pt x="10041" y="5204"/>
                        <a:pt x="10041" y="5204"/>
                      </a:cubicBezTo>
                      <a:lnTo>
                        <a:pt x="10307" y="5271"/>
                      </a:lnTo>
                      <a:cubicBezTo>
                        <a:pt x="10474" y="5338"/>
                        <a:pt x="10674" y="5405"/>
                        <a:pt x="10875" y="5405"/>
                      </a:cubicBezTo>
                      <a:lnTo>
                        <a:pt x="10975" y="5405"/>
                      </a:lnTo>
                      <a:cubicBezTo>
                        <a:pt x="11075" y="5405"/>
                        <a:pt x="11175" y="5338"/>
                        <a:pt x="11275" y="5271"/>
                      </a:cubicBezTo>
                      <a:lnTo>
                        <a:pt x="11442" y="5305"/>
                      </a:lnTo>
                      <a:cubicBezTo>
                        <a:pt x="11542" y="5338"/>
                        <a:pt x="11642" y="5338"/>
                        <a:pt x="11708" y="5338"/>
                      </a:cubicBezTo>
                      <a:lnTo>
                        <a:pt x="11942" y="5338"/>
                      </a:lnTo>
                      <a:cubicBezTo>
                        <a:pt x="12009" y="5338"/>
                        <a:pt x="12042" y="5305"/>
                        <a:pt x="12109" y="5305"/>
                      </a:cubicBezTo>
                      <a:cubicBezTo>
                        <a:pt x="12242" y="5371"/>
                        <a:pt x="12409" y="5405"/>
                        <a:pt x="12576" y="5438"/>
                      </a:cubicBezTo>
                      <a:cubicBezTo>
                        <a:pt x="12676" y="5438"/>
                        <a:pt x="12743" y="5405"/>
                        <a:pt x="12843" y="5371"/>
                      </a:cubicBezTo>
                      <a:cubicBezTo>
                        <a:pt x="12843" y="5371"/>
                        <a:pt x="12876" y="5371"/>
                        <a:pt x="12876" y="5405"/>
                      </a:cubicBezTo>
                      <a:lnTo>
                        <a:pt x="12943" y="5438"/>
                      </a:lnTo>
                      <a:cubicBezTo>
                        <a:pt x="12976" y="5438"/>
                        <a:pt x="12976" y="5438"/>
                        <a:pt x="13009" y="5471"/>
                      </a:cubicBezTo>
                      <a:cubicBezTo>
                        <a:pt x="13076" y="5471"/>
                        <a:pt x="13128" y="5486"/>
                        <a:pt x="13185" y="5486"/>
                      </a:cubicBezTo>
                      <a:cubicBezTo>
                        <a:pt x="13213" y="5486"/>
                        <a:pt x="13243" y="5482"/>
                        <a:pt x="13276" y="5471"/>
                      </a:cubicBezTo>
                      <a:cubicBezTo>
                        <a:pt x="13410" y="5471"/>
                        <a:pt x="13543" y="5471"/>
                        <a:pt x="13677" y="5438"/>
                      </a:cubicBezTo>
                      <a:lnTo>
                        <a:pt x="13810" y="5438"/>
                      </a:lnTo>
                      <a:cubicBezTo>
                        <a:pt x="13910" y="5405"/>
                        <a:pt x="13943" y="5338"/>
                        <a:pt x="14010" y="5271"/>
                      </a:cubicBezTo>
                      <a:lnTo>
                        <a:pt x="15278" y="5171"/>
                      </a:lnTo>
                      <a:lnTo>
                        <a:pt x="16245" y="5171"/>
                      </a:lnTo>
                      <a:lnTo>
                        <a:pt x="16345" y="5271"/>
                      </a:lnTo>
                      <a:lnTo>
                        <a:pt x="16979" y="5271"/>
                      </a:lnTo>
                      <a:cubicBezTo>
                        <a:pt x="17112" y="5271"/>
                        <a:pt x="17246" y="5305"/>
                        <a:pt x="17379" y="5338"/>
                      </a:cubicBezTo>
                      <a:cubicBezTo>
                        <a:pt x="17513" y="5405"/>
                        <a:pt x="17613" y="5505"/>
                        <a:pt x="17713" y="5605"/>
                      </a:cubicBezTo>
                      <a:cubicBezTo>
                        <a:pt x="17813" y="5805"/>
                        <a:pt x="18013" y="5905"/>
                        <a:pt x="18213" y="5938"/>
                      </a:cubicBezTo>
                      <a:cubicBezTo>
                        <a:pt x="18246" y="5938"/>
                        <a:pt x="18313" y="5905"/>
                        <a:pt x="18380" y="5905"/>
                      </a:cubicBezTo>
                      <a:lnTo>
                        <a:pt x="19147" y="5905"/>
                      </a:lnTo>
                      <a:cubicBezTo>
                        <a:pt x="19381" y="5938"/>
                        <a:pt x="19647" y="5938"/>
                        <a:pt x="19881" y="5938"/>
                      </a:cubicBezTo>
                      <a:cubicBezTo>
                        <a:pt x="19953" y="5944"/>
                        <a:pt x="20026" y="5947"/>
                        <a:pt x="20098" y="5947"/>
                      </a:cubicBezTo>
                      <a:cubicBezTo>
                        <a:pt x="20458" y="5947"/>
                        <a:pt x="20815" y="5877"/>
                        <a:pt x="21149" y="5738"/>
                      </a:cubicBezTo>
                      <a:lnTo>
                        <a:pt x="21549" y="5738"/>
                      </a:lnTo>
                      <a:cubicBezTo>
                        <a:pt x="21716" y="5738"/>
                        <a:pt x="21882" y="5705"/>
                        <a:pt x="22016" y="5638"/>
                      </a:cubicBezTo>
                      <a:lnTo>
                        <a:pt x="22316" y="5638"/>
                      </a:lnTo>
                      <a:cubicBezTo>
                        <a:pt x="22349" y="5605"/>
                        <a:pt x="22383" y="5605"/>
                        <a:pt x="22449" y="5571"/>
                      </a:cubicBezTo>
                      <a:lnTo>
                        <a:pt x="22483" y="5571"/>
                      </a:lnTo>
                      <a:cubicBezTo>
                        <a:pt x="22516" y="5538"/>
                        <a:pt x="22550" y="5505"/>
                        <a:pt x="22550" y="5471"/>
                      </a:cubicBezTo>
                      <a:cubicBezTo>
                        <a:pt x="23050" y="5271"/>
                        <a:pt x="23450" y="4871"/>
                        <a:pt x="23650" y="4371"/>
                      </a:cubicBezTo>
                      <a:lnTo>
                        <a:pt x="23717" y="4270"/>
                      </a:lnTo>
                      <a:cubicBezTo>
                        <a:pt x="23817" y="4004"/>
                        <a:pt x="24017" y="3803"/>
                        <a:pt x="24251" y="3637"/>
                      </a:cubicBezTo>
                      <a:cubicBezTo>
                        <a:pt x="25018" y="3203"/>
                        <a:pt x="25285" y="2503"/>
                        <a:pt x="25552" y="1769"/>
                      </a:cubicBezTo>
                      <a:lnTo>
                        <a:pt x="25618" y="1569"/>
                      </a:lnTo>
                      <a:cubicBezTo>
                        <a:pt x="25819" y="1569"/>
                        <a:pt x="25985" y="1468"/>
                        <a:pt x="26119" y="1302"/>
                      </a:cubicBezTo>
                      <a:cubicBezTo>
                        <a:pt x="26219" y="1135"/>
                        <a:pt x="26119" y="901"/>
                        <a:pt x="26019" y="701"/>
                      </a:cubicBezTo>
                      <a:cubicBezTo>
                        <a:pt x="25985" y="601"/>
                        <a:pt x="25952" y="534"/>
                        <a:pt x="25919" y="434"/>
                      </a:cubicBezTo>
                      <a:cubicBezTo>
                        <a:pt x="25852" y="401"/>
                        <a:pt x="25785" y="368"/>
                        <a:pt x="25718" y="301"/>
                      </a:cubicBezTo>
                      <a:cubicBezTo>
                        <a:pt x="25552" y="134"/>
                        <a:pt x="25285" y="34"/>
                        <a:pt x="2505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22"/>
                <p:cNvSpPr/>
                <p:nvPr/>
              </p:nvSpPr>
              <p:spPr>
                <a:xfrm>
                  <a:off x="4819263" y="3212900"/>
                  <a:ext cx="2170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901" extrusionOk="0">
                      <a:moveTo>
                        <a:pt x="467" y="0"/>
                      </a:moveTo>
                      <a:cubicBezTo>
                        <a:pt x="334" y="33"/>
                        <a:pt x="234" y="67"/>
                        <a:pt x="134" y="134"/>
                      </a:cubicBezTo>
                      <a:cubicBezTo>
                        <a:pt x="134" y="134"/>
                        <a:pt x="100" y="134"/>
                        <a:pt x="100" y="167"/>
                      </a:cubicBezTo>
                      <a:cubicBezTo>
                        <a:pt x="34" y="234"/>
                        <a:pt x="0" y="334"/>
                        <a:pt x="0" y="434"/>
                      </a:cubicBezTo>
                      <a:cubicBezTo>
                        <a:pt x="0" y="734"/>
                        <a:pt x="167" y="901"/>
                        <a:pt x="367" y="901"/>
                      </a:cubicBezTo>
                      <a:cubicBezTo>
                        <a:pt x="434" y="901"/>
                        <a:pt x="501" y="867"/>
                        <a:pt x="567" y="867"/>
                      </a:cubicBezTo>
                      <a:lnTo>
                        <a:pt x="834" y="534"/>
                      </a:lnTo>
                      <a:cubicBezTo>
                        <a:pt x="867" y="400"/>
                        <a:pt x="867" y="234"/>
                        <a:pt x="767" y="134"/>
                      </a:cubicBezTo>
                      <a:cubicBezTo>
                        <a:pt x="701" y="33"/>
                        <a:pt x="567" y="0"/>
                        <a:pt x="4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22"/>
                <p:cNvSpPr/>
                <p:nvPr/>
              </p:nvSpPr>
              <p:spPr>
                <a:xfrm>
                  <a:off x="5286263" y="2241350"/>
                  <a:ext cx="1837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902" extrusionOk="0">
                      <a:moveTo>
                        <a:pt x="334" y="1"/>
                      </a:moveTo>
                      <a:cubicBezTo>
                        <a:pt x="234" y="1"/>
                        <a:pt x="134" y="34"/>
                        <a:pt x="67" y="101"/>
                      </a:cubicBezTo>
                      <a:cubicBezTo>
                        <a:pt x="34" y="168"/>
                        <a:pt x="34" y="268"/>
                        <a:pt x="67" y="368"/>
                      </a:cubicBezTo>
                      <a:cubicBezTo>
                        <a:pt x="100" y="435"/>
                        <a:pt x="100" y="535"/>
                        <a:pt x="67" y="635"/>
                      </a:cubicBezTo>
                      <a:cubicBezTo>
                        <a:pt x="34" y="668"/>
                        <a:pt x="0" y="735"/>
                        <a:pt x="34" y="801"/>
                      </a:cubicBezTo>
                      <a:cubicBezTo>
                        <a:pt x="34" y="835"/>
                        <a:pt x="67" y="835"/>
                        <a:pt x="67" y="835"/>
                      </a:cubicBezTo>
                      <a:cubicBezTo>
                        <a:pt x="134" y="868"/>
                        <a:pt x="200" y="902"/>
                        <a:pt x="267" y="902"/>
                      </a:cubicBezTo>
                      <a:lnTo>
                        <a:pt x="334" y="902"/>
                      </a:lnTo>
                      <a:cubicBezTo>
                        <a:pt x="667" y="868"/>
                        <a:pt x="734" y="601"/>
                        <a:pt x="734" y="334"/>
                      </a:cubicBezTo>
                      <a:cubicBezTo>
                        <a:pt x="734" y="68"/>
                        <a:pt x="6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22"/>
                <p:cNvSpPr/>
                <p:nvPr/>
              </p:nvSpPr>
              <p:spPr>
                <a:xfrm>
                  <a:off x="4794238" y="3089475"/>
                  <a:ext cx="29200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3203" extrusionOk="0">
                      <a:moveTo>
                        <a:pt x="601" y="0"/>
                      </a:moveTo>
                      <a:cubicBezTo>
                        <a:pt x="267" y="100"/>
                        <a:pt x="67" y="434"/>
                        <a:pt x="134" y="767"/>
                      </a:cubicBezTo>
                      <a:cubicBezTo>
                        <a:pt x="101" y="1334"/>
                        <a:pt x="134" y="1868"/>
                        <a:pt x="267" y="2402"/>
                      </a:cubicBezTo>
                      <a:cubicBezTo>
                        <a:pt x="101" y="2435"/>
                        <a:pt x="34" y="2502"/>
                        <a:pt x="0" y="2569"/>
                      </a:cubicBezTo>
                      <a:cubicBezTo>
                        <a:pt x="0" y="2669"/>
                        <a:pt x="34" y="2769"/>
                        <a:pt x="167" y="2902"/>
                      </a:cubicBezTo>
                      <a:cubicBezTo>
                        <a:pt x="201" y="2936"/>
                        <a:pt x="267" y="2969"/>
                        <a:pt x="301" y="3036"/>
                      </a:cubicBezTo>
                      <a:cubicBezTo>
                        <a:pt x="334" y="3102"/>
                        <a:pt x="434" y="3169"/>
                        <a:pt x="568" y="3202"/>
                      </a:cubicBezTo>
                      <a:cubicBezTo>
                        <a:pt x="634" y="3202"/>
                        <a:pt x="701" y="3169"/>
                        <a:pt x="734" y="3136"/>
                      </a:cubicBezTo>
                      <a:lnTo>
                        <a:pt x="801" y="2469"/>
                      </a:lnTo>
                      <a:cubicBezTo>
                        <a:pt x="1168" y="1768"/>
                        <a:pt x="1135" y="1501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22"/>
                <p:cNvSpPr/>
                <p:nvPr/>
              </p:nvSpPr>
              <p:spPr>
                <a:xfrm>
                  <a:off x="4933513" y="3017750"/>
                  <a:ext cx="33375" cy="5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2236" extrusionOk="0">
                      <a:moveTo>
                        <a:pt x="667" y="0"/>
                      </a:moveTo>
                      <a:cubicBezTo>
                        <a:pt x="534" y="0"/>
                        <a:pt x="434" y="67"/>
                        <a:pt x="367" y="167"/>
                      </a:cubicBezTo>
                      <a:cubicBezTo>
                        <a:pt x="300" y="234"/>
                        <a:pt x="234" y="267"/>
                        <a:pt x="200" y="301"/>
                      </a:cubicBezTo>
                      <a:lnTo>
                        <a:pt x="167" y="534"/>
                      </a:lnTo>
                      <a:cubicBezTo>
                        <a:pt x="0" y="768"/>
                        <a:pt x="0" y="1068"/>
                        <a:pt x="167" y="1268"/>
                      </a:cubicBezTo>
                      <a:lnTo>
                        <a:pt x="567" y="1835"/>
                      </a:lnTo>
                      <a:cubicBezTo>
                        <a:pt x="634" y="2002"/>
                        <a:pt x="801" y="2169"/>
                        <a:pt x="967" y="2235"/>
                      </a:cubicBezTo>
                      <a:cubicBezTo>
                        <a:pt x="1001" y="2202"/>
                        <a:pt x="1034" y="2169"/>
                        <a:pt x="1068" y="2135"/>
                      </a:cubicBezTo>
                      <a:cubicBezTo>
                        <a:pt x="1134" y="2102"/>
                        <a:pt x="1168" y="2069"/>
                        <a:pt x="1168" y="1969"/>
                      </a:cubicBezTo>
                      <a:cubicBezTo>
                        <a:pt x="1134" y="1768"/>
                        <a:pt x="1168" y="1568"/>
                        <a:pt x="1268" y="1401"/>
                      </a:cubicBezTo>
                      <a:cubicBezTo>
                        <a:pt x="1334" y="1168"/>
                        <a:pt x="1301" y="901"/>
                        <a:pt x="1168" y="668"/>
                      </a:cubicBezTo>
                      <a:cubicBezTo>
                        <a:pt x="1168" y="367"/>
                        <a:pt x="1101" y="67"/>
                        <a:pt x="7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5" name="Google Shape;1385;p22"/>
              <p:cNvGrpSpPr/>
              <p:nvPr/>
            </p:nvGrpSpPr>
            <p:grpSpPr>
              <a:xfrm>
                <a:off x="5045737" y="3566714"/>
                <a:ext cx="1288146" cy="912524"/>
                <a:chOff x="5182013" y="2253875"/>
                <a:chExt cx="1658700" cy="1175025"/>
              </a:xfrm>
            </p:grpSpPr>
            <p:sp>
              <p:nvSpPr>
                <p:cNvPr id="1386" name="Google Shape;1386;p22"/>
                <p:cNvSpPr/>
                <p:nvPr/>
              </p:nvSpPr>
              <p:spPr>
                <a:xfrm>
                  <a:off x="5787438" y="2549075"/>
                  <a:ext cx="1053275" cy="8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31" h="35193" extrusionOk="0">
                      <a:moveTo>
                        <a:pt x="8740" y="11709"/>
                      </a:moveTo>
                      <a:cubicBezTo>
                        <a:pt x="8740" y="11742"/>
                        <a:pt x="8740" y="11776"/>
                        <a:pt x="8740" y="11776"/>
                      </a:cubicBezTo>
                      <a:lnTo>
                        <a:pt x="8774" y="11709"/>
                      </a:lnTo>
                      <a:close/>
                      <a:moveTo>
                        <a:pt x="8607" y="1"/>
                      </a:moveTo>
                      <a:cubicBezTo>
                        <a:pt x="8474" y="1"/>
                        <a:pt x="8373" y="1"/>
                        <a:pt x="8240" y="34"/>
                      </a:cubicBezTo>
                      <a:lnTo>
                        <a:pt x="7406" y="34"/>
                      </a:lnTo>
                      <a:lnTo>
                        <a:pt x="6939" y="301"/>
                      </a:lnTo>
                      <a:lnTo>
                        <a:pt x="6606" y="468"/>
                      </a:lnTo>
                      <a:lnTo>
                        <a:pt x="6472" y="635"/>
                      </a:lnTo>
                      <a:lnTo>
                        <a:pt x="6405" y="635"/>
                      </a:lnTo>
                      <a:cubicBezTo>
                        <a:pt x="6239" y="668"/>
                        <a:pt x="6072" y="801"/>
                        <a:pt x="6005" y="968"/>
                      </a:cubicBezTo>
                      <a:cubicBezTo>
                        <a:pt x="5950" y="1079"/>
                        <a:pt x="5826" y="1143"/>
                        <a:pt x="5709" y="1143"/>
                      </a:cubicBezTo>
                      <a:cubicBezTo>
                        <a:pt x="5685" y="1143"/>
                        <a:pt x="5661" y="1141"/>
                        <a:pt x="5638" y="1135"/>
                      </a:cubicBezTo>
                      <a:cubicBezTo>
                        <a:pt x="5605" y="1135"/>
                        <a:pt x="5605" y="1168"/>
                        <a:pt x="5571" y="1168"/>
                      </a:cubicBezTo>
                      <a:cubicBezTo>
                        <a:pt x="5471" y="1135"/>
                        <a:pt x="5371" y="1135"/>
                        <a:pt x="5271" y="1135"/>
                      </a:cubicBezTo>
                      <a:cubicBezTo>
                        <a:pt x="5249" y="1130"/>
                        <a:pt x="5227" y="1128"/>
                        <a:pt x="5206" y="1128"/>
                      </a:cubicBezTo>
                      <a:cubicBezTo>
                        <a:pt x="5069" y="1128"/>
                        <a:pt x="4958" y="1215"/>
                        <a:pt x="4871" y="1302"/>
                      </a:cubicBezTo>
                      <a:cubicBezTo>
                        <a:pt x="4838" y="1335"/>
                        <a:pt x="4804" y="1368"/>
                        <a:pt x="4804" y="1402"/>
                      </a:cubicBezTo>
                      <a:lnTo>
                        <a:pt x="4804" y="1435"/>
                      </a:lnTo>
                      <a:lnTo>
                        <a:pt x="4738" y="1302"/>
                      </a:lnTo>
                      <a:cubicBezTo>
                        <a:pt x="4671" y="1302"/>
                        <a:pt x="4571" y="1268"/>
                        <a:pt x="4471" y="1268"/>
                      </a:cubicBezTo>
                      <a:cubicBezTo>
                        <a:pt x="4271" y="1268"/>
                        <a:pt x="4104" y="1335"/>
                        <a:pt x="3904" y="1402"/>
                      </a:cubicBezTo>
                      <a:lnTo>
                        <a:pt x="3770" y="1435"/>
                      </a:lnTo>
                      <a:cubicBezTo>
                        <a:pt x="3437" y="1702"/>
                        <a:pt x="3203" y="2069"/>
                        <a:pt x="3170" y="2469"/>
                      </a:cubicBezTo>
                      <a:cubicBezTo>
                        <a:pt x="3170" y="2569"/>
                        <a:pt x="3170" y="2669"/>
                        <a:pt x="3170" y="2769"/>
                      </a:cubicBezTo>
                      <a:cubicBezTo>
                        <a:pt x="3136" y="2703"/>
                        <a:pt x="3103" y="2603"/>
                        <a:pt x="3070" y="2536"/>
                      </a:cubicBezTo>
                      <a:cubicBezTo>
                        <a:pt x="3003" y="2369"/>
                        <a:pt x="2936" y="2169"/>
                        <a:pt x="2703" y="2102"/>
                      </a:cubicBezTo>
                      <a:lnTo>
                        <a:pt x="2636" y="2102"/>
                      </a:lnTo>
                      <a:cubicBezTo>
                        <a:pt x="2569" y="2102"/>
                        <a:pt x="2503" y="2102"/>
                        <a:pt x="2436" y="2069"/>
                      </a:cubicBezTo>
                      <a:cubicBezTo>
                        <a:pt x="2403" y="1969"/>
                        <a:pt x="2403" y="1835"/>
                        <a:pt x="2403" y="1735"/>
                      </a:cubicBezTo>
                      <a:cubicBezTo>
                        <a:pt x="2436" y="1669"/>
                        <a:pt x="2436" y="1602"/>
                        <a:pt x="2403" y="1535"/>
                      </a:cubicBezTo>
                      <a:lnTo>
                        <a:pt x="2302" y="1502"/>
                      </a:lnTo>
                      <a:cubicBezTo>
                        <a:pt x="2236" y="1468"/>
                        <a:pt x="2169" y="1435"/>
                        <a:pt x="2102" y="1435"/>
                      </a:cubicBezTo>
                      <a:cubicBezTo>
                        <a:pt x="2036" y="1435"/>
                        <a:pt x="1969" y="1502"/>
                        <a:pt x="1902" y="1569"/>
                      </a:cubicBezTo>
                      <a:lnTo>
                        <a:pt x="1869" y="1569"/>
                      </a:lnTo>
                      <a:cubicBezTo>
                        <a:pt x="1635" y="1569"/>
                        <a:pt x="1402" y="1635"/>
                        <a:pt x="1202" y="1702"/>
                      </a:cubicBezTo>
                      <a:cubicBezTo>
                        <a:pt x="1135" y="1769"/>
                        <a:pt x="1068" y="1802"/>
                        <a:pt x="968" y="1802"/>
                      </a:cubicBezTo>
                      <a:lnTo>
                        <a:pt x="468" y="1802"/>
                      </a:lnTo>
                      <a:lnTo>
                        <a:pt x="401" y="1869"/>
                      </a:lnTo>
                      <a:lnTo>
                        <a:pt x="301" y="1869"/>
                      </a:lnTo>
                      <a:cubicBezTo>
                        <a:pt x="234" y="1902"/>
                        <a:pt x="168" y="1969"/>
                        <a:pt x="134" y="2036"/>
                      </a:cubicBezTo>
                      <a:cubicBezTo>
                        <a:pt x="134" y="2069"/>
                        <a:pt x="134" y="2069"/>
                        <a:pt x="101" y="2102"/>
                      </a:cubicBezTo>
                      <a:cubicBezTo>
                        <a:pt x="1" y="2269"/>
                        <a:pt x="1" y="2469"/>
                        <a:pt x="34" y="2636"/>
                      </a:cubicBezTo>
                      <a:cubicBezTo>
                        <a:pt x="134" y="2636"/>
                        <a:pt x="234" y="2603"/>
                        <a:pt x="334" y="2536"/>
                      </a:cubicBezTo>
                      <a:cubicBezTo>
                        <a:pt x="434" y="2503"/>
                        <a:pt x="568" y="2469"/>
                        <a:pt x="701" y="2469"/>
                      </a:cubicBezTo>
                      <a:lnTo>
                        <a:pt x="868" y="2469"/>
                      </a:lnTo>
                      <a:cubicBezTo>
                        <a:pt x="935" y="2603"/>
                        <a:pt x="968" y="2703"/>
                        <a:pt x="968" y="2836"/>
                      </a:cubicBezTo>
                      <a:cubicBezTo>
                        <a:pt x="968" y="3036"/>
                        <a:pt x="1035" y="3203"/>
                        <a:pt x="1168" y="3336"/>
                      </a:cubicBezTo>
                      <a:cubicBezTo>
                        <a:pt x="1368" y="3737"/>
                        <a:pt x="1702" y="4104"/>
                        <a:pt x="2136" y="4304"/>
                      </a:cubicBezTo>
                      <a:cubicBezTo>
                        <a:pt x="2169" y="4404"/>
                        <a:pt x="2269" y="4471"/>
                        <a:pt x="2369" y="4471"/>
                      </a:cubicBezTo>
                      <a:cubicBezTo>
                        <a:pt x="2469" y="4571"/>
                        <a:pt x="2603" y="4637"/>
                        <a:pt x="2736" y="4637"/>
                      </a:cubicBezTo>
                      <a:cubicBezTo>
                        <a:pt x="2836" y="4637"/>
                        <a:pt x="2903" y="4671"/>
                        <a:pt x="2970" y="4704"/>
                      </a:cubicBezTo>
                      <a:lnTo>
                        <a:pt x="3036" y="4737"/>
                      </a:lnTo>
                      <a:lnTo>
                        <a:pt x="3103" y="4737"/>
                      </a:lnTo>
                      <a:cubicBezTo>
                        <a:pt x="3170" y="4838"/>
                        <a:pt x="3270" y="4871"/>
                        <a:pt x="3403" y="4871"/>
                      </a:cubicBezTo>
                      <a:cubicBezTo>
                        <a:pt x="3503" y="4871"/>
                        <a:pt x="3603" y="4838"/>
                        <a:pt x="3703" y="4771"/>
                      </a:cubicBezTo>
                      <a:lnTo>
                        <a:pt x="3804" y="4771"/>
                      </a:lnTo>
                      <a:cubicBezTo>
                        <a:pt x="3904" y="4771"/>
                        <a:pt x="4037" y="4771"/>
                        <a:pt x="4104" y="4637"/>
                      </a:cubicBezTo>
                      <a:lnTo>
                        <a:pt x="5772" y="5271"/>
                      </a:lnTo>
                      <a:cubicBezTo>
                        <a:pt x="5938" y="5438"/>
                        <a:pt x="6005" y="5671"/>
                        <a:pt x="5938" y="5905"/>
                      </a:cubicBezTo>
                      <a:cubicBezTo>
                        <a:pt x="5938" y="6072"/>
                        <a:pt x="5938" y="6272"/>
                        <a:pt x="6038" y="6405"/>
                      </a:cubicBezTo>
                      <a:cubicBezTo>
                        <a:pt x="6038" y="6906"/>
                        <a:pt x="6339" y="7139"/>
                        <a:pt x="6739" y="7373"/>
                      </a:cubicBezTo>
                      <a:cubicBezTo>
                        <a:pt x="6839" y="7406"/>
                        <a:pt x="6906" y="7439"/>
                        <a:pt x="7006" y="7473"/>
                      </a:cubicBezTo>
                      <a:cubicBezTo>
                        <a:pt x="7206" y="7506"/>
                        <a:pt x="7373" y="7573"/>
                        <a:pt x="7406" y="7840"/>
                      </a:cubicBezTo>
                      <a:cubicBezTo>
                        <a:pt x="7506" y="7940"/>
                        <a:pt x="7606" y="8006"/>
                        <a:pt x="7740" y="8040"/>
                      </a:cubicBezTo>
                      <a:cubicBezTo>
                        <a:pt x="7840" y="8040"/>
                        <a:pt x="7940" y="8006"/>
                        <a:pt x="7973" y="7906"/>
                      </a:cubicBezTo>
                      <a:cubicBezTo>
                        <a:pt x="8007" y="7840"/>
                        <a:pt x="8073" y="7740"/>
                        <a:pt x="8173" y="7740"/>
                      </a:cubicBezTo>
                      <a:lnTo>
                        <a:pt x="8207" y="7740"/>
                      </a:lnTo>
                      <a:cubicBezTo>
                        <a:pt x="8307" y="7740"/>
                        <a:pt x="8407" y="7773"/>
                        <a:pt x="8507" y="7773"/>
                      </a:cubicBezTo>
                      <a:lnTo>
                        <a:pt x="8574" y="7773"/>
                      </a:lnTo>
                      <a:cubicBezTo>
                        <a:pt x="8874" y="7840"/>
                        <a:pt x="9141" y="7873"/>
                        <a:pt x="9408" y="7873"/>
                      </a:cubicBezTo>
                      <a:cubicBezTo>
                        <a:pt x="9808" y="7873"/>
                        <a:pt x="10208" y="7840"/>
                        <a:pt x="10575" y="7806"/>
                      </a:cubicBezTo>
                      <a:lnTo>
                        <a:pt x="10909" y="7773"/>
                      </a:lnTo>
                      <a:cubicBezTo>
                        <a:pt x="11175" y="7840"/>
                        <a:pt x="11476" y="7840"/>
                        <a:pt x="11776" y="7840"/>
                      </a:cubicBezTo>
                      <a:cubicBezTo>
                        <a:pt x="11838" y="7849"/>
                        <a:pt x="11901" y="7853"/>
                        <a:pt x="11964" y="7853"/>
                      </a:cubicBezTo>
                      <a:cubicBezTo>
                        <a:pt x="12135" y="7853"/>
                        <a:pt x="12305" y="7822"/>
                        <a:pt x="12476" y="7773"/>
                      </a:cubicBezTo>
                      <a:cubicBezTo>
                        <a:pt x="12543" y="7740"/>
                        <a:pt x="12610" y="7673"/>
                        <a:pt x="12677" y="7640"/>
                      </a:cubicBezTo>
                      <a:cubicBezTo>
                        <a:pt x="12777" y="7640"/>
                        <a:pt x="12843" y="7606"/>
                        <a:pt x="12943" y="7573"/>
                      </a:cubicBezTo>
                      <a:cubicBezTo>
                        <a:pt x="13043" y="7573"/>
                        <a:pt x="13110" y="7539"/>
                        <a:pt x="13210" y="7539"/>
                      </a:cubicBezTo>
                      <a:cubicBezTo>
                        <a:pt x="13277" y="7539"/>
                        <a:pt x="13344" y="7573"/>
                        <a:pt x="13410" y="7606"/>
                      </a:cubicBezTo>
                      <a:cubicBezTo>
                        <a:pt x="13410" y="7706"/>
                        <a:pt x="13410" y="7773"/>
                        <a:pt x="13377" y="7873"/>
                      </a:cubicBezTo>
                      <a:cubicBezTo>
                        <a:pt x="13110" y="8207"/>
                        <a:pt x="12943" y="8407"/>
                        <a:pt x="12743" y="8407"/>
                      </a:cubicBezTo>
                      <a:cubicBezTo>
                        <a:pt x="12510" y="8373"/>
                        <a:pt x="12310" y="8307"/>
                        <a:pt x="12143" y="8173"/>
                      </a:cubicBezTo>
                      <a:lnTo>
                        <a:pt x="12043" y="8107"/>
                      </a:lnTo>
                      <a:cubicBezTo>
                        <a:pt x="11909" y="8006"/>
                        <a:pt x="11709" y="7940"/>
                        <a:pt x="11509" y="7906"/>
                      </a:cubicBezTo>
                      <a:cubicBezTo>
                        <a:pt x="11409" y="7906"/>
                        <a:pt x="11276" y="7973"/>
                        <a:pt x="11175" y="8040"/>
                      </a:cubicBezTo>
                      <a:cubicBezTo>
                        <a:pt x="10809" y="8107"/>
                        <a:pt x="10442" y="8307"/>
                        <a:pt x="10208" y="8607"/>
                      </a:cubicBezTo>
                      <a:cubicBezTo>
                        <a:pt x="10008" y="8674"/>
                        <a:pt x="9875" y="8840"/>
                        <a:pt x="9908" y="9041"/>
                      </a:cubicBezTo>
                      <a:cubicBezTo>
                        <a:pt x="9875" y="9041"/>
                        <a:pt x="9808" y="9041"/>
                        <a:pt x="9774" y="9074"/>
                      </a:cubicBezTo>
                      <a:cubicBezTo>
                        <a:pt x="9641" y="9074"/>
                        <a:pt x="9574" y="9207"/>
                        <a:pt x="9541" y="9341"/>
                      </a:cubicBezTo>
                      <a:cubicBezTo>
                        <a:pt x="9508" y="9441"/>
                        <a:pt x="9441" y="9608"/>
                        <a:pt x="9241" y="9608"/>
                      </a:cubicBezTo>
                      <a:cubicBezTo>
                        <a:pt x="8941" y="9307"/>
                        <a:pt x="8173" y="9174"/>
                        <a:pt x="7506" y="9174"/>
                      </a:cubicBezTo>
                      <a:cubicBezTo>
                        <a:pt x="7448" y="9170"/>
                        <a:pt x="7389" y="9168"/>
                        <a:pt x="7331" y="9168"/>
                      </a:cubicBezTo>
                      <a:cubicBezTo>
                        <a:pt x="6923" y="9168"/>
                        <a:pt x="6522" y="9270"/>
                        <a:pt x="6172" y="9474"/>
                      </a:cubicBezTo>
                      <a:cubicBezTo>
                        <a:pt x="6072" y="9541"/>
                        <a:pt x="6072" y="9674"/>
                        <a:pt x="6139" y="9741"/>
                      </a:cubicBezTo>
                      <a:cubicBezTo>
                        <a:pt x="6305" y="10175"/>
                        <a:pt x="6505" y="10575"/>
                        <a:pt x="7039" y="10575"/>
                      </a:cubicBezTo>
                      <a:lnTo>
                        <a:pt x="7439" y="10575"/>
                      </a:lnTo>
                      <a:cubicBezTo>
                        <a:pt x="7906" y="10575"/>
                        <a:pt x="8373" y="10842"/>
                        <a:pt x="8607" y="11242"/>
                      </a:cubicBezTo>
                      <a:cubicBezTo>
                        <a:pt x="8674" y="11376"/>
                        <a:pt x="8740" y="11509"/>
                        <a:pt x="8774" y="11609"/>
                      </a:cubicBezTo>
                      <a:cubicBezTo>
                        <a:pt x="8907" y="12009"/>
                        <a:pt x="9207" y="12310"/>
                        <a:pt x="9608" y="12410"/>
                      </a:cubicBezTo>
                      <a:lnTo>
                        <a:pt x="9674" y="12676"/>
                      </a:lnTo>
                      <a:lnTo>
                        <a:pt x="9374" y="13244"/>
                      </a:lnTo>
                      <a:cubicBezTo>
                        <a:pt x="9207" y="13610"/>
                        <a:pt x="9207" y="14011"/>
                        <a:pt x="9374" y="14378"/>
                      </a:cubicBezTo>
                      <a:cubicBezTo>
                        <a:pt x="9474" y="14645"/>
                        <a:pt x="9674" y="14845"/>
                        <a:pt x="9908" y="14945"/>
                      </a:cubicBezTo>
                      <a:cubicBezTo>
                        <a:pt x="9975" y="15011"/>
                        <a:pt x="10041" y="15045"/>
                        <a:pt x="10108" y="15078"/>
                      </a:cubicBezTo>
                      <a:cubicBezTo>
                        <a:pt x="10141" y="15112"/>
                        <a:pt x="10175" y="15112"/>
                        <a:pt x="10175" y="15112"/>
                      </a:cubicBezTo>
                      <a:cubicBezTo>
                        <a:pt x="10308" y="15112"/>
                        <a:pt x="10442" y="15045"/>
                        <a:pt x="10542" y="14945"/>
                      </a:cubicBezTo>
                      <a:lnTo>
                        <a:pt x="10608" y="14911"/>
                      </a:lnTo>
                      <a:lnTo>
                        <a:pt x="11042" y="14945"/>
                      </a:lnTo>
                      <a:cubicBezTo>
                        <a:pt x="11142" y="15045"/>
                        <a:pt x="11276" y="15112"/>
                        <a:pt x="11409" y="15112"/>
                      </a:cubicBezTo>
                      <a:cubicBezTo>
                        <a:pt x="11476" y="15145"/>
                        <a:pt x="11542" y="15178"/>
                        <a:pt x="11609" y="15178"/>
                      </a:cubicBezTo>
                      <a:cubicBezTo>
                        <a:pt x="11743" y="15378"/>
                        <a:pt x="11909" y="15512"/>
                        <a:pt x="12109" y="15612"/>
                      </a:cubicBezTo>
                      <a:cubicBezTo>
                        <a:pt x="12210" y="15645"/>
                        <a:pt x="12276" y="15712"/>
                        <a:pt x="12376" y="15779"/>
                      </a:cubicBezTo>
                      <a:lnTo>
                        <a:pt x="12443" y="15812"/>
                      </a:lnTo>
                      <a:cubicBezTo>
                        <a:pt x="12510" y="15912"/>
                        <a:pt x="12610" y="15945"/>
                        <a:pt x="12710" y="15979"/>
                      </a:cubicBezTo>
                      <a:cubicBezTo>
                        <a:pt x="12810" y="15979"/>
                        <a:pt x="12877" y="15912"/>
                        <a:pt x="12910" y="15845"/>
                      </a:cubicBezTo>
                      <a:cubicBezTo>
                        <a:pt x="13043" y="15579"/>
                        <a:pt x="12743" y="15412"/>
                        <a:pt x="12643" y="15345"/>
                      </a:cubicBezTo>
                      <a:cubicBezTo>
                        <a:pt x="12543" y="15278"/>
                        <a:pt x="12443" y="15245"/>
                        <a:pt x="12343" y="15178"/>
                      </a:cubicBezTo>
                      <a:cubicBezTo>
                        <a:pt x="12076" y="15112"/>
                        <a:pt x="11876" y="14911"/>
                        <a:pt x="11743" y="14645"/>
                      </a:cubicBezTo>
                      <a:lnTo>
                        <a:pt x="12043" y="14311"/>
                      </a:lnTo>
                      <a:cubicBezTo>
                        <a:pt x="12410" y="14178"/>
                        <a:pt x="12376" y="13944"/>
                        <a:pt x="12310" y="13711"/>
                      </a:cubicBezTo>
                      <a:cubicBezTo>
                        <a:pt x="12310" y="13610"/>
                        <a:pt x="12310" y="13510"/>
                        <a:pt x="12310" y="13410"/>
                      </a:cubicBezTo>
                      <a:cubicBezTo>
                        <a:pt x="12476" y="13310"/>
                        <a:pt x="12643" y="13244"/>
                        <a:pt x="12843" y="13210"/>
                      </a:cubicBezTo>
                      <a:cubicBezTo>
                        <a:pt x="12977" y="13244"/>
                        <a:pt x="13144" y="13310"/>
                        <a:pt x="13244" y="13410"/>
                      </a:cubicBezTo>
                      <a:cubicBezTo>
                        <a:pt x="13327" y="13521"/>
                        <a:pt x="13432" y="13586"/>
                        <a:pt x="13561" y="13586"/>
                      </a:cubicBezTo>
                      <a:cubicBezTo>
                        <a:pt x="13588" y="13586"/>
                        <a:pt x="13615" y="13583"/>
                        <a:pt x="13644" y="13577"/>
                      </a:cubicBezTo>
                      <a:cubicBezTo>
                        <a:pt x="13711" y="13610"/>
                        <a:pt x="13777" y="13610"/>
                        <a:pt x="13844" y="13644"/>
                      </a:cubicBezTo>
                      <a:lnTo>
                        <a:pt x="14044" y="13744"/>
                      </a:lnTo>
                      <a:cubicBezTo>
                        <a:pt x="14611" y="14077"/>
                        <a:pt x="15045" y="14544"/>
                        <a:pt x="15345" y="15112"/>
                      </a:cubicBezTo>
                      <a:lnTo>
                        <a:pt x="15412" y="15112"/>
                      </a:lnTo>
                      <a:cubicBezTo>
                        <a:pt x="15512" y="15112"/>
                        <a:pt x="15579" y="15078"/>
                        <a:pt x="15612" y="14978"/>
                      </a:cubicBezTo>
                      <a:cubicBezTo>
                        <a:pt x="15645" y="14945"/>
                        <a:pt x="15679" y="14911"/>
                        <a:pt x="15712" y="14845"/>
                      </a:cubicBezTo>
                      <a:cubicBezTo>
                        <a:pt x="15745" y="14745"/>
                        <a:pt x="15779" y="14678"/>
                        <a:pt x="15845" y="14678"/>
                      </a:cubicBezTo>
                      <a:cubicBezTo>
                        <a:pt x="15912" y="14711"/>
                        <a:pt x="15979" y="14745"/>
                        <a:pt x="16012" y="14778"/>
                      </a:cubicBezTo>
                      <a:cubicBezTo>
                        <a:pt x="16413" y="15178"/>
                        <a:pt x="16880" y="15545"/>
                        <a:pt x="17380" y="15812"/>
                      </a:cubicBezTo>
                      <a:lnTo>
                        <a:pt x="17680" y="15979"/>
                      </a:lnTo>
                      <a:lnTo>
                        <a:pt x="17780" y="15945"/>
                      </a:lnTo>
                      <a:lnTo>
                        <a:pt x="17814" y="16012"/>
                      </a:lnTo>
                      <a:cubicBezTo>
                        <a:pt x="17847" y="16012"/>
                        <a:pt x="17880" y="16046"/>
                        <a:pt x="17914" y="16046"/>
                      </a:cubicBezTo>
                      <a:cubicBezTo>
                        <a:pt x="18014" y="16312"/>
                        <a:pt x="18281" y="16412"/>
                        <a:pt x="18514" y="16479"/>
                      </a:cubicBezTo>
                      <a:lnTo>
                        <a:pt x="18647" y="16513"/>
                      </a:lnTo>
                      <a:lnTo>
                        <a:pt x="19081" y="16646"/>
                      </a:lnTo>
                      <a:cubicBezTo>
                        <a:pt x="19315" y="16679"/>
                        <a:pt x="19581" y="16713"/>
                        <a:pt x="19815" y="16746"/>
                      </a:cubicBezTo>
                      <a:cubicBezTo>
                        <a:pt x="20182" y="16779"/>
                        <a:pt x="20549" y="16846"/>
                        <a:pt x="20882" y="16913"/>
                      </a:cubicBezTo>
                      <a:cubicBezTo>
                        <a:pt x="22383" y="17213"/>
                        <a:pt x="23851" y="17747"/>
                        <a:pt x="25185" y="18481"/>
                      </a:cubicBezTo>
                      <a:lnTo>
                        <a:pt x="25919" y="18714"/>
                      </a:lnTo>
                      <a:cubicBezTo>
                        <a:pt x="26153" y="18781"/>
                        <a:pt x="26386" y="18881"/>
                        <a:pt x="26620" y="18948"/>
                      </a:cubicBezTo>
                      <a:cubicBezTo>
                        <a:pt x="26953" y="19048"/>
                        <a:pt x="27320" y="19148"/>
                        <a:pt x="27621" y="19315"/>
                      </a:cubicBezTo>
                      <a:lnTo>
                        <a:pt x="27654" y="19315"/>
                      </a:lnTo>
                      <a:cubicBezTo>
                        <a:pt x="27754" y="19348"/>
                        <a:pt x="27854" y="19381"/>
                        <a:pt x="27954" y="19448"/>
                      </a:cubicBezTo>
                      <a:cubicBezTo>
                        <a:pt x="27987" y="19548"/>
                        <a:pt x="28088" y="19581"/>
                        <a:pt x="28154" y="19581"/>
                      </a:cubicBezTo>
                      <a:cubicBezTo>
                        <a:pt x="28188" y="19581"/>
                        <a:pt x="28254" y="19615"/>
                        <a:pt x="28288" y="19615"/>
                      </a:cubicBezTo>
                      <a:lnTo>
                        <a:pt x="28354" y="19648"/>
                      </a:lnTo>
                      <a:lnTo>
                        <a:pt x="28454" y="19715"/>
                      </a:lnTo>
                      <a:lnTo>
                        <a:pt x="28454" y="19748"/>
                      </a:lnTo>
                      <a:cubicBezTo>
                        <a:pt x="28655" y="19948"/>
                        <a:pt x="28888" y="20115"/>
                        <a:pt x="29122" y="20282"/>
                      </a:cubicBezTo>
                      <a:cubicBezTo>
                        <a:pt x="29622" y="20515"/>
                        <a:pt x="30022" y="20982"/>
                        <a:pt x="30189" y="21516"/>
                      </a:cubicBezTo>
                      <a:lnTo>
                        <a:pt x="30222" y="21650"/>
                      </a:lnTo>
                      <a:lnTo>
                        <a:pt x="30256" y="21783"/>
                      </a:lnTo>
                      <a:lnTo>
                        <a:pt x="30423" y="21850"/>
                      </a:lnTo>
                      <a:cubicBezTo>
                        <a:pt x="30723" y="21983"/>
                        <a:pt x="30956" y="22217"/>
                        <a:pt x="31056" y="22550"/>
                      </a:cubicBezTo>
                      <a:lnTo>
                        <a:pt x="31090" y="22717"/>
                      </a:lnTo>
                      <a:cubicBezTo>
                        <a:pt x="31290" y="23451"/>
                        <a:pt x="31523" y="24251"/>
                        <a:pt x="32190" y="24785"/>
                      </a:cubicBezTo>
                      <a:cubicBezTo>
                        <a:pt x="32391" y="24985"/>
                        <a:pt x="32491" y="25252"/>
                        <a:pt x="32424" y="25552"/>
                      </a:cubicBezTo>
                      <a:cubicBezTo>
                        <a:pt x="32357" y="25619"/>
                        <a:pt x="32324" y="25719"/>
                        <a:pt x="32291" y="25853"/>
                      </a:cubicBezTo>
                      <a:cubicBezTo>
                        <a:pt x="32257" y="25953"/>
                        <a:pt x="32224" y="26053"/>
                        <a:pt x="32157" y="26153"/>
                      </a:cubicBezTo>
                      <a:cubicBezTo>
                        <a:pt x="32157" y="26186"/>
                        <a:pt x="32124" y="26220"/>
                        <a:pt x="32124" y="26253"/>
                      </a:cubicBezTo>
                      <a:cubicBezTo>
                        <a:pt x="32090" y="26320"/>
                        <a:pt x="32090" y="26386"/>
                        <a:pt x="32090" y="26420"/>
                      </a:cubicBezTo>
                      <a:cubicBezTo>
                        <a:pt x="32090" y="26453"/>
                        <a:pt x="32090" y="26486"/>
                        <a:pt x="32090" y="26486"/>
                      </a:cubicBezTo>
                      <a:lnTo>
                        <a:pt x="32090" y="26553"/>
                      </a:lnTo>
                      <a:cubicBezTo>
                        <a:pt x="32124" y="26620"/>
                        <a:pt x="32157" y="26687"/>
                        <a:pt x="32224" y="26720"/>
                      </a:cubicBezTo>
                      <a:cubicBezTo>
                        <a:pt x="32257" y="26720"/>
                        <a:pt x="32291" y="26753"/>
                        <a:pt x="32324" y="26753"/>
                      </a:cubicBezTo>
                      <a:cubicBezTo>
                        <a:pt x="32324" y="26820"/>
                        <a:pt x="32357" y="26853"/>
                        <a:pt x="32391" y="26887"/>
                      </a:cubicBezTo>
                      <a:cubicBezTo>
                        <a:pt x="32457" y="26953"/>
                        <a:pt x="32524" y="27020"/>
                        <a:pt x="32424" y="27154"/>
                      </a:cubicBezTo>
                      <a:cubicBezTo>
                        <a:pt x="32291" y="27320"/>
                        <a:pt x="32291" y="27520"/>
                        <a:pt x="32391" y="27687"/>
                      </a:cubicBezTo>
                      <a:cubicBezTo>
                        <a:pt x="32391" y="27721"/>
                        <a:pt x="32424" y="27721"/>
                        <a:pt x="32424" y="27754"/>
                      </a:cubicBezTo>
                      <a:cubicBezTo>
                        <a:pt x="32257" y="27754"/>
                        <a:pt x="32124" y="27787"/>
                        <a:pt x="31990" y="27887"/>
                      </a:cubicBezTo>
                      <a:cubicBezTo>
                        <a:pt x="31824" y="28054"/>
                        <a:pt x="31623" y="28154"/>
                        <a:pt x="31390" y="28154"/>
                      </a:cubicBezTo>
                      <a:cubicBezTo>
                        <a:pt x="31362" y="28151"/>
                        <a:pt x="31335" y="28149"/>
                        <a:pt x="31308" y="28149"/>
                      </a:cubicBezTo>
                      <a:cubicBezTo>
                        <a:pt x="31075" y="28149"/>
                        <a:pt x="30872" y="28272"/>
                        <a:pt x="30723" y="28421"/>
                      </a:cubicBezTo>
                      <a:cubicBezTo>
                        <a:pt x="29755" y="28955"/>
                        <a:pt x="29355" y="29889"/>
                        <a:pt x="28955" y="30756"/>
                      </a:cubicBezTo>
                      <a:lnTo>
                        <a:pt x="28755" y="31223"/>
                      </a:lnTo>
                      <a:cubicBezTo>
                        <a:pt x="28755" y="31223"/>
                        <a:pt x="28721" y="31223"/>
                        <a:pt x="28721" y="31256"/>
                      </a:cubicBezTo>
                      <a:cubicBezTo>
                        <a:pt x="28688" y="31290"/>
                        <a:pt x="28688" y="31323"/>
                        <a:pt x="28688" y="31357"/>
                      </a:cubicBezTo>
                      <a:lnTo>
                        <a:pt x="28688" y="31390"/>
                      </a:lnTo>
                      <a:cubicBezTo>
                        <a:pt x="28688" y="31423"/>
                        <a:pt x="28621" y="31523"/>
                        <a:pt x="28588" y="31590"/>
                      </a:cubicBezTo>
                      <a:cubicBezTo>
                        <a:pt x="28454" y="31824"/>
                        <a:pt x="28321" y="32024"/>
                        <a:pt x="28521" y="32324"/>
                      </a:cubicBezTo>
                      <a:cubicBezTo>
                        <a:pt x="28555" y="32391"/>
                        <a:pt x="28621" y="32457"/>
                        <a:pt x="28688" y="32457"/>
                      </a:cubicBezTo>
                      <a:lnTo>
                        <a:pt x="28788" y="32457"/>
                      </a:lnTo>
                      <a:cubicBezTo>
                        <a:pt x="28888" y="32457"/>
                        <a:pt x="28955" y="32424"/>
                        <a:pt x="29055" y="32391"/>
                      </a:cubicBezTo>
                      <a:cubicBezTo>
                        <a:pt x="29122" y="32357"/>
                        <a:pt x="29222" y="32324"/>
                        <a:pt x="29322" y="32324"/>
                      </a:cubicBezTo>
                      <a:lnTo>
                        <a:pt x="29589" y="32324"/>
                      </a:lnTo>
                      <a:cubicBezTo>
                        <a:pt x="29714" y="32286"/>
                        <a:pt x="29848" y="32268"/>
                        <a:pt x="29983" y="32268"/>
                      </a:cubicBezTo>
                      <a:cubicBezTo>
                        <a:pt x="30208" y="32268"/>
                        <a:pt x="30435" y="32320"/>
                        <a:pt x="30623" y="32424"/>
                      </a:cubicBezTo>
                      <a:cubicBezTo>
                        <a:pt x="30856" y="32557"/>
                        <a:pt x="31090" y="32624"/>
                        <a:pt x="31323" y="32657"/>
                      </a:cubicBezTo>
                      <a:cubicBezTo>
                        <a:pt x="31457" y="32657"/>
                        <a:pt x="31590" y="32624"/>
                        <a:pt x="31723" y="32557"/>
                      </a:cubicBezTo>
                      <a:cubicBezTo>
                        <a:pt x="31857" y="32457"/>
                        <a:pt x="32024" y="32424"/>
                        <a:pt x="32190" y="32424"/>
                      </a:cubicBezTo>
                      <a:cubicBezTo>
                        <a:pt x="32424" y="32424"/>
                        <a:pt x="32624" y="32491"/>
                        <a:pt x="32824" y="32557"/>
                      </a:cubicBezTo>
                      <a:lnTo>
                        <a:pt x="32891" y="32557"/>
                      </a:lnTo>
                      <a:cubicBezTo>
                        <a:pt x="32958" y="32524"/>
                        <a:pt x="33058" y="32524"/>
                        <a:pt x="33125" y="32491"/>
                      </a:cubicBezTo>
                      <a:lnTo>
                        <a:pt x="33258" y="32491"/>
                      </a:lnTo>
                      <a:cubicBezTo>
                        <a:pt x="33391" y="32491"/>
                        <a:pt x="33491" y="32457"/>
                        <a:pt x="33558" y="32357"/>
                      </a:cubicBezTo>
                      <a:lnTo>
                        <a:pt x="33625" y="32357"/>
                      </a:lnTo>
                      <a:cubicBezTo>
                        <a:pt x="33758" y="32324"/>
                        <a:pt x="33858" y="32224"/>
                        <a:pt x="33958" y="32124"/>
                      </a:cubicBezTo>
                      <a:cubicBezTo>
                        <a:pt x="34292" y="31657"/>
                        <a:pt x="34425" y="31457"/>
                        <a:pt x="34659" y="31457"/>
                      </a:cubicBezTo>
                      <a:cubicBezTo>
                        <a:pt x="34926" y="31490"/>
                        <a:pt x="35193" y="31590"/>
                        <a:pt x="35426" y="31690"/>
                      </a:cubicBezTo>
                      <a:cubicBezTo>
                        <a:pt x="35469" y="31694"/>
                        <a:pt x="35510" y="31696"/>
                        <a:pt x="35552" y="31696"/>
                      </a:cubicBezTo>
                      <a:cubicBezTo>
                        <a:pt x="35835" y="31696"/>
                        <a:pt x="36090" y="31598"/>
                        <a:pt x="36293" y="31423"/>
                      </a:cubicBezTo>
                      <a:cubicBezTo>
                        <a:pt x="36327" y="31423"/>
                        <a:pt x="36327" y="31390"/>
                        <a:pt x="36360" y="31390"/>
                      </a:cubicBezTo>
                      <a:cubicBezTo>
                        <a:pt x="36394" y="31390"/>
                        <a:pt x="36460" y="31423"/>
                        <a:pt x="36527" y="31423"/>
                      </a:cubicBezTo>
                      <a:cubicBezTo>
                        <a:pt x="36627" y="31390"/>
                        <a:pt x="36727" y="31390"/>
                        <a:pt x="36794" y="31390"/>
                      </a:cubicBezTo>
                      <a:cubicBezTo>
                        <a:pt x="36894" y="31357"/>
                        <a:pt x="36994" y="31357"/>
                        <a:pt x="37061" y="31357"/>
                      </a:cubicBezTo>
                      <a:lnTo>
                        <a:pt x="37194" y="31357"/>
                      </a:lnTo>
                      <a:cubicBezTo>
                        <a:pt x="37328" y="31357"/>
                        <a:pt x="37428" y="31357"/>
                        <a:pt x="37494" y="31390"/>
                      </a:cubicBezTo>
                      <a:lnTo>
                        <a:pt x="37561" y="31390"/>
                      </a:lnTo>
                      <a:cubicBezTo>
                        <a:pt x="37628" y="31390"/>
                        <a:pt x="37694" y="31390"/>
                        <a:pt x="37728" y="31457"/>
                      </a:cubicBezTo>
                      <a:lnTo>
                        <a:pt x="37861" y="31457"/>
                      </a:lnTo>
                      <a:cubicBezTo>
                        <a:pt x="37895" y="31623"/>
                        <a:pt x="38028" y="31723"/>
                        <a:pt x="38161" y="31790"/>
                      </a:cubicBezTo>
                      <a:cubicBezTo>
                        <a:pt x="38262" y="31857"/>
                        <a:pt x="38362" y="31924"/>
                        <a:pt x="38428" y="32024"/>
                      </a:cubicBezTo>
                      <a:cubicBezTo>
                        <a:pt x="38495" y="32190"/>
                        <a:pt x="38628" y="32324"/>
                        <a:pt x="38795" y="32391"/>
                      </a:cubicBezTo>
                      <a:lnTo>
                        <a:pt x="38862" y="32424"/>
                      </a:lnTo>
                      <a:lnTo>
                        <a:pt x="39062" y="32524"/>
                      </a:lnTo>
                      <a:lnTo>
                        <a:pt x="39129" y="32557"/>
                      </a:lnTo>
                      <a:cubicBezTo>
                        <a:pt x="39162" y="32724"/>
                        <a:pt x="39296" y="32791"/>
                        <a:pt x="39429" y="32824"/>
                      </a:cubicBezTo>
                      <a:cubicBezTo>
                        <a:pt x="39629" y="33024"/>
                        <a:pt x="39829" y="33258"/>
                        <a:pt x="39996" y="33525"/>
                      </a:cubicBezTo>
                      <a:cubicBezTo>
                        <a:pt x="40196" y="33892"/>
                        <a:pt x="40463" y="34192"/>
                        <a:pt x="40797" y="34392"/>
                      </a:cubicBezTo>
                      <a:cubicBezTo>
                        <a:pt x="40930" y="34492"/>
                        <a:pt x="41064" y="34626"/>
                        <a:pt x="41130" y="34759"/>
                      </a:cubicBezTo>
                      <a:cubicBezTo>
                        <a:pt x="41264" y="34959"/>
                        <a:pt x="41464" y="35126"/>
                        <a:pt x="41697" y="35193"/>
                      </a:cubicBezTo>
                      <a:lnTo>
                        <a:pt x="42064" y="35193"/>
                      </a:lnTo>
                      <a:lnTo>
                        <a:pt x="42064" y="26286"/>
                      </a:lnTo>
                      <a:lnTo>
                        <a:pt x="41964" y="26286"/>
                      </a:lnTo>
                      <a:cubicBezTo>
                        <a:pt x="41764" y="25652"/>
                        <a:pt x="41797" y="24952"/>
                        <a:pt x="42064" y="24318"/>
                      </a:cubicBezTo>
                      <a:lnTo>
                        <a:pt x="42131" y="13310"/>
                      </a:lnTo>
                      <a:lnTo>
                        <a:pt x="42131" y="9241"/>
                      </a:lnTo>
                      <a:cubicBezTo>
                        <a:pt x="42098" y="9241"/>
                        <a:pt x="42064" y="9207"/>
                        <a:pt x="42031" y="9207"/>
                      </a:cubicBezTo>
                      <a:lnTo>
                        <a:pt x="41998" y="9207"/>
                      </a:lnTo>
                      <a:cubicBezTo>
                        <a:pt x="41864" y="9174"/>
                        <a:pt x="41764" y="9174"/>
                        <a:pt x="41631" y="9141"/>
                      </a:cubicBezTo>
                      <a:cubicBezTo>
                        <a:pt x="41596" y="9146"/>
                        <a:pt x="41563" y="9149"/>
                        <a:pt x="41531" y="9149"/>
                      </a:cubicBezTo>
                      <a:cubicBezTo>
                        <a:pt x="41374" y="9149"/>
                        <a:pt x="41241" y="9084"/>
                        <a:pt x="41130" y="8974"/>
                      </a:cubicBezTo>
                      <a:lnTo>
                        <a:pt x="40897" y="8674"/>
                      </a:lnTo>
                      <a:cubicBezTo>
                        <a:pt x="40805" y="8399"/>
                        <a:pt x="40546" y="8236"/>
                        <a:pt x="40272" y="8236"/>
                      </a:cubicBezTo>
                      <a:cubicBezTo>
                        <a:pt x="40247" y="8236"/>
                        <a:pt x="40222" y="8237"/>
                        <a:pt x="40196" y="8240"/>
                      </a:cubicBezTo>
                      <a:lnTo>
                        <a:pt x="39396" y="8240"/>
                      </a:lnTo>
                      <a:cubicBezTo>
                        <a:pt x="39262" y="8240"/>
                        <a:pt x="39129" y="8173"/>
                        <a:pt x="39029" y="8107"/>
                      </a:cubicBezTo>
                      <a:cubicBezTo>
                        <a:pt x="38929" y="7906"/>
                        <a:pt x="38729" y="7773"/>
                        <a:pt x="38528" y="7773"/>
                      </a:cubicBezTo>
                      <a:cubicBezTo>
                        <a:pt x="38328" y="7773"/>
                        <a:pt x="38128" y="7840"/>
                        <a:pt x="37928" y="7973"/>
                      </a:cubicBezTo>
                      <a:lnTo>
                        <a:pt x="37361" y="7973"/>
                      </a:lnTo>
                      <a:lnTo>
                        <a:pt x="36861" y="7806"/>
                      </a:lnTo>
                      <a:cubicBezTo>
                        <a:pt x="36394" y="7439"/>
                        <a:pt x="35860" y="7206"/>
                        <a:pt x="35293" y="7072"/>
                      </a:cubicBezTo>
                      <a:cubicBezTo>
                        <a:pt x="34959" y="6972"/>
                        <a:pt x="34626" y="6839"/>
                        <a:pt x="34292" y="6706"/>
                      </a:cubicBezTo>
                      <a:cubicBezTo>
                        <a:pt x="33958" y="6539"/>
                        <a:pt x="33658" y="6372"/>
                        <a:pt x="33358" y="6138"/>
                      </a:cubicBezTo>
                      <a:cubicBezTo>
                        <a:pt x="32858" y="5738"/>
                        <a:pt x="32291" y="5505"/>
                        <a:pt x="31690" y="5405"/>
                      </a:cubicBezTo>
                      <a:cubicBezTo>
                        <a:pt x="31190" y="5405"/>
                        <a:pt x="30689" y="5271"/>
                        <a:pt x="30289" y="4938"/>
                      </a:cubicBezTo>
                      <a:cubicBezTo>
                        <a:pt x="30122" y="4704"/>
                        <a:pt x="29822" y="4571"/>
                        <a:pt x="29522" y="4571"/>
                      </a:cubicBezTo>
                      <a:cubicBezTo>
                        <a:pt x="29322" y="4571"/>
                        <a:pt x="29122" y="4604"/>
                        <a:pt x="28921" y="4671"/>
                      </a:cubicBezTo>
                      <a:lnTo>
                        <a:pt x="28788" y="4704"/>
                      </a:lnTo>
                      <a:cubicBezTo>
                        <a:pt x="28588" y="4771"/>
                        <a:pt x="28354" y="4871"/>
                        <a:pt x="28154" y="5004"/>
                      </a:cubicBezTo>
                      <a:lnTo>
                        <a:pt x="27887" y="5138"/>
                      </a:lnTo>
                      <a:lnTo>
                        <a:pt x="27587" y="5271"/>
                      </a:lnTo>
                      <a:cubicBezTo>
                        <a:pt x="27354" y="5405"/>
                        <a:pt x="27087" y="5471"/>
                        <a:pt x="26853" y="5571"/>
                      </a:cubicBezTo>
                      <a:lnTo>
                        <a:pt x="26753" y="5605"/>
                      </a:lnTo>
                      <a:cubicBezTo>
                        <a:pt x="26586" y="5638"/>
                        <a:pt x="26420" y="5705"/>
                        <a:pt x="26386" y="5905"/>
                      </a:cubicBezTo>
                      <a:cubicBezTo>
                        <a:pt x="26386" y="5938"/>
                        <a:pt x="26386" y="5972"/>
                        <a:pt x="26386" y="6005"/>
                      </a:cubicBezTo>
                      <a:lnTo>
                        <a:pt x="26386" y="6372"/>
                      </a:lnTo>
                      <a:cubicBezTo>
                        <a:pt x="26320" y="6439"/>
                        <a:pt x="26386" y="6539"/>
                        <a:pt x="26453" y="6605"/>
                      </a:cubicBezTo>
                      <a:cubicBezTo>
                        <a:pt x="26520" y="6706"/>
                        <a:pt x="26586" y="6772"/>
                        <a:pt x="26553" y="6806"/>
                      </a:cubicBezTo>
                      <a:cubicBezTo>
                        <a:pt x="26553" y="6872"/>
                        <a:pt x="26453" y="6906"/>
                        <a:pt x="26320" y="6972"/>
                      </a:cubicBezTo>
                      <a:cubicBezTo>
                        <a:pt x="26320" y="6972"/>
                        <a:pt x="26320" y="7006"/>
                        <a:pt x="26320" y="7039"/>
                      </a:cubicBezTo>
                      <a:lnTo>
                        <a:pt x="26153" y="7106"/>
                      </a:lnTo>
                      <a:lnTo>
                        <a:pt x="26086" y="7139"/>
                      </a:lnTo>
                      <a:cubicBezTo>
                        <a:pt x="26053" y="7139"/>
                        <a:pt x="25986" y="7106"/>
                        <a:pt x="25953" y="7106"/>
                      </a:cubicBezTo>
                      <a:cubicBezTo>
                        <a:pt x="25853" y="7139"/>
                        <a:pt x="25753" y="7173"/>
                        <a:pt x="25652" y="7206"/>
                      </a:cubicBezTo>
                      <a:cubicBezTo>
                        <a:pt x="25586" y="7273"/>
                        <a:pt x="25519" y="7273"/>
                        <a:pt x="25452" y="7273"/>
                      </a:cubicBezTo>
                      <a:lnTo>
                        <a:pt x="25252" y="7273"/>
                      </a:lnTo>
                      <a:cubicBezTo>
                        <a:pt x="25152" y="7273"/>
                        <a:pt x="25052" y="7306"/>
                        <a:pt x="24985" y="7406"/>
                      </a:cubicBezTo>
                      <a:lnTo>
                        <a:pt x="24919" y="7439"/>
                      </a:lnTo>
                      <a:cubicBezTo>
                        <a:pt x="24852" y="7473"/>
                        <a:pt x="24819" y="7506"/>
                        <a:pt x="24752" y="7506"/>
                      </a:cubicBezTo>
                      <a:lnTo>
                        <a:pt x="24385" y="7506"/>
                      </a:lnTo>
                      <a:cubicBezTo>
                        <a:pt x="24333" y="7497"/>
                        <a:pt x="24281" y="7493"/>
                        <a:pt x="24230" y="7493"/>
                      </a:cubicBezTo>
                      <a:cubicBezTo>
                        <a:pt x="23725" y="7493"/>
                        <a:pt x="23287" y="7925"/>
                        <a:pt x="23317" y="8440"/>
                      </a:cubicBezTo>
                      <a:cubicBezTo>
                        <a:pt x="23317" y="8473"/>
                        <a:pt x="23317" y="8507"/>
                        <a:pt x="23284" y="8540"/>
                      </a:cubicBezTo>
                      <a:cubicBezTo>
                        <a:pt x="23184" y="8774"/>
                        <a:pt x="22984" y="8974"/>
                        <a:pt x="22750" y="9074"/>
                      </a:cubicBezTo>
                      <a:cubicBezTo>
                        <a:pt x="22183" y="9141"/>
                        <a:pt x="21750" y="9608"/>
                        <a:pt x="21716" y="10175"/>
                      </a:cubicBezTo>
                      <a:cubicBezTo>
                        <a:pt x="21683" y="10241"/>
                        <a:pt x="21650" y="10341"/>
                        <a:pt x="21616" y="10375"/>
                      </a:cubicBezTo>
                      <a:cubicBezTo>
                        <a:pt x="21583" y="10442"/>
                        <a:pt x="21550" y="10475"/>
                        <a:pt x="21516" y="10508"/>
                      </a:cubicBezTo>
                      <a:cubicBezTo>
                        <a:pt x="21483" y="10542"/>
                        <a:pt x="21416" y="10608"/>
                        <a:pt x="21383" y="10642"/>
                      </a:cubicBezTo>
                      <a:cubicBezTo>
                        <a:pt x="21216" y="10742"/>
                        <a:pt x="21116" y="10942"/>
                        <a:pt x="21083" y="11142"/>
                      </a:cubicBezTo>
                      <a:cubicBezTo>
                        <a:pt x="21016" y="11175"/>
                        <a:pt x="20949" y="11175"/>
                        <a:pt x="20882" y="11209"/>
                      </a:cubicBezTo>
                      <a:cubicBezTo>
                        <a:pt x="20749" y="11242"/>
                        <a:pt x="20616" y="11309"/>
                        <a:pt x="20515" y="11442"/>
                      </a:cubicBezTo>
                      <a:lnTo>
                        <a:pt x="20249" y="11876"/>
                      </a:lnTo>
                      <a:lnTo>
                        <a:pt x="20115" y="11876"/>
                      </a:lnTo>
                      <a:cubicBezTo>
                        <a:pt x="19782" y="11976"/>
                        <a:pt x="19481" y="12009"/>
                        <a:pt x="19114" y="12009"/>
                      </a:cubicBezTo>
                      <a:cubicBezTo>
                        <a:pt x="19081" y="12012"/>
                        <a:pt x="19047" y="12013"/>
                        <a:pt x="19014" y="12013"/>
                      </a:cubicBezTo>
                      <a:cubicBezTo>
                        <a:pt x="18581" y="12013"/>
                        <a:pt x="18159" y="11814"/>
                        <a:pt x="17880" y="11442"/>
                      </a:cubicBezTo>
                      <a:lnTo>
                        <a:pt x="17780" y="11209"/>
                      </a:lnTo>
                      <a:cubicBezTo>
                        <a:pt x="17780" y="11175"/>
                        <a:pt x="17780" y="11175"/>
                        <a:pt x="17747" y="11142"/>
                      </a:cubicBezTo>
                      <a:cubicBezTo>
                        <a:pt x="17780" y="11142"/>
                        <a:pt x="17780" y="11075"/>
                        <a:pt x="17747" y="11042"/>
                      </a:cubicBezTo>
                      <a:cubicBezTo>
                        <a:pt x="17780" y="10942"/>
                        <a:pt x="17814" y="10875"/>
                        <a:pt x="17880" y="10808"/>
                      </a:cubicBezTo>
                      <a:cubicBezTo>
                        <a:pt x="18014" y="10642"/>
                        <a:pt x="18114" y="10442"/>
                        <a:pt x="17880" y="10208"/>
                      </a:cubicBezTo>
                      <a:cubicBezTo>
                        <a:pt x="17847" y="10141"/>
                        <a:pt x="17747" y="10108"/>
                        <a:pt x="17680" y="10108"/>
                      </a:cubicBezTo>
                      <a:cubicBezTo>
                        <a:pt x="17580" y="10141"/>
                        <a:pt x="17480" y="10175"/>
                        <a:pt x="17413" y="10241"/>
                      </a:cubicBezTo>
                      <a:lnTo>
                        <a:pt x="17347" y="10308"/>
                      </a:lnTo>
                      <a:lnTo>
                        <a:pt x="17180" y="9908"/>
                      </a:lnTo>
                      <a:cubicBezTo>
                        <a:pt x="17180" y="9774"/>
                        <a:pt x="17180" y="9674"/>
                        <a:pt x="17180" y="9541"/>
                      </a:cubicBezTo>
                      <a:cubicBezTo>
                        <a:pt x="17213" y="9207"/>
                        <a:pt x="17246" y="8840"/>
                        <a:pt x="16779" y="8640"/>
                      </a:cubicBezTo>
                      <a:cubicBezTo>
                        <a:pt x="16779" y="8607"/>
                        <a:pt x="16746" y="8574"/>
                        <a:pt x="16746" y="8540"/>
                      </a:cubicBezTo>
                      <a:cubicBezTo>
                        <a:pt x="16679" y="8507"/>
                        <a:pt x="16613" y="8507"/>
                        <a:pt x="16513" y="8507"/>
                      </a:cubicBezTo>
                      <a:lnTo>
                        <a:pt x="16413" y="8507"/>
                      </a:lnTo>
                      <a:cubicBezTo>
                        <a:pt x="16346" y="8507"/>
                        <a:pt x="16312" y="8540"/>
                        <a:pt x="16246" y="8574"/>
                      </a:cubicBezTo>
                      <a:lnTo>
                        <a:pt x="16212" y="8607"/>
                      </a:lnTo>
                      <a:cubicBezTo>
                        <a:pt x="16112" y="8740"/>
                        <a:pt x="16046" y="8907"/>
                        <a:pt x="16012" y="9074"/>
                      </a:cubicBezTo>
                      <a:lnTo>
                        <a:pt x="15712" y="8707"/>
                      </a:lnTo>
                      <a:lnTo>
                        <a:pt x="15445" y="8373"/>
                      </a:lnTo>
                      <a:cubicBezTo>
                        <a:pt x="15479" y="8307"/>
                        <a:pt x="15479" y="8240"/>
                        <a:pt x="15479" y="8173"/>
                      </a:cubicBezTo>
                      <a:cubicBezTo>
                        <a:pt x="15212" y="7740"/>
                        <a:pt x="15078" y="7206"/>
                        <a:pt x="15145" y="6672"/>
                      </a:cubicBezTo>
                      <a:lnTo>
                        <a:pt x="15145" y="6339"/>
                      </a:lnTo>
                      <a:cubicBezTo>
                        <a:pt x="15112" y="6005"/>
                        <a:pt x="15178" y="5638"/>
                        <a:pt x="15312" y="5338"/>
                      </a:cubicBezTo>
                      <a:cubicBezTo>
                        <a:pt x="15412" y="5171"/>
                        <a:pt x="15445" y="5004"/>
                        <a:pt x="15479" y="4804"/>
                      </a:cubicBezTo>
                      <a:lnTo>
                        <a:pt x="15479" y="4304"/>
                      </a:lnTo>
                      <a:cubicBezTo>
                        <a:pt x="15545" y="3870"/>
                        <a:pt x="15345" y="3503"/>
                        <a:pt x="14978" y="3303"/>
                      </a:cubicBezTo>
                      <a:lnTo>
                        <a:pt x="14778" y="3036"/>
                      </a:lnTo>
                      <a:cubicBezTo>
                        <a:pt x="14745" y="3003"/>
                        <a:pt x="14745" y="2970"/>
                        <a:pt x="14711" y="2936"/>
                      </a:cubicBezTo>
                      <a:cubicBezTo>
                        <a:pt x="14645" y="2836"/>
                        <a:pt x="14645" y="2703"/>
                        <a:pt x="14678" y="2603"/>
                      </a:cubicBezTo>
                      <a:cubicBezTo>
                        <a:pt x="14778" y="2436"/>
                        <a:pt x="14811" y="2269"/>
                        <a:pt x="14778" y="2102"/>
                      </a:cubicBezTo>
                      <a:cubicBezTo>
                        <a:pt x="14745" y="1902"/>
                        <a:pt x="14545" y="1835"/>
                        <a:pt x="14344" y="1702"/>
                      </a:cubicBezTo>
                      <a:lnTo>
                        <a:pt x="14144" y="1602"/>
                      </a:lnTo>
                      <a:cubicBezTo>
                        <a:pt x="13977" y="1502"/>
                        <a:pt x="13777" y="1468"/>
                        <a:pt x="13577" y="1468"/>
                      </a:cubicBezTo>
                      <a:cubicBezTo>
                        <a:pt x="13444" y="1468"/>
                        <a:pt x="13310" y="1468"/>
                        <a:pt x="13177" y="1502"/>
                      </a:cubicBezTo>
                      <a:cubicBezTo>
                        <a:pt x="13043" y="1502"/>
                        <a:pt x="12943" y="1535"/>
                        <a:pt x="12810" y="1535"/>
                      </a:cubicBezTo>
                      <a:cubicBezTo>
                        <a:pt x="12677" y="1535"/>
                        <a:pt x="12543" y="1502"/>
                        <a:pt x="12443" y="1468"/>
                      </a:cubicBezTo>
                      <a:cubicBezTo>
                        <a:pt x="12310" y="1368"/>
                        <a:pt x="12176" y="1302"/>
                        <a:pt x="12009" y="1302"/>
                      </a:cubicBezTo>
                      <a:cubicBezTo>
                        <a:pt x="11993" y="1285"/>
                        <a:pt x="11976" y="1277"/>
                        <a:pt x="11959" y="1277"/>
                      </a:cubicBezTo>
                      <a:cubicBezTo>
                        <a:pt x="11943" y="1277"/>
                        <a:pt x="11926" y="1285"/>
                        <a:pt x="11909" y="1302"/>
                      </a:cubicBezTo>
                      <a:cubicBezTo>
                        <a:pt x="11909" y="1268"/>
                        <a:pt x="11909" y="1235"/>
                        <a:pt x="11843" y="1202"/>
                      </a:cubicBezTo>
                      <a:cubicBezTo>
                        <a:pt x="11676" y="1202"/>
                        <a:pt x="11509" y="1102"/>
                        <a:pt x="11442" y="968"/>
                      </a:cubicBezTo>
                      <a:cubicBezTo>
                        <a:pt x="11342" y="868"/>
                        <a:pt x="11276" y="801"/>
                        <a:pt x="11175" y="735"/>
                      </a:cubicBezTo>
                      <a:lnTo>
                        <a:pt x="11075" y="735"/>
                      </a:lnTo>
                      <a:cubicBezTo>
                        <a:pt x="11042" y="735"/>
                        <a:pt x="11042" y="701"/>
                        <a:pt x="11009" y="668"/>
                      </a:cubicBezTo>
                      <a:cubicBezTo>
                        <a:pt x="10942" y="635"/>
                        <a:pt x="10842" y="601"/>
                        <a:pt x="10708" y="601"/>
                      </a:cubicBezTo>
                      <a:cubicBezTo>
                        <a:pt x="10675" y="601"/>
                        <a:pt x="10642" y="601"/>
                        <a:pt x="10608" y="635"/>
                      </a:cubicBezTo>
                      <a:cubicBezTo>
                        <a:pt x="10175" y="368"/>
                        <a:pt x="9708" y="168"/>
                        <a:pt x="9207" y="34"/>
                      </a:cubicBezTo>
                      <a:lnTo>
                        <a:pt x="9007" y="34"/>
                      </a:lnTo>
                      <a:cubicBezTo>
                        <a:pt x="8874" y="1"/>
                        <a:pt x="8740" y="1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22"/>
                <p:cNvSpPr/>
                <p:nvPr/>
              </p:nvSpPr>
              <p:spPr>
                <a:xfrm>
                  <a:off x="6136038" y="3053600"/>
                  <a:ext cx="10260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39" extrusionOk="0">
                      <a:moveTo>
                        <a:pt x="2502" y="1"/>
                      </a:moveTo>
                      <a:cubicBezTo>
                        <a:pt x="2335" y="34"/>
                        <a:pt x="2202" y="268"/>
                        <a:pt x="2035" y="601"/>
                      </a:cubicBezTo>
                      <a:cubicBezTo>
                        <a:pt x="1935" y="868"/>
                        <a:pt x="1668" y="1068"/>
                        <a:pt x="1368" y="1102"/>
                      </a:cubicBezTo>
                      <a:cubicBezTo>
                        <a:pt x="1201" y="1135"/>
                        <a:pt x="1101" y="1235"/>
                        <a:pt x="1068" y="1402"/>
                      </a:cubicBezTo>
                      <a:cubicBezTo>
                        <a:pt x="1034" y="1502"/>
                        <a:pt x="1101" y="1635"/>
                        <a:pt x="1201" y="1702"/>
                      </a:cubicBezTo>
                      <a:cubicBezTo>
                        <a:pt x="1368" y="1769"/>
                        <a:pt x="1434" y="1869"/>
                        <a:pt x="1434" y="1969"/>
                      </a:cubicBezTo>
                      <a:cubicBezTo>
                        <a:pt x="1434" y="2036"/>
                        <a:pt x="1268" y="2169"/>
                        <a:pt x="1134" y="2269"/>
                      </a:cubicBezTo>
                      <a:cubicBezTo>
                        <a:pt x="534" y="2603"/>
                        <a:pt x="400" y="3003"/>
                        <a:pt x="634" y="3703"/>
                      </a:cubicBezTo>
                      <a:cubicBezTo>
                        <a:pt x="767" y="4237"/>
                        <a:pt x="601" y="4804"/>
                        <a:pt x="167" y="5138"/>
                      </a:cubicBezTo>
                      <a:cubicBezTo>
                        <a:pt x="0" y="5638"/>
                        <a:pt x="67" y="5705"/>
                        <a:pt x="667" y="6105"/>
                      </a:cubicBezTo>
                      <a:cubicBezTo>
                        <a:pt x="734" y="6105"/>
                        <a:pt x="767" y="6139"/>
                        <a:pt x="834" y="6172"/>
                      </a:cubicBezTo>
                      <a:cubicBezTo>
                        <a:pt x="901" y="6205"/>
                        <a:pt x="1001" y="6239"/>
                        <a:pt x="1101" y="6239"/>
                      </a:cubicBezTo>
                      <a:cubicBezTo>
                        <a:pt x="1134" y="6239"/>
                        <a:pt x="1201" y="6239"/>
                        <a:pt x="1234" y="6205"/>
                      </a:cubicBezTo>
                      <a:lnTo>
                        <a:pt x="1601" y="6005"/>
                      </a:lnTo>
                      <a:cubicBezTo>
                        <a:pt x="1635" y="6005"/>
                        <a:pt x="1635" y="5972"/>
                        <a:pt x="1668" y="5972"/>
                      </a:cubicBezTo>
                      <a:cubicBezTo>
                        <a:pt x="2102" y="5672"/>
                        <a:pt x="2402" y="5271"/>
                        <a:pt x="2602" y="4804"/>
                      </a:cubicBezTo>
                      <a:lnTo>
                        <a:pt x="2669" y="4771"/>
                      </a:lnTo>
                      <a:lnTo>
                        <a:pt x="2769" y="4738"/>
                      </a:lnTo>
                      <a:lnTo>
                        <a:pt x="2802" y="4738"/>
                      </a:lnTo>
                      <a:cubicBezTo>
                        <a:pt x="2802" y="4771"/>
                        <a:pt x="2802" y="4804"/>
                        <a:pt x="2802" y="4838"/>
                      </a:cubicBezTo>
                      <a:cubicBezTo>
                        <a:pt x="2802" y="4938"/>
                        <a:pt x="2835" y="5038"/>
                        <a:pt x="2735" y="5104"/>
                      </a:cubicBezTo>
                      <a:cubicBezTo>
                        <a:pt x="2635" y="5205"/>
                        <a:pt x="2569" y="5338"/>
                        <a:pt x="2569" y="5505"/>
                      </a:cubicBezTo>
                      <a:cubicBezTo>
                        <a:pt x="2569" y="5605"/>
                        <a:pt x="2635" y="5672"/>
                        <a:pt x="2735" y="5738"/>
                      </a:cubicBezTo>
                      <a:cubicBezTo>
                        <a:pt x="2802" y="5772"/>
                        <a:pt x="2869" y="5772"/>
                        <a:pt x="2902" y="5772"/>
                      </a:cubicBezTo>
                      <a:cubicBezTo>
                        <a:pt x="3069" y="5772"/>
                        <a:pt x="3169" y="5638"/>
                        <a:pt x="3236" y="5471"/>
                      </a:cubicBezTo>
                      <a:cubicBezTo>
                        <a:pt x="3269" y="5405"/>
                        <a:pt x="3336" y="5338"/>
                        <a:pt x="3369" y="5305"/>
                      </a:cubicBezTo>
                      <a:cubicBezTo>
                        <a:pt x="3436" y="5238"/>
                        <a:pt x="3503" y="5171"/>
                        <a:pt x="3503" y="5071"/>
                      </a:cubicBezTo>
                      <a:cubicBezTo>
                        <a:pt x="3503" y="4971"/>
                        <a:pt x="3436" y="4904"/>
                        <a:pt x="3369" y="4838"/>
                      </a:cubicBezTo>
                      <a:cubicBezTo>
                        <a:pt x="3336" y="4804"/>
                        <a:pt x="3302" y="4771"/>
                        <a:pt x="3302" y="4738"/>
                      </a:cubicBezTo>
                      <a:cubicBezTo>
                        <a:pt x="3236" y="4571"/>
                        <a:pt x="3169" y="4504"/>
                        <a:pt x="3102" y="4504"/>
                      </a:cubicBezTo>
                      <a:cubicBezTo>
                        <a:pt x="3169" y="4471"/>
                        <a:pt x="3236" y="4437"/>
                        <a:pt x="3302" y="4437"/>
                      </a:cubicBezTo>
                      <a:lnTo>
                        <a:pt x="3503" y="4437"/>
                      </a:lnTo>
                      <a:cubicBezTo>
                        <a:pt x="3529" y="4446"/>
                        <a:pt x="3554" y="4450"/>
                        <a:pt x="3577" y="4450"/>
                      </a:cubicBezTo>
                      <a:cubicBezTo>
                        <a:pt x="3638" y="4450"/>
                        <a:pt x="3687" y="4419"/>
                        <a:pt x="3736" y="4371"/>
                      </a:cubicBezTo>
                      <a:cubicBezTo>
                        <a:pt x="3769" y="4337"/>
                        <a:pt x="3803" y="4304"/>
                        <a:pt x="3836" y="4271"/>
                      </a:cubicBezTo>
                      <a:cubicBezTo>
                        <a:pt x="3970" y="4070"/>
                        <a:pt x="4103" y="3937"/>
                        <a:pt x="4070" y="3770"/>
                      </a:cubicBezTo>
                      <a:cubicBezTo>
                        <a:pt x="4003" y="3603"/>
                        <a:pt x="3903" y="3537"/>
                        <a:pt x="3703" y="3403"/>
                      </a:cubicBezTo>
                      <a:cubicBezTo>
                        <a:pt x="3503" y="3337"/>
                        <a:pt x="3503" y="3070"/>
                        <a:pt x="3503" y="2803"/>
                      </a:cubicBezTo>
                      <a:cubicBezTo>
                        <a:pt x="3503" y="2336"/>
                        <a:pt x="3436" y="1835"/>
                        <a:pt x="3302" y="1368"/>
                      </a:cubicBezTo>
                      <a:cubicBezTo>
                        <a:pt x="3269" y="1235"/>
                        <a:pt x="3236" y="1068"/>
                        <a:pt x="3269" y="935"/>
                      </a:cubicBezTo>
                      <a:cubicBezTo>
                        <a:pt x="3302" y="735"/>
                        <a:pt x="3269" y="535"/>
                        <a:pt x="3169" y="368"/>
                      </a:cubicBezTo>
                      <a:cubicBezTo>
                        <a:pt x="2936" y="168"/>
                        <a:pt x="2735" y="1"/>
                        <a:pt x="2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2"/>
                <p:cNvSpPr/>
                <p:nvPr/>
              </p:nvSpPr>
              <p:spPr>
                <a:xfrm>
                  <a:off x="5817463" y="3218725"/>
                  <a:ext cx="135125" cy="13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5405" extrusionOk="0">
                      <a:moveTo>
                        <a:pt x="4137" y="1"/>
                      </a:moveTo>
                      <a:cubicBezTo>
                        <a:pt x="3903" y="34"/>
                        <a:pt x="3703" y="101"/>
                        <a:pt x="3503" y="234"/>
                      </a:cubicBezTo>
                      <a:lnTo>
                        <a:pt x="3470" y="267"/>
                      </a:lnTo>
                      <a:cubicBezTo>
                        <a:pt x="3403" y="334"/>
                        <a:pt x="3336" y="368"/>
                        <a:pt x="3303" y="434"/>
                      </a:cubicBezTo>
                      <a:cubicBezTo>
                        <a:pt x="3236" y="501"/>
                        <a:pt x="3203" y="534"/>
                        <a:pt x="3170" y="601"/>
                      </a:cubicBezTo>
                      <a:cubicBezTo>
                        <a:pt x="2969" y="1101"/>
                        <a:pt x="2502" y="1402"/>
                        <a:pt x="1969" y="1402"/>
                      </a:cubicBezTo>
                      <a:lnTo>
                        <a:pt x="1669" y="1402"/>
                      </a:lnTo>
                      <a:cubicBezTo>
                        <a:pt x="1568" y="1402"/>
                        <a:pt x="1468" y="1435"/>
                        <a:pt x="1368" y="1468"/>
                      </a:cubicBezTo>
                      <a:cubicBezTo>
                        <a:pt x="1168" y="1468"/>
                        <a:pt x="1068" y="1635"/>
                        <a:pt x="1101" y="1802"/>
                      </a:cubicBezTo>
                      <a:cubicBezTo>
                        <a:pt x="1135" y="1935"/>
                        <a:pt x="1235" y="2035"/>
                        <a:pt x="1368" y="2035"/>
                      </a:cubicBezTo>
                      <a:lnTo>
                        <a:pt x="1435" y="2035"/>
                      </a:lnTo>
                      <a:cubicBezTo>
                        <a:pt x="1502" y="2002"/>
                        <a:pt x="1568" y="2002"/>
                        <a:pt x="1669" y="2002"/>
                      </a:cubicBezTo>
                      <a:cubicBezTo>
                        <a:pt x="1677" y="1993"/>
                        <a:pt x="1691" y="1989"/>
                        <a:pt x="1707" y="1989"/>
                      </a:cubicBezTo>
                      <a:cubicBezTo>
                        <a:pt x="1751" y="1989"/>
                        <a:pt x="1811" y="2020"/>
                        <a:pt x="1835" y="2069"/>
                      </a:cubicBezTo>
                      <a:cubicBezTo>
                        <a:pt x="1902" y="2135"/>
                        <a:pt x="1835" y="2269"/>
                        <a:pt x="1769" y="2402"/>
                      </a:cubicBezTo>
                      <a:cubicBezTo>
                        <a:pt x="1769" y="2469"/>
                        <a:pt x="1735" y="2502"/>
                        <a:pt x="1735" y="2569"/>
                      </a:cubicBezTo>
                      <a:cubicBezTo>
                        <a:pt x="1702" y="2703"/>
                        <a:pt x="1635" y="2836"/>
                        <a:pt x="1535" y="2936"/>
                      </a:cubicBezTo>
                      <a:cubicBezTo>
                        <a:pt x="1368" y="3203"/>
                        <a:pt x="1168" y="3470"/>
                        <a:pt x="1535" y="3903"/>
                      </a:cubicBezTo>
                      <a:cubicBezTo>
                        <a:pt x="1535" y="3970"/>
                        <a:pt x="1402" y="4037"/>
                        <a:pt x="1335" y="4104"/>
                      </a:cubicBezTo>
                      <a:lnTo>
                        <a:pt x="701" y="4504"/>
                      </a:lnTo>
                      <a:lnTo>
                        <a:pt x="534" y="4604"/>
                      </a:lnTo>
                      <a:cubicBezTo>
                        <a:pt x="268" y="4771"/>
                        <a:pt x="1" y="4937"/>
                        <a:pt x="34" y="5371"/>
                      </a:cubicBezTo>
                      <a:cubicBezTo>
                        <a:pt x="101" y="5371"/>
                        <a:pt x="167" y="5404"/>
                        <a:pt x="201" y="5404"/>
                      </a:cubicBezTo>
                      <a:cubicBezTo>
                        <a:pt x="368" y="5371"/>
                        <a:pt x="501" y="5338"/>
                        <a:pt x="634" y="5238"/>
                      </a:cubicBezTo>
                      <a:cubicBezTo>
                        <a:pt x="735" y="5138"/>
                        <a:pt x="868" y="5104"/>
                        <a:pt x="1001" y="5071"/>
                      </a:cubicBezTo>
                      <a:cubicBezTo>
                        <a:pt x="1502" y="5071"/>
                        <a:pt x="2035" y="5004"/>
                        <a:pt x="2269" y="4370"/>
                      </a:cubicBezTo>
                      <a:cubicBezTo>
                        <a:pt x="2302" y="4270"/>
                        <a:pt x="2369" y="4237"/>
                        <a:pt x="2469" y="4204"/>
                      </a:cubicBezTo>
                      <a:cubicBezTo>
                        <a:pt x="2569" y="4137"/>
                        <a:pt x="2669" y="4104"/>
                        <a:pt x="2703" y="3970"/>
                      </a:cubicBezTo>
                      <a:lnTo>
                        <a:pt x="3270" y="3003"/>
                      </a:lnTo>
                      <a:cubicBezTo>
                        <a:pt x="3837" y="2502"/>
                        <a:pt x="4304" y="2002"/>
                        <a:pt x="4004" y="1201"/>
                      </a:cubicBezTo>
                      <a:cubicBezTo>
                        <a:pt x="4004" y="1168"/>
                        <a:pt x="4004" y="1101"/>
                        <a:pt x="4004" y="1101"/>
                      </a:cubicBezTo>
                      <a:cubicBezTo>
                        <a:pt x="4037" y="1035"/>
                        <a:pt x="4104" y="1035"/>
                        <a:pt x="4204" y="1001"/>
                      </a:cubicBezTo>
                      <a:lnTo>
                        <a:pt x="4404" y="1001"/>
                      </a:lnTo>
                      <a:cubicBezTo>
                        <a:pt x="4437" y="1001"/>
                        <a:pt x="4504" y="968"/>
                        <a:pt x="4571" y="968"/>
                      </a:cubicBezTo>
                      <a:cubicBezTo>
                        <a:pt x="4637" y="968"/>
                        <a:pt x="4704" y="1001"/>
                        <a:pt x="4771" y="1035"/>
                      </a:cubicBezTo>
                      <a:cubicBezTo>
                        <a:pt x="5038" y="1035"/>
                        <a:pt x="5371" y="1001"/>
                        <a:pt x="5405" y="701"/>
                      </a:cubicBezTo>
                      <a:lnTo>
                        <a:pt x="5405" y="634"/>
                      </a:lnTo>
                      <a:cubicBezTo>
                        <a:pt x="5405" y="601"/>
                        <a:pt x="5371" y="601"/>
                        <a:pt x="5371" y="601"/>
                      </a:cubicBezTo>
                      <a:cubicBezTo>
                        <a:pt x="5304" y="401"/>
                        <a:pt x="5138" y="267"/>
                        <a:pt x="4904" y="134"/>
                      </a:cubicBezTo>
                      <a:cubicBezTo>
                        <a:pt x="4737" y="34"/>
                        <a:pt x="4537" y="1"/>
                        <a:pt x="43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22"/>
                <p:cNvSpPr/>
                <p:nvPr/>
              </p:nvSpPr>
              <p:spPr>
                <a:xfrm>
                  <a:off x="5565613" y="2253875"/>
                  <a:ext cx="55900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970" extrusionOk="0">
                      <a:moveTo>
                        <a:pt x="1469" y="0"/>
                      </a:moveTo>
                      <a:cubicBezTo>
                        <a:pt x="868" y="267"/>
                        <a:pt x="401" y="767"/>
                        <a:pt x="168" y="1401"/>
                      </a:cubicBezTo>
                      <a:cubicBezTo>
                        <a:pt x="1" y="1868"/>
                        <a:pt x="34" y="2402"/>
                        <a:pt x="268" y="2836"/>
                      </a:cubicBezTo>
                      <a:cubicBezTo>
                        <a:pt x="301" y="2936"/>
                        <a:pt x="368" y="2969"/>
                        <a:pt x="468" y="2969"/>
                      </a:cubicBezTo>
                      <a:cubicBezTo>
                        <a:pt x="1602" y="2969"/>
                        <a:pt x="2236" y="2302"/>
                        <a:pt x="2236" y="1134"/>
                      </a:cubicBezTo>
                      <a:cubicBezTo>
                        <a:pt x="2236" y="767"/>
                        <a:pt x="2136" y="434"/>
                        <a:pt x="1869" y="167"/>
                      </a:cubicBezTo>
                      <a:cubicBezTo>
                        <a:pt x="1802" y="67"/>
                        <a:pt x="1702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22"/>
                <p:cNvSpPr/>
                <p:nvPr/>
              </p:nvSpPr>
              <p:spPr>
                <a:xfrm>
                  <a:off x="5484738" y="2630800"/>
                  <a:ext cx="83400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770" extrusionOk="0">
                      <a:moveTo>
                        <a:pt x="867" y="1"/>
                      </a:moveTo>
                      <a:cubicBezTo>
                        <a:pt x="767" y="1"/>
                        <a:pt x="634" y="67"/>
                        <a:pt x="534" y="168"/>
                      </a:cubicBezTo>
                      <a:cubicBezTo>
                        <a:pt x="534" y="201"/>
                        <a:pt x="501" y="201"/>
                        <a:pt x="501" y="234"/>
                      </a:cubicBezTo>
                      <a:lnTo>
                        <a:pt x="501" y="268"/>
                      </a:lnTo>
                      <a:cubicBezTo>
                        <a:pt x="501" y="301"/>
                        <a:pt x="467" y="301"/>
                        <a:pt x="467" y="334"/>
                      </a:cubicBezTo>
                      <a:lnTo>
                        <a:pt x="367" y="468"/>
                      </a:lnTo>
                      <a:cubicBezTo>
                        <a:pt x="234" y="601"/>
                        <a:pt x="334" y="735"/>
                        <a:pt x="400" y="835"/>
                      </a:cubicBezTo>
                      <a:cubicBezTo>
                        <a:pt x="467" y="901"/>
                        <a:pt x="501" y="1001"/>
                        <a:pt x="501" y="1102"/>
                      </a:cubicBezTo>
                      <a:lnTo>
                        <a:pt x="367" y="1102"/>
                      </a:lnTo>
                      <a:cubicBezTo>
                        <a:pt x="300" y="1102"/>
                        <a:pt x="234" y="1102"/>
                        <a:pt x="167" y="1202"/>
                      </a:cubicBezTo>
                      <a:cubicBezTo>
                        <a:pt x="0" y="1468"/>
                        <a:pt x="0" y="1835"/>
                        <a:pt x="167" y="2102"/>
                      </a:cubicBezTo>
                      <a:lnTo>
                        <a:pt x="200" y="2302"/>
                      </a:lnTo>
                      <a:cubicBezTo>
                        <a:pt x="334" y="2503"/>
                        <a:pt x="434" y="2736"/>
                        <a:pt x="634" y="2769"/>
                      </a:cubicBezTo>
                      <a:lnTo>
                        <a:pt x="701" y="2769"/>
                      </a:lnTo>
                      <a:cubicBezTo>
                        <a:pt x="834" y="2769"/>
                        <a:pt x="934" y="2703"/>
                        <a:pt x="1034" y="2636"/>
                      </a:cubicBezTo>
                      <a:cubicBezTo>
                        <a:pt x="1234" y="2503"/>
                        <a:pt x="1468" y="2469"/>
                        <a:pt x="1701" y="2469"/>
                      </a:cubicBezTo>
                      <a:lnTo>
                        <a:pt x="2335" y="2469"/>
                      </a:lnTo>
                      <a:cubicBezTo>
                        <a:pt x="2435" y="2469"/>
                        <a:pt x="2535" y="2469"/>
                        <a:pt x="2669" y="2436"/>
                      </a:cubicBezTo>
                      <a:lnTo>
                        <a:pt x="2702" y="2436"/>
                      </a:lnTo>
                      <a:cubicBezTo>
                        <a:pt x="2769" y="2436"/>
                        <a:pt x="2836" y="2469"/>
                        <a:pt x="2902" y="2469"/>
                      </a:cubicBezTo>
                      <a:cubicBezTo>
                        <a:pt x="2969" y="2503"/>
                        <a:pt x="3036" y="2503"/>
                        <a:pt x="3102" y="2503"/>
                      </a:cubicBezTo>
                      <a:cubicBezTo>
                        <a:pt x="3236" y="2503"/>
                        <a:pt x="3303" y="2436"/>
                        <a:pt x="3336" y="2236"/>
                      </a:cubicBezTo>
                      <a:lnTo>
                        <a:pt x="3336" y="2136"/>
                      </a:lnTo>
                      <a:lnTo>
                        <a:pt x="3336" y="2036"/>
                      </a:lnTo>
                      <a:cubicBezTo>
                        <a:pt x="3336" y="1969"/>
                        <a:pt x="3336" y="1902"/>
                        <a:pt x="3336" y="1835"/>
                      </a:cubicBezTo>
                      <a:cubicBezTo>
                        <a:pt x="3336" y="1769"/>
                        <a:pt x="3303" y="1735"/>
                        <a:pt x="3303" y="1669"/>
                      </a:cubicBezTo>
                      <a:cubicBezTo>
                        <a:pt x="3269" y="1635"/>
                        <a:pt x="3236" y="1602"/>
                        <a:pt x="3236" y="1569"/>
                      </a:cubicBezTo>
                      <a:cubicBezTo>
                        <a:pt x="3202" y="1535"/>
                        <a:pt x="3169" y="1535"/>
                        <a:pt x="3136" y="1502"/>
                      </a:cubicBezTo>
                      <a:cubicBezTo>
                        <a:pt x="3102" y="1468"/>
                        <a:pt x="3036" y="1435"/>
                        <a:pt x="3002" y="1435"/>
                      </a:cubicBezTo>
                      <a:cubicBezTo>
                        <a:pt x="2969" y="1402"/>
                        <a:pt x="2936" y="1402"/>
                        <a:pt x="2936" y="1402"/>
                      </a:cubicBezTo>
                      <a:cubicBezTo>
                        <a:pt x="2869" y="1402"/>
                        <a:pt x="2836" y="1335"/>
                        <a:pt x="2802" y="1335"/>
                      </a:cubicBezTo>
                      <a:cubicBezTo>
                        <a:pt x="2502" y="1268"/>
                        <a:pt x="2235" y="1102"/>
                        <a:pt x="2035" y="901"/>
                      </a:cubicBezTo>
                      <a:cubicBezTo>
                        <a:pt x="1968" y="801"/>
                        <a:pt x="1868" y="701"/>
                        <a:pt x="1735" y="668"/>
                      </a:cubicBezTo>
                      <a:lnTo>
                        <a:pt x="1668" y="668"/>
                      </a:lnTo>
                      <a:lnTo>
                        <a:pt x="1601" y="534"/>
                      </a:lnTo>
                      <a:lnTo>
                        <a:pt x="1401" y="401"/>
                      </a:lnTo>
                      <a:lnTo>
                        <a:pt x="1334" y="268"/>
                      </a:lnTo>
                      <a:cubicBezTo>
                        <a:pt x="1234" y="101"/>
                        <a:pt x="1068" y="34"/>
                        <a:pt x="8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2"/>
                <p:cNvSpPr/>
                <p:nvPr/>
              </p:nvSpPr>
              <p:spPr>
                <a:xfrm>
                  <a:off x="5765763" y="2517400"/>
                  <a:ext cx="1217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502" extrusionOk="0">
                      <a:moveTo>
                        <a:pt x="2369" y="0"/>
                      </a:moveTo>
                      <a:cubicBezTo>
                        <a:pt x="1902" y="34"/>
                        <a:pt x="1468" y="100"/>
                        <a:pt x="1068" y="267"/>
                      </a:cubicBezTo>
                      <a:cubicBezTo>
                        <a:pt x="834" y="334"/>
                        <a:pt x="601" y="400"/>
                        <a:pt x="367" y="434"/>
                      </a:cubicBezTo>
                      <a:cubicBezTo>
                        <a:pt x="234" y="434"/>
                        <a:pt x="101" y="567"/>
                        <a:pt x="34" y="701"/>
                      </a:cubicBezTo>
                      <a:cubicBezTo>
                        <a:pt x="1" y="934"/>
                        <a:pt x="67" y="1134"/>
                        <a:pt x="234" y="1301"/>
                      </a:cubicBezTo>
                      <a:cubicBezTo>
                        <a:pt x="401" y="1501"/>
                        <a:pt x="668" y="1601"/>
                        <a:pt x="935" y="1601"/>
                      </a:cubicBezTo>
                      <a:lnTo>
                        <a:pt x="1068" y="1601"/>
                      </a:lnTo>
                      <a:cubicBezTo>
                        <a:pt x="1068" y="1668"/>
                        <a:pt x="1068" y="1735"/>
                        <a:pt x="1001" y="1801"/>
                      </a:cubicBezTo>
                      <a:cubicBezTo>
                        <a:pt x="968" y="1902"/>
                        <a:pt x="935" y="2002"/>
                        <a:pt x="968" y="2102"/>
                      </a:cubicBezTo>
                      <a:lnTo>
                        <a:pt x="1201" y="2302"/>
                      </a:lnTo>
                      <a:lnTo>
                        <a:pt x="1368" y="2435"/>
                      </a:lnTo>
                      <a:cubicBezTo>
                        <a:pt x="1468" y="2502"/>
                        <a:pt x="1602" y="2502"/>
                        <a:pt x="1735" y="2502"/>
                      </a:cubicBezTo>
                      <a:cubicBezTo>
                        <a:pt x="2102" y="2469"/>
                        <a:pt x="2436" y="2335"/>
                        <a:pt x="2736" y="2135"/>
                      </a:cubicBezTo>
                      <a:lnTo>
                        <a:pt x="2903" y="2002"/>
                      </a:lnTo>
                      <a:cubicBezTo>
                        <a:pt x="2936" y="2068"/>
                        <a:pt x="3003" y="2102"/>
                        <a:pt x="3069" y="2102"/>
                      </a:cubicBezTo>
                      <a:cubicBezTo>
                        <a:pt x="3236" y="2102"/>
                        <a:pt x="3403" y="2068"/>
                        <a:pt x="3536" y="2035"/>
                      </a:cubicBezTo>
                      <a:lnTo>
                        <a:pt x="3670" y="1968"/>
                      </a:lnTo>
                      <a:cubicBezTo>
                        <a:pt x="3770" y="1935"/>
                        <a:pt x="3870" y="1935"/>
                        <a:pt x="3970" y="1935"/>
                      </a:cubicBezTo>
                      <a:cubicBezTo>
                        <a:pt x="4170" y="1935"/>
                        <a:pt x="4370" y="1835"/>
                        <a:pt x="4504" y="1668"/>
                      </a:cubicBezTo>
                      <a:cubicBezTo>
                        <a:pt x="4504" y="1635"/>
                        <a:pt x="4504" y="1601"/>
                        <a:pt x="4504" y="1568"/>
                      </a:cubicBezTo>
                      <a:lnTo>
                        <a:pt x="4537" y="1535"/>
                      </a:lnTo>
                      <a:cubicBezTo>
                        <a:pt x="4704" y="1468"/>
                        <a:pt x="4837" y="1401"/>
                        <a:pt x="4871" y="1168"/>
                      </a:cubicBezTo>
                      <a:lnTo>
                        <a:pt x="4570" y="867"/>
                      </a:lnTo>
                      <a:lnTo>
                        <a:pt x="4404" y="601"/>
                      </a:lnTo>
                      <a:lnTo>
                        <a:pt x="3803" y="200"/>
                      </a:lnTo>
                      <a:cubicBezTo>
                        <a:pt x="3770" y="234"/>
                        <a:pt x="3703" y="234"/>
                        <a:pt x="3636" y="234"/>
                      </a:cubicBezTo>
                      <a:cubicBezTo>
                        <a:pt x="3503" y="234"/>
                        <a:pt x="3336" y="200"/>
                        <a:pt x="3203" y="134"/>
                      </a:cubicBezTo>
                      <a:cubicBezTo>
                        <a:pt x="3069" y="67"/>
                        <a:pt x="2936" y="34"/>
                        <a:pt x="2803" y="34"/>
                      </a:cubicBezTo>
                      <a:lnTo>
                        <a:pt x="2736" y="34"/>
                      </a:lnTo>
                      <a:cubicBezTo>
                        <a:pt x="2602" y="0"/>
                        <a:pt x="2502" y="0"/>
                        <a:pt x="23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22"/>
                <p:cNvSpPr/>
                <p:nvPr/>
              </p:nvSpPr>
              <p:spPr>
                <a:xfrm>
                  <a:off x="5718238" y="2680850"/>
                  <a:ext cx="77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069" extrusionOk="0">
                      <a:moveTo>
                        <a:pt x="2335" y="0"/>
                      </a:moveTo>
                      <a:cubicBezTo>
                        <a:pt x="2268" y="0"/>
                        <a:pt x="2202" y="34"/>
                        <a:pt x="2168" y="67"/>
                      </a:cubicBezTo>
                      <a:cubicBezTo>
                        <a:pt x="1902" y="267"/>
                        <a:pt x="1568" y="367"/>
                        <a:pt x="1234" y="367"/>
                      </a:cubicBezTo>
                      <a:lnTo>
                        <a:pt x="1068" y="367"/>
                      </a:lnTo>
                      <a:cubicBezTo>
                        <a:pt x="767" y="367"/>
                        <a:pt x="467" y="501"/>
                        <a:pt x="234" y="667"/>
                      </a:cubicBezTo>
                      <a:cubicBezTo>
                        <a:pt x="100" y="767"/>
                        <a:pt x="34" y="867"/>
                        <a:pt x="0" y="1034"/>
                      </a:cubicBezTo>
                      <a:cubicBezTo>
                        <a:pt x="0" y="1034"/>
                        <a:pt x="0" y="1068"/>
                        <a:pt x="0" y="1068"/>
                      </a:cubicBezTo>
                      <a:lnTo>
                        <a:pt x="34" y="1101"/>
                      </a:lnTo>
                      <a:cubicBezTo>
                        <a:pt x="34" y="1134"/>
                        <a:pt x="67" y="1201"/>
                        <a:pt x="100" y="1234"/>
                      </a:cubicBezTo>
                      <a:cubicBezTo>
                        <a:pt x="134" y="1268"/>
                        <a:pt x="167" y="1268"/>
                        <a:pt x="200" y="1301"/>
                      </a:cubicBezTo>
                      <a:cubicBezTo>
                        <a:pt x="534" y="1568"/>
                        <a:pt x="901" y="1801"/>
                        <a:pt x="1301" y="2002"/>
                      </a:cubicBezTo>
                      <a:cubicBezTo>
                        <a:pt x="1435" y="2068"/>
                        <a:pt x="1535" y="2068"/>
                        <a:pt x="1668" y="2068"/>
                      </a:cubicBezTo>
                      <a:cubicBezTo>
                        <a:pt x="2202" y="2068"/>
                        <a:pt x="2936" y="1768"/>
                        <a:pt x="2969" y="1468"/>
                      </a:cubicBezTo>
                      <a:cubicBezTo>
                        <a:pt x="3102" y="1034"/>
                        <a:pt x="3002" y="567"/>
                        <a:pt x="2735" y="234"/>
                      </a:cubicBezTo>
                      <a:lnTo>
                        <a:pt x="2602" y="134"/>
                      </a:lnTo>
                      <a:cubicBezTo>
                        <a:pt x="2535" y="100"/>
                        <a:pt x="2469" y="34"/>
                        <a:pt x="2402" y="34"/>
                      </a:cubicBezTo>
                      <a:cubicBezTo>
                        <a:pt x="2369" y="0"/>
                        <a:pt x="2369" y="0"/>
                        <a:pt x="23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22"/>
                <p:cNvSpPr/>
                <p:nvPr/>
              </p:nvSpPr>
              <p:spPr>
                <a:xfrm>
                  <a:off x="5456388" y="2299725"/>
                  <a:ext cx="190150" cy="3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6" h="12644" extrusionOk="0">
                      <a:moveTo>
                        <a:pt x="3469" y="4504"/>
                      </a:moveTo>
                      <a:cubicBezTo>
                        <a:pt x="3469" y="4538"/>
                        <a:pt x="3436" y="4571"/>
                        <a:pt x="3436" y="4571"/>
                      </a:cubicBezTo>
                      <a:cubicBezTo>
                        <a:pt x="3436" y="4571"/>
                        <a:pt x="3436" y="4538"/>
                        <a:pt x="3436" y="4538"/>
                      </a:cubicBezTo>
                      <a:cubicBezTo>
                        <a:pt x="3436" y="4538"/>
                        <a:pt x="3469" y="4504"/>
                        <a:pt x="3469" y="4504"/>
                      </a:cubicBezTo>
                      <a:close/>
                      <a:moveTo>
                        <a:pt x="3369" y="4704"/>
                      </a:moveTo>
                      <a:cubicBezTo>
                        <a:pt x="3336" y="4804"/>
                        <a:pt x="3302" y="4871"/>
                        <a:pt x="3302" y="4971"/>
                      </a:cubicBezTo>
                      <a:cubicBezTo>
                        <a:pt x="3236" y="4971"/>
                        <a:pt x="3202" y="5005"/>
                        <a:pt x="3136" y="5071"/>
                      </a:cubicBezTo>
                      <a:cubicBezTo>
                        <a:pt x="3102" y="5105"/>
                        <a:pt x="3036" y="5138"/>
                        <a:pt x="2969" y="5171"/>
                      </a:cubicBezTo>
                      <a:lnTo>
                        <a:pt x="2902" y="5171"/>
                      </a:lnTo>
                      <a:cubicBezTo>
                        <a:pt x="2902" y="5005"/>
                        <a:pt x="3036" y="4938"/>
                        <a:pt x="3169" y="4871"/>
                      </a:cubicBezTo>
                      <a:cubicBezTo>
                        <a:pt x="3236" y="4838"/>
                        <a:pt x="3302" y="4771"/>
                        <a:pt x="3369" y="4704"/>
                      </a:cubicBezTo>
                      <a:close/>
                      <a:moveTo>
                        <a:pt x="3736" y="1"/>
                      </a:moveTo>
                      <a:cubicBezTo>
                        <a:pt x="3603" y="1"/>
                        <a:pt x="3436" y="34"/>
                        <a:pt x="3302" y="134"/>
                      </a:cubicBezTo>
                      <a:cubicBezTo>
                        <a:pt x="2802" y="435"/>
                        <a:pt x="2368" y="902"/>
                        <a:pt x="2102" y="1435"/>
                      </a:cubicBezTo>
                      <a:cubicBezTo>
                        <a:pt x="1968" y="1602"/>
                        <a:pt x="1901" y="1769"/>
                        <a:pt x="1868" y="1969"/>
                      </a:cubicBezTo>
                      <a:cubicBezTo>
                        <a:pt x="1835" y="2136"/>
                        <a:pt x="1768" y="2269"/>
                        <a:pt x="1701" y="2436"/>
                      </a:cubicBezTo>
                      <a:lnTo>
                        <a:pt x="1534" y="3437"/>
                      </a:lnTo>
                      <a:cubicBezTo>
                        <a:pt x="967" y="4104"/>
                        <a:pt x="967" y="4404"/>
                        <a:pt x="1534" y="5005"/>
                      </a:cubicBezTo>
                      <a:cubicBezTo>
                        <a:pt x="1801" y="5271"/>
                        <a:pt x="1868" y="5705"/>
                        <a:pt x="1701" y="6039"/>
                      </a:cubicBezTo>
                      <a:cubicBezTo>
                        <a:pt x="1635" y="6272"/>
                        <a:pt x="1601" y="6539"/>
                        <a:pt x="1668" y="6772"/>
                      </a:cubicBezTo>
                      <a:lnTo>
                        <a:pt x="1668" y="6873"/>
                      </a:lnTo>
                      <a:cubicBezTo>
                        <a:pt x="1701" y="6939"/>
                        <a:pt x="1701" y="7006"/>
                        <a:pt x="1701" y="7073"/>
                      </a:cubicBezTo>
                      <a:cubicBezTo>
                        <a:pt x="1735" y="7173"/>
                        <a:pt x="1768" y="7306"/>
                        <a:pt x="1868" y="7406"/>
                      </a:cubicBezTo>
                      <a:lnTo>
                        <a:pt x="2001" y="7573"/>
                      </a:lnTo>
                      <a:lnTo>
                        <a:pt x="2135" y="8207"/>
                      </a:lnTo>
                      <a:lnTo>
                        <a:pt x="2268" y="8874"/>
                      </a:lnTo>
                      <a:cubicBezTo>
                        <a:pt x="2068" y="9007"/>
                        <a:pt x="1935" y="9208"/>
                        <a:pt x="1901" y="9474"/>
                      </a:cubicBezTo>
                      <a:cubicBezTo>
                        <a:pt x="1868" y="9574"/>
                        <a:pt x="1835" y="9675"/>
                        <a:pt x="1768" y="9775"/>
                      </a:cubicBezTo>
                      <a:cubicBezTo>
                        <a:pt x="1768" y="9808"/>
                        <a:pt x="1735" y="9841"/>
                        <a:pt x="1735" y="9841"/>
                      </a:cubicBezTo>
                      <a:lnTo>
                        <a:pt x="1635" y="9841"/>
                      </a:lnTo>
                      <a:cubicBezTo>
                        <a:pt x="1468" y="9841"/>
                        <a:pt x="1301" y="9775"/>
                        <a:pt x="1168" y="9675"/>
                      </a:cubicBezTo>
                      <a:cubicBezTo>
                        <a:pt x="1034" y="9574"/>
                        <a:pt x="867" y="9508"/>
                        <a:pt x="667" y="9508"/>
                      </a:cubicBezTo>
                      <a:lnTo>
                        <a:pt x="534" y="9508"/>
                      </a:lnTo>
                      <a:cubicBezTo>
                        <a:pt x="267" y="9574"/>
                        <a:pt x="33" y="9841"/>
                        <a:pt x="0" y="10175"/>
                      </a:cubicBezTo>
                      <a:cubicBezTo>
                        <a:pt x="33" y="10442"/>
                        <a:pt x="67" y="10675"/>
                        <a:pt x="167" y="10942"/>
                      </a:cubicBezTo>
                      <a:cubicBezTo>
                        <a:pt x="367" y="11276"/>
                        <a:pt x="434" y="11676"/>
                        <a:pt x="367" y="12043"/>
                      </a:cubicBezTo>
                      <a:lnTo>
                        <a:pt x="434" y="12076"/>
                      </a:lnTo>
                      <a:lnTo>
                        <a:pt x="500" y="12110"/>
                      </a:lnTo>
                      <a:cubicBezTo>
                        <a:pt x="667" y="12243"/>
                        <a:pt x="901" y="12343"/>
                        <a:pt x="1134" y="12410"/>
                      </a:cubicBezTo>
                      <a:cubicBezTo>
                        <a:pt x="1234" y="12410"/>
                        <a:pt x="1268" y="12310"/>
                        <a:pt x="1268" y="12110"/>
                      </a:cubicBezTo>
                      <a:lnTo>
                        <a:pt x="1268" y="11943"/>
                      </a:lnTo>
                      <a:cubicBezTo>
                        <a:pt x="1401" y="12343"/>
                        <a:pt x="1801" y="12443"/>
                        <a:pt x="2168" y="12510"/>
                      </a:cubicBezTo>
                      <a:cubicBezTo>
                        <a:pt x="2302" y="12543"/>
                        <a:pt x="2435" y="12577"/>
                        <a:pt x="2535" y="12610"/>
                      </a:cubicBezTo>
                      <a:cubicBezTo>
                        <a:pt x="2569" y="12610"/>
                        <a:pt x="2602" y="12610"/>
                        <a:pt x="2635" y="12577"/>
                      </a:cubicBezTo>
                      <a:cubicBezTo>
                        <a:pt x="2669" y="12610"/>
                        <a:pt x="2702" y="12610"/>
                        <a:pt x="2735" y="12643"/>
                      </a:cubicBezTo>
                      <a:lnTo>
                        <a:pt x="2902" y="12643"/>
                      </a:lnTo>
                      <a:cubicBezTo>
                        <a:pt x="3069" y="12643"/>
                        <a:pt x="3236" y="12510"/>
                        <a:pt x="3269" y="12343"/>
                      </a:cubicBezTo>
                      <a:lnTo>
                        <a:pt x="3436" y="12110"/>
                      </a:lnTo>
                      <a:cubicBezTo>
                        <a:pt x="3503" y="12076"/>
                        <a:pt x="3569" y="12043"/>
                        <a:pt x="3636" y="12010"/>
                      </a:cubicBezTo>
                      <a:cubicBezTo>
                        <a:pt x="3736" y="11909"/>
                        <a:pt x="3836" y="11876"/>
                        <a:pt x="3970" y="11876"/>
                      </a:cubicBezTo>
                      <a:cubicBezTo>
                        <a:pt x="4070" y="11876"/>
                        <a:pt x="4136" y="11909"/>
                        <a:pt x="4203" y="11976"/>
                      </a:cubicBezTo>
                      <a:cubicBezTo>
                        <a:pt x="4270" y="12043"/>
                        <a:pt x="4336" y="12076"/>
                        <a:pt x="4403" y="12110"/>
                      </a:cubicBezTo>
                      <a:cubicBezTo>
                        <a:pt x="4537" y="12143"/>
                        <a:pt x="4670" y="12243"/>
                        <a:pt x="4703" y="12376"/>
                      </a:cubicBezTo>
                      <a:cubicBezTo>
                        <a:pt x="4703" y="12410"/>
                        <a:pt x="4703" y="12410"/>
                        <a:pt x="4737" y="12410"/>
                      </a:cubicBezTo>
                      <a:lnTo>
                        <a:pt x="4737" y="12477"/>
                      </a:lnTo>
                      <a:cubicBezTo>
                        <a:pt x="4770" y="12477"/>
                        <a:pt x="4803" y="12510"/>
                        <a:pt x="4837" y="12510"/>
                      </a:cubicBezTo>
                      <a:lnTo>
                        <a:pt x="5137" y="12510"/>
                      </a:lnTo>
                      <a:cubicBezTo>
                        <a:pt x="5170" y="12477"/>
                        <a:pt x="5237" y="12477"/>
                        <a:pt x="5304" y="12477"/>
                      </a:cubicBezTo>
                      <a:cubicBezTo>
                        <a:pt x="5404" y="12477"/>
                        <a:pt x="5537" y="12376"/>
                        <a:pt x="5537" y="12276"/>
                      </a:cubicBezTo>
                      <a:cubicBezTo>
                        <a:pt x="5571" y="12076"/>
                        <a:pt x="5437" y="12010"/>
                        <a:pt x="5304" y="11909"/>
                      </a:cubicBezTo>
                      <a:lnTo>
                        <a:pt x="5237" y="11876"/>
                      </a:lnTo>
                      <a:lnTo>
                        <a:pt x="4837" y="11609"/>
                      </a:lnTo>
                      <a:lnTo>
                        <a:pt x="3703" y="9675"/>
                      </a:lnTo>
                      <a:cubicBezTo>
                        <a:pt x="3736" y="9508"/>
                        <a:pt x="3669" y="9341"/>
                        <a:pt x="3569" y="9208"/>
                      </a:cubicBezTo>
                      <a:cubicBezTo>
                        <a:pt x="3536" y="9141"/>
                        <a:pt x="3503" y="9074"/>
                        <a:pt x="3469" y="9007"/>
                      </a:cubicBezTo>
                      <a:cubicBezTo>
                        <a:pt x="3469" y="9007"/>
                        <a:pt x="3469" y="8974"/>
                        <a:pt x="3436" y="8941"/>
                      </a:cubicBezTo>
                      <a:lnTo>
                        <a:pt x="3436" y="8741"/>
                      </a:lnTo>
                      <a:cubicBezTo>
                        <a:pt x="3636" y="8474"/>
                        <a:pt x="3736" y="8140"/>
                        <a:pt x="3736" y="7773"/>
                      </a:cubicBezTo>
                      <a:cubicBezTo>
                        <a:pt x="3736" y="7640"/>
                        <a:pt x="3736" y="7473"/>
                        <a:pt x="3769" y="7373"/>
                      </a:cubicBezTo>
                      <a:lnTo>
                        <a:pt x="3903" y="7373"/>
                      </a:lnTo>
                      <a:cubicBezTo>
                        <a:pt x="4103" y="7373"/>
                        <a:pt x="4270" y="7406"/>
                        <a:pt x="4437" y="7440"/>
                      </a:cubicBezTo>
                      <a:cubicBezTo>
                        <a:pt x="4837" y="7540"/>
                        <a:pt x="5270" y="7640"/>
                        <a:pt x="5671" y="7706"/>
                      </a:cubicBezTo>
                      <a:lnTo>
                        <a:pt x="6171" y="7773"/>
                      </a:lnTo>
                      <a:lnTo>
                        <a:pt x="6505" y="7973"/>
                      </a:lnTo>
                      <a:cubicBezTo>
                        <a:pt x="6605" y="8040"/>
                        <a:pt x="6705" y="8073"/>
                        <a:pt x="6838" y="8073"/>
                      </a:cubicBezTo>
                      <a:cubicBezTo>
                        <a:pt x="6862" y="8067"/>
                        <a:pt x="6887" y="8065"/>
                        <a:pt x="6912" y="8065"/>
                      </a:cubicBezTo>
                      <a:cubicBezTo>
                        <a:pt x="7029" y="8065"/>
                        <a:pt x="7156" y="8124"/>
                        <a:pt x="7239" y="8207"/>
                      </a:cubicBezTo>
                      <a:cubicBezTo>
                        <a:pt x="7305" y="8274"/>
                        <a:pt x="7372" y="8307"/>
                        <a:pt x="7439" y="8307"/>
                      </a:cubicBezTo>
                      <a:cubicBezTo>
                        <a:pt x="7472" y="8307"/>
                        <a:pt x="7505" y="8307"/>
                        <a:pt x="7539" y="8274"/>
                      </a:cubicBezTo>
                      <a:cubicBezTo>
                        <a:pt x="7605" y="8173"/>
                        <a:pt x="7539" y="8107"/>
                        <a:pt x="7505" y="8040"/>
                      </a:cubicBezTo>
                      <a:cubicBezTo>
                        <a:pt x="7472" y="7973"/>
                        <a:pt x="7472" y="7940"/>
                        <a:pt x="7439" y="7907"/>
                      </a:cubicBezTo>
                      <a:lnTo>
                        <a:pt x="6605" y="7340"/>
                      </a:lnTo>
                      <a:lnTo>
                        <a:pt x="6605" y="7206"/>
                      </a:lnTo>
                      <a:cubicBezTo>
                        <a:pt x="6638" y="7039"/>
                        <a:pt x="6571" y="6906"/>
                        <a:pt x="6505" y="6772"/>
                      </a:cubicBezTo>
                      <a:cubicBezTo>
                        <a:pt x="6505" y="6672"/>
                        <a:pt x="6505" y="6572"/>
                        <a:pt x="6438" y="6506"/>
                      </a:cubicBezTo>
                      <a:cubicBezTo>
                        <a:pt x="6356" y="6423"/>
                        <a:pt x="6251" y="6363"/>
                        <a:pt x="6142" y="6363"/>
                      </a:cubicBezTo>
                      <a:cubicBezTo>
                        <a:pt x="6118" y="6363"/>
                        <a:pt x="6095" y="6366"/>
                        <a:pt x="6071" y="6372"/>
                      </a:cubicBezTo>
                      <a:lnTo>
                        <a:pt x="6004" y="6372"/>
                      </a:lnTo>
                      <a:cubicBezTo>
                        <a:pt x="5838" y="6339"/>
                        <a:pt x="5671" y="6272"/>
                        <a:pt x="5504" y="6205"/>
                      </a:cubicBezTo>
                      <a:cubicBezTo>
                        <a:pt x="5404" y="6139"/>
                        <a:pt x="5304" y="6072"/>
                        <a:pt x="5204" y="6039"/>
                      </a:cubicBezTo>
                      <a:cubicBezTo>
                        <a:pt x="5037" y="6005"/>
                        <a:pt x="4904" y="5939"/>
                        <a:pt x="4937" y="5738"/>
                      </a:cubicBezTo>
                      <a:cubicBezTo>
                        <a:pt x="4970" y="5538"/>
                        <a:pt x="5104" y="5505"/>
                        <a:pt x="5270" y="5438"/>
                      </a:cubicBezTo>
                      <a:cubicBezTo>
                        <a:pt x="6772" y="4904"/>
                        <a:pt x="6805" y="4771"/>
                        <a:pt x="6838" y="3170"/>
                      </a:cubicBezTo>
                      <a:cubicBezTo>
                        <a:pt x="6905" y="2936"/>
                        <a:pt x="6838" y="2703"/>
                        <a:pt x="6705" y="2503"/>
                      </a:cubicBezTo>
                      <a:cubicBezTo>
                        <a:pt x="6655" y="2428"/>
                        <a:pt x="6586" y="2390"/>
                        <a:pt x="6498" y="2390"/>
                      </a:cubicBezTo>
                      <a:cubicBezTo>
                        <a:pt x="6469" y="2390"/>
                        <a:pt x="6438" y="2394"/>
                        <a:pt x="6405" y="2403"/>
                      </a:cubicBezTo>
                      <a:cubicBezTo>
                        <a:pt x="6305" y="2403"/>
                        <a:pt x="6171" y="2403"/>
                        <a:pt x="6038" y="2469"/>
                      </a:cubicBezTo>
                      <a:cubicBezTo>
                        <a:pt x="5237" y="2569"/>
                        <a:pt x="4537" y="3036"/>
                        <a:pt x="4070" y="3704"/>
                      </a:cubicBezTo>
                      <a:cubicBezTo>
                        <a:pt x="4003" y="3770"/>
                        <a:pt x="3970" y="3870"/>
                        <a:pt x="4003" y="3970"/>
                      </a:cubicBezTo>
                      <a:cubicBezTo>
                        <a:pt x="4003" y="4004"/>
                        <a:pt x="4003" y="4037"/>
                        <a:pt x="4036" y="4037"/>
                      </a:cubicBezTo>
                      <a:cubicBezTo>
                        <a:pt x="3970" y="4037"/>
                        <a:pt x="3936" y="4071"/>
                        <a:pt x="3903" y="4071"/>
                      </a:cubicBezTo>
                      <a:cubicBezTo>
                        <a:pt x="3836" y="4137"/>
                        <a:pt x="3769" y="4171"/>
                        <a:pt x="3736" y="4204"/>
                      </a:cubicBezTo>
                      <a:lnTo>
                        <a:pt x="3703" y="4204"/>
                      </a:lnTo>
                      <a:lnTo>
                        <a:pt x="3769" y="4104"/>
                      </a:lnTo>
                      <a:lnTo>
                        <a:pt x="3836" y="4004"/>
                      </a:lnTo>
                      <a:cubicBezTo>
                        <a:pt x="3903" y="3904"/>
                        <a:pt x="3936" y="3804"/>
                        <a:pt x="3936" y="3670"/>
                      </a:cubicBezTo>
                      <a:cubicBezTo>
                        <a:pt x="4303" y="3103"/>
                        <a:pt x="4270" y="2369"/>
                        <a:pt x="3869" y="1802"/>
                      </a:cubicBezTo>
                      <a:cubicBezTo>
                        <a:pt x="3503" y="1335"/>
                        <a:pt x="3636" y="1102"/>
                        <a:pt x="3936" y="768"/>
                      </a:cubicBezTo>
                      <a:cubicBezTo>
                        <a:pt x="4070" y="601"/>
                        <a:pt x="4270" y="334"/>
                        <a:pt x="4036" y="134"/>
                      </a:cubicBezTo>
                      <a:cubicBezTo>
                        <a:pt x="3970" y="34"/>
                        <a:pt x="3869" y="1"/>
                        <a:pt x="37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2"/>
                <p:cNvSpPr/>
                <p:nvPr/>
              </p:nvSpPr>
              <p:spPr>
                <a:xfrm>
                  <a:off x="6281963" y="2672500"/>
                  <a:ext cx="154300" cy="4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736" extrusionOk="0">
                      <a:moveTo>
                        <a:pt x="267" y="1"/>
                      </a:moveTo>
                      <a:cubicBezTo>
                        <a:pt x="67" y="201"/>
                        <a:pt x="1" y="368"/>
                        <a:pt x="67" y="501"/>
                      </a:cubicBezTo>
                      <a:cubicBezTo>
                        <a:pt x="101" y="601"/>
                        <a:pt x="267" y="701"/>
                        <a:pt x="568" y="768"/>
                      </a:cubicBezTo>
                      <a:cubicBezTo>
                        <a:pt x="701" y="801"/>
                        <a:pt x="868" y="835"/>
                        <a:pt x="1035" y="835"/>
                      </a:cubicBezTo>
                      <a:cubicBezTo>
                        <a:pt x="1078" y="830"/>
                        <a:pt x="1120" y="828"/>
                        <a:pt x="1162" y="828"/>
                      </a:cubicBezTo>
                      <a:cubicBezTo>
                        <a:pt x="1445" y="828"/>
                        <a:pt x="1703" y="923"/>
                        <a:pt x="1935" y="1068"/>
                      </a:cubicBezTo>
                      <a:cubicBezTo>
                        <a:pt x="2436" y="1368"/>
                        <a:pt x="2936" y="1535"/>
                        <a:pt x="3503" y="1635"/>
                      </a:cubicBezTo>
                      <a:lnTo>
                        <a:pt x="3737" y="1668"/>
                      </a:lnTo>
                      <a:cubicBezTo>
                        <a:pt x="3870" y="1702"/>
                        <a:pt x="4003" y="1735"/>
                        <a:pt x="4137" y="1735"/>
                      </a:cubicBezTo>
                      <a:cubicBezTo>
                        <a:pt x="4437" y="1735"/>
                        <a:pt x="4704" y="1635"/>
                        <a:pt x="4904" y="1435"/>
                      </a:cubicBezTo>
                      <a:lnTo>
                        <a:pt x="5605" y="1335"/>
                      </a:lnTo>
                      <a:lnTo>
                        <a:pt x="5705" y="1335"/>
                      </a:lnTo>
                      <a:cubicBezTo>
                        <a:pt x="5805" y="1335"/>
                        <a:pt x="5938" y="1302"/>
                        <a:pt x="6038" y="1268"/>
                      </a:cubicBezTo>
                      <a:cubicBezTo>
                        <a:pt x="6138" y="1168"/>
                        <a:pt x="6172" y="1101"/>
                        <a:pt x="6172" y="1035"/>
                      </a:cubicBezTo>
                      <a:cubicBezTo>
                        <a:pt x="6172" y="1018"/>
                        <a:pt x="6172" y="1018"/>
                        <a:pt x="6168" y="1018"/>
                      </a:cubicBezTo>
                      <a:cubicBezTo>
                        <a:pt x="6163" y="1018"/>
                        <a:pt x="6155" y="1018"/>
                        <a:pt x="6138" y="1001"/>
                      </a:cubicBezTo>
                      <a:cubicBezTo>
                        <a:pt x="6105" y="968"/>
                        <a:pt x="6072" y="935"/>
                        <a:pt x="6005" y="935"/>
                      </a:cubicBezTo>
                      <a:cubicBezTo>
                        <a:pt x="5938" y="901"/>
                        <a:pt x="5871" y="868"/>
                        <a:pt x="5838" y="801"/>
                      </a:cubicBezTo>
                      <a:cubicBezTo>
                        <a:pt x="5771" y="701"/>
                        <a:pt x="5638" y="668"/>
                        <a:pt x="5505" y="668"/>
                      </a:cubicBezTo>
                      <a:lnTo>
                        <a:pt x="5171" y="668"/>
                      </a:lnTo>
                      <a:lnTo>
                        <a:pt x="4971" y="534"/>
                      </a:lnTo>
                      <a:lnTo>
                        <a:pt x="4737" y="401"/>
                      </a:lnTo>
                      <a:cubicBezTo>
                        <a:pt x="4604" y="401"/>
                        <a:pt x="4504" y="434"/>
                        <a:pt x="4370" y="434"/>
                      </a:cubicBezTo>
                      <a:cubicBezTo>
                        <a:pt x="4104" y="434"/>
                        <a:pt x="3837" y="368"/>
                        <a:pt x="3570" y="301"/>
                      </a:cubicBezTo>
                      <a:cubicBezTo>
                        <a:pt x="3303" y="234"/>
                        <a:pt x="3036" y="201"/>
                        <a:pt x="2769" y="201"/>
                      </a:cubicBezTo>
                      <a:cubicBezTo>
                        <a:pt x="2636" y="201"/>
                        <a:pt x="2502" y="234"/>
                        <a:pt x="2369" y="267"/>
                      </a:cubicBezTo>
                      <a:cubicBezTo>
                        <a:pt x="2102" y="201"/>
                        <a:pt x="1802" y="167"/>
                        <a:pt x="1535" y="167"/>
                      </a:cubicBezTo>
                      <a:cubicBezTo>
                        <a:pt x="1235" y="167"/>
                        <a:pt x="935" y="134"/>
                        <a:pt x="634" y="67"/>
                      </a:cubicBezTo>
                      <a:lnTo>
                        <a:pt x="468" y="34"/>
                      </a:lnTo>
                      <a:cubicBezTo>
                        <a:pt x="401" y="34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22"/>
                <p:cNvSpPr/>
                <p:nvPr/>
              </p:nvSpPr>
              <p:spPr>
                <a:xfrm>
                  <a:off x="5182013" y="2673325"/>
                  <a:ext cx="2076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3971" extrusionOk="0">
                      <a:moveTo>
                        <a:pt x="1368" y="1"/>
                      </a:moveTo>
                      <a:cubicBezTo>
                        <a:pt x="1201" y="1"/>
                        <a:pt x="1068" y="1"/>
                        <a:pt x="901" y="34"/>
                      </a:cubicBezTo>
                      <a:cubicBezTo>
                        <a:pt x="668" y="34"/>
                        <a:pt x="434" y="168"/>
                        <a:pt x="334" y="368"/>
                      </a:cubicBezTo>
                      <a:cubicBezTo>
                        <a:pt x="301" y="568"/>
                        <a:pt x="267" y="768"/>
                        <a:pt x="167" y="935"/>
                      </a:cubicBezTo>
                      <a:cubicBezTo>
                        <a:pt x="34" y="1168"/>
                        <a:pt x="1" y="1469"/>
                        <a:pt x="67" y="1736"/>
                      </a:cubicBezTo>
                      <a:cubicBezTo>
                        <a:pt x="67" y="1969"/>
                        <a:pt x="267" y="2136"/>
                        <a:pt x="468" y="2169"/>
                      </a:cubicBezTo>
                      <a:cubicBezTo>
                        <a:pt x="468" y="2203"/>
                        <a:pt x="534" y="2236"/>
                        <a:pt x="534" y="2236"/>
                      </a:cubicBezTo>
                      <a:lnTo>
                        <a:pt x="568" y="2236"/>
                      </a:lnTo>
                      <a:cubicBezTo>
                        <a:pt x="568" y="2236"/>
                        <a:pt x="601" y="2236"/>
                        <a:pt x="601" y="2203"/>
                      </a:cubicBezTo>
                      <a:lnTo>
                        <a:pt x="668" y="2203"/>
                      </a:lnTo>
                      <a:cubicBezTo>
                        <a:pt x="1001" y="2169"/>
                        <a:pt x="1368" y="2069"/>
                        <a:pt x="1668" y="1902"/>
                      </a:cubicBezTo>
                      <a:cubicBezTo>
                        <a:pt x="1935" y="1769"/>
                        <a:pt x="2235" y="1702"/>
                        <a:pt x="2536" y="1635"/>
                      </a:cubicBezTo>
                      <a:lnTo>
                        <a:pt x="2836" y="1902"/>
                      </a:lnTo>
                      <a:cubicBezTo>
                        <a:pt x="2869" y="1936"/>
                        <a:pt x="2936" y="1969"/>
                        <a:pt x="2969" y="1969"/>
                      </a:cubicBezTo>
                      <a:cubicBezTo>
                        <a:pt x="3036" y="1969"/>
                        <a:pt x="3103" y="1936"/>
                        <a:pt x="3136" y="1902"/>
                      </a:cubicBezTo>
                      <a:cubicBezTo>
                        <a:pt x="3270" y="1736"/>
                        <a:pt x="3503" y="1669"/>
                        <a:pt x="3703" y="1669"/>
                      </a:cubicBezTo>
                      <a:cubicBezTo>
                        <a:pt x="3770" y="1669"/>
                        <a:pt x="3837" y="1669"/>
                        <a:pt x="3870" y="1702"/>
                      </a:cubicBezTo>
                      <a:cubicBezTo>
                        <a:pt x="4237" y="1769"/>
                        <a:pt x="4604" y="1802"/>
                        <a:pt x="5004" y="1836"/>
                      </a:cubicBezTo>
                      <a:cubicBezTo>
                        <a:pt x="5371" y="1836"/>
                        <a:pt x="5738" y="1769"/>
                        <a:pt x="6072" y="1635"/>
                      </a:cubicBezTo>
                      <a:lnTo>
                        <a:pt x="6172" y="1635"/>
                      </a:lnTo>
                      <a:cubicBezTo>
                        <a:pt x="6005" y="2136"/>
                        <a:pt x="6105" y="2670"/>
                        <a:pt x="6438" y="3103"/>
                      </a:cubicBezTo>
                      <a:lnTo>
                        <a:pt x="6472" y="3170"/>
                      </a:lnTo>
                      <a:cubicBezTo>
                        <a:pt x="6572" y="3270"/>
                        <a:pt x="6639" y="3437"/>
                        <a:pt x="6639" y="3570"/>
                      </a:cubicBezTo>
                      <a:lnTo>
                        <a:pt x="6872" y="3904"/>
                      </a:lnTo>
                      <a:cubicBezTo>
                        <a:pt x="6939" y="3937"/>
                        <a:pt x="7039" y="3970"/>
                        <a:pt x="7106" y="3970"/>
                      </a:cubicBezTo>
                      <a:cubicBezTo>
                        <a:pt x="7206" y="3970"/>
                        <a:pt x="7272" y="3904"/>
                        <a:pt x="7306" y="3837"/>
                      </a:cubicBezTo>
                      <a:cubicBezTo>
                        <a:pt x="7506" y="3637"/>
                        <a:pt x="7506" y="3303"/>
                        <a:pt x="7339" y="3070"/>
                      </a:cubicBezTo>
                      <a:cubicBezTo>
                        <a:pt x="7039" y="2603"/>
                        <a:pt x="6972" y="2336"/>
                        <a:pt x="7039" y="2136"/>
                      </a:cubicBezTo>
                      <a:cubicBezTo>
                        <a:pt x="7106" y="1936"/>
                        <a:pt x="7372" y="1769"/>
                        <a:pt x="7806" y="1602"/>
                      </a:cubicBezTo>
                      <a:cubicBezTo>
                        <a:pt x="7873" y="1569"/>
                        <a:pt x="7906" y="1535"/>
                        <a:pt x="7973" y="1502"/>
                      </a:cubicBezTo>
                      <a:lnTo>
                        <a:pt x="8106" y="1402"/>
                      </a:lnTo>
                      <a:cubicBezTo>
                        <a:pt x="8240" y="1335"/>
                        <a:pt x="8306" y="1269"/>
                        <a:pt x="8306" y="1168"/>
                      </a:cubicBezTo>
                      <a:cubicBezTo>
                        <a:pt x="8306" y="1068"/>
                        <a:pt x="8206" y="1002"/>
                        <a:pt x="8106" y="968"/>
                      </a:cubicBezTo>
                      <a:lnTo>
                        <a:pt x="7973" y="935"/>
                      </a:lnTo>
                      <a:cubicBezTo>
                        <a:pt x="7539" y="768"/>
                        <a:pt x="7106" y="668"/>
                        <a:pt x="6639" y="635"/>
                      </a:cubicBezTo>
                      <a:cubicBezTo>
                        <a:pt x="6272" y="635"/>
                        <a:pt x="5905" y="735"/>
                        <a:pt x="5605" y="935"/>
                      </a:cubicBezTo>
                      <a:lnTo>
                        <a:pt x="4904" y="768"/>
                      </a:lnTo>
                      <a:cubicBezTo>
                        <a:pt x="4704" y="735"/>
                        <a:pt x="4537" y="701"/>
                        <a:pt x="4370" y="601"/>
                      </a:cubicBezTo>
                      <a:cubicBezTo>
                        <a:pt x="4204" y="501"/>
                        <a:pt x="4003" y="435"/>
                        <a:pt x="3803" y="401"/>
                      </a:cubicBezTo>
                      <a:cubicBezTo>
                        <a:pt x="3737" y="401"/>
                        <a:pt x="3636" y="435"/>
                        <a:pt x="3570" y="468"/>
                      </a:cubicBezTo>
                      <a:cubicBezTo>
                        <a:pt x="3570" y="435"/>
                        <a:pt x="3570" y="401"/>
                        <a:pt x="3570" y="368"/>
                      </a:cubicBezTo>
                      <a:cubicBezTo>
                        <a:pt x="2836" y="134"/>
                        <a:pt x="2102" y="34"/>
                        <a:pt x="13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22"/>
                <p:cNvSpPr/>
                <p:nvPr/>
              </p:nvSpPr>
              <p:spPr>
                <a:xfrm>
                  <a:off x="5343788" y="2813425"/>
                  <a:ext cx="141800" cy="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3704" extrusionOk="0">
                      <a:moveTo>
                        <a:pt x="3236" y="1"/>
                      </a:moveTo>
                      <a:cubicBezTo>
                        <a:pt x="3170" y="1"/>
                        <a:pt x="3103" y="1"/>
                        <a:pt x="3036" y="34"/>
                      </a:cubicBezTo>
                      <a:cubicBezTo>
                        <a:pt x="2769" y="68"/>
                        <a:pt x="2469" y="134"/>
                        <a:pt x="2202" y="201"/>
                      </a:cubicBezTo>
                      <a:cubicBezTo>
                        <a:pt x="1735" y="368"/>
                        <a:pt x="1235" y="435"/>
                        <a:pt x="701" y="468"/>
                      </a:cubicBezTo>
                      <a:lnTo>
                        <a:pt x="568" y="501"/>
                      </a:lnTo>
                      <a:cubicBezTo>
                        <a:pt x="401" y="535"/>
                        <a:pt x="234" y="668"/>
                        <a:pt x="234" y="868"/>
                      </a:cubicBezTo>
                      <a:cubicBezTo>
                        <a:pt x="1" y="1335"/>
                        <a:pt x="34" y="1635"/>
                        <a:pt x="368" y="1902"/>
                      </a:cubicBezTo>
                      <a:cubicBezTo>
                        <a:pt x="1002" y="2836"/>
                        <a:pt x="2036" y="3303"/>
                        <a:pt x="2970" y="3637"/>
                      </a:cubicBezTo>
                      <a:cubicBezTo>
                        <a:pt x="3036" y="3670"/>
                        <a:pt x="3103" y="3704"/>
                        <a:pt x="3170" y="3704"/>
                      </a:cubicBezTo>
                      <a:cubicBezTo>
                        <a:pt x="3503" y="3637"/>
                        <a:pt x="3837" y="3503"/>
                        <a:pt x="4070" y="3270"/>
                      </a:cubicBezTo>
                      <a:cubicBezTo>
                        <a:pt x="4237" y="3170"/>
                        <a:pt x="4404" y="3070"/>
                        <a:pt x="4571" y="2970"/>
                      </a:cubicBezTo>
                      <a:cubicBezTo>
                        <a:pt x="5004" y="2970"/>
                        <a:pt x="5338" y="2936"/>
                        <a:pt x="5571" y="2569"/>
                      </a:cubicBezTo>
                      <a:cubicBezTo>
                        <a:pt x="5672" y="2236"/>
                        <a:pt x="5672" y="1902"/>
                        <a:pt x="5538" y="1569"/>
                      </a:cubicBezTo>
                      <a:cubicBezTo>
                        <a:pt x="5305" y="1402"/>
                        <a:pt x="5071" y="1235"/>
                        <a:pt x="4871" y="1035"/>
                      </a:cubicBezTo>
                      <a:cubicBezTo>
                        <a:pt x="4604" y="701"/>
                        <a:pt x="4271" y="468"/>
                        <a:pt x="3870" y="301"/>
                      </a:cubicBezTo>
                      <a:cubicBezTo>
                        <a:pt x="3870" y="268"/>
                        <a:pt x="3837" y="268"/>
                        <a:pt x="3804" y="268"/>
                      </a:cubicBezTo>
                      <a:lnTo>
                        <a:pt x="3770" y="268"/>
                      </a:lnTo>
                      <a:cubicBezTo>
                        <a:pt x="3637" y="101"/>
                        <a:pt x="3437" y="1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2"/>
                <p:cNvSpPr/>
                <p:nvPr/>
              </p:nvSpPr>
              <p:spPr>
                <a:xfrm>
                  <a:off x="6003438" y="3037775"/>
                  <a:ext cx="68400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3203" extrusionOk="0">
                      <a:moveTo>
                        <a:pt x="2202" y="0"/>
                      </a:moveTo>
                      <a:cubicBezTo>
                        <a:pt x="2035" y="0"/>
                        <a:pt x="1902" y="133"/>
                        <a:pt x="1768" y="367"/>
                      </a:cubicBezTo>
                      <a:cubicBezTo>
                        <a:pt x="1768" y="434"/>
                        <a:pt x="1735" y="500"/>
                        <a:pt x="1768" y="567"/>
                      </a:cubicBezTo>
                      <a:cubicBezTo>
                        <a:pt x="1768" y="734"/>
                        <a:pt x="1768" y="867"/>
                        <a:pt x="1535" y="901"/>
                      </a:cubicBezTo>
                      <a:lnTo>
                        <a:pt x="1468" y="901"/>
                      </a:lnTo>
                      <a:lnTo>
                        <a:pt x="1501" y="934"/>
                      </a:lnTo>
                      <a:cubicBezTo>
                        <a:pt x="1535" y="967"/>
                        <a:pt x="1501" y="1001"/>
                        <a:pt x="1501" y="1034"/>
                      </a:cubicBezTo>
                      <a:cubicBezTo>
                        <a:pt x="1468" y="1134"/>
                        <a:pt x="1435" y="1234"/>
                        <a:pt x="1401" y="1301"/>
                      </a:cubicBezTo>
                      <a:cubicBezTo>
                        <a:pt x="1368" y="1468"/>
                        <a:pt x="1301" y="1635"/>
                        <a:pt x="1201" y="1768"/>
                      </a:cubicBezTo>
                      <a:cubicBezTo>
                        <a:pt x="1101" y="1835"/>
                        <a:pt x="1001" y="1868"/>
                        <a:pt x="901" y="1935"/>
                      </a:cubicBezTo>
                      <a:lnTo>
                        <a:pt x="868" y="1835"/>
                      </a:lnTo>
                      <a:cubicBezTo>
                        <a:pt x="801" y="1668"/>
                        <a:pt x="734" y="1534"/>
                        <a:pt x="634" y="1434"/>
                      </a:cubicBezTo>
                      <a:lnTo>
                        <a:pt x="601" y="1434"/>
                      </a:lnTo>
                      <a:cubicBezTo>
                        <a:pt x="534" y="1368"/>
                        <a:pt x="501" y="1368"/>
                        <a:pt x="434" y="1334"/>
                      </a:cubicBezTo>
                      <a:lnTo>
                        <a:pt x="267" y="1334"/>
                      </a:lnTo>
                      <a:lnTo>
                        <a:pt x="267" y="1368"/>
                      </a:lnTo>
                      <a:lnTo>
                        <a:pt x="267" y="1434"/>
                      </a:lnTo>
                      <a:cubicBezTo>
                        <a:pt x="134" y="1501"/>
                        <a:pt x="34" y="1601"/>
                        <a:pt x="34" y="1768"/>
                      </a:cubicBezTo>
                      <a:cubicBezTo>
                        <a:pt x="34" y="1801"/>
                        <a:pt x="0" y="1835"/>
                        <a:pt x="0" y="1868"/>
                      </a:cubicBezTo>
                      <a:lnTo>
                        <a:pt x="267" y="2302"/>
                      </a:lnTo>
                      <a:lnTo>
                        <a:pt x="267" y="2435"/>
                      </a:lnTo>
                      <a:cubicBezTo>
                        <a:pt x="267" y="2602"/>
                        <a:pt x="301" y="2802"/>
                        <a:pt x="434" y="2935"/>
                      </a:cubicBezTo>
                      <a:lnTo>
                        <a:pt x="467" y="2935"/>
                      </a:lnTo>
                      <a:lnTo>
                        <a:pt x="534" y="3002"/>
                      </a:lnTo>
                      <a:cubicBezTo>
                        <a:pt x="501" y="3036"/>
                        <a:pt x="534" y="3102"/>
                        <a:pt x="567" y="3136"/>
                      </a:cubicBezTo>
                      <a:lnTo>
                        <a:pt x="701" y="3169"/>
                      </a:lnTo>
                      <a:lnTo>
                        <a:pt x="834" y="3136"/>
                      </a:lnTo>
                      <a:lnTo>
                        <a:pt x="1068" y="3136"/>
                      </a:lnTo>
                      <a:cubicBezTo>
                        <a:pt x="1068" y="3136"/>
                        <a:pt x="1101" y="3169"/>
                        <a:pt x="1134" y="3202"/>
                      </a:cubicBezTo>
                      <a:lnTo>
                        <a:pt x="1235" y="3202"/>
                      </a:lnTo>
                      <a:cubicBezTo>
                        <a:pt x="1268" y="3202"/>
                        <a:pt x="1301" y="3169"/>
                        <a:pt x="1335" y="3169"/>
                      </a:cubicBezTo>
                      <a:lnTo>
                        <a:pt x="1368" y="3169"/>
                      </a:lnTo>
                      <a:cubicBezTo>
                        <a:pt x="1401" y="3136"/>
                        <a:pt x="1401" y="3102"/>
                        <a:pt x="1435" y="3069"/>
                      </a:cubicBezTo>
                      <a:lnTo>
                        <a:pt x="1435" y="3036"/>
                      </a:lnTo>
                      <a:cubicBezTo>
                        <a:pt x="1468" y="3002"/>
                        <a:pt x="1501" y="3002"/>
                        <a:pt x="1501" y="2969"/>
                      </a:cubicBezTo>
                      <a:cubicBezTo>
                        <a:pt x="1601" y="2802"/>
                        <a:pt x="1668" y="2602"/>
                        <a:pt x="1635" y="2402"/>
                      </a:cubicBezTo>
                      <a:lnTo>
                        <a:pt x="1902" y="2035"/>
                      </a:lnTo>
                      <a:cubicBezTo>
                        <a:pt x="2102" y="1735"/>
                        <a:pt x="2302" y="1468"/>
                        <a:pt x="2535" y="1201"/>
                      </a:cubicBezTo>
                      <a:cubicBezTo>
                        <a:pt x="2569" y="1168"/>
                        <a:pt x="2602" y="1101"/>
                        <a:pt x="2636" y="1067"/>
                      </a:cubicBezTo>
                      <a:cubicBezTo>
                        <a:pt x="2669" y="1001"/>
                        <a:pt x="2702" y="901"/>
                        <a:pt x="2736" y="834"/>
                      </a:cubicBezTo>
                      <a:lnTo>
                        <a:pt x="2736" y="801"/>
                      </a:lnTo>
                      <a:cubicBezTo>
                        <a:pt x="2736" y="734"/>
                        <a:pt x="2736" y="667"/>
                        <a:pt x="2736" y="600"/>
                      </a:cubicBezTo>
                      <a:lnTo>
                        <a:pt x="2736" y="567"/>
                      </a:lnTo>
                      <a:cubicBezTo>
                        <a:pt x="2736" y="467"/>
                        <a:pt x="2702" y="400"/>
                        <a:pt x="2669" y="334"/>
                      </a:cubicBezTo>
                      <a:lnTo>
                        <a:pt x="2669" y="300"/>
                      </a:lnTo>
                      <a:cubicBezTo>
                        <a:pt x="2669" y="300"/>
                        <a:pt x="2636" y="234"/>
                        <a:pt x="2602" y="167"/>
                      </a:cubicBezTo>
                      <a:cubicBezTo>
                        <a:pt x="2502" y="67"/>
                        <a:pt x="2335" y="33"/>
                        <a:pt x="22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22"/>
                <p:cNvSpPr/>
                <p:nvPr/>
              </p:nvSpPr>
              <p:spPr>
                <a:xfrm>
                  <a:off x="6216088" y="2610800"/>
                  <a:ext cx="350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168" extrusionOk="0">
                      <a:moveTo>
                        <a:pt x="601" y="0"/>
                      </a:moveTo>
                      <a:cubicBezTo>
                        <a:pt x="367" y="0"/>
                        <a:pt x="201" y="167"/>
                        <a:pt x="100" y="467"/>
                      </a:cubicBezTo>
                      <a:cubicBezTo>
                        <a:pt x="0" y="734"/>
                        <a:pt x="134" y="1001"/>
                        <a:pt x="367" y="1068"/>
                      </a:cubicBezTo>
                      <a:cubicBezTo>
                        <a:pt x="434" y="1134"/>
                        <a:pt x="534" y="1168"/>
                        <a:pt x="601" y="1168"/>
                      </a:cubicBezTo>
                      <a:lnTo>
                        <a:pt x="901" y="1168"/>
                      </a:lnTo>
                      <a:cubicBezTo>
                        <a:pt x="1001" y="1168"/>
                        <a:pt x="1101" y="1101"/>
                        <a:pt x="1168" y="1001"/>
                      </a:cubicBezTo>
                      <a:cubicBezTo>
                        <a:pt x="1168" y="968"/>
                        <a:pt x="1201" y="968"/>
                        <a:pt x="1235" y="934"/>
                      </a:cubicBezTo>
                      <a:cubicBezTo>
                        <a:pt x="1335" y="834"/>
                        <a:pt x="1401" y="667"/>
                        <a:pt x="1368" y="501"/>
                      </a:cubicBezTo>
                      <a:cubicBezTo>
                        <a:pt x="1335" y="367"/>
                        <a:pt x="1201" y="234"/>
                        <a:pt x="968" y="100"/>
                      </a:cubicBezTo>
                      <a:cubicBezTo>
                        <a:pt x="834" y="34"/>
                        <a:pt x="73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22"/>
                <p:cNvSpPr/>
                <p:nvPr/>
              </p:nvSpPr>
              <p:spPr>
                <a:xfrm>
                  <a:off x="6271113" y="2578275"/>
                  <a:ext cx="111775" cy="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2736" extrusionOk="0">
                      <a:moveTo>
                        <a:pt x="435" y="0"/>
                      </a:moveTo>
                      <a:cubicBezTo>
                        <a:pt x="268" y="0"/>
                        <a:pt x="134" y="100"/>
                        <a:pt x="1" y="401"/>
                      </a:cubicBezTo>
                      <a:cubicBezTo>
                        <a:pt x="68" y="567"/>
                        <a:pt x="201" y="701"/>
                        <a:pt x="335" y="801"/>
                      </a:cubicBezTo>
                      <a:lnTo>
                        <a:pt x="401" y="834"/>
                      </a:lnTo>
                      <a:lnTo>
                        <a:pt x="435" y="901"/>
                      </a:lnTo>
                      <a:cubicBezTo>
                        <a:pt x="468" y="968"/>
                        <a:pt x="535" y="1001"/>
                        <a:pt x="601" y="1034"/>
                      </a:cubicBezTo>
                      <a:lnTo>
                        <a:pt x="735" y="1034"/>
                      </a:lnTo>
                      <a:cubicBezTo>
                        <a:pt x="735" y="1201"/>
                        <a:pt x="868" y="1234"/>
                        <a:pt x="968" y="1234"/>
                      </a:cubicBezTo>
                      <a:cubicBezTo>
                        <a:pt x="1035" y="1401"/>
                        <a:pt x="1135" y="1435"/>
                        <a:pt x="1269" y="1468"/>
                      </a:cubicBezTo>
                      <a:cubicBezTo>
                        <a:pt x="1402" y="1535"/>
                        <a:pt x="1502" y="1568"/>
                        <a:pt x="1535" y="1668"/>
                      </a:cubicBezTo>
                      <a:cubicBezTo>
                        <a:pt x="1569" y="1768"/>
                        <a:pt x="1635" y="1835"/>
                        <a:pt x="1702" y="1902"/>
                      </a:cubicBezTo>
                      <a:cubicBezTo>
                        <a:pt x="1902" y="2202"/>
                        <a:pt x="2236" y="2435"/>
                        <a:pt x="2636" y="2502"/>
                      </a:cubicBezTo>
                      <a:cubicBezTo>
                        <a:pt x="2736" y="2535"/>
                        <a:pt x="2870" y="2569"/>
                        <a:pt x="3003" y="2602"/>
                      </a:cubicBezTo>
                      <a:cubicBezTo>
                        <a:pt x="3170" y="2702"/>
                        <a:pt x="3370" y="2736"/>
                        <a:pt x="3570" y="2736"/>
                      </a:cubicBezTo>
                      <a:cubicBezTo>
                        <a:pt x="3937" y="2736"/>
                        <a:pt x="4304" y="2535"/>
                        <a:pt x="4471" y="2202"/>
                      </a:cubicBezTo>
                      <a:cubicBezTo>
                        <a:pt x="4471" y="1935"/>
                        <a:pt x="4271" y="1768"/>
                        <a:pt x="4071" y="1635"/>
                      </a:cubicBezTo>
                      <a:cubicBezTo>
                        <a:pt x="4037" y="1601"/>
                        <a:pt x="3970" y="1568"/>
                        <a:pt x="3937" y="1568"/>
                      </a:cubicBezTo>
                      <a:cubicBezTo>
                        <a:pt x="3870" y="1568"/>
                        <a:pt x="3837" y="1635"/>
                        <a:pt x="3804" y="1701"/>
                      </a:cubicBezTo>
                      <a:cubicBezTo>
                        <a:pt x="3770" y="1735"/>
                        <a:pt x="3704" y="1768"/>
                        <a:pt x="3637" y="1768"/>
                      </a:cubicBezTo>
                      <a:cubicBezTo>
                        <a:pt x="3570" y="1768"/>
                        <a:pt x="3503" y="1668"/>
                        <a:pt x="3503" y="1568"/>
                      </a:cubicBezTo>
                      <a:cubicBezTo>
                        <a:pt x="3437" y="1335"/>
                        <a:pt x="3337" y="1134"/>
                        <a:pt x="3203" y="968"/>
                      </a:cubicBezTo>
                      <a:lnTo>
                        <a:pt x="3103" y="801"/>
                      </a:lnTo>
                      <a:cubicBezTo>
                        <a:pt x="3070" y="767"/>
                        <a:pt x="3003" y="734"/>
                        <a:pt x="2936" y="701"/>
                      </a:cubicBezTo>
                      <a:lnTo>
                        <a:pt x="2903" y="701"/>
                      </a:lnTo>
                      <a:lnTo>
                        <a:pt x="2803" y="601"/>
                      </a:lnTo>
                      <a:lnTo>
                        <a:pt x="2670" y="401"/>
                      </a:lnTo>
                      <a:lnTo>
                        <a:pt x="1969" y="401"/>
                      </a:lnTo>
                      <a:cubicBezTo>
                        <a:pt x="1769" y="300"/>
                        <a:pt x="1569" y="234"/>
                        <a:pt x="1335" y="234"/>
                      </a:cubicBezTo>
                      <a:cubicBezTo>
                        <a:pt x="1135" y="234"/>
                        <a:pt x="968" y="200"/>
                        <a:pt x="768" y="100"/>
                      </a:cubicBezTo>
                      <a:cubicBezTo>
                        <a:pt x="668" y="34"/>
                        <a:pt x="568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2"/>
                <p:cNvSpPr/>
                <p:nvPr/>
              </p:nvSpPr>
              <p:spPr>
                <a:xfrm>
                  <a:off x="5674038" y="2511550"/>
                  <a:ext cx="3922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1502" extrusionOk="0">
                      <a:moveTo>
                        <a:pt x="0" y="1"/>
                      </a:moveTo>
                      <a:cubicBezTo>
                        <a:pt x="134" y="501"/>
                        <a:pt x="434" y="901"/>
                        <a:pt x="868" y="1135"/>
                      </a:cubicBezTo>
                      <a:cubicBezTo>
                        <a:pt x="968" y="1235"/>
                        <a:pt x="1101" y="1335"/>
                        <a:pt x="1201" y="1435"/>
                      </a:cubicBezTo>
                      <a:cubicBezTo>
                        <a:pt x="1234" y="1468"/>
                        <a:pt x="1301" y="1502"/>
                        <a:pt x="1335" y="1502"/>
                      </a:cubicBezTo>
                      <a:cubicBezTo>
                        <a:pt x="1401" y="1502"/>
                        <a:pt x="1435" y="1468"/>
                        <a:pt x="1468" y="1435"/>
                      </a:cubicBezTo>
                      <a:cubicBezTo>
                        <a:pt x="1568" y="1335"/>
                        <a:pt x="1501" y="1235"/>
                        <a:pt x="1435" y="1135"/>
                      </a:cubicBezTo>
                      <a:cubicBezTo>
                        <a:pt x="1101" y="701"/>
                        <a:pt x="734" y="334"/>
                        <a:pt x="3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22"/>
                <p:cNvSpPr/>
                <p:nvPr/>
              </p:nvSpPr>
              <p:spPr>
                <a:xfrm>
                  <a:off x="5719063" y="2631525"/>
                  <a:ext cx="308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606" extrusionOk="0">
                      <a:moveTo>
                        <a:pt x="694" y="1"/>
                      </a:moveTo>
                      <a:cubicBezTo>
                        <a:pt x="674" y="1"/>
                        <a:pt x="654" y="2"/>
                        <a:pt x="634" y="5"/>
                      </a:cubicBezTo>
                      <a:lnTo>
                        <a:pt x="301" y="5"/>
                      </a:lnTo>
                      <a:cubicBezTo>
                        <a:pt x="101" y="5"/>
                        <a:pt x="1" y="105"/>
                        <a:pt x="1" y="305"/>
                      </a:cubicBezTo>
                      <a:cubicBezTo>
                        <a:pt x="1" y="505"/>
                        <a:pt x="167" y="606"/>
                        <a:pt x="334" y="606"/>
                      </a:cubicBezTo>
                      <a:lnTo>
                        <a:pt x="601" y="606"/>
                      </a:lnTo>
                      <a:cubicBezTo>
                        <a:pt x="801" y="606"/>
                        <a:pt x="968" y="572"/>
                        <a:pt x="1135" y="472"/>
                      </a:cubicBezTo>
                      <a:lnTo>
                        <a:pt x="1201" y="439"/>
                      </a:lnTo>
                      <a:lnTo>
                        <a:pt x="1235" y="439"/>
                      </a:lnTo>
                      <a:lnTo>
                        <a:pt x="1135" y="372"/>
                      </a:lnTo>
                      <a:cubicBezTo>
                        <a:pt x="1104" y="159"/>
                        <a:pt x="906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22"/>
                <p:cNvSpPr/>
                <p:nvPr/>
              </p:nvSpPr>
              <p:spPr>
                <a:xfrm>
                  <a:off x="5494738" y="2787575"/>
                  <a:ext cx="3469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8" h="4805" extrusionOk="0">
                      <a:moveTo>
                        <a:pt x="8006" y="1"/>
                      </a:moveTo>
                      <a:cubicBezTo>
                        <a:pt x="7839" y="1"/>
                        <a:pt x="7673" y="101"/>
                        <a:pt x="7606" y="234"/>
                      </a:cubicBezTo>
                      <a:lnTo>
                        <a:pt x="7306" y="601"/>
                      </a:lnTo>
                      <a:cubicBezTo>
                        <a:pt x="7239" y="635"/>
                        <a:pt x="7172" y="668"/>
                        <a:pt x="7139" y="701"/>
                      </a:cubicBezTo>
                      <a:cubicBezTo>
                        <a:pt x="7072" y="768"/>
                        <a:pt x="6972" y="801"/>
                        <a:pt x="6905" y="835"/>
                      </a:cubicBezTo>
                      <a:cubicBezTo>
                        <a:pt x="6839" y="835"/>
                        <a:pt x="6805" y="801"/>
                        <a:pt x="6772" y="768"/>
                      </a:cubicBezTo>
                      <a:cubicBezTo>
                        <a:pt x="6436" y="493"/>
                        <a:pt x="5988" y="330"/>
                        <a:pt x="5531" y="330"/>
                      </a:cubicBezTo>
                      <a:cubicBezTo>
                        <a:pt x="5489" y="330"/>
                        <a:pt x="5447" y="332"/>
                        <a:pt x="5404" y="334"/>
                      </a:cubicBezTo>
                      <a:lnTo>
                        <a:pt x="4337" y="334"/>
                      </a:lnTo>
                      <a:cubicBezTo>
                        <a:pt x="4170" y="334"/>
                        <a:pt x="4003" y="301"/>
                        <a:pt x="3837" y="301"/>
                      </a:cubicBezTo>
                      <a:cubicBezTo>
                        <a:pt x="3786" y="296"/>
                        <a:pt x="3735" y="294"/>
                        <a:pt x="3684" y="294"/>
                      </a:cubicBezTo>
                      <a:cubicBezTo>
                        <a:pt x="3041" y="294"/>
                        <a:pt x="2449" y="681"/>
                        <a:pt x="2202" y="1268"/>
                      </a:cubicBezTo>
                      <a:cubicBezTo>
                        <a:pt x="2169" y="1335"/>
                        <a:pt x="2102" y="1402"/>
                        <a:pt x="2002" y="1435"/>
                      </a:cubicBezTo>
                      <a:lnTo>
                        <a:pt x="1902" y="1502"/>
                      </a:lnTo>
                      <a:lnTo>
                        <a:pt x="634" y="1936"/>
                      </a:lnTo>
                      <a:cubicBezTo>
                        <a:pt x="301" y="1969"/>
                        <a:pt x="101" y="2036"/>
                        <a:pt x="67" y="2136"/>
                      </a:cubicBezTo>
                      <a:cubicBezTo>
                        <a:pt x="0" y="2236"/>
                        <a:pt x="67" y="2403"/>
                        <a:pt x="201" y="2636"/>
                      </a:cubicBezTo>
                      <a:cubicBezTo>
                        <a:pt x="301" y="2669"/>
                        <a:pt x="401" y="2703"/>
                        <a:pt x="501" y="2736"/>
                      </a:cubicBezTo>
                      <a:cubicBezTo>
                        <a:pt x="601" y="2803"/>
                        <a:pt x="701" y="2836"/>
                        <a:pt x="801" y="2870"/>
                      </a:cubicBezTo>
                      <a:cubicBezTo>
                        <a:pt x="968" y="2870"/>
                        <a:pt x="1068" y="2703"/>
                        <a:pt x="1101" y="2403"/>
                      </a:cubicBezTo>
                      <a:cubicBezTo>
                        <a:pt x="1235" y="2369"/>
                        <a:pt x="1335" y="2369"/>
                        <a:pt x="1435" y="2369"/>
                      </a:cubicBezTo>
                      <a:lnTo>
                        <a:pt x="1635" y="2369"/>
                      </a:lnTo>
                      <a:cubicBezTo>
                        <a:pt x="1802" y="2403"/>
                        <a:pt x="1802" y="2503"/>
                        <a:pt x="1768" y="2636"/>
                      </a:cubicBezTo>
                      <a:cubicBezTo>
                        <a:pt x="1768" y="2669"/>
                        <a:pt x="1768" y="2703"/>
                        <a:pt x="1768" y="2736"/>
                      </a:cubicBezTo>
                      <a:cubicBezTo>
                        <a:pt x="1802" y="2903"/>
                        <a:pt x="1802" y="3036"/>
                        <a:pt x="1768" y="3170"/>
                      </a:cubicBezTo>
                      <a:cubicBezTo>
                        <a:pt x="1735" y="3470"/>
                        <a:pt x="1802" y="3737"/>
                        <a:pt x="1868" y="4037"/>
                      </a:cubicBezTo>
                      <a:cubicBezTo>
                        <a:pt x="1868" y="4137"/>
                        <a:pt x="1868" y="4271"/>
                        <a:pt x="1935" y="4371"/>
                      </a:cubicBezTo>
                      <a:cubicBezTo>
                        <a:pt x="1969" y="4437"/>
                        <a:pt x="2035" y="4437"/>
                        <a:pt x="2102" y="4437"/>
                      </a:cubicBezTo>
                      <a:cubicBezTo>
                        <a:pt x="2135" y="4437"/>
                        <a:pt x="2202" y="4437"/>
                        <a:pt x="2269" y="4404"/>
                      </a:cubicBezTo>
                      <a:cubicBezTo>
                        <a:pt x="2335" y="4371"/>
                        <a:pt x="2436" y="4337"/>
                        <a:pt x="2536" y="4337"/>
                      </a:cubicBezTo>
                      <a:cubicBezTo>
                        <a:pt x="2636" y="4337"/>
                        <a:pt x="2736" y="4371"/>
                        <a:pt x="2836" y="4404"/>
                      </a:cubicBezTo>
                      <a:lnTo>
                        <a:pt x="2903" y="4404"/>
                      </a:lnTo>
                      <a:cubicBezTo>
                        <a:pt x="3169" y="4371"/>
                        <a:pt x="3436" y="4304"/>
                        <a:pt x="3670" y="4171"/>
                      </a:cubicBezTo>
                      <a:cubicBezTo>
                        <a:pt x="3837" y="4070"/>
                        <a:pt x="4037" y="3970"/>
                        <a:pt x="4203" y="3937"/>
                      </a:cubicBezTo>
                      <a:cubicBezTo>
                        <a:pt x="4270" y="3904"/>
                        <a:pt x="4304" y="3904"/>
                        <a:pt x="4337" y="3870"/>
                      </a:cubicBezTo>
                      <a:lnTo>
                        <a:pt x="4971" y="3870"/>
                      </a:lnTo>
                      <a:cubicBezTo>
                        <a:pt x="5137" y="3870"/>
                        <a:pt x="5304" y="3770"/>
                        <a:pt x="5338" y="3603"/>
                      </a:cubicBezTo>
                      <a:cubicBezTo>
                        <a:pt x="5404" y="3337"/>
                        <a:pt x="5271" y="3036"/>
                        <a:pt x="5004" y="2903"/>
                      </a:cubicBezTo>
                      <a:cubicBezTo>
                        <a:pt x="5004" y="2903"/>
                        <a:pt x="5004" y="2836"/>
                        <a:pt x="5004" y="2803"/>
                      </a:cubicBezTo>
                      <a:cubicBezTo>
                        <a:pt x="5004" y="2770"/>
                        <a:pt x="5004" y="2770"/>
                        <a:pt x="5004" y="2736"/>
                      </a:cubicBezTo>
                      <a:lnTo>
                        <a:pt x="5471" y="2536"/>
                      </a:lnTo>
                      <a:lnTo>
                        <a:pt x="5971" y="2303"/>
                      </a:lnTo>
                      <a:lnTo>
                        <a:pt x="6071" y="2469"/>
                      </a:lnTo>
                      <a:cubicBezTo>
                        <a:pt x="6071" y="2603"/>
                        <a:pt x="6071" y="2736"/>
                        <a:pt x="6272" y="2803"/>
                      </a:cubicBezTo>
                      <a:lnTo>
                        <a:pt x="6672" y="2870"/>
                      </a:lnTo>
                      <a:cubicBezTo>
                        <a:pt x="7005" y="2936"/>
                        <a:pt x="7339" y="3036"/>
                        <a:pt x="7673" y="3070"/>
                      </a:cubicBezTo>
                      <a:lnTo>
                        <a:pt x="7873" y="3070"/>
                      </a:lnTo>
                      <a:cubicBezTo>
                        <a:pt x="8173" y="3070"/>
                        <a:pt x="8440" y="2970"/>
                        <a:pt x="8607" y="2770"/>
                      </a:cubicBezTo>
                      <a:cubicBezTo>
                        <a:pt x="8773" y="2603"/>
                        <a:pt x="8940" y="2536"/>
                        <a:pt x="9140" y="2536"/>
                      </a:cubicBezTo>
                      <a:cubicBezTo>
                        <a:pt x="9407" y="2536"/>
                        <a:pt x="9641" y="2669"/>
                        <a:pt x="9807" y="2903"/>
                      </a:cubicBezTo>
                      <a:cubicBezTo>
                        <a:pt x="10141" y="3337"/>
                        <a:pt x="10641" y="3570"/>
                        <a:pt x="11175" y="3570"/>
                      </a:cubicBezTo>
                      <a:lnTo>
                        <a:pt x="11242" y="3570"/>
                      </a:lnTo>
                      <a:lnTo>
                        <a:pt x="13210" y="4738"/>
                      </a:lnTo>
                      <a:lnTo>
                        <a:pt x="13310" y="4804"/>
                      </a:lnTo>
                      <a:cubicBezTo>
                        <a:pt x="13443" y="4804"/>
                        <a:pt x="13510" y="4804"/>
                        <a:pt x="13543" y="4738"/>
                      </a:cubicBezTo>
                      <a:cubicBezTo>
                        <a:pt x="13610" y="4704"/>
                        <a:pt x="13610" y="4471"/>
                        <a:pt x="13610" y="4037"/>
                      </a:cubicBezTo>
                      <a:cubicBezTo>
                        <a:pt x="13810" y="3870"/>
                        <a:pt x="13877" y="3637"/>
                        <a:pt x="13810" y="3370"/>
                      </a:cubicBezTo>
                      <a:cubicBezTo>
                        <a:pt x="13710" y="3170"/>
                        <a:pt x="13577" y="3003"/>
                        <a:pt x="13377" y="2870"/>
                      </a:cubicBezTo>
                      <a:lnTo>
                        <a:pt x="13277" y="2770"/>
                      </a:lnTo>
                      <a:cubicBezTo>
                        <a:pt x="13243" y="2736"/>
                        <a:pt x="13177" y="2669"/>
                        <a:pt x="13110" y="2636"/>
                      </a:cubicBezTo>
                      <a:cubicBezTo>
                        <a:pt x="12943" y="2503"/>
                        <a:pt x="12843" y="2369"/>
                        <a:pt x="12743" y="2169"/>
                      </a:cubicBezTo>
                      <a:cubicBezTo>
                        <a:pt x="12343" y="1168"/>
                        <a:pt x="11842" y="835"/>
                        <a:pt x="10775" y="835"/>
                      </a:cubicBezTo>
                      <a:lnTo>
                        <a:pt x="10708" y="835"/>
                      </a:lnTo>
                      <a:cubicBezTo>
                        <a:pt x="10308" y="835"/>
                        <a:pt x="9908" y="801"/>
                        <a:pt x="9541" y="668"/>
                      </a:cubicBezTo>
                      <a:lnTo>
                        <a:pt x="9007" y="535"/>
                      </a:lnTo>
                      <a:cubicBezTo>
                        <a:pt x="8940" y="435"/>
                        <a:pt x="8840" y="368"/>
                        <a:pt x="8707" y="368"/>
                      </a:cubicBezTo>
                      <a:cubicBezTo>
                        <a:pt x="8607" y="368"/>
                        <a:pt x="8507" y="334"/>
                        <a:pt x="8440" y="268"/>
                      </a:cubicBezTo>
                      <a:cubicBezTo>
                        <a:pt x="8473" y="234"/>
                        <a:pt x="8473" y="168"/>
                        <a:pt x="8440" y="134"/>
                      </a:cubicBezTo>
                      <a:cubicBezTo>
                        <a:pt x="8306" y="68"/>
                        <a:pt x="8173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11" name="Google Shape;1511;p22"/>
          <p:cNvSpPr txBox="1">
            <a:spLocks noGrp="1"/>
          </p:cNvSpPr>
          <p:nvPr>
            <p:ph type="title"/>
          </p:nvPr>
        </p:nvSpPr>
        <p:spPr>
          <a:xfrm>
            <a:off x="659218" y="591408"/>
            <a:ext cx="7623545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ETIKA BANGSA INDONESIA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9" y="1339554"/>
            <a:ext cx="5425000" cy="3373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39" y="1275311"/>
            <a:ext cx="768163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4996" y="1549435"/>
            <a:ext cx="45163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1.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sepenuhnya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Pancasila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Undang-Undang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Dasar</a:t>
            </a:r>
            <a:r>
              <a:rPr lang="en-ID" sz="1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1945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2.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mengangkat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harkat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martabat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bangsa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negara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3.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menjadi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perekat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pemersatu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bangsa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Negara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Kesatuan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Republik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Indonesia;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4.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menaati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semua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peraturan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perundang-undang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berlaku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tugas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5.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akuntabel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tugas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penyelenggaraan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pemerintahan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pembangunan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6.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tanggap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terbuka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jujur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akurat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serta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tepat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waktu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setiap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kebijakan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program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pemerintah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7.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menggunakan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atau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memanfaatkan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semua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daya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Negara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secara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efisien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efektif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8.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memberikan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kesaksian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palsu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atau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keterangan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benar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  <a:latin typeface="abelregular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570" y="4086289"/>
            <a:ext cx="1268078" cy="41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613" y="4105759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0"/>
          <p:cNvSpPr/>
          <p:nvPr/>
        </p:nvSpPr>
        <p:spPr>
          <a:xfrm>
            <a:off x="5786614" y="3343545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2473" y="1828801"/>
            <a:ext cx="6039293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Orang-orang Indonesia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sudah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mempunyai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dasar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moral yang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lembut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,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bila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dilihat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dari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konsep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ajaran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Namun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,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dalam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perealisasiannya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masih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banyak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orang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bertingkah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laku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tidak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sesuai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etika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Bahkan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tak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jarang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orang Indonesia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berbuat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suatu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tindakan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yang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buruk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berapologi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bahwa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ia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melakukannya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tidak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sadar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endParaRPr lang="en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414130" y="946298"/>
            <a:ext cx="6347637" cy="414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PERKEMBANGAN ETIKA DI INDONESIA</a:t>
            </a:r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41" y="4139114"/>
            <a:ext cx="1170533" cy="408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948" y="4128840"/>
            <a:ext cx="1268078" cy="4145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0"/>
          <p:cNvSpPr/>
          <p:nvPr/>
        </p:nvSpPr>
        <p:spPr>
          <a:xfrm>
            <a:off x="5786614" y="3343545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739;p35"/>
          <p:cNvGrpSpPr/>
          <p:nvPr/>
        </p:nvGrpSpPr>
        <p:grpSpPr>
          <a:xfrm rot="477370">
            <a:off x="2481135" y="391893"/>
            <a:ext cx="4425775" cy="4307285"/>
            <a:chOff x="1626000" y="605300"/>
            <a:chExt cx="4068375" cy="4132125"/>
          </a:xfrm>
        </p:grpSpPr>
        <p:sp>
          <p:nvSpPr>
            <p:cNvPr id="13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775;p36"/>
          <p:cNvSpPr/>
          <p:nvPr/>
        </p:nvSpPr>
        <p:spPr>
          <a:xfrm rot="548498">
            <a:off x="2286561" y="328782"/>
            <a:ext cx="1157087" cy="1127568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790794" y="1181023"/>
            <a:ext cx="380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Sudah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terlalu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lama Indonesia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berada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pengaruh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budaya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asing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sebagian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besar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bagi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bangsa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Indonesia.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bangsa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Indonesia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dahulu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terbentuk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berdasarkan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ajaran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budaya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mempunyai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ajaran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kebaikan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pula.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Selayaknya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ditambatkan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pula di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setiap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semestinya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diterapkan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sejak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dini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bidang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kehidupan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di Indonesia.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Hingga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akhirnya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kita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sadar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konsekuensi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perbuatan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kita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label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negara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yang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berbudi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dipertanggungjawabkan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itulah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diperlukan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Pancasila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33" y="4451537"/>
            <a:ext cx="1170533" cy="40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22" y="4463885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8"/>
          <p:cNvSpPr txBox="1"/>
          <p:nvPr/>
        </p:nvSpPr>
        <p:spPr>
          <a:xfrm>
            <a:off x="708917" y="1403499"/>
            <a:ext cx="5003513" cy="262624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 smtClean="0">
                <a:cs typeface="Times New Roman" pitchFamily="18" charset="0"/>
              </a:rPr>
              <a:t>Etika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Pancasila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adalah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etika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yang </a:t>
            </a:r>
            <a:r>
              <a:rPr lang="en-US" dirty="0" err="1" smtClean="0">
                <a:cs typeface="Times New Roman" pitchFamily="18" charset="0"/>
              </a:rPr>
              <a:t>berdasarkan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penilaian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buruk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nilai-nilai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Pancasila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yaitu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nilai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ketuhanan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kemanusiaan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persatuan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kerakyatan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keadilan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ID" dirty="0" err="1"/>
              <a:t>Kelima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Indonesia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kehidupannya</a:t>
            </a:r>
            <a:r>
              <a:rPr lang="en-ID" dirty="0"/>
              <a:t>.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P</a:t>
            </a:r>
            <a:r>
              <a:rPr lang="en-ID" dirty="0" err="1" smtClean="0"/>
              <a:t>ancasia</a:t>
            </a:r>
            <a:r>
              <a:rPr lang="en-ID" dirty="0" smtClean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Indonesia </a:t>
            </a:r>
            <a:r>
              <a:rPr lang="en-ID" dirty="0" err="1"/>
              <a:t>ialah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rambu</a:t>
            </a:r>
            <a:r>
              <a:rPr lang="en-ID" dirty="0"/>
              <a:t> </a:t>
            </a:r>
            <a:r>
              <a:rPr lang="en-ID" dirty="0" err="1"/>
              <a:t>normatif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bermasyarakat</a:t>
            </a:r>
            <a:r>
              <a:rPr lang="en-ID" dirty="0"/>
              <a:t>, </a:t>
            </a:r>
            <a:r>
              <a:rPr lang="en-ID" dirty="0" err="1"/>
              <a:t>berbangsa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 di Indonesia.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/>
              <a:t>diminimalkan</a:t>
            </a:r>
            <a:r>
              <a:rPr lang="en-ID" dirty="0"/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16" name="Google Shape;1016;p18"/>
          <p:cNvSpPr txBox="1">
            <a:spLocks noGrp="1"/>
          </p:cNvSpPr>
          <p:nvPr>
            <p:ph type="title"/>
          </p:nvPr>
        </p:nvSpPr>
        <p:spPr>
          <a:xfrm>
            <a:off x="1086555" y="605624"/>
            <a:ext cx="6938121" cy="496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ETIKA PANCASILA</a:t>
            </a:r>
            <a:endParaRPr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11" y="1931542"/>
            <a:ext cx="2064063" cy="2297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004" y="4021564"/>
            <a:ext cx="1268078" cy="41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406" y="4021564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" grpId="0" animBg="1"/>
      <p:bldP spid="10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640383"/>
            <a:ext cx="3647090" cy="725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47209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Ketuhanan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744717" y="1859622"/>
            <a:ext cx="5675586" cy="24266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/>
              <a:t>Keyakinan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 smtClean="0"/>
              <a:t>Tuhan</a:t>
            </a:r>
            <a:r>
              <a:rPr lang="en-ID" sz="1800" dirty="0" smtClean="0"/>
              <a:t> Yang </a:t>
            </a:r>
            <a:r>
              <a:rPr lang="en-ID" sz="1800" dirty="0" err="1" smtClean="0"/>
              <a:t>Maha</a:t>
            </a:r>
            <a:r>
              <a:rPr lang="en-ID" sz="1800" dirty="0" smtClean="0"/>
              <a:t> </a:t>
            </a:r>
            <a:r>
              <a:rPr lang="en-ID" sz="1800" dirty="0" err="1" smtClean="0"/>
              <a:t>Esa</a:t>
            </a:r>
            <a:r>
              <a:rPr lang="en-ID" sz="1800" dirty="0" smtClean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 smtClean="0"/>
              <a:t>sifat-sifatnya</a:t>
            </a:r>
            <a:r>
              <a:rPr lang="en-ID" sz="1800" dirty="0" smtClean="0"/>
              <a:t> </a:t>
            </a:r>
            <a:r>
              <a:rPr lang="en-ID" sz="1800" dirty="0"/>
              <a:t>yang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sempurna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kasih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kuasa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adil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 smtClean="0"/>
              <a:t>bijaksana</a:t>
            </a:r>
            <a:r>
              <a:rPr lang="en-ID" sz="1800" dirty="0" smtClean="0"/>
              <a:t>, </a:t>
            </a:r>
            <a:r>
              <a:rPr lang="en-ID" sz="1800" dirty="0" err="1" smtClean="0"/>
              <a:t>dan</a:t>
            </a:r>
            <a:r>
              <a:rPr lang="en-ID" sz="1800" dirty="0" smtClean="0"/>
              <a:t> lain-lain. </a:t>
            </a:r>
            <a:r>
              <a:rPr lang="en-ID" sz="1800" dirty="0" err="1" smtClean="0"/>
              <a:t>Ketakwaan</a:t>
            </a:r>
            <a:r>
              <a:rPr lang="en-ID" sz="1800" dirty="0" smtClean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 smtClean="0"/>
              <a:t>Tuhan</a:t>
            </a:r>
            <a:r>
              <a:rPr lang="en-ID" sz="1800" dirty="0" smtClean="0"/>
              <a:t> Yang </a:t>
            </a:r>
            <a:r>
              <a:rPr lang="en-ID" sz="1800" dirty="0" err="1" smtClean="0"/>
              <a:t>Maha</a:t>
            </a:r>
            <a:r>
              <a:rPr lang="en-ID" sz="1800" dirty="0" smtClean="0"/>
              <a:t> </a:t>
            </a:r>
            <a:r>
              <a:rPr lang="en-ID" sz="1800" dirty="0" err="1" smtClean="0"/>
              <a:t>Esa</a:t>
            </a:r>
            <a:r>
              <a:rPr lang="en-ID" sz="1800" dirty="0" smtClean="0"/>
              <a:t> </a:t>
            </a:r>
            <a:r>
              <a:rPr lang="en-ID" sz="1800" dirty="0" err="1" smtClean="0"/>
              <a:t>dengan</a:t>
            </a:r>
            <a:r>
              <a:rPr lang="en-ID" sz="1800" dirty="0" smtClean="0"/>
              <a:t> </a:t>
            </a:r>
            <a:r>
              <a:rPr lang="en-ID" sz="1800" dirty="0" err="1" smtClean="0"/>
              <a:t>menjalankan</a:t>
            </a:r>
            <a:r>
              <a:rPr lang="en-ID" sz="1800" dirty="0" smtClean="0"/>
              <a:t>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perintah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menjauhi</a:t>
            </a:r>
            <a:r>
              <a:rPr lang="en-ID" sz="1800" dirty="0"/>
              <a:t> </a:t>
            </a:r>
            <a:r>
              <a:rPr lang="en-ID" sz="1800" dirty="0" err="1"/>
              <a:t>segala</a:t>
            </a:r>
            <a:r>
              <a:rPr lang="en-ID" sz="1800" dirty="0"/>
              <a:t> </a:t>
            </a:r>
            <a:r>
              <a:rPr lang="en-ID" sz="1800" dirty="0" err="1" smtClean="0"/>
              <a:t>larangannya</a:t>
            </a:r>
            <a:r>
              <a:rPr lang="en-ID" sz="1800" dirty="0" smtClean="0"/>
              <a:t>. </a:t>
            </a:r>
            <a:r>
              <a:rPr lang="en-ID" sz="1800" dirty="0" err="1" smtClean="0"/>
              <a:t>Nilai</a:t>
            </a:r>
            <a:r>
              <a:rPr lang="en-ID" sz="1800" dirty="0" smtClean="0"/>
              <a:t> </a:t>
            </a:r>
            <a:r>
              <a:rPr lang="en-ID" sz="1800" dirty="0" err="1"/>
              <a:t>sila</a:t>
            </a:r>
            <a:r>
              <a:rPr lang="en-ID" sz="1800" dirty="0"/>
              <a:t> I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sila-sila</a:t>
            </a:r>
            <a:r>
              <a:rPr lang="en-ID" sz="1800" dirty="0"/>
              <a:t> II, III, IV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smtClean="0"/>
              <a:t>V.</a:t>
            </a:r>
            <a:r>
              <a:rPr lang="en-ID" sz="1800" dirty="0"/>
              <a:t/>
            </a:r>
            <a:br>
              <a:rPr lang="en-ID" sz="1800" dirty="0"/>
            </a:br>
            <a:endParaRPr lang="en-ID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5" y="4292346"/>
            <a:ext cx="1170533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85" y="4286249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7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723</Words>
  <Application>Microsoft Office PowerPoint</Application>
  <PresentationFormat>On-screen Show (16:9)</PresentationFormat>
  <Paragraphs>48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abelregular</vt:lpstr>
      <vt:lpstr>Times New Roman</vt:lpstr>
      <vt:lpstr>Perpetua Titling MT</vt:lpstr>
      <vt:lpstr>Lucida Console</vt:lpstr>
      <vt:lpstr>Trebuchet MS</vt:lpstr>
      <vt:lpstr>Fira Sans Extra Condensed</vt:lpstr>
      <vt:lpstr>Garamond</vt:lpstr>
      <vt:lpstr>Adobe Garamond Pro</vt:lpstr>
      <vt:lpstr>Arial</vt:lpstr>
      <vt:lpstr>Roboto</vt:lpstr>
      <vt:lpstr>Merriweather</vt:lpstr>
      <vt:lpstr>Organic</vt:lpstr>
      <vt:lpstr>PANCASILA SEBAGAI TATA ETIKA YANG BERLAKU DI INDONESIA</vt:lpstr>
      <vt:lpstr>PANCASILA</vt:lpstr>
      <vt:lpstr>ETIKA</vt:lpstr>
      <vt:lpstr>ETIKA BANGSA INDONESIA</vt:lpstr>
      <vt:lpstr>ETIKA BANGSA INDONESIA</vt:lpstr>
      <vt:lpstr>PowerPoint Presentation</vt:lpstr>
      <vt:lpstr>PowerPoint Presentation</vt:lpstr>
      <vt:lpstr>ETIKA PANCASILA</vt:lpstr>
      <vt:lpstr>Nilai Ketuhanan</vt:lpstr>
      <vt:lpstr>Nilai Kemanusiaan</vt:lpstr>
      <vt:lpstr>Nilai Persatuan</vt:lpstr>
      <vt:lpstr>Nilai Kerakyatan</vt:lpstr>
      <vt:lpstr>Nilai Keadilan</vt:lpstr>
      <vt:lpstr>URGENSI PANCASILA SEBAGAI SISTEM ETIKA DI INDONESIA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TATA ETIKA YANG BERLAKU DI INDONESIA</dc:title>
  <cp:lastModifiedBy>Microsoft account</cp:lastModifiedBy>
  <cp:revision>35</cp:revision>
  <dcterms:modified xsi:type="dcterms:W3CDTF">2020-12-04T17:29:05Z</dcterms:modified>
</cp:coreProperties>
</file>