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22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3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4" Type="http://schemas.openxmlformats.org/officeDocument/2006/relationships/slide" Target="../slides/slide6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6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6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13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4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12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16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15.xml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2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15.xm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slide" Target="../slides/slide15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2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" Target="../slides/slide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2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" Target="../slides/slide6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" Target="../slides/slide6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6D0EE-FE8A-4A4E-8CD2-556408AFEB84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2C167DD-93E0-4B37-8D39-FFBFC74BEA5B}">
      <dgm:prSet phldrT="[Text]"/>
      <dgm:spPr/>
      <dgm:t>
        <a:bodyPr/>
        <a:lstStyle/>
        <a:p>
          <a:r>
            <a:rPr lang="id-ID" b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Pancasila</a:t>
          </a:r>
          <a:endParaRPr lang="id-ID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1B22B9F-3F7D-4252-A013-479CE33C8BB2}" type="parTrans" cxnId="{12FCA3FD-94C3-401C-A462-5FBA4DB0D510}">
      <dgm:prSet/>
      <dgm:spPr/>
      <dgm:t>
        <a:bodyPr/>
        <a:lstStyle/>
        <a:p>
          <a:endParaRPr lang="id-ID"/>
        </a:p>
      </dgm:t>
    </dgm:pt>
    <dgm:pt modelId="{7A70C14E-4841-4B7E-B985-411C156F552E}" type="sibTrans" cxnId="{12FCA3FD-94C3-401C-A462-5FBA4DB0D510}">
      <dgm:prSet/>
      <dgm:spPr/>
      <dgm:t>
        <a:bodyPr/>
        <a:lstStyle/>
        <a:p>
          <a:endParaRPr lang="id-ID"/>
        </a:p>
      </dgm:t>
    </dgm:pt>
    <dgm:pt modelId="{7CC9160A-AA43-46BD-A518-CA75D2A63474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</a:rPr>
            <a:t>Pengertian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DAF6848A-879D-433A-8EDC-28347C8ABB08}" type="parTrans" cxnId="{FA82AE3B-DC39-4D8A-950D-45525104FDF4}">
      <dgm:prSet/>
      <dgm:spPr/>
      <dgm:t>
        <a:bodyPr/>
        <a:lstStyle/>
        <a:p>
          <a:endParaRPr lang="id-ID"/>
        </a:p>
      </dgm:t>
    </dgm:pt>
    <dgm:pt modelId="{88989124-6681-4E82-8D54-7B514B612490}" type="sibTrans" cxnId="{FA82AE3B-DC39-4D8A-950D-45525104FDF4}">
      <dgm:prSet/>
      <dgm:spPr/>
      <dgm:t>
        <a:bodyPr/>
        <a:lstStyle/>
        <a:p>
          <a:endParaRPr lang="id-ID"/>
        </a:p>
      </dgm:t>
    </dgm:pt>
    <dgm:pt modelId="{F8C2C7D0-96B5-4EBD-ACA3-BA76E06F6CAF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Etika Pancasila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96E84FD5-4BDC-4124-8225-083280204A64}" type="parTrans" cxnId="{30B47EB0-8393-4B39-A91B-08DE3223C831}">
      <dgm:prSet/>
      <dgm:spPr/>
      <dgm:t>
        <a:bodyPr/>
        <a:lstStyle/>
        <a:p>
          <a:endParaRPr lang="id-ID"/>
        </a:p>
      </dgm:t>
    </dgm:pt>
    <dgm:pt modelId="{2A84DCF6-71B4-4863-AFDC-91F19221AC9F}" type="sibTrans" cxnId="{30B47EB0-8393-4B39-A91B-08DE3223C831}">
      <dgm:prSet/>
      <dgm:spPr/>
      <dgm:t>
        <a:bodyPr/>
        <a:lstStyle/>
        <a:p>
          <a:endParaRPr lang="id-ID"/>
        </a:p>
      </dgm:t>
    </dgm:pt>
    <dgm:pt modelId="{009AB81E-A826-4D7A-8FFA-3CD62BD76763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Etika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A8F49407-8529-4DC2-A6F9-D7183A482AB0}" type="parTrans" cxnId="{CC4EFF37-A77D-455A-BB1E-BDB4C3CD0E45}">
      <dgm:prSet/>
      <dgm:spPr/>
      <dgm:t>
        <a:bodyPr/>
        <a:lstStyle/>
        <a:p>
          <a:endParaRPr lang="id-ID"/>
        </a:p>
      </dgm:t>
    </dgm:pt>
    <dgm:pt modelId="{747CFB21-8A3A-4909-9212-C268508CC1CD}" type="sibTrans" cxnId="{CC4EFF37-A77D-455A-BB1E-BDB4C3CD0E45}">
      <dgm:prSet/>
      <dgm:spPr/>
      <dgm:t>
        <a:bodyPr/>
        <a:lstStyle/>
        <a:p>
          <a:endParaRPr lang="id-ID"/>
        </a:p>
      </dgm:t>
    </dgm:pt>
    <dgm:pt modelId="{5DBF69FF-9936-4DDA-9A08-A46AD88AF08B}">
      <dgm:prSet phldrT="[Text]"/>
      <dgm:spPr/>
      <dgm:t>
        <a:bodyPr/>
        <a:lstStyle/>
        <a:p>
          <a:r>
            <a:rPr lang="id-ID" b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Nilai Etika Pancasila</a:t>
          </a:r>
          <a:endParaRPr lang="id-ID" dirty="0"/>
        </a:p>
      </dgm:t>
    </dgm:pt>
    <dgm:pt modelId="{C8CD7D3C-A14F-47EA-861E-E0AED02FD23B}" type="sibTrans" cxnId="{A415951B-3580-4983-92F0-7339DE37E578}">
      <dgm:prSet/>
      <dgm:spPr/>
      <dgm:t>
        <a:bodyPr/>
        <a:lstStyle/>
        <a:p>
          <a:endParaRPr lang="id-ID"/>
        </a:p>
      </dgm:t>
    </dgm:pt>
    <dgm:pt modelId="{6EF3FC4B-6D58-469D-A99C-685CCD1C6D4D}" type="parTrans" cxnId="{A415951B-3580-4983-92F0-7339DE37E578}">
      <dgm:prSet/>
      <dgm:spPr/>
      <dgm:t>
        <a:bodyPr/>
        <a:lstStyle/>
        <a:p>
          <a:endParaRPr lang="id-ID"/>
        </a:p>
      </dgm:t>
    </dgm:pt>
    <dgm:pt modelId="{83F4541A-A617-4650-B816-8528F5DDB496}" type="pres">
      <dgm:prSet presAssocID="{EB06D0EE-FE8A-4A4E-8CD2-556408AFEB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4349CD5-A449-4EB4-B35C-83C305CBA871}" type="pres">
      <dgm:prSet presAssocID="{C2C167DD-93E0-4B37-8D39-FFBFC74BEA5B}" presName="node" presStyleLbl="node1" presStyleIdx="0" presStyleCnt="5" custLinFactY="9368" custLinFactNeighborX="-37806" custLinFactNeighborY="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877E61-1960-4CB8-ABFE-4EC94F0CFBC9}" type="pres">
      <dgm:prSet presAssocID="{7A70C14E-4841-4B7E-B985-411C156F552E}" presName="sibTrans" presStyleCnt="0"/>
      <dgm:spPr/>
      <dgm:t>
        <a:bodyPr/>
        <a:lstStyle/>
        <a:p>
          <a:endParaRPr lang="id-ID"/>
        </a:p>
      </dgm:t>
    </dgm:pt>
    <dgm:pt modelId="{DA7E5A61-DC88-48E0-8853-0996BFD08543}" type="pres">
      <dgm:prSet presAssocID="{7CC9160A-AA43-46BD-A518-CA75D2A63474}" presName="node" presStyleLbl="node1" presStyleIdx="1" presStyleCnt="5" custLinFactNeighborX="-64824" custLinFactNeighborY="-3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9B7BA6-7ED5-4527-81E5-699CA4508D49}" type="pres">
      <dgm:prSet presAssocID="{88989124-6681-4E82-8D54-7B514B612490}" presName="sibTrans" presStyleCnt="0"/>
      <dgm:spPr/>
      <dgm:t>
        <a:bodyPr/>
        <a:lstStyle/>
        <a:p>
          <a:endParaRPr lang="id-ID"/>
        </a:p>
      </dgm:t>
    </dgm:pt>
    <dgm:pt modelId="{7E76BA16-1B53-4900-B7AC-FBDE74896D17}" type="pres">
      <dgm:prSet presAssocID="{F8C2C7D0-96B5-4EBD-ACA3-BA76E06F6CAF}" presName="node" presStyleLbl="node1" presStyleIdx="2" presStyleCnt="5" custLinFactY="18706" custLinFactNeighborX="-43406" custLinFactNeighborY="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CD7626-BC3F-4223-B2D8-8C4B7938DFF7}" type="pres">
      <dgm:prSet presAssocID="{2A84DCF6-71B4-4863-AFDC-91F19221AC9F}" presName="sibTrans" presStyleCnt="0"/>
      <dgm:spPr/>
      <dgm:t>
        <a:bodyPr/>
        <a:lstStyle/>
        <a:p>
          <a:endParaRPr lang="id-ID"/>
        </a:p>
      </dgm:t>
    </dgm:pt>
    <dgm:pt modelId="{6DC84B31-013C-4035-92F9-08050E2C0CF9}" type="pres">
      <dgm:prSet presAssocID="{009AB81E-A826-4D7A-8FFA-3CD62BD76763}" presName="node" presStyleLbl="node1" presStyleIdx="3" presStyleCnt="5" custLinFactNeighborX="42602" custLinFactNeighborY="-26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F838A7-5692-47AB-AA38-0885D652EE98}" type="pres">
      <dgm:prSet presAssocID="{747CFB21-8A3A-4909-9212-C268508CC1CD}" presName="sibTrans" presStyleCnt="0"/>
      <dgm:spPr/>
      <dgm:t>
        <a:bodyPr/>
        <a:lstStyle/>
        <a:p>
          <a:endParaRPr lang="id-ID"/>
        </a:p>
      </dgm:t>
    </dgm:pt>
    <dgm:pt modelId="{CA8A7219-A324-4BB5-A728-B706C16A5719}" type="pres">
      <dgm:prSet presAssocID="{5DBF69FF-9936-4DDA-9A08-A46AD88AF08B}" presName="node" presStyleLbl="node1" presStyleIdx="4" presStyleCnt="5" custLinFactNeighborX="97602" custLinFactNeighborY="67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FCA3FD-94C3-401C-A462-5FBA4DB0D510}" srcId="{EB06D0EE-FE8A-4A4E-8CD2-556408AFEB84}" destId="{C2C167DD-93E0-4B37-8D39-FFBFC74BEA5B}" srcOrd="0" destOrd="0" parTransId="{91B22B9F-3F7D-4252-A013-479CE33C8BB2}" sibTransId="{7A70C14E-4841-4B7E-B985-411C156F552E}"/>
    <dgm:cxn modelId="{1FEDE5B9-05C6-4C31-ADC9-14C346E5E32B}" type="presOf" srcId="{EB06D0EE-FE8A-4A4E-8CD2-556408AFEB84}" destId="{83F4541A-A617-4650-B816-8528F5DDB496}" srcOrd="0" destOrd="0" presId="urn:microsoft.com/office/officeart/2005/8/layout/default"/>
    <dgm:cxn modelId="{E417A44B-A214-4C00-ACC3-D151D09161D8}" type="presOf" srcId="{7CC9160A-AA43-46BD-A518-CA75D2A63474}" destId="{DA7E5A61-DC88-48E0-8853-0996BFD08543}" srcOrd="0" destOrd="0" presId="urn:microsoft.com/office/officeart/2005/8/layout/default"/>
    <dgm:cxn modelId="{A415951B-3580-4983-92F0-7339DE37E578}" srcId="{EB06D0EE-FE8A-4A4E-8CD2-556408AFEB84}" destId="{5DBF69FF-9936-4DDA-9A08-A46AD88AF08B}" srcOrd="4" destOrd="0" parTransId="{6EF3FC4B-6D58-469D-A99C-685CCD1C6D4D}" sibTransId="{C8CD7D3C-A14F-47EA-861E-E0AED02FD23B}"/>
    <dgm:cxn modelId="{7FDC83A6-FCE9-492A-8D07-E283FB22CE14}" type="presOf" srcId="{009AB81E-A826-4D7A-8FFA-3CD62BD76763}" destId="{6DC84B31-013C-4035-92F9-08050E2C0CF9}" srcOrd="0" destOrd="0" presId="urn:microsoft.com/office/officeart/2005/8/layout/default"/>
    <dgm:cxn modelId="{FA82AE3B-DC39-4D8A-950D-45525104FDF4}" srcId="{EB06D0EE-FE8A-4A4E-8CD2-556408AFEB84}" destId="{7CC9160A-AA43-46BD-A518-CA75D2A63474}" srcOrd="1" destOrd="0" parTransId="{DAF6848A-879D-433A-8EDC-28347C8ABB08}" sibTransId="{88989124-6681-4E82-8D54-7B514B612490}"/>
    <dgm:cxn modelId="{CC4EFF37-A77D-455A-BB1E-BDB4C3CD0E45}" srcId="{EB06D0EE-FE8A-4A4E-8CD2-556408AFEB84}" destId="{009AB81E-A826-4D7A-8FFA-3CD62BD76763}" srcOrd="3" destOrd="0" parTransId="{A8F49407-8529-4DC2-A6F9-D7183A482AB0}" sibTransId="{747CFB21-8A3A-4909-9212-C268508CC1CD}"/>
    <dgm:cxn modelId="{30B47EB0-8393-4B39-A91B-08DE3223C831}" srcId="{EB06D0EE-FE8A-4A4E-8CD2-556408AFEB84}" destId="{F8C2C7D0-96B5-4EBD-ACA3-BA76E06F6CAF}" srcOrd="2" destOrd="0" parTransId="{96E84FD5-4BDC-4124-8225-083280204A64}" sibTransId="{2A84DCF6-71B4-4863-AFDC-91F19221AC9F}"/>
    <dgm:cxn modelId="{D6F4BA15-1013-4350-AE58-8C08B9C81459}" type="presOf" srcId="{5DBF69FF-9936-4DDA-9A08-A46AD88AF08B}" destId="{CA8A7219-A324-4BB5-A728-B706C16A5719}" srcOrd="0" destOrd="0" presId="urn:microsoft.com/office/officeart/2005/8/layout/default"/>
    <dgm:cxn modelId="{BF5700DD-8D57-46AF-B2D1-F78E50F10C42}" type="presOf" srcId="{F8C2C7D0-96B5-4EBD-ACA3-BA76E06F6CAF}" destId="{7E76BA16-1B53-4900-B7AC-FBDE74896D17}" srcOrd="0" destOrd="0" presId="urn:microsoft.com/office/officeart/2005/8/layout/default"/>
    <dgm:cxn modelId="{1EF93ADF-45D8-4DA8-9BDA-F1BF309156E4}" type="presOf" srcId="{C2C167DD-93E0-4B37-8D39-FFBFC74BEA5B}" destId="{34349CD5-A449-4EB4-B35C-83C305CBA871}" srcOrd="0" destOrd="0" presId="urn:microsoft.com/office/officeart/2005/8/layout/default"/>
    <dgm:cxn modelId="{D002EE65-C701-4FB8-A9D1-4E8969D999AD}" type="presParOf" srcId="{83F4541A-A617-4650-B816-8528F5DDB496}" destId="{34349CD5-A449-4EB4-B35C-83C305CBA871}" srcOrd="0" destOrd="0" presId="urn:microsoft.com/office/officeart/2005/8/layout/default"/>
    <dgm:cxn modelId="{4D9225D4-CF91-40F9-BCFA-3D961A6221EF}" type="presParOf" srcId="{83F4541A-A617-4650-B816-8528F5DDB496}" destId="{ED877E61-1960-4CB8-ABFE-4EC94F0CFBC9}" srcOrd="1" destOrd="0" presId="urn:microsoft.com/office/officeart/2005/8/layout/default"/>
    <dgm:cxn modelId="{DC9445F8-3E45-4750-BC56-2C42570161A2}" type="presParOf" srcId="{83F4541A-A617-4650-B816-8528F5DDB496}" destId="{DA7E5A61-DC88-48E0-8853-0996BFD08543}" srcOrd="2" destOrd="0" presId="urn:microsoft.com/office/officeart/2005/8/layout/default"/>
    <dgm:cxn modelId="{7EE17162-FD8C-4C11-8568-81940A8915CA}" type="presParOf" srcId="{83F4541A-A617-4650-B816-8528F5DDB496}" destId="{8F9B7BA6-7ED5-4527-81E5-699CA4508D49}" srcOrd="3" destOrd="0" presId="urn:microsoft.com/office/officeart/2005/8/layout/default"/>
    <dgm:cxn modelId="{91FA0911-4CA1-4377-A9D7-9D6780C00F1B}" type="presParOf" srcId="{83F4541A-A617-4650-B816-8528F5DDB496}" destId="{7E76BA16-1B53-4900-B7AC-FBDE74896D17}" srcOrd="4" destOrd="0" presId="urn:microsoft.com/office/officeart/2005/8/layout/default"/>
    <dgm:cxn modelId="{40F2CC58-F64E-4962-BC07-EC3EA47E384A}" type="presParOf" srcId="{83F4541A-A617-4650-B816-8528F5DDB496}" destId="{6CCD7626-BC3F-4223-B2D8-8C4B7938DFF7}" srcOrd="5" destOrd="0" presId="urn:microsoft.com/office/officeart/2005/8/layout/default"/>
    <dgm:cxn modelId="{AFC8FD29-373F-408D-B467-3143D831CA34}" type="presParOf" srcId="{83F4541A-A617-4650-B816-8528F5DDB496}" destId="{6DC84B31-013C-4035-92F9-08050E2C0CF9}" srcOrd="6" destOrd="0" presId="urn:microsoft.com/office/officeart/2005/8/layout/default"/>
    <dgm:cxn modelId="{869D7B19-6438-4EED-8C25-EF5795C69D8C}" type="presParOf" srcId="{83F4541A-A617-4650-B816-8528F5DDB496}" destId="{F2F838A7-5692-47AB-AA38-0885D652EE98}" srcOrd="7" destOrd="0" presId="urn:microsoft.com/office/officeart/2005/8/layout/default"/>
    <dgm:cxn modelId="{C7305C52-C077-46FC-91A2-3D916B4DCF48}" type="presParOf" srcId="{83F4541A-A617-4650-B816-8528F5DDB496}" destId="{CA8A7219-A324-4BB5-A728-B706C16A5719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34299E-F0B5-471B-9B22-13AAECB818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4FD4FA2-70AA-4D87-B9FE-1A44617AD3E1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7A568769-B955-467C-992C-8E30EA0793AA}" type="parTrans" cxnId="{840863AA-D1DA-402A-8B4C-C3A569019B66}">
      <dgm:prSet/>
      <dgm:spPr/>
      <dgm:t>
        <a:bodyPr/>
        <a:lstStyle/>
        <a:p>
          <a:endParaRPr lang="id-ID"/>
        </a:p>
      </dgm:t>
    </dgm:pt>
    <dgm:pt modelId="{6AB894B7-E959-4450-B421-09F69A984399}" type="sibTrans" cxnId="{840863AA-D1DA-402A-8B4C-C3A569019B66}">
      <dgm:prSet/>
      <dgm:spPr/>
      <dgm:t>
        <a:bodyPr/>
        <a:lstStyle/>
        <a:p>
          <a:endParaRPr lang="id-ID"/>
        </a:p>
      </dgm:t>
    </dgm:pt>
    <dgm:pt modelId="{042D0AB0-C21D-4637-81FE-DB40A2E7E137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2E3C27E6-EB7A-46CC-A67C-C8A461B266DA}" type="parTrans" cxnId="{67522977-AB15-465E-8B4C-C5AC57F61BDF}">
      <dgm:prSet/>
      <dgm:spPr/>
      <dgm:t>
        <a:bodyPr/>
        <a:lstStyle/>
        <a:p>
          <a:endParaRPr lang="id-ID"/>
        </a:p>
      </dgm:t>
    </dgm:pt>
    <dgm:pt modelId="{8FD0B442-8A21-44E4-9ABE-C11D634A09B2}" type="sibTrans" cxnId="{67522977-AB15-465E-8B4C-C5AC57F61BDF}">
      <dgm:prSet/>
      <dgm:spPr/>
      <dgm:t>
        <a:bodyPr/>
        <a:lstStyle/>
        <a:p>
          <a:endParaRPr lang="id-ID"/>
        </a:p>
      </dgm:t>
    </dgm:pt>
    <dgm:pt modelId="{94C00F51-F85E-4790-B177-BFAFD8DEC332}" type="pres">
      <dgm:prSet presAssocID="{3034299E-F0B5-471B-9B22-13AAECB8188A}" presName="compositeShape" presStyleCnt="0">
        <dgm:presLayoutVars>
          <dgm:chMax val="7"/>
          <dgm:dir/>
          <dgm:resizeHandles val="exact"/>
        </dgm:presLayoutVars>
      </dgm:prSet>
      <dgm:spPr/>
    </dgm:pt>
    <dgm:pt modelId="{B623533B-1160-4466-AD46-83A743156394}" type="pres">
      <dgm:prSet presAssocID="{F4FD4FA2-70AA-4D87-B9FE-1A44617AD3E1}" presName="circ1" presStyleLbl="vennNode1" presStyleIdx="0" presStyleCnt="2" custScaleX="67822" custScaleY="100547" custLinFactNeighborX="-27739" custLinFactNeighborY="7504"/>
      <dgm:spPr/>
      <dgm:t>
        <a:bodyPr/>
        <a:lstStyle/>
        <a:p>
          <a:endParaRPr lang="id-ID"/>
        </a:p>
      </dgm:t>
    </dgm:pt>
    <dgm:pt modelId="{4B7FE149-FF4D-461E-BD60-F61D6744AE7C}" type="pres">
      <dgm:prSet presAssocID="{F4FD4FA2-70AA-4D87-B9FE-1A44617AD3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A0AF74-97D3-4193-B8EE-EA64226A5704}" type="pres">
      <dgm:prSet presAssocID="{042D0AB0-C21D-4637-81FE-DB40A2E7E137}" presName="circ2" presStyleLbl="vennNode1" presStyleIdx="1" presStyleCnt="2" custScaleX="70951" custLinFactNeighborX="23944" custLinFactNeighborY="274"/>
      <dgm:spPr/>
      <dgm:t>
        <a:bodyPr/>
        <a:lstStyle/>
        <a:p>
          <a:endParaRPr lang="id-ID"/>
        </a:p>
      </dgm:t>
    </dgm:pt>
    <dgm:pt modelId="{E4424311-C2A1-4D35-ACE1-625A870E5123}" type="pres">
      <dgm:prSet presAssocID="{042D0AB0-C21D-4637-81FE-DB40A2E7E1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B145CFE-45CF-4F16-AB38-0E0D4D8C0CE8}" type="presOf" srcId="{F4FD4FA2-70AA-4D87-B9FE-1A44617AD3E1}" destId="{B623533B-1160-4466-AD46-83A743156394}" srcOrd="0" destOrd="0" presId="urn:microsoft.com/office/officeart/2005/8/layout/venn1"/>
    <dgm:cxn modelId="{16910501-432A-4A83-8A30-4CA0BCA1471A}" type="presOf" srcId="{3034299E-F0B5-471B-9B22-13AAECB8188A}" destId="{94C00F51-F85E-4790-B177-BFAFD8DEC332}" srcOrd="0" destOrd="0" presId="urn:microsoft.com/office/officeart/2005/8/layout/venn1"/>
    <dgm:cxn modelId="{840863AA-D1DA-402A-8B4C-C3A569019B66}" srcId="{3034299E-F0B5-471B-9B22-13AAECB8188A}" destId="{F4FD4FA2-70AA-4D87-B9FE-1A44617AD3E1}" srcOrd="0" destOrd="0" parTransId="{7A568769-B955-467C-992C-8E30EA0793AA}" sibTransId="{6AB894B7-E959-4450-B421-09F69A984399}"/>
    <dgm:cxn modelId="{67522977-AB15-465E-8B4C-C5AC57F61BDF}" srcId="{3034299E-F0B5-471B-9B22-13AAECB8188A}" destId="{042D0AB0-C21D-4637-81FE-DB40A2E7E137}" srcOrd="1" destOrd="0" parTransId="{2E3C27E6-EB7A-46CC-A67C-C8A461B266DA}" sibTransId="{8FD0B442-8A21-44E4-9ABE-C11D634A09B2}"/>
    <dgm:cxn modelId="{D7349730-CA83-4FD3-A834-4836CB1A0B8F}" type="presOf" srcId="{F4FD4FA2-70AA-4D87-B9FE-1A44617AD3E1}" destId="{4B7FE149-FF4D-461E-BD60-F61D6744AE7C}" srcOrd="1" destOrd="0" presId="urn:microsoft.com/office/officeart/2005/8/layout/venn1"/>
    <dgm:cxn modelId="{120D92A8-D0C1-4046-888F-FD8D19D0049D}" type="presOf" srcId="{042D0AB0-C21D-4637-81FE-DB40A2E7E137}" destId="{14A0AF74-97D3-4193-B8EE-EA64226A5704}" srcOrd="0" destOrd="0" presId="urn:microsoft.com/office/officeart/2005/8/layout/venn1"/>
    <dgm:cxn modelId="{313D89DF-1887-4A7F-B876-3BAEDFE1ED12}" type="presOf" srcId="{042D0AB0-C21D-4637-81FE-DB40A2E7E137}" destId="{E4424311-C2A1-4D35-ACE1-625A870E5123}" srcOrd="1" destOrd="0" presId="urn:microsoft.com/office/officeart/2005/8/layout/venn1"/>
    <dgm:cxn modelId="{366DE120-7CC1-46AD-ABE4-350A4013C937}" type="presParOf" srcId="{94C00F51-F85E-4790-B177-BFAFD8DEC332}" destId="{B623533B-1160-4466-AD46-83A743156394}" srcOrd="0" destOrd="0" presId="urn:microsoft.com/office/officeart/2005/8/layout/venn1"/>
    <dgm:cxn modelId="{44C6F395-F6AB-44FF-B5A8-9BD51287DF75}" type="presParOf" srcId="{94C00F51-F85E-4790-B177-BFAFD8DEC332}" destId="{4B7FE149-FF4D-461E-BD60-F61D6744AE7C}" srcOrd="1" destOrd="0" presId="urn:microsoft.com/office/officeart/2005/8/layout/venn1"/>
    <dgm:cxn modelId="{168CF0EF-7A33-4953-8B47-EBCE989D950C}" type="presParOf" srcId="{94C00F51-F85E-4790-B177-BFAFD8DEC332}" destId="{14A0AF74-97D3-4193-B8EE-EA64226A5704}" srcOrd="2" destOrd="0" presId="urn:microsoft.com/office/officeart/2005/8/layout/venn1"/>
    <dgm:cxn modelId="{6CACD98D-DBA0-4A1B-B5D4-2B029A59E6FA}" type="presParOf" srcId="{94C00F51-F85E-4790-B177-BFAFD8DEC332}" destId="{E4424311-C2A1-4D35-ACE1-625A870E5123}" srcOrd="3" destOrd="0" presId="urn:microsoft.com/office/officeart/2005/8/layout/ven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C8234D-F44C-4362-A9F6-AAFDCAF4968F}" type="doc">
      <dgm:prSet loTypeId="urn:microsoft.com/office/officeart/2005/8/layout/bList2" loCatId="list" qsTypeId="urn:microsoft.com/office/officeart/2005/8/quickstyle/3d1" qsCatId="3D" csTypeId="urn:microsoft.com/office/officeart/2005/8/colors/accent1_2" csCatId="accent1" phldr="1"/>
      <dgm:spPr/>
    </dgm:pt>
    <dgm:pt modelId="{52C1377D-2F71-4BA5-ACB4-5A2B3BB92527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A0F482D5-A855-4B08-8C14-811B855CCB74}" type="parTrans" cxnId="{E6CE907E-9347-47E0-915D-9825D5392EFB}">
      <dgm:prSet/>
      <dgm:spPr/>
      <dgm:t>
        <a:bodyPr/>
        <a:lstStyle/>
        <a:p>
          <a:endParaRPr lang="id-ID"/>
        </a:p>
      </dgm:t>
    </dgm:pt>
    <dgm:pt modelId="{4F097FA5-6A22-4F39-82A2-2CA042DDEA36}" type="sibTrans" cxnId="{E6CE907E-9347-47E0-915D-9825D5392EFB}">
      <dgm:prSet/>
      <dgm:spPr/>
      <dgm:t>
        <a:bodyPr/>
        <a:lstStyle/>
        <a:p>
          <a:endParaRPr lang="id-ID"/>
        </a:p>
      </dgm:t>
    </dgm:pt>
    <dgm:pt modelId="{CC54A484-A25C-4A7B-8B96-DCBBB851F517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E5512631-0E81-405B-B844-94C6996AE7E3}" type="parTrans" cxnId="{EA8B5E8F-CBD6-4FBC-AF8C-89B61F431F74}">
      <dgm:prSet/>
      <dgm:spPr/>
      <dgm:t>
        <a:bodyPr/>
        <a:lstStyle/>
        <a:p>
          <a:endParaRPr lang="id-ID"/>
        </a:p>
      </dgm:t>
    </dgm:pt>
    <dgm:pt modelId="{9874BB8C-F8F2-4D2D-8C2A-FAC0DE6F5991}" type="sibTrans" cxnId="{EA8B5E8F-CBD6-4FBC-AF8C-89B61F431F74}">
      <dgm:prSet/>
      <dgm:spPr/>
      <dgm:t>
        <a:bodyPr/>
        <a:lstStyle/>
        <a:p>
          <a:endParaRPr lang="id-ID"/>
        </a:p>
      </dgm:t>
    </dgm:pt>
    <dgm:pt modelId="{EFF2D852-AA17-4A49-8A5D-C1E523C68D41}" type="pres">
      <dgm:prSet presAssocID="{17C8234D-F44C-4362-A9F6-AAFDCAF4968F}" presName="diagram" presStyleCnt="0">
        <dgm:presLayoutVars>
          <dgm:dir/>
          <dgm:animLvl val="lvl"/>
          <dgm:resizeHandles val="exact"/>
        </dgm:presLayoutVars>
      </dgm:prSet>
      <dgm:spPr/>
    </dgm:pt>
    <dgm:pt modelId="{CB3191BA-7E4B-4E3B-BA8C-5B64654CF72B}" type="pres">
      <dgm:prSet presAssocID="{52C1377D-2F71-4BA5-ACB4-5A2B3BB92527}" presName="compNode" presStyleCnt="0"/>
      <dgm:spPr/>
    </dgm:pt>
    <dgm:pt modelId="{C9886B94-B83E-4348-9098-0455CD5AE1F5}" type="pres">
      <dgm:prSet presAssocID="{52C1377D-2F71-4BA5-ACB4-5A2B3BB92527}" presName="childRect" presStyleLbl="bgAcc1" presStyleIdx="0" presStyleCnt="2">
        <dgm:presLayoutVars>
          <dgm:bulletEnabled val="1"/>
        </dgm:presLayoutVars>
      </dgm:prSet>
      <dgm:spPr/>
    </dgm:pt>
    <dgm:pt modelId="{D67CEB89-6CE0-4935-BD9C-6D0EFD039F3C}" type="pres">
      <dgm:prSet presAssocID="{52C1377D-2F71-4BA5-ACB4-5A2B3BB925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75C664-E9D0-4CB6-8A99-9F31B838649D}" type="pres">
      <dgm:prSet presAssocID="{52C1377D-2F71-4BA5-ACB4-5A2B3BB92527}" presName="parentRect" presStyleLbl="alignNode1" presStyleIdx="0" presStyleCnt="2"/>
      <dgm:spPr/>
      <dgm:t>
        <a:bodyPr/>
        <a:lstStyle/>
        <a:p>
          <a:endParaRPr lang="id-ID"/>
        </a:p>
      </dgm:t>
    </dgm:pt>
    <dgm:pt modelId="{16CEA3C1-4A88-4745-8631-94B7412FFF97}" type="pres">
      <dgm:prSet presAssocID="{52C1377D-2F71-4BA5-ACB4-5A2B3BB92527}" presName="adorn" presStyleLbl="fgAccFollowNode1" presStyleIdx="0" presStyleCnt="2"/>
      <dgm:spPr/>
    </dgm:pt>
    <dgm:pt modelId="{86240FB3-7CEE-411D-9A8B-68921DCE55F1}" type="pres">
      <dgm:prSet presAssocID="{4F097FA5-6A22-4F39-82A2-2CA042DDEA36}" presName="sibTrans" presStyleLbl="sibTrans2D1" presStyleIdx="0" presStyleCnt="0"/>
      <dgm:spPr/>
      <dgm:t>
        <a:bodyPr/>
        <a:lstStyle/>
        <a:p>
          <a:endParaRPr lang="id-ID"/>
        </a:p>
      </dgm:t>
    </dgm:pt>
    <dgm:pt modelId="{945B01EA-F735-4315-9C5F-A4192228F51E}" type="pres">
      <dgm:prSet presAssocID="{CC54A484-A25C-4A7B-8B96-DCBBB851F517}" presName="compNode" presStyleCnt="0"/>
      <dgm:spPr/>
    </dgm:pt>
    <dgm:pt modelId="{25A2A3FA-3E49-4612-8599-1A6DF1F3971D}" type="pres">
      <dgm:prSet presAssocID="{CC54A484-A25C-4A7B-8B96-DCBBB851F517}" presName="childRect" presStyleLbl="bgAcc1" presStyleIdx="1" presStyleCnt="2">
        <dgm:presLayoutVars>
          <dgm:bulletEnabled val="1"/>
        </dgm:presLayoutVars>
      </dgm:prSet>
      <dgm:spPr/>
    </dgm:pt>
    <dgm:pt modelId="{6B9EA401-C5B4-4212-B37E-0EDE4C5D2921}" type="pres">
      <dgm:prSet presAssocID="{CC54A484-A25C-4A7B-8B96-DCBBB851F5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AAF49D-BF9E-46D9-AA65-1C09C0DEAFFF}" type="pres">
      <dgm:prSet presAssocID="{CC54A484-A25C-4A7B-8B96-DCBBB851F517}" presName="parentRect" presStyleLbl="alignNode1" presStyleIdx="1" presStyleCnt="2"/>
      <dgm:spPr/>
      <dgm:t>
        <a:bodyPr/>
        <a:lstStyle/>
        <a:p>
          <a:endParaRPr lang="id-ID"/>
        </a:p>
      </dgm:t>
    </dgm:pt>
    <dgm:pt modelId="{2734732E-654D-4865-A888-4A04CCBFC6B2}" type="pres">
      <dgm:prSet presAssocID="{CC54A484-A25C-4A7B-8B96-DCBBB851F517}" presName="adorn" presStyleLbl="fgAccFollowNode1" presStyleIdx="1" presStyleCnt="2"/>
      <dgm:spPr/>
    </dgm:pt>
  </dgm:ptLst>
  <dgm:cxnLst>
    <dgm:cxn modelId="{18A7E230-C00E-4D6A-8626-6502EECE8C1E}" type="presOf" srcId="{CC54A484-A25C-4A7B-8B96-DCBBB851F517}" destId="{6B9EA401-C5B4-4212-B37E-0EDE4C5D2921}" srcOrd="0" destOrd="0" presId="urn:microsoft.com/office/officeart/2005/8/layout/bList2"/>
    <dgm:cxn modelId="{B1AEAF4F-78B0-4C47-9B75-05A224F24817}" type="presOf" srcId="{CC54A484-A25C-4A7B-8B96-DCBBB851F517}" destId="{A4AAF49D-BF9E-46D9-AA65-1C09C0DEAFFF}" srcOrd="1" destOrd="0" presId="urn:microsoft.com/office/officeart/2005/8/layout/bList2"/>
    <dgm:cxn modelId="{3DE0DC63-6DD7-42B8-8735-6AC2AF4ADFC9}" type="presOf" srcId="{4F097FA5-6A22-4F39-82A2-2CA042DDEA36}" destId="{86240FB3-7CEE-411D-9A8B-68921DCE55F1}" srcOrd="0" destOrd="0" presId="urn:microsoft.com/office/officeart/2005/8/layout/bList2"/>
    <dgm:cxn modelId="{EEAB4FC9-7CF7-473C-AE27-9DD6919A8AF5}" type="presOf" srcId="{17C8234D-F44C-4362-A9F6-AAFDCAF4968F}" destId="{EFF2D852-AA17-4A49-8A5D-C1E523C68D41}" srcOrd="0" destOrd="0" presId="urn:microsoft.com/office/officeart/2005/8/layout/bList2"/>
    <dgm:cxn modelId="{52F8AF62-F006-46DB-AFB9-D6A5D1C77E37}" type="presOf" srcId="{52C1377D-2F71-4BA5-ACB4-5A2B3BB92527}" destId="{DE75C664-E9D0-4CB6-8A99-9F31B838649D}" srcOrd="1" destOrd="0" presId="urn:microsoft.com/office/officeart/2005/8/layout/bList2"/>
    <dgm:cxn modelId="{EA8B5E8F-CBD6-4FBC-AF8C-89B61F431F74}" srcId="{17C8234D-F44C-4362-A9F6-AAFDCAF4968F}" destId="{CC54A484-A25C-4A7B-8B96-DCBBB851F517}" srcOrd="1" destOrd="0" parTransId="{E5512631-0E81-405B-B844-94C6996AE7E3}" sibTransId="{9874BB8C-F8F2-4D2D-8C2A-FAC0DE6F5991}"/>
    <dgm:cxn modelId="{E8B49DAB-0BE5-4BF5-8D0C-C43477DA6156}" type="presOf" srcId="{52C1377D-2F71-4BA5-ACB4-5A2B3BB92527}" destId="{D67CEB89-6CE0-4935-BD9C-6D0EFD039F3C}" srcOrd="0" destOrd="0" presId="urn:microsoft.com/office/officeart/2005/8/layout/bList2"/>
    <dgm:cxn modelId="{E6CE907E-9347-47E0-915D-9825D5392EFB}" srcId="{17C8234D-F44C-4362-A9F6-AAFDCAF4968F}" destId="{52C1377D-2F71-4BA5-ACB4-5A2B3BB92527}" srcOrd="0" destOrd="0" parTransId="{A0F482D5-A855-4B08-8C14-811B855CCB74}" sibTransId="{4F097FA5-6A22-4F39-82A2-2CA042DDEA36}"/>
    <dgm:cxn modelId="{8C65DB81-3272-4596-906D-FE3570E729A6}" type="presParOf" srcId="{EFF2D852-AA17-4A49-8A5D-C1E523C68D41}" destId="{CB3191BA-7E4B-4E3B-BA8C-5B64654CF72B}" srcOrd="0" destOrd="0" presId="urn:microsoft.com/office/officeart/2005/8/layout/bList2"/>
    <dgm:cxn modelId="{72BA04F8-B9F8-44C9-8394-6B4203839461}" type="presParOf" srcId="{CB3191BA-7E4B-4E3B-BA8C-5B64654CF72B}" destId="{C9886B94-B83E-4348-9098-0455CD5AE1F5}" srcOrd="0" destOrd="0" presId="urn:microsoft.com/office/officeart/2005/8/layout/bList2"/>
    <dgm:cxn modelId="{7818099B-F28E-4A21-B4EF-76B1AD9431AA}" type="presParOf" srcId="{CB3191BA-7E4B-4E3B-BA8C-5B64654CF72B}" destId="{D67CEB89-6CE0-4935-BD9C-6D0EFD039F3C}" srcOrd="1" destOrd="0" presId="urn:microsoft.com/office/officeart/2005/8/layout/bList2"/>
    <dgm:cxn modelId="{D5D1B9F6-5F49-4FF1-BF54-C320C2ACA615}" type="presParOf" srcId="{CB3191BA-7E4B-4E3B-BA8C-5B64654CF72B}" destId="{DE75C664-E9D0-4CB6-8A99-9F31B838649D}" srcOrd="2" destOrd="0" presId="urn:microsoft.com/office/officeart/2005/8/layout/bList2"/>
    <dgm:cxn modelId="{4FF89EED-40AE-4FBC-BCFE-5C79368E5138}" type="presParOf" srcId="{CB3191BA-7E4B-4E3B-BA8C-5B64654CF72B}" destId="{16CEA3C1-4A88-4745-8631-94B7412FFF97}" srcOrd="3" destOrd="0" presId="urn:microsoft.com/office/officeart/2005/8/layout/bList2"/>
    <dgm:cxn modelId="{51FF1EF4-9888-4D7F-9992-87F5DDFC346B}" type="presParOf" srcId="{EFF2D852-AA17-4A49-8A5D-C1E523C68D41}" destId="{86240FB3-7CEE-411D-9A8B-68921DCE55F1}" srcOrd="1" destOrd="0" presId="urn:microsoft.com/office/officeart/2005/8/layout/bList2"/>
    <dgm:cxn modelId="{6A115965-0D21-4E1E-8AE0-B6C2AFD7388E}" type="presParOf" srcId="{EFF2D852-AA17-4A49-8A5D-C1E523C68D41}" destId="{945B01EA-F735-4315-9C5F-A4192228F51E}" srcOrd="2" destOrd="0" presId="urn:microsoft.com/office/officeart/2005/8/layout/bList2"/>
    <dgm:cxn modelId="{98748519-A2A9-46C4-B6EE-FAE971CBFE27}" type="presParOf" srcId="{945B01EA-F735-4315-9C5F-A4192228F51E}" destId="{25A2A3FA-3E49-4612-8599-1A6DF1F3971D}" srcOrd="0" destOrd="0" presId="urn:microsoft.com/office/officeart/2005/8/layout/bList2"/>
    <dgm:cxn modelId="{352CD424-F608-4E57-A4DC-B497DA993A45}" type="presParOf" srcId="{945B01EA-F735-4315-9C5F-A4192228F51E}" destId="{6B9EA401-C5B4-4212-B37E-0EDE4C5D2921}" srcOrd="1" destOrd="0" presId="urn:microsoft.com/office/officeart/2005/8/layout/bList2"/>
    <dgm:cxn modelId="{80EBDEA5-F30E-4AC7-89C3-F1606519FB3B}" type="presParOf" srcId="{945B01EA-F735-4315-9C5F-A4192228F51E}" destId="{A4AAF49D-BF9E-46D9-AA65-1C09C0DEAFFF}" srcOrd="2" destOrd="0" presId="urn:microsoft.com/office/officeart/2005/8/layout/bList2"/>
    <dgm:cxn modelId="{F90E70D9-1585-4C8C-8518-F84013B55ED5}" type="presParOf" srcId="{945B01EA-F735-4315-9C5F-A4192228F51E}" destId="{2734732E-654D-4865-A888-4A04CCBFC6B2}" srcOrd="3" destOrd="0" presId="urn:microsoft.com/office/officeart/2005/8/layout/b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C95D00-B6A9-4C85-8F01-FA5A25F0947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C9292DB-89F8-45D4-955C-B4C15B3A6D6F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Pengertian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09A4AA18-E5E6-4CE5-A77E-B13FF23AE976}" type="parTrans" cxnId="{5770C490-59E8-44A6-BDFF-F4617CABF1AC}">
      <dgm:prSet/>
      <dgm:spPr/>
      <dgm:t>
        <a:bodyPr/>
        <a:lstStyle/>
        <a:p>
          <a:endParaRPr lang="id-ID"/>
        </a:p>
      </dgm:t>
    </dgm:pt>
    <dgm:pt modelId="{0A28F520-0D02-4A8D-BE46-A78232803008}" type="sibTrans" cxnId="{5770C490-59E8-44A6-BDFF-F4617CABF1AC}">
      <dgm:prSet/>
      <dgm:spPr/>
      <dgm:t>
        <a:bodyPr/>
        <a:lstStyle/>
        <a:p>
          <a:endParaRPr lang="id-ID"/>
        </a:p>
      </dgm:t>
    </dgm:pt>
    <dgm:pt modelId="{C31C5BD8-1D52-4E0E-8495-CC98D1454490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Contoh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0EDF7D2C-5FC7-48DF-9AB0-9622659FE0F4}" type="parTrans" cxnId="{DF2BBC2F-1FA5-4283-B575-1E6856A1186F}">
      <dgm:prSet/>
      <dgm:spPr/>
      <dgm:t>
        <a:bodyPr/>
        <a:lstStyle/>
        <a:p>
          <a:endParaRPr lang="id-ID"/>
        </a:p>
      </dgm:t>
    </dgm:pt>
    <dgm:pt modelId="{5BF1E0F7-6846-4311-8590-E05F455EC22A}" type="sibTrans" cxnId="{DF2BBC2F-1FA5-4283-B575-1E6856A1186F}">
      <dgm:prSet/>
      <dgm:spPr/>
      <dgm:t>
        <a:bodyPr/>
        <a:lstStyle/>
        <a:p>
          <a:endParaRPr lang="id-ID"/>
        </a:p>
      </dgm:t>
    </dgm:pt>
    <dgm:pt modelId="{59E9EEAF-7F3B-4341-AD5F-B5F549F4D806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Penyelesaian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139BF28D-67D5-4F27-9D9C-55BDB60D50D6}" type="parTrans" cxnId="{F4784B1A-A5C1-42ED-8FF0-266131F76DE8}">
      <dgm:prSet/>
      <dgm:spPr/>
      <dgm:t>
        <a:bodyPr/>
        <a:lstStyle/>
        <a:p>
          <a:endParaRPr lang="id-ID"/>
        </a:p>
      </dgm:t>
    </dgm:pt>
    <dgm:pt modelId="{5EC98815-6617-484A-8B8D-8278DD544C65}" type="sibTrans" cxnId="{F4784B1A-A5C1-42ED-8FF0-266131F76DE8}">
      <dgm:prSet/>
      <dgm:spPr/>
      <dgm:t>
        <a:bodyPr/>
        <a:lstStyle/>
        <a:p>
          <a:endParaRPr lang="id-ID"/>
        </a:p>
      </dgm:t>
    </dgm:pt>
    <dgm:pt modelId="{33DD0477-5CD9-4DFA-AC95-C204DDA99776}" type="pres">
      <dgm:prSet presAssocID="{D1C95D00-B6A9-4C85-8F01-FA5A25F0947E}" presName="linearFlow" presStyleCnt="0">
        <dgm:presLayoutVars>
          <dgm:resizeHandles val="exact"/>
        </dgm:presLayoutVars>
      </dgm:prSet>
      <dgm:spPr/>
    </dgm:pt>
    <dgm:pt modelId="{C73B464C-9D7D-4360-A337-E6F06319DD28}" type="pres">
      <dgm:prSet presAssocID="{1C9292DB-89F8-45D4-955C-B4C15B3A6D6F}" presName="node" presStyleLbl="node1" presStyleIdx="0" presStyleCnt="3" custLinFactX="-68803" custLinFactNeighborX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09F0C3-0F14-4C13-860F-4E9FEC456A53}" type="pres">
      <dgm:prSet presAssocID="{0A28F520-0D02-4A8D-BE46-A78232803008}" presName="sibTrans" presStyleLbl="sibTrans2D1" presStyleIdx="0" presStyleCnt="2"/>
      <dgm:spPr/>
      <dgm:t>
        <a:bodyPr/>
        <a:lstStyle/>
        <a:p>
          <a:endParaRPr lang="id-ID"/>
        </a:p>
      </dgm:t>
    </dgm:pt>
    <dgm:pt modelId="{5934669D-EB14-4EB4-976E-C9328FCF5F23}" type="pres">
      <dgm:prSet presAssocID="{0A28F520-0D02-4A8D-BE46-A78232803008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C06C786E-8AC7-4B2D-B2D9-1469DAF8FC56}" type="pres">
      <dgm:prSet presAssocID="{C31C5BD8-1D52-4E0E-8495-CC98D1454490}" presName="node" presStyleLbl="node1" presStyleIdx="1" presStyleCnt="3" custLinFactX="-68803" custLinFactNeighborX="-100000" custLinFactNeighborY="7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27FE35-129C-4192-930E-1BAE060A2174}" type="pres">
      <dgm:prSet presAssocID="{5BF1E0F7-6846-4311-8590-E05F455EC22A}" presName="sibTrans" presStyleLbl="sibTrans2D1" presStyleIdx="1" presStyleCnt="2"/>
      <dgm:spPr/>
      <dgm:t>
        <a:bodyPr/>
        <a:lstStyle/>
        <a:p>
          <a:endParaRPr lang="id-ID"/>
        </a:p>
      </dgm:t>
    </dgm:pt>
    <dgm:pt modelId="{F043BBC4-068B-462B-85B0-EE17B4D69E76}" type="pres">
      <dgm:prSet presAssocID="{5BF1E0F7-6846-4311-8590-E05F455EC22A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96B67E5B-BF7F-4A51-AA1E-D8768CE3275D}" type="pres">
      <dgm:prSet presAssocID="{59E9EEAF-7F3B-4341-AD5F-B5F549F4D806}" presName="node" presStyleLbl="node1" presStyleIdx="2" presStyleCnt="3" custLinFactX="-68803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089A7B3-F104-46A1-A87E-8CAEBFAF63E0}" type="presOf" srcId="{59E9EEAF-7F3B-4341-AD5F-B5F549F4D806}" destId="{96B67E5B-BF7F-4A51-AA1E-D8768CE3275D}" srcOrd="0" destOrd="0" presId="urn:microsoft.com/office/officeart/2005/8/layout/process2"/>
    <dgm:cxn modelId="{DF2BBC2F-1FA5-4283-B575-1E6856A1186F}" srcId="{D1C95D00-B6A9-4C85-8F01-FA5A25F0947E}" destId="{C31C5BD8-1D52-4E0E-8495-CC98D1454490}" srcOrd="1" destOrd="0" parTransId="{0EDF7D2C-5FC7-48DF-9AB0-9622659FE0F4}" sibTransId="{5BF1E0F7-6846-4311-8590-E05F455EC22A}"/>
    <dgm:cxn modelId="{91F326A2-D969-4051-BFDA-2163F55AB62C}" type="presOf" srcId="{C31C5BD8-1D52-4E0E-8495-CC98D1454490}" destId="{C06C786E-8AC7-4B2D-B2D9-1469DAF8FC56}" srcOrd="0" destOrd="0" presId="urn:microsoft.com/office/officeart/2005/8/layout/process2"/>
    <dgm:cxn modelId="{5349CD0D-2D59-4AD0-9B73-AF2807066DD7}" type="presOf" srcId="{1C9292DB-89F8-45D4-955C-B4C15B3A6D6F}" destId="{C73B464C-9D7D-4360-A337-E6F06319DD28}" srcOrd="0" destOrd="0" presId="urn:microsoft.com/office/officeart/2005/8/layout/process2"/>
    <dgm:cxn modelId="{F4784B1A-A5C1-42ED-8FF0-266131F76DE8}" srcId="{D1C95D00-B6A9-4C85-8F01-FA5A25F0947E}" destId="{59E9EEAF-7F3B-4341-AD5F-B5F549F4D806}" srcOrd="2" destOrd="0" parTransId="{139BF28D-67D5-4F27-9D9C-55BDB60D50D6}" sibTransId="{5EC98815-6617-484A-8B8D-8278DD544C65}"/>
    <dgm:cxn modelId="{98FF054F-8090-4A3D-A7B0-81941D3C4DCC}" type="presOf" srcId="{D1C95D00-B6A9-4C85-8F01-FA5A25F0947E}" destId="{33DD0477-5CD9-4DFA-AC95-C204DDA99776}" srcOrd="0" destOrd="0" presId="urn:microsoft.com/office/officeart/2005/8/layout/process2"/>
    <dgm:cxn modelId="{CB9EF6D1-7B94-47BA-ADF3-98CBBA2413EB}" type="presOf" srcId="{0A28F520-0D02-4A8D-BE46-A78232803008}" destId="{A509F0C3-0F14-4C13-860F-4E9FEC456A53}" srcOrd="0" destOrd="0" presId="urn:microsoft.com/office/officeart/2005/8/layout/process2"/>
    <dgm:cxn modelId="{8E2AD3B7-23C6-47F8-9C2C-B6720002D377}" type="presOf" srcId="{5BF1E0F7-6846-4311-8590-E05F455EC22A}" destId="{F043BBC4-068B-462B-85B0-EE17B4D69E76}" srcOrd="1" destOrd="0" presId="urn:microsoft.com/office/officeart/2005/8/layout/process2"/>
    <dgm:cxn modelId="{2E62E497-F316-4809-8802-3C2047B38B75}" type="presOf" srcId="{0A28F520-0D02-4A8D-BE46-A78232803008}" destId="{5934669D-EB14-4EB4-976E-C9328FCF5F23}" srcOrd="1" destOrd="0" presId="urn:microsoft.com/office/officeart/2005/8/layout/process2"/>
    <dgm:cxn modelId="{C0F64E70-7C46-4F90-8E4A-02CF6763C4D0}" type="presOf" srcId="{5BF1E0F7-6846-4311-8590-E05F455EC22A}" destId="{9A27FE35-129C-4192-930E-1BAE060A2174}" srcOrd="0" destOrd="0" presId="urn:microsoft.com/office/officeart/2005/8/layout/process2"/>
    <dgm:cxn modelId="{5770C490-59E8-44A6-BDFF-F4617CABF1AC}" srcId="{D1C95D00-B6A9-4C85-8F01-FA5A25F0947E}" destId="{1C9292DB-89F8-45D4-955C-B4C15B3A6D6F}" srcOrd="0" destOrd="0" parTransId="{09A4AA18-E5E6-4CE5-A77E-B13FF23AE976}" sibTransId="{0A28F520-0D02-4A8D-BE46-A78232803008}"/>
    <dgm:cxn modelId="{C2390EC7-A715-41EA-891E-255233416D81}" type="presParOf" srcId="{33DD0477-5CD9-4DFA-AC95-C204DDA99776}" destId="{C73B464C-9D7D-4360-A337-E6F06319DD28}" srcOrd="0" destOrd="0" presId="urn:microsoft.com/office/officeart/2005/8/layout/process2"/>
    <dgm:cxn modelId="{9C677932-1FDC-42C8-895C-787ED1C690CE}" type="presParOf" srcId="{33DD0477-5CD9-4DFA-AC95-C204DDA99776}" destId="{A509F0C3-0F14-4C13-860F-4E9FEC456A53}" srcOrd="1" destOrd="0" presId="urn:microsoft.com/office/officeart/2005/8/layout/process2"/>
    <dgm:cxn modelId="{2108541B-5477-4A68-A963-CD379B2DDADC}" type="presParOf" srcId="{A509F0C3-0F14-4C13-860F-4E9FEC456A53}" destId="{5934669D-EB14-4EB4-976E-C9328FCF5F23}" srcOrd="0" destOrd="0" presId="urn:microsoft.com/office/officeart/2005/8/layout/process2"/>
    <dgm:cxn modelId="{981EE2E5-B555-4270-91AD-02401426947B}" type="presParOf" srcId="{33DD0477-5CD9-4DFA-AC95-C204DDA99776}" destId="{C06C786E-8AC7-4B2D-B2D9-1469DAF8FC56}" srcOrd="2" destOrd="0" presId="urn:microsoft.com/office/officeart/2005/8/layout/process2"/>
    <dgm:cxn modelId="{04EC8900-CD1B-4BAD-9D11-3C93AE15456B}" type="presParOf" srcId="{33DD0477-5CD9-4DFA-AC95-C204DDA99776}" destId="{9A27FE35-129C-4192-930E-1BAE060A2174}" srcOrd="3" destOrd="0" presId="urn:microsoft.com/office/officeart/2005/8/layout/process2"/>
    <dgm:cxn modelId="{B2DBADCA-D8DD-4100-A4CA-41DBFED3CDE3}" type="presParOf" srcId="{9A27FE35-129C-4192-930E-1BAE060A2174}" destId="{F043BBC4-068B-462B-85B0-EE17B4D69E76}" srcOrd="0" destOrd="0" presId="urn:microsoft.com/office/officeart/2005/8/layout/process2"/>
    <dgm:cxn modelId="{5AFF94FA-D381-45A0-9956-8023DB6F7BB2}" type="presParOf" srcId="{33DD0477-5CD9-4DFA-AC95-C204DDA99776}" destId="{96B67E5B-BF7F-4A51-AA1E-D8768CE3275D}" srcOrd="4" destOrd="0" presId="urn:microsoft.com/office/officeart/2005/8/layout/process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6E6169-FA3F-4688-943E-2A9FD632DAC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1DBD65A-65C0-4A3B-9049-29BB9C853104}">
      <dgm:prSet phldrT="[Text]"/>
      <dgm:spPr/>
      <dgm:t>
        <a:bodyPr/>
        <a:lstStyle/>
        <a:p>
          <a:r>
            <a:rPr lang="id-ID" dirty="0" smtClean="0"/>
            <a:t>--------</a:t>
          </a:r>
          <a:endParaRPr lang="id-ID" dirty="0"/>
        </a:p>
      </dgm:t>
    </dgm:pt>
    <dgm:pt modelId="{9D294855-0B2A-477E-8D53-E6DA3F7F2E96}" type="parTrans" cxnId="{D6BA614E-83C1-49DF-8C07-FA3B9DCA6046}">
      <dgm:prSet/>
      <dgm:spPr/>
      <dgm:t>
        <a:bodyPr/>
        <a:lstStyle/>
        <a:p>
          <a:endParaRPr lang="id-ID"/>
        </a:p>
      </dgm:t>
    </dgm:pt>
    <dgm:pt modelId="{0612605C-84DB-43A6-A0B6-8618D52AC343}" type="sibTrans" cxnId="{D6BA614E-83C1-49DF-8C07-FA3B9DCA6046}">
      <dgm:prSet/>
      <dgm:spPr/>
      <dgm:t>
        <a:bodyPr/>
        <a:lstStyle/>
        <a:p>
          <a:endParaRPr lang="id-ID"/>
        </a:p>
      </dgm:t>
    </dgm:pt>
    <dgm:pt modelId="{24D32839-925D-40A6-9513-076D64F3FD39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3F00922C-DDE3-43EE-BB70-5A293725D91F}" type="parTrans" cxnId="{618FF30D-C3D6-47EA-9F4D-1D812804BD42}">
      <dgm:prSet/>
      <dgm:spPr/>
      <dgm:t>
        <a:bodyPr/>
        <a:lstStyle/>
        <a:p>
          <a:endParaRPr lang="id-ID"/>
        </a:p>
      </dgm:t>
    </dgm:pt>
    <dgm:pt modelId="{799A321A-778E-4E2C-9CB0-EC7C4BCC95D7}" type="sibTrans" cxnId="{618FF30D-C3D6-47EA-9F4D-1D812804BD42}">
      <dgm:prSet/>
      <dgm:spPr/>
      <dgm:t>
        <a:bodyPr/>
        <a:lstStyle/>
        <a:p>
          <a:endParaRPr lang="id-ID"/>
        </a:p>
      </dgm:t>
    </dgm:pt>
    <dgm:pt modelId="{AC770859-762E-4A63-B4E2-4EB1279F6C58}" type="pres">
      <dgm:prSet presAssocID="{236E6169-FA3F-4688-943E-2A9FD632DA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710D581-ABFC-4196-9D18-392FAFFFC2B6}" type="pres">
      <dgm:prSet presAssocID="{21DBD65A-65C0-4A3B-9049-29BB9C853104}" presName="compositeNode" presStyleCnt="0">
        <dgm:presLayoutVars>
          <dgm:bulletEnabled val="1"/>
        </dgm:presLayoutVars>
      </dgm:prSet>
      <dgm:spPr/>
    </dgm:pt>
    <dgm:pt modelId="{F14E48EA-3824-4111-8D15-5D304F839FDF}" type="pres">
      <dgm:prSet presAssocID="{21DBD65A-65C0-4A3B-9049-29BB9C853104}" presName="bgRect" presStyleLbl="node1" presStyleIdx="0" presStyleCnt="1" custLinFactX="7692" custLinFactNeighborX="100000" custLinFactNeighborY="31251"/>
      <dgm:spPr/>
      <dgm:t>
        <a:bodyPr/>
        <a:lstStyle/>
        <a:p>
          <a:endParaRPr lang="id-ID"/>
        </a:p>
      </dgm:t>
    </dgm:pt>
    <dgm:pt modelId="{313F2713-ECC9-43AC-AF5A-97ED9DC8C731}" type="pres">
      <dgm:prSet presAssocID="{21DBD65A-65C0-4A3B-9049-29BB9C853104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BE8CA5-0116-4BD2-9261-C96AA9523D28}" type="pres">
      <dgm:prSet presAssocID="{21DBD65A-65C0-4A3B-9049-29BB9C853104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6BA614E-83C1-49DF-8C07-FA3B9DCA6046}" srcId="{236E6169-FA3F-4688-943E-2A9FD632DACA}" destId="{21DBD65A-65C0-4A3B-9049-29BB9C853104}" srcOrd="0" destOrd="0" parTransId="{9D294855-0B2A-477E-8D53-E6DA3F7F2E96}" sibTransId="{0612605C-84DB-43A6-A0B6-8618D52AC343}"/>
    <dgm:cxn modelId="{618FF30D-C3D6-47EA-9F4D-1D812804BD42}" srcId="{21DBD65A-65C0-4A3B-9049-29BB9C853104}" destId="{24D32839-925D-40A6-9513-076D64F3FD39}" srcOrd="0" destOrd="0" parTransId="{3F00922C-DDE3-43EE-BB70-5A293725D91F}" sibTransId="{799A321A-778E-4E2C-9CB0-EC7C4BCC95D7}"/>
    <dgm:cxn modelId="{33DD4068-852F-47BB-A5F1-9E9F4D58BE72}" type="presOf" srcId="{24D32839-925D-40A6-9513-076D64F3FD39}" destId="{16BE8CA5-0116-4BD2-9261-C96AA9523D28}" srcOrd="0" destOrd="0" presId="urn:microsoft.com/office/officeart/2005/8/layout/hProcess7"/>
    <dgm:cxn modelId="{0EC4C136-B271-42C3-8B99-DDBCE284CDF5}" type="presOf" srcId="{236E6169-FA3F-4688-943E-2A9FD632DACA}" destId="{AC770859-762E-4A63-B4E2-4EB1279F6C58}" srcOrd="0" destOrd="0" presId="urn:microsoft.com/office/officeart/2005/8/layout/hProcess7"/>
    <dgm:cxn modelId="{DD8A5C63-7E12-421C-82A3-9A2419656109}" type="presOf" srcId="{21DBD65A-65C0-4A3B-9049-29BB9C853104}" destId="{F14E48EA-3824-4111-8D15-5D304F839FDF}" srcOrd="0" destOrd="0" presId="urn:microsoft.com/office/officeart/2005/8/layout/hProcess7"/>
    <dgm:cxn modelId="{95186031-1F96-46C9-BDF8-923CB15BA876}" type="presOf" srcId="{21DBD65A-65C0-4A3B-9049-29BB9C853104}" destId="{313F2713-ECC9-43AC-AF5A-97ED9DC8C731}" srcOrd="1" destOrd="0" presId="urn:microsoft.com/office/officeart/2005/8/layout/hProcess7"/>
    <dgm:cxn modelId="{2EB1114F-3410-4E07-99CA-660108F01ACC}" type="presParOf" srcId="{AC770859-762E-4A63-B4E2-4EB1279F6C58}" destId="{B710D581-ABFC-4196-9D18-392FAFFFC2B6}" srcOrd="0" destOrd="0" presId="urn:microsoft.com/office/officeart/2005/8/layout/hProcess7"/>
    <dgm:cxn modelId="{8185D643-AA2B-4287-AFD4-5AC540A891D7}" type="presParOf" srcId="{B710D581-ABFC-4196-9D18-392FAFFFC2B6}" destId="{F14E48EA-3824-4111-8D15-5D304F839FDF}" srcOrd="0" destOrd="0" presId="urn:microsoft.com/office/officeart/2005/8/layout/hProcess7"/>
    <dgm:cxn modelId="{66DD621E-884C-4EC8-BA12-8D09BDC7FE0A}" type="presParOf" srcId="{B710D581-ABFC-4196-9D18-392FAFFFC2B6}" destId="{313F2713-ECC9-43AC-AF5A-97ED9DC8C731}" srcOrd="1" destOrd="0" presId="urn:microsoft.com/office/officeart/2005/8/layout/hProcess7"/>
    <dgm:cxn modelId="{A7201B46-78E0-468C-94AB-71A63651EDED}" type="presParOf" srcId="{B710D581-ABFC-4196-9D18-392FAFFFC2B6}" destId="{16BE8CA5-0116-4BD2-9261-C96AA9523D28}" srcOrd="2" destOrd="0" presId="urn:microsoft.com/office/officeart/2005/8/layout/hProcess7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A67D26-1C51-4624-95EF-4FCAB402642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BD9E3E8-DB57-4444-967E-331409F63E8C}">
      <dgm:prSet phldrT="[Text]"/>
      <dgm:spPr/>
      <dgm:t>
        <a:bodyPr/>
        <a:lstStyle/>
        <a:p>
          <a:r>
            <a:rPr lang="id-ID" b="1" dirty="0" smtClean="0">
              <a:hlinkClick xmlns:r="http://schemas.openxmlformats.org/officeDocument/2006/relationships" r:id="rId1" action="ppaction://hlinksldjump"/>
            </a:rPr>
            <a:t>Next</a:t>
          </a:r>
          <a:endParaRPr lang="id-ID" b="1" dirty="0"/>
        </a:p>
      </dgm:t>
    </dgm:pt>
    <dgm:pt modelId="{0CFF5B18-8098-4201-B4DC-3928D98E576A}" type="parTrans" cxnId="{6C58321B-9C63-479B-8939-6FD8D777A102}">
      <dgm:prSet/>
      <dgm:spPr/>
      <dgm:t>
        <a:bodyPr/>
        <a:lstStyle/>
        <a:p>
          <a:endParaRPr lang="id-ID"/>
        </a:p>
      </dgm:t>
    </dgm:pt>
    <dgm:pt modelId="{E21CD8FE-A771-4004-A945-F01E2C2A3FEC}" type="sibTrans" cxnId="{6C58321B-9C63-479B-8939-6FD8D777A102}">
      <dgm:prSet/>
      <dgm:spPr/>
      <dgm:t>
        <a:bodyPr/>
        <a:lstStyle/>
        <a:p>
          <a:endParaRPr lang="id-ID"/>
        </a:p>
      </dgm:t>
    </dgm:pt>
    <dgm:pt modelId="{35C2E473-6307-4B53-BE31-338A5F1468CC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54CDF255-924C-4D1C-BEB1-A41213C331AD}" type="parTrans" cxnId="{2AF61D19-1C4E-4103-A432-A4ADB36AB9EA}">
      <dgm:prSet/>
      <dgm:spPr/>
      <dgm:t>
        <a:bodyPr/>
        <a:lstStyle/>
        <a:p>
          <a:endParaRPr lang="id-ID"/>
        </a:p>
      </dgm:t>
    </dgm:pt>
    <dgm:pt modelId="{7E779832-1429-4ED5-8308-4F7ECABBAD9A}" type="sibTrans" cxnId="{2AF61D19-1C4E-4103-A432-A4ADB36AB9EA}">
      <dgm:prSet/>
      <dgm:spPr/>
      <dgm:t>
        <a:bodyPr/>
        <a:lstStyle/>
        <a:p>
          <a:endParaRPr lang="id-ID"/>
        </a:p>
      </dgm:t>
    </dgm:pt>
    <dgm:pt modelId="{7CD17D80-7504-4588-92C8-E7C7333FF9B9}" type="pres">
      <dgm:prSet presAssocID="{B2A67D26-1C51-4624-95EF-4FCAB40264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38AA38-0015-4A17-BE2C-CAF5E2DFAB2C}" type="pres">
      <dgm:prSet presAssocID="{1BD9E3E8-DB57-4444-967E-331409F63E8C}" presName="gear1" presStyleLbl="node1" presStyleIdx="0" presStyleCnt="2" custScaleX="71121" custScaleY="71122" custLinFactNeighborX="21534" custLinFactNeighborY="2897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579FF7-BB32-43DA-AB63-5312EE3735E3}" type="pres">
      <dgm:prSet presAssocID="{1BD9E3E8-DB57-4444-967E-331409F63E8C}" presName="gear1srcNode" presStyleLbl="node1" presStyleIdx="0" presStyleCnt="2"/>
      <dgm:spPr/>
      <dgm:t>
        <a:bodyPr/>
        <a:lstStyle/>
        <a:p>
          <a:endParaRPr lang="id-ID"/>
        </a:p>
      </dgm:t>
    </dgm:pt>
    <dgm:pt modelId="{776CA594-2925-44C3-9255-A406FA9E4607}" type="pres">
      <dgm:prSet presAssocID="{1BD9E3E8-DB57-4444-967E-331409F63E8C}" presName="gear1dstNode" presStyleLbl="node1" presStyleIdx="0" presStyleCnt="2"/>
      <dgm:spPr/>
      <dgm:t>
        <a:bodyPr/>
        <a:lstStyle/>
        <a:p>
          <a:endParaRPr lang="id-ID"/>
        </a:p>
      </dgm:t>
    </dgm:pt>
    <dgm:pt modelId="{07A438E2-4D20-4B21-8B8C-6B762F9076EE}" type="pres">
      <dgm:prSet presAssocID="{35C2E473-6307-4B53-BE31-338A5F1468CC}" presName="gear2" presStyleLbl="node1" presStyleIdx="1" presStyleCnt="2" custLinFactNeighborX="-44755" custLinFactNeighborY="9500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A9F64B-64B5-4B89-8365-4D3F94260569}" type="pres">
      <dgm:prSet presAssocID="{35C2E473-6307-4B53-BE31-338A5F1468CC}" presName="gear2srcNode" presStyleLbl="node1" presStyleIdx="1" presStyleCnt="2"/>
      <dgm:spPr/>
      <dgm:t>
        <a:bodyPr/>
        <a:lstStyle/>
        <a:p>
          <a:endParaRPr lang="id-ID"/>
        </a:p>
      </dgm:t>
    </dgm:pt>
    <dgm:pt modelId="{D9CE9D64-BAFB-4F05-8058-F2B6FD97BB10}" type="pres">
      <dgm:prSet presAssocID="{35C2E473-6307-4B53-BE31-338A5F1468CC}" presName="gear2dstNode" presStyleLbl="node1" presStyleIdx="1" presStyleCnt="2"/>
      <dgm:spPr/>
      <dgm:t>
        <a:bodyPr/>
        <a:lstStyle/>
        <a:p>
          <a:endParaRPr lang="id-ID"/>
        </a:p>
      </dgm:t>
    </dgm:pt>
    <dgm:pt modelId="{D4973D81-4359-4701-A72A-EBD60E660F86}" type="pres">
      <dgm:prSet presAssocID="{E21CD8FE-A771-4004-A945-F01E2C2A3FEC}" presName="connector1" presStyleLbl="sibTrans2D1" presStyleIdx="0" presStyleCnt="2" custAng="17907972" custLinFactNeighborX="-37827" custLinFactNeighborY="16794"/>
      <dgm:spPr/>
      <dgm:t>
        <a:bodyPr/>
        <a:lstStyle/>
        <a:p>
          <a:endParaRPr lang="id-ID"/>
        </a:p>
      </dgm:t>
    </dgm:pt>
    <dgm:pt modelId="{7EB2B810-A438-4E81-9762-6705105E604C}" type="pres">
      <dgm:prSet presAssocID="{7E779832-1429-4ED5-8308-4F7ECABBAD9A}" presName="connector2" presStyleLbl="sibTrans2D1" presStyleIdx="1" presStyleCnt="2" custLinFactNeighborX="3729" custLinFactNeighborY="54579"/>
      <dgm:spPr/>
      <dgm:t>
        <a:bodyPr/>
        <a:lstStyle/>
        <a:p>
          <a:endParaRPr lang="id-ID"/>
        </a:p>
      </dgm:t>
    </dgm:pt>
  </dgm:ptLst>
  <dgm:cxnLst>
    <dgm:cxn modelId="{81263824-890D-4911-BAF7-C5239D4EF050}" type="presOf" srcId="{E21CD8FE-A771-4004-A945-F01E2C2A3FEC}" destId="{D4973D81-4359-4701-A72A-EBD60E660F86}" srcOrd="0" destOrd="0" presId="urn:microsoft.com/office/officeart/2005/8/layout/gear1"/>
    <dgm:cxn modelId="{9BCDE79F-309F-420D-BB8B-3C077BF63D68}" type="presOf" srcId="{35C2E473-6307-4B53-BE31-338A5F1468CC}" destId="{D9CE9D64-BAFB-4F05-8058-F2B6FD97BB10}" srcOrd="2" destOrd="0" presId="urn:microsoft.com/office/officeart/2005/8/layout/gear1"/>
    <dgm:cxn modelId="{87764666-BF72-4272-BCAE-1AEDBDEF71E8}" type="presOf" srcId="{7E779832-1429-4ED5-8308-4F7ECABBAD9A}" destId="{7EB2B810-A438-4E81-9762-6705105E604C}" srcOrd="0" destOrd="0" presId="urn:microsoft.com/office/officeart/2005/8/layout/gear1"/>
    <dgm:cxn modelId="{EEAC2020-CE24-413C-89B0-269B76713940}" type="presOf" srcId="{1BD9E3E8-DB57-4444-967E-331409F63E8C}" destId="{95579FF7-BB32-43DA-AB63-5312EE3735E3}" srcOrd="1" destOrd="0" presId="urn:microsoft.com/office/officeart/2005/8/layout/gear1"/>
    <dgm:cxn modelId="{2AF61D19-1C4E-4103-A432-A4ADB36AB9EA}" srcId="{B2A67D26-1C51-4624-95EF-4FCAB402642E}" destId="{35C2E473-6307-4B53-BE31-338A5F1468CC}" srcOrd="1" destOrd="0" parTransId="{54CDF255-924C-4D1C-BEB1-A41213C331AD}" sibTransId="{7E779832-1429-4ED5-8308-4F7ECABBAD9A}"/>
    <dgm:cxn modelId="{53C20ED6-486E-41BA-8306-7605CC5889E8}" type="presOf" srcId="{1BD9E3E8-DB57-4444-967E-331409F63E8C}" destId="{776CA594-2925-44C3-9255-A406FA9E4607}" srcOrd="2" destOrd="0" presId="urn:microsoft.com/office/officeart/2005/8/layout/gear1"/>
    <dgm:cxn modelId="{FB7CA821-1B0B-44F0-9C4C-CB1AFA3FB14D}" type="presOf" srcId="{1BD9E3E8-DB57-4444-967E-331409F63E8C}" destId="{3638AA38-0015-4A17-BE2C-CAF5E2DFAB2C}" srcOrd="0" destOrd="0" presId="urn:microsoft.com/office/officeart/2005/8/layout/gear1"/>
    <dgm:cxn modelId="{9553A18E-0E17-453C-B1CC-C3A2BF036B21}" type="presOf" srcId="{35C2E473-6307-4B53-BE31-338A5F1468CC}" destId="{07A438E2-4D20-4B21-8B8C-6B762F9076EE}" srcOrd="0" destOrd="0" presId="urn:microsoft.com/office/officeart/2005/8/layout/gear1"/>
    <dgm:cxn modelId="{FBE6CAAF-1F89-4A2F-84DC-57B7B074E467}" type="presOf" srcId="{35C2E473-6307-4B53-BE31-338A5F1468CC}" destId="{86A9F64B-64B5-4B89-8365-4D3F94260569}" srcOrd="1" destOrd="0" presId="urn:microsoft.com/office/officeart/2005/8/layout/gear1"/>
    <dgm:cxn modelId="{646A46B6-8375-4A49-BE7F-C57534A198AD}" type="presOf" srcId="{B2A67D26-1C51-4624-95EF-4FCAB402642E}" destId="{7CD17D80-7504-4588-92C8-E7C7333FF9B9}" srcOrd="0" destOrd="0" presId="urn:microsoft.com/office/officeart/2005/8/layout/gear1"/>
    <dgm:cxn modelId="{6C58321B-9C63-479B-8939-6FD8D777A102}" srcId="{B2A67D26-1C51-4624-95EF-4FCAB402642E}" destId="{1BD9E3E8-DB57-4444-967E-331409F63E8C}" srcOrd="0" destOrd="0" parTransId="{0CFF5B18-8098-4201-B4DC-3928D98E576A}" sibTransId="{E21CD8FE-A771-4004-A945-F01E2C2A3FEC}"/>
    <dgm:cxn modelId="{D77EC4B7-134E-421F-BBC7-61C1F5F59947}" type="presParOf" srcId="{7CD17D80-7504-4588-92C8-E7C7333FF9B9}" destId="{3638AA38-0015-4A17-BE2C-CAF5E2DFAB2C}" srcOrd="0" destOrd="0" presId="urn:microsoft.com/office/officeart/2005/8/layout/gear1"/>
    <dgm:cxn modelId="{9FA3C6E6-8C46-473A-B544-20148345399F}" type="presParOf" srcId="{7CD17D80-7504-4588-92C8-E7C7333FF9B9}" destId="{95579FF7-BB32-43DA-AB63-5312EE3735E3}" srcOrd="1" destOrd="0" presId="urn:microsoft.com/office/officeart/2005/8/layout/gear1"/>
    <dgm:cxn modelId="{31B8A9DF-9BF9-4828-A441-80860C8973E9}" type="presParOf" srcId="{7CD17D80-7504-4588-92C8-E7C7333FF9B9}" destId="{776CA594-2925-44C3-9255-A406FA9E4607}" srcOrd="2" destOrd="0" presId="urn:microsoft.com/office/officeart/2005/8/layout/gear1"/>
    <dgm:cxn modelId="{A1E2D25A-ED0E-4189-B7F3-F8F13A1349FC}" type="presParOf" srcId="{7CD17D80-7504-4588-92C8-E7C7333FF9B9}" destId="{07A438E2-4D20-4B21-8B8C-6B762F9076EE}" srcOrd="3" destOrd="0" presId="urn:microsoft.com/office/officeart/2005/8/layout/gear1"/>
    <dgm:cxn modelId="{FD6F1520-FCBE-48CA-85A1-4ABC42FA57BC}" type="presParOf" srcId="{7CD17D80-7504-4588-92C8-E7C7333FF9B9}" destId="{86A9F64B-64B5-4B89-8365-4D3F94260569}" srcOrd="4" destOrd="0" presId="urn:microsoft.com/office/officeart/2005/8/layout/gear1"/>
    <dgm:cxn modelId="{A23923B2-1253-443F-BD5B-45B1B6FEF69A}" type="presParOf" srcId="{7CD17D80-7504-4588-92C8-E7C7333FF9B9}" destId="{D9CE9D64-BAFB-4F05-8058-F2B6FD97BB10}" srcOrd="5" destOrd="0" presId="urn:microsoft.com/office/officeart/2005/8/layout/gear1"/>
    <dgm:cxn modelId="{968E0FC9-A0BB-43E8-AD22-4F1F52CE14D2}" type="presParOf" srcId="{7CD17D80-7504-4588-92C8-E7C7333FF9B9}" destId="{D4973D81-4359-4701-A72A-EBD60E660F86}" srcOrd="6" destOrd="0" presId="urn:microsoft.com/office/officeart/2005/8/layout/gear1"/>
    <dgm:cxn modelId="{5795A3CB-D01E-4797-9240-FEADBEBB4B7C}" type="presParOf" srcId="{7CD17D80-7504-4588-92C8-E7C7333FF9B9}" destId="{7EB2B810-A438-4E81-9762-6705105E604C}" srcOrd="7" destOrd="0" presId="urn:microsoft.com/office/officeart/2005/8/layout/gear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66D031-C670-4308-8DD9-FAE9722D8830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BD718E30-7E79-4F63-8E10-F5E7D4DA40ED}">
      <dgm:prSet phldrT="[Text]" custT="1"/>
      <dgm:spPr/>
      <dgm:t>
        <a:bodyPr/>
        <a:lstStyle/>
        <a:p>
          <a:r>
            <a:rPr lang="id-ID" sz="38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sz="3800" b="1" dirty="0">
            <a:latin typeface="Times New Roman" pitchFamily="18" charset="0"/>
            <a:cs typeface="Times New Roman" pitchFamily="18" charset="0"/>
          </a:endParaRPr>
        </a:p>
      </dgm:t>
    </dgm:pt>
    <dgm:pt modelId="{1E3A207D-100C-4227-8F3D-75C8D955F3A2}" type="parTrans" cxnId="{4DC04EB8-2FF9-4024-8C88-3A470BECCE26}">
      <dgm:prSet/>
      <dgm:spPr/>
      <dgm:t>
        <a:bodyPr/>
        <a:lstStyle/>
        <a:p>
          <a:endParaRPr lang="id-ID"/>
        </a:p>
      </dgm:t>
    </dgm:pt>
    <dgm:pt modelId="{83886270-C4E1-4EF2-88E2-36F19E2F2DC9}" type="sibTrans" cxnId="{4DC04EB8-2FF9-4024-8C88-3A470BECCE26}">
      <dgm:prSet/>
      <dgm:spPr/>
      <dgm:t>
        <a:bodyPr/>
        <a:lstStyle/>
        <a:p>
          <a:endParaRPr lang="id-ID"/>
        </a:p>
      </dgm:t>
    </dgm:pt>
    <dgm:pt modelId="{FEA1DC09-E25F-4EA8-A0A2-0BB67BC4826B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  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A0DD35A8-95AC-4941-8F82-34A676CBA83A}" type="parTrans" cxnId="{E736724C-869C-47C6-ACB7-D7257347FCD0}">
      <dgm:prSet/>
      <dgm:spPr/>
      <dgm:t>
        <a:bodyPr/>
        <a:lstStyle/>
        <a:p>
          <a:endParaRPr lang="id-ID"/>
        </a:p>
      </dgm:t>
    </dgm:pt>
    <dgm:pt modelId="{6B786E85-E423-4F69-8FE7-844ACD5B27D0}" type="sibTrans" cxnId="{E736724C-869C-47C6-ACB7-D7257347FCD0}">
      <dgm:prSet/>
      <dgm:spPr/>
      <dgm:t>
        <a:bodyPr/>
        <a:lstStyle/>
        <a:p>
          <a:endParaRPr lang="id-ID"/>
        </a:p>
      </dgm:t>
    </dgm:pt>
    <dgm:pt modelId="{DF51F3D0-B9CD-4386-A459-07517336F3B2}" type="pres">
      <dgm:prSet presAssocID="{BB66D031-C670-4308-8DD9-FAE9722D8830}" presName="Name0" presStyleCnt="0">
        <dgm:presLayoutVars>
          <dgm:dir/>
          <dgm:animLvl val="lvl"/>
          <dgm:resizeHandles val="exact"/>
        </dgm:presLayoutVars>
      </dgm:prSet>
      <dgm:spPr/>
    </dgm:pt>
    <dgm:pt modelId="{3F1B5941-2561-4E63-AE9E-E31FC0006C8A}" type="pres">
      <dgm:prSet presAssocID="{BD718E30-7E79-4F63-8E10-F5E7D4DA40E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4E3A5F-3C99-43DC-8C75-E43B627119B6}" type="pres">
      <dgm:prSet presAssocID="{83886270-C4E1-4EF2-88E2-36F19E2F2DC9}" presName="parTxOnlySpace" presStyleCnt="0"/>
      <dgm:spPr/>
    </dgm:pt>
    <dgm:pt modelId="{B126BED9-F746-46F5-BF0E-0E03EC341558}" type="pres">
      <dgm:prSet presAssocID="{FEA1DC09-E25F-4EA8-A0A2-0BB67BC4826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14C2746-2428-489D-9830-351CC2BA5C93}" type="presOf" srcId="{FEA1DC09-E25F-4EA8-A0A2-0BB67BC4826B}" destId="{B126BED9-F746-46F5-BF0E-0E03EC341558}" srcOrd="0" destOrd="0" presId="urn:microsoft.com/office/officeart/2005/8/layout/chevron1"/>
    <dgm:cxn modelId="{D51FB48D-8059-403C-A0C9-C4D4303B14D5}" type="presOf" srcId="{BD718E30-7E79-4F63-8E10-F5E7D4DA40ED}" destId="{3F1B5941-2561-4E63-AE9E-E31FC0006C8A}" srcOrd="0" destOrd="0" presId="urn:microsoft.com/office/officeart/2005/8/layout/chevron1"/>
    <dgm:cxn modelId="{E736724C-869C-47C6-ACB7-D7257347FCD0}" srcId="{BB66D031-C670-4308-8DD9-FAE9722D8830}" destId="{FEA1DC09-E25F-4EA8-A0A2-0BB67BC4826B}" srcOrd="1" destOrd="0" parTransId="{A0DD35A8-95AC-4941-8F82-34A676CBA83A}" sibTransId="{6B786E85-E423-4F69-8FE7-844ACD5B27D0}"/>
    <dgm:cxn modelId="{F4705F2C-51F5-435A-88C1-4D382811BBA6}" type="presOf" srcId="{BB66D031-C670-4308-8DD9-FAE9722D8830}" destId="{DF51F3D0-B9CD-4386-A459-07517336F3B2}" srcOrd="0" destOrd="0" presId="urn:microsoft.com/office/officeart/2005/8/layout/chevron1"/>
    <dgm:cxn modelId="{4DC04EB8-2FF9-4024-8C88-3A470BECCE26}" srcId="{BB66D031-C670-4308-8DD9-FAE9722D8830}" destId="{BD718E30-7E79-4F63-8E10-F5E7D4DA40ED}" srcOrd="0" destOrd="0" parTransId="{1E3A207D-100C-4227-8F3D-75C8D955F3A2}" sibTransId="{83886270-C4E1-4EF2-88E2-36F19E2F2DC9}"/>
    <dgm:cxn modelId="{63FFBDC2-A614-462D-87E6-5DE3E01C308A}" type="presParOf" srcId="{DF51F3D0-B9CD-4386-A459-07517336F3B2}" destId="{3F1B5941-2561-4E63-AE9E-E31FC0006C8A}" srcOrd="0" destOrd="0" presId="urn:microsoft.com/office/officeart/2005/8/layout/chevron1"/>
    <dgm:cxn modelId="{A72E1AB4-AA02-48FD-AB57-3D465C3D6753}" type="presParOf" srcId="{DF51F3D0-B9CD-4386-A459-07517336F3B2}" destId="{924E3A5F-3C99-43DC-8C75-E43B627119B6}" srcOrd="1" destOrd="0" presId="urn:microsoft.com/office/officeart/2005/8/layout/chevron1"/>
    <dgm:cxn modelId="{416BB65E-BB2A-431A-A590-D31509F59B9B}" type="presParOf" srcId="{DF51F3D0-B9CD-4386-A459-07517336F3B2}" destId="{B126BED9-F746-46F5-BF0E-0E03EC341558}" srcOrd="2" destOrd="0" presId="urn:microsoft.com/office/officeart/2005/8/layout/chevron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BD05E3-3AE0-4B7A-B464-53F2079D11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069F2E4-07D9-42A7-870A-B87D22F6DF18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Pendekatan Eksternal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6D16DA25-787B-4E9C-939A-40720CEB47D8}" type="parTrans" cxnId="{19D7CA8C-C476-45B0-B38D-68B7962D67A8}">
      <dgm:prSet/>
      <dgm:spPr/>
      <dgm:t>
        <a:bodyPr/>
        <a:lstStyle/>
        <a:p>
          <a:endParaRPr lang="id-ID"/>
        </a:p>
      </dgm:t>
    </dgm:pt>
    <dgm:pt modelId="{51FEC23D-F1D3-4BB6-A6C7-DC15D3E1091D}" type="sibTrans" cxnId="{19D7CA8C-C476-45B0-B38D-68B7962D67A8}">
      <dgm:prSet/>
      <dgm:spPr/>
      <dgm:t>
        <a:bodyPr/>
        <a:lstStyle/>
        <a:p>
          <a:endParaRPr lang="id-ID"/>
        </a:p>
      </dgm:t>
    </dgm:pt>
    <dgm:pt modelId="{149361A2-B759-4D9F-BABE-8694337C691D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Pendekatan Internal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189886BE-D181-41F6-A05A-E9FED248B2DF}" type="parTrans" cxnId="{689BA365-F699-4957-9916-C1970B038C52}">
      <dgm:prSet/>
      <dgm:spPr/>
      <dgm:t>
        <a:bodyPr/>
        <a:lstStyle/>
        <a:p>
          <a:endParaRPr lang="id-ID"/>
        </a:p>
      </dgm:t>
    </dgm:pt>
    <dgm:pt modelId="{0832761B-141F-4423-A6CE-D62FD74BE614}" type="sibTrans" cxnId="{689BA365-F699-4957-9916-C1970B038C52}">
      <dgm:prSet/>
      <dgm:spPr/>
      <dgm:t>
        <a:bodyPr/>
        <a:lstStyle/>
        <a:p>
          <a:endParaRPr lang="id-ID"/>
        </a:p>
      </dgm:t>
    </dgm:pt>
    <dgm:pt modelId="{61F15B22-4430-4918-ACE1-18E935B7B3B6}" type="pres">
      <dgm:prSet presAssocID="{28BD05E3-3AE0-4B7A-B464-53F2079D1125}" presName="CompostProcess" presStyleCnt="0">
        <dgm:presLayoutVars>
          <dgm:dir/>
          <dgm:resizeHandles val="exact"/>
        </dgm:presLayoutVars>
      </dgm:prSet>
      <dgm:spPr/>
    </dgm:pt>
    <dgm:pt modelId="{741DBFAA-AE8C-4E98-9F07-D2C7AEA7BF97}" type="pres">
      <dgm:prSet presAssocID="{28BD05E3-3AE0-4B7A-B464-53F2079D1125}" presName="arrow" presStyleLbl="bgShp" presStyleIdx="0" presStyleCnt="1" custScaleX="93925" custLinFactNeighborX="-4945"/>
      <dgm:spPr/>
    </dgm:pt>
    <dgm:pt modelId="{F9DDD426-4C8D-4CEA-A41D-B96764CB773F}" type="pres">
      <dgm:prSet presAssocID="{28BD05E3-3AE0-4B7A-B464-53F2079D1125}" presName="linearProcess" presStyleCnt="0"/>
      <dgm:spPr/>
    </dgm:pt>
    <dgm:pt modelId="{500E5178-E866-4BD8-A361-D798EBB922D8}" type="pres">
      <dgm:prSet presAssocID="{5069F2E4-07D9-42A7-870A-B87D22F6DF1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09298-4FFC-47DF-AD76-29236B7773C8}" type="pres">
      <dgm:prSet presAssocID="{51FEC23D-F1D3-4BB6-A6C7-DC15D3E1091D}" presName="sibTrans" presStyleCnt="0"/>
      <dgm:spPr/>
    </dgm:pt>
    <dgm:pt modelId="{7564B481-2F97-482C-BD22-B6D5F51ECCC5}" type="pres">
      <dgm:prSet presAssocID="{149361A2-B759-4D9F-BABE-8694337C691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2A7426-0897-4305-AC5B-5AF8B22E72D3}" type="presOf" srcId="{149361A2-B759-4D9F-BABE-8694337C691D}" destId="{7564B481-2F97-482C-BD22-B6D5F51ECCC5}" srcOrd="0" destOrd="0" presId="urn:microsoft.com/office/officeart/2005/8/layout/hProcess9"/>
    <dgm:cxn modelId="{689BA365-F699-4957-9916-C1970B038C52}" srcId="{28BD05E3-3AE0-4B7A-B464-53F2079D1125}" destId="{149361A2-B759-4D9F-BABE-8694337C691D}" srcOrd="1" destOrd="0" parTransId="{189886BE-D181-41F6-A05A-E9FED248B2DF}" sibTransId="{0832761B-141F-4423-A6CE-D62FD74BE614}"/>
    <dgm:cxn modelId="{19D7CA8C-C476-45B0-B38D-68B7962D67A8}" srcId="{28BD05E3-3AE0-4B7A-B464-53F2079D1125}" destId="{5069F2E4-07D9-42A7-870A-B87D22F6DF18}" srcOrd="0" destOrd="0" parTransId="{6D16DA25-787B-4E9C-939A-40720CEB47D8}" sibTransId="{51FEC23D-F1D3-4BB6-A6C7-DC15D3E1091D}"/>
    <dgm:cxn modelId="{9BDD7647-AAF7-41A1-8DF2-E8A5EFFB9284}" type="presOf" srcId="{28BD05E3-3AE0-4B7A-B464-53F2079D1125}" destId="{61F15B22-4430-4918-ACE1-18E935B7B3B6}" srcOrd="0" destOrd="0" presId="urn:microsoft.com/office/officeart/2005/8/layout/hProcess9"/>
    <dgm:cxn modelId="{03C8139A-D123-4260-B21C-2A358C7F6D75}" type="presOf" srcId="{5069F2E4-07D9-42A7-870A-B87D22F6DF18}" destId="{500E5178-E866-4BD8-A361-D798EBB922D8}" srcOrd="0" destOrd="0" presId="urn:microsoft.com/office/officeart/2005/8/layout/hProcess9"/>
    <dgm:cxn modelId="{DB6F7F3E-9930-499A-A8D6-54671AE90DE9}" type="presParOf" srcId="{61F15B22-4430-4918-ACE1-18E935B7B3B6}" destId="{741DBFAA-AE8C-4E98-9F07-D2C7AEA7BF97}" srcOrd="0" destOrd="0" presId="urn:microsoft.com/office/officeart/2005/8/layout/hProcess9"/>
    <dgm:cxn modelId="{B018326A-CF71-47E9-AA0F-2E2B8505C7F5}" type="presParOf" srcId="{61F15B22-4430-4918-ACE1-18E935B7B3B6}" destId="{F9DDD426-4C8D-4CEA-A41D-B96764CB773F}" srcOrd="1" destOrd="0" presId="urn:microsoft.com/office/officeart/2005/8/layout/hProcess9"/>
    <dgm:cxn modelId="{505B9A69-3381-4EB1-B323-783DBFB8D7F9}" type="presParOf" srcId="{F9DDD426-4C8D-4CEA-A41D-B96764CB773F}" destId="{500E5178-E866-4BD8-A361-D798EBB922D8}" srcOrd="0" destOrd="0" presId="urn:microsoft.com/office/officeart/2005/8/layout/hProcess9"/>
    <dgm:cxn modelId="{8C311DF9-FB58-4D1E-868F-14D8A84EA512}" type="presParOf" srcId="{F9DDD426-4C8D-4CEA-A41D-B96764CB773F}" destId="{67409298-4FFC-47DF-AD76-29236B7773C8}" srcOrd="1" destOrd="0" presId="urn:microsoft.com/office/officeart/2005/8/layout/hProcess9"/>
    <dgm:cxn modelId="{A09EC3DC-BE24-445A-BDE2-1AD8B72164D4}" type="presParOf" srcId="{F9DDD426-4C8D-4CEA-A41D-B96764CB773F}" destId="{7564B481-2F97-482C-BD22-B6D5F51ECCC5}" srcOrd="2" destOrd="0" presId="urn:microsoft.com/office/officeart/2005/8/layout/hProcess9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E21C7F-22FF-46FA-AC2A-17A5925121E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14943F6-5E8B-4AB1-8330-F96536962359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Peran Media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095098E5-6A05-4BC5-B85F-CADD4E9FA9B0}" type="parTrans" cxnId="{64797F6D-EE50-4D0B-89B0-01D4D078D2FF}">
      <dgm:prSet/>
      <dgm:spPr/>
      <dgm:t>
        <a:bodyPr/>
        <a:lstStyle/>
        <a:p>
          <a:endParaRPr lang="id-ID"/>
        </a:p>
      </dgm:t>
    </dgm:pt>
    <dgm:pt modelId="{03E38B09-120B-4900-B355-2CD766B8E814}" type="sibTrans" cxnId="{64797F6D-EE50-4D0B-89B0-01D4D078D2FF}">
      <dgm:prSet/>
      <dgm:spPr/>
      <dgm:t>
        <a:bodyPr/>
        <a:lstStyle/>
        <a:p>
          <a:endParaRPr lang="id-ID"/>
        </a:p>
      </dgm:t>
    </dgm:pt>
    <dgm:pt modelId="{EC57DA3E-D26D-4B9F-8A95-959B14201DF4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Membangun Kesadaran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E2353D78-5BB4-46C7-84A0-9DFA5636769B}" type="parTrans" cxnId="{CC6F622A-A51A-472B-9ACA-1FF2DB726098}">
      <dgm:prSet/>
      <dgm:spPr/>
      <dgm:t>
        <a:bodyPr/>
        <a:lstStyle/>
        <a:p>
          <a:endParaRPr lang="id-ID"/>
        </a:p>
      </dgm:t>
    </dgm:pt>
    <dgm:pt modelId="{61C64AAE-FFFC-43FB-9C15-C147B7C965E1}" type="sibTrans" cxnId="{CC6F622A-A51A-472B-9ACA-1FF2DB726098}">
      <dgm:prSet/>
      <dgm:spPr/>
      <dgm:t>
        <a:bodyPr/>
        <a:lstStyle/>
        <a:p>
          <a:endParaRPr lang="id-ID"/>
        </a:p>
      </dgm:t>
    </dgm:pt>
    <dgm:pt modelId="{036C1DBE-74EB-4872-A46E-4C1FBD429B12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Kesimpulan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28DB5244-A5A4-45A8-B23D-8B24FC91A13A}" type="parTrans" cxnId="{A34E6A00-4A6B-4C63-A893-95A254A5B9CE}">
      <dgm:prSet/>
      <dgm:spPr/>
      <dgm:t>
        <a:bodyPr/>
        <a:lstStyle/>
        <a:p>
          <a:endParaRPr lang="id-ID"/>
        </a:p>
      </dgm:t>
    </dgm:pt>
    <dgm:pt modelId="{D15A4E7A-AA5C-44C4-B0F0-398D581A040B}" type="sibTrans" cxnId="{A34E6A00-4A6B-4C63-A893-95A254A5B9CE}">
      <dgm:prSet/>
      <dgm:spPr/>
      <dgm:t>
        <a:bodyPr/>
        <a:lstStyle/>
        <a:p>
          <a:endParaRPr lang="id-ID"/>
        </a:p>
      </dgm:t>
    </dgm:pt>
    <dgm:pt modelId="{983C2B15-9D4F-4216-B839-082E596E3EB1}" type="pres">
      <dgm:prSet presAssocID="{4CE21C7F-22FF-46FA-AC2A-17A5925121E2}" presName="linearFlow" presStyleCnt="0">
        <dgm:presLayoutVars>
          <dgm:resizeHandles val="exact"/>
        </dgm:presLayoutVars>
      </dgm:prSet>
      <dgm:spPr/>
    </dgm:pt>
    <dgm:pt modelId="{AAB1DAEC-C7CE-4BFF-80B8-F1CF5199C683}" type="pres">
      <dgm:prSet presAssocID="{714943F6-5E8B-4AB1-8330-F965369623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793ACE-6679-498F-9FAB-44087558A182}" type="pres">
      <dgm:prSet presAssocID="{03E38B09-120B-4900-B355-2CD766B8E814}" presName="sibTrans" presStyleLbl="sibTrans2D1" presStyleIdx="0" presStyleCnt="2"/>
      <dgm:spPr/>
      <dgm:t>
        <a:bodyPr/>
        <a:lstStyle/>
        <a:p>
          <a:endParaRPr lang="id-ID"/>
        </a:p>
      </dgm:t>
    </dgm:pt>
    <dgm:pt modelId="{8529A1F2-DCDE-445C-9393-60355C5634E3}" type="pres">
      <dgm:prSet presAssocID="{03E38B09-120B-4900-B355-2CD766B8E814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B0663595-79BD-4CF6-AFA2-41A524EE2BDA}" type="pres">
      <dgm:prSet presAssocID="{EC57DA3E-D26D-4B9F-8A95-959B14201D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0B39DC-EC0F-4E8E-92B2-63B16102BF70}" type="pres">
      <dgm:prSet presAssocID="{61C64AAE-FFFC-43FB-9C15-C147B7C965E1}" presName="sibTrans" presStyleLbl="sibTrans2D1" presStyleIdx="1" presStyleCnt="2"/>
      <dgm:spPr/>
      <dgm:t>
        <a:bodyPr/>
        <a:lstStyle/>
        <a:p>
          <a:endParaRPr lang="id-ID"/>
        </a:p>
      </dgm:t>
    </dgm:pt>
    <dgm:pt modelId="{C609E8C1-DDB6-4241-8984-5E25925CD620}" type="pres">
      <dgm:prSet presAssocID="{61C64AAE-FFFC-43FB-9C15-C147B7C965E1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12E3A70E-D3B3-4E17-B3B6-4068ED4EB0EB}" type="pres">
      <dgm:prSet presAssocID="{036C1DBE-74EB-4872-A46E-4C1FBD429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797F6D-EE50-4D0B-89B0-01D4D078D2FF}" srcId="{4CE21C7F-22FF-46FA-AC2A-17A5925121E2}" destId="{714943F6-5E8B-4AB1-8330-F96536962359}" srcOrd="0" destOrd="0" parTransId="{095098E5-6A05-4BC5-B85F-CADD4E9FA9B0}" sibTransId="{03E38B09-120B-4900-B355-2CD766B8E814}"/>
    <dgm:cxn modelId="{FDCC862B-2D6E-4F66-8EF5-6CCDD1243758}" type="presOf" srcId="{03E38B09-120B-4900-B355-2CD766B8E814}" destId="{AD793ACE-6679-498F-9FAB-44087558A182}" srcOrd="0" destOrd="0" presId="urn:microsoft.com/office/officeart/2005/8/layout/process2"/>
    <dgm:cxn modelId="{4A503A0C-52CE-4C85-BA5E-1E693BBA1077}" type="presOf" srcId="{4CE21C7F-22FF-46FA-AC2A-17A5925121E2}" destId="{983C2B15-9D4F-4216-B839-082E596E3EB1}" srcOrd="0" destOrd="0" presId="urn:microsoft.com/office/officeart/2005/8/layout/process2"/>
    <dgm:cxn modelId="{AC3A55DD-D9A2-4184-8782-7A2083A16621}" type="presOf" srcId="{EC57DA3E-D26D-4B9F-8A95-959B14201DF4}" destId="{B0663595-79BD-4CF6-AFA2-41A524EE2BDA}" srcOrd="0" destOrd="0" presId="urn:microsoft.com/office/officeart/2005/8/layout/process2"/>
    <dgm:cxn modelId="{53B495A4-9BF4-479D-B890-DA186C1C0BCC}" type="presOf" srcId="{036C1DBE-74EB-4872-A46E-4C1FBD429B12}" destId="{12E3A70E-D3B3-4E17-B3B6-4068ED4EB0EB}" srcOrd="0" destOrd="0" presId="urn:microsoft.com/office/officeart/2005/8/layout/process2"/>
    <dgm:cxn modelId="{146DBFF0-6FB8-43B5-8305-A251406D3888}" type="presOf" srcId="{61C64AAE-FFFC-43FB-9C15-C147B7C965E1}" destId="{B80B39DC-EC0F-4E8E-92B2-63B16102BF70}" srcOrd="0" destOrd="0" presId="urn:microsoft.com/office/officeart/2005/8/layout/process2"/>
    <dgm:cxn modelId="{02E287D1-D8BD-41F7-8C71-91CC67278AF0}" type="presOf" srcId="{714943F6-5E8B-4AB1-8330-F96536962359}" destId="{AAB1DAEC-C7CE-4BFF-80B8-F1CF5199C683}" srcOrd="0" destOrd="0" presId="urn:microsoft.com/office/officeart/2005/8/layout/process2"/>
    <dgm:cxn modelId="{CC6F622A-A51A-472B-9ACA-1FF2DB726098}" srcId="{4CE21C7F-22FF-46FA-AC2A-17A5925121E2}" destId="{EC57DA3E-D26D-4B9F-8A95-959B14201DF4}" srcOrd="1" destOrd="0" parTransId="{E2353D78-5BB4-46C7-84A0-9DFA5636769B}" sibTransId="{61C64AAE-FFFC-43FB-9C15-C147B7C965E1}"/>
    <dgm:cxn modelId="{A34E6A00-4A6B-4C63-A893-95A254A5B9CE}" srcId="{4CE21C7F-22FF-46FA-AC2A-17A5925121E2}" destId="{036C1DBE-74EB-4872-A46E-4C1FBD429B12}" srcOrd="2" destOrd="0" parTransId="{28DB5244-A5A4-45A8-B23D-8B24FC91A13A}" sibTransId="{D15A4E7A-AA5C-44C4-B0F0-398D581A040B}"/>
    <dgm:cxn modelId="{087848B9-F5E2-463D-96E0-FCCDFAD920B2}" type="presOf" srcId="{03E38B09-120B-4900-B355-2CD766B8E814}" destId="{8529A1F2-DCDE-445C-9393-60355C5634E3}" srcOrd="1" destOrd="0" presId="urn:microsoft.com/office/officeart/2005/8/layout/process2"/>
    <dgm:cxn modelId="{672458D8-2FEA-481B-B689-4E41F80D03CF}" type="presOf" srcId="{61C64AAE-FFFC-43FB-9C15-C147B7C965E1}" destId="{C609E8C1-DDB6-4241-8984-5E25925CD620}" srcOrd="1" destOrd="0" presId="urn:microsoft.com/office/officeart/2005/8/layout/process2"/>
    <dgm:cxn modelId="{A36D46A1-4624-400F-A30A-590A3A3D92F7}" type="presParOf" srcId="{983C2B15-9D4F-4216-B839-082E596E3EB1}" destId="{AAB1DAEC-C7CE-4BFF-80B8-F1CF5199C683}" srcOrd="0" destOrd="0" presId="urn:microsoft.com/office/officeart/2005/8/layout/process2"/>
    <dgm:cxn modelId="{8AA3B80C-F74B-44D3-B200-91FBE9FBF540}" type="presParOf" srcId="{983C2B15-9D4F-4216-B839-082E596E3EB1}" destId="{AD793ACE-6679-498F-9FAB-44087558A182}" srcOrd="1" destOrd="0" presId="urn:microsoft.com/office/officeart/2005/8/layout/process2"/>
    <dgm:cxn modelId="{408C2718-45B8-474B-8933-FF52F3E3460D}" type="presParOf" srcId="{AD793ACE-6679-498F-9FAB-44087558A182}" destId="{8529A1F2-DCDE-445C-9393-60355C5634E3}" srcOrd="0" destOrd="0" presId="urn:microsoft.com/office/officeart/2005/8/layout/process2"/>
    <dgm:cxn modelId="{AA756FEC-6DBE-430C-A508-D7F86D673D40}" type="presParOf" srcId="{983C2B15-9D4F-4216-B839-082E596E3EB1}" destId="{B0663595-79BD-4CF6-AFA2-41A524EE2BDA}" srcOrd="2" destOrd="0" presId="urn:microsoft.com/office/officeart/2005/8/layout/process2"/>
    <dgm:cxn modelId="{EBEFCEC9-E6F9-4275-9BCE-A326CC5524E0}" type="presParOf" srcId="{983C2B15-9D4F-4216-B839-082E596E3EB1}" destId="{B80B39DC-EC0F-4E8E-92B2-63B16102BF70}" srcOrd="3" destOrd="0" presId="urn:microsoft.com/office/officeart/2005/8/layout/process2"/>
    <dgm:cxn modelId="{82D40867-7B46-4207-A2A2-516ABD42FC36}" type="presParOf" srcId="{B80B39DC-EC0F-4E8E-92B2-63B16102BF70}" destId="{C609E8C1-DDB6-4241-8984-5E25925CD620}" srcOrd="0" destOrd="0" presId="urn:microsoft.com/office/officeart/2005/8/layout/process2"/>
    <dgm:cxn modelId="{B0AD1E5B-176B-4128-948E-8670166339EE}" type="presParOf" srcId="{983C2B15-9D4F-4216-B839-082E596E3EB1}" destId="{12E3A70E-D3B3-4E17-B3B6-4068ED4EB0EB}" srcOrd="4" destOrd="0" presId="urn:microsoft.com/office/officeart/2005/8/layout/process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04B2825-95E3-4D7F-9768-BEB4E7C6C91C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A08A2D6-36A3-42D5-9B56-7E071360016F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FCC7A732-A875-484D-ABAE-4F6437B4E880}" type="parTrans" cxnId="{FC6833DD-0406-46C4-9212-197713369C60}">
      <dgm:prSet/>
      <dgm:spPr/>
      <dgm:t>
        <a:bodyPr/>
        <a:lstStyle/>
        <a:p>
          <a:endParaRPr lang="id-ID"/>
        </a:p>
      </dgm:t>
    </dgm:pt>
    <dgm:pt modelId="{58B5F484-F576-4419-B864-166264B1E88F}" type="sibTrans" cxnId="{FC6833DD-0406-46C4-9212-197713369C60}">
      <dgm:prSet/>
      <dgm:spPr/>
      <dgm:t>
        <a:bodyPr/>
        <a:lstStyle/>
        <a:p>
          <a:endParaRPr lang="id-ID"/>
        </a:p>
      </dgm:t>
    </dgm:pt>
    <dgm:pt modelId="{7B45BBBB-A7D5-4C06-A1A0-47FEE9916EF3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992C59CE-6363-4A1E-959F-245FCA8C9034}" type="parTrans" cxnId="{253834C6-82F9-4F16-87EB-B83CC7908E5F}">
      <dgm:prSet/>
      <dgm:spPr/>
      <dgm:t>
        <a:bodyPr/>
        <a:lstStyle/>
        <a:p>
          <a:endParaRPr lang="id-ID"/>
        </a:p>
      </dgm:t>
    </dgm:pt>
    <dgm:pt modelId="{88A6F96E-FE4D-4D36-A2D1-7CCE1CC2ECCD}" type="sibTrans" cxnId="{253834C6-82F9-4F16-87EB-B83CC7908E5F}">
      <dgm:prSet/>
      <dgm:spPr/>
      <dgm:t>
        <a:bodyPr/>
        <a:lstStyle/>
        <a:p>
          <a:endParaRPr lang="id-ID"/>
        </a:p>
      </dgm:t>
    </dgm:pt>
    <dgm:pt modelId="{656C1431-AC14-4F8E-9D98-D40A667F39A2}" type="pres">
      <dgm:prSet presAssocID="{E04B2825-95E3-4D7F-9768-BEB4E7C6C91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00618F6-6AA0-413D-9FAC-B32C13062BEC}" type="pres">
      <dgm:prSet presAssocID="{E04B2825-95E3-4D7F-9768-BEB4E7C6C91C}" presName="ribbon" presStyleLbl="node1" presStyleIdx="0" presStyleCnt="1"/>
      <dgm:spPr/>
    </dgm:pt>
    <dgm:pt modelId="{8223F4AB-1629-4AC9-AA38-9C1B26D7D356}" type="pres">
      <dgm:prSet presAssocID="{E04B2825-95E3-4D7F-9768-BEB4E7C6C91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D2929B-969E-4FCB-84D1-E13A32A77825}" type="pres">
      <dgm:prSet presAssocID="{E04B2825-95E3-4D7F-9768-BEB4E7C6C91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A8C6F4-AE42-4245-85F6-F2234D6BF0FD}" type="presOf" srcId="{7B45BBBB-A7D5-4C06-A1A0-47FEE9916EF3}" destId="{6ED2929B-969E-4FCB-84D1-E13A32A77825}" srcOrd="0" destOrd="0" presId="urn:microsoft.com/office/officeart/2005/8/layout/arrow6"/>
    <dgm:cxn modelId="{99B8B40D-ED97-42D3-839E-84EAE5C9A8E4}" type="presOf" srcId="{E04B2825-95E3-4D7F-9768-BEB4E7C6C91C}" destId="{656C1431-AC14-4F8E-9D98-D40A667F39A2}" srcOrd="0" destOrd="0" presId="urn:microsoft.com/office/officeart/2005/8/layout/arrow6"/>
    <dgm:cxn modelId="{253834C6-82F9-4F16-87EB-B83CC7908E5F}" srcId="{E04B2825-95E3-4D7F-9768-BEB4E7C6C91C}" destId="{7B45BBBB-A7D5-4C06-A1A0-47FEE9916EF3}" srcOrd="1" destOrd="0" parTransId="{992C59CE-6363-4A1E-959F-245FCA8C9034}" sibTransId="{88A6F96E-FE4D-4D36-A2D1-7CCE1CC2ECCD}"/>
    <dgm:cxn modelId="{9022BD9B-D622-4D4A-8308-FED1F3F20ABD}" type="presOf" srcId="{CA08A2D6-36A3-42D5-9B56-7E071360016F}" destId="{8223F4AB-1629-4AC9-AA38-9C1B26D7D356}" srcOrd="0" destOrd="0" presId="urn:microsoft.com/office/officeart/2005/8/layout/arrow6"/>
    <dgm:cxn modelId="{FC6833DD-0406-46C4-9212-197713369C60}" srcId="{E04B2825-95E3-4D7F-9768-BEB4E7C6C91C}" destId="{CA08A2D6-36A3-42D5-9B56-7E071360016F}" srcOrd="0" destOrd="0" parTransId="{FCC7A732-A875-484D-ABAE-4F6437B4E880}" sibTransId="{58B5F484-F576-4419-B864-166264B1E88F}"/>
    <dgm:cxn modelId="{3B831FA7-47C4-4EC3-96FA-D5BA741E0826}" type="presParOf" srcId="{656C1431-AC14-4F8E-9D98-D40A667F39A2}" destId="{E00618F6-6AA0-413D-9FAC-B32C13062BEC}" srcOrd="0" destOrd="0" presId="urn:microsoft.com/office/officeart/2005/8/layout/arrow6"/>
    <dgm:cxn modelId="{3193ED9B-7CD4-42BD-B21A-F70F4197AAFD}" type="presParOf" srcId="{656C1431-AC14-4F8E-9D98-D40A667F39A2}" destId="{8223F4AB-1629-4AC9-AA38-9C1B26D7D356}" srcOrd="1" destOrd="0" presId="urn:microsoft.com/office/officeart/2005/8/layout/arrow6"/>
    <dgm:cxn modelId="{6007CAB4-9CED-45AE-B816-74E3BB35D152}" type="presParOf" srcId="{656C1431-AC14-4F8E-9D98-D40A667F39A2}" destId="{6ED2929B-969E-4FCB-84D1-E13A32A77825}" srcOrd="2" destOrd="0" presId="urn:microsoft.com/office/officeart/2005/8/layout/arrow6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1AA7A2-4D99-4FEC-AC1F-D4CF41D99F9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9E077FE-CF22-4CC3-B1F8-0CFA727462A5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35E33B81-655C-433C-9927-633996DFC781}" type="parTrans" cxnId="{D58691FA-707A-423E-9E0E-A2973AB2A7EA}">
      <dgm:prSet/>
      <dgm:spPr/>
      <dgm:t>
        <a:bodyPr/>
        <a:lstStyle/>
        <a:p>
          <a:endParaRPr lang="id-ID"/>
        </a:p>
      </dgm:t>
    </dgm:pt>
    <dgm:pt modelId="{A3E492EB-2451-4218-BE94-0F913ABD2CEE}" type="sibTrans" cxnId="{D58691FA-707A-423E-9E0E-A2973AB2A7EA}">
      <dgm:prSet/>
      <dgm:spPr/>
      <dgm:t>
        <a:bodyPr/>
        <a:lstStyle/>
        <a:p>
          <a:endParaRPr lang="id-ID"/>
        </a:p>
      </dgm:t>
    </dgm:pt>
    <dgm:pt modelId="{7FF095FA-1B4D-4051-86AD-D4BF68CA245D}">
      <dgm:prSet phldrT="[Text]"/>
      <dgm:spPr/>
      <dgm:t>
        <a:bodyPr/>
        <a:lstStyle/>
        <a:p>
          <a:r>
            <a:rPr lang="id-ID" b="1" dirty="0" smtClean="0">
              <a:hlinkClick xmlns:r="http://schemas.openxmlformats.org/officeDocument/2006/relationships" r:id="rId2" action="ppaction://hlinksldjump"/>
            </a:rPr>
            <a:t>Next</a:t>
          </a:r>
          <a:endParaRPr lang="id-ID" b="1" dirty="0"/>
        </a:p>
      </dgm:t>
    </dgm:pt>
    <dgm:pt modelId="{3753837F-DF7E-408D-84BB-3DF59265CEF8}" type="parTrans" cxnId="{D768FDC7-C821-4DF5-8530-F52E8DF021ED}">
      <dgm:prSet/>
      <dgm:spPr/>
      <dgm:t>
        <a:bodyPr/>
        <a:lstStyle/>
        <a:p>
          <a:endParaRPr lang="id-ID"/>
        </a:p>
      </dgm:t>
    </dgm:pt>
    <dgm:pt modelId="{F50DDDFC-3829-4329-92B8-BD0D603BBDD2}" type="sibTrans" cxnId="{D768FDC7-C821-4DF5-8530-F52E8DF021ED}">
      <dgm:prSet/>
      <dgm:spPr/>
      <dgm:t>
        <a:bodyPr/>
        <a:lstStyle/>
        <a:p>
          <a:endParaRPr lang="id-ID"/>
        </a:p>
      </dgm:t>
    </dgm:pt>
    <dgm:pt modelId="{CACF9BAE-C76B-450E-9FE9-9482A7F2EA16}" type="pres">
      <dgm:prSet presAssocID="{571AA7A2-4D99-4FEC-AC1F-D4CF41D99F9A}" presName="linearFlow" presStyleCnt="0">
        <dgm:presLayoutVars>
          <dgm:dir/>
          <dgm:resizeHandles val="exact"/>
        </dgm:presLayoutVars>
      </dgm:prSet>
      <dgm:spPr/>
    </dgm:pt>
    <dgm:pt modelId="{35889FE9-F88A-4218-8313-676EFB70EB43}" type="pres">
      <dgm:prSet presAssocID="{E9E077FE-CF22-4CC3-B1F8-0CFA727462A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EEC001-94E2-4B93-9218-1B7507378552}" type="pres">
      <dgm:prSet presAssocID="{A3E492EB-2451-4218-BE94-0F913ABD2CEE}" presName="spacerL" presStyleCnt="0"/>
      <dgm:spPr/>
    </dgm:pt>
    <dgm:pt modelId="{88AB7E8E-0DD8-476D-B1F0-D0783F85D115}" type="pres">
      <dgm:prSet presAssocID="{A3E492EB-2451-4218-BE94-0F913ABD2CEE}" presName="sibTrans" presStyleLbl="sibTrans2D1" presStyleIdx="0" presStyleCnt="1"/>
      <dgm:spPr/>
      <dgm:t>
        <a:bodyPr/>
        <a:lstStyle/>
        <a:p>
          <a:endParaRPr lang="id-ID"/>
        </a:p>
      </dgm:t>
    </dgm:pt>
    <dgm:pt modelId="{08913FA2-107E-4340-88B5-2897D02D9A02}" type="pres">
      <dgm:prSet presAssocID="{A3E492EB-2451-4218-BE94-0F913ABD2CEE}" presName="spacerR" presStyleCnt="0"/>
      <dgm:spPr/>
    </dgm:pt>
    <dgm:pt modelId="{010193AB-8C3D-42A4-8C5A-CADD71524CC2}" type="pres">
      <dgm:prSet presAssocID="{7FF095FA-1B4D-4051-86AD-D4BF68CA245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980D7CC-717A-4284-AD34-497243648A4A}" type="presOf" srcId="{7FF095FA-1B4D-4051-86AD-D4BF68CA245D}" destId="{010193AB-8C3D-42A4-8C5A-CADD71524CC2}" srcOrd="0" destOrd="0" presId="urn:microsoft.com/office/officeart/2005/8/layout/equation1"/>
    <dgm:cxn modelId="{D58691FA-707A-423E-9E0E-A2973AB2A7EA}" srcId="{571AA7A2-4D99-4FEC-AC1F-D4CF41D99F9A}" destId="{E9E077FE-CF22-4CC3-B1F8-0CFA727462A5}" srcOrd="0" destOrd="0" parTransId="{35E33B81-655C-433C-9927-633996DFC781}" sibTransId="{A3E492EB-2451-4218-BE94-0F913ABD2CEE}"/>
    <dgm:cxn modelId="{D768FDC7-C821-4DF5-8530-F52E8DF021ED}" srcId="{571AA7A2-4D99-4FEC-AC1F-D4CF41D99F9A}" destId="{7FF095FA-1B4D-4051-86AD-D4BF68CA245D}" srcOrd="1" destOrd="0" parTransId="{3753837F-DF7E-408D-84BB-3DF59265CEF8}" sibTransId="{F50DDDFC-3829-4329-92B8-BD0D603BBDD2}"/>
    <dgm:cxn modelId="{1F48BE7D-C7AC-4375-95B3-565EF5C9F1D9}" type="presOf" srcId="{E9E077FE-CF22-4CC3-B1F8-0CFA727462A5}" destId="{35889FE9-F88A-4218-8313-676EFB70EB43}" srcOrd="0" destOrd="0" presId="urn:microsoft.com/office/officeart/2005/8/layout/equation1"/>
    <dgm:cxn modelId="{DEEE2744-6CE2-47EF-8EE9-F217D6C27B04}" type="presOf" srcId="{571AA7A2-4D99-4FEC-AC1F-D4CF41D99F9A}" destId="{CACF9BAE-C76B-450E-9FE9-9482A7F2EA16}" srcOrd="0" destOrd="0" presId="urn:microsoft.com/office/officeart/2005/8/layout/equation1"/>
    <dgm:cxn modelId="{CF0A7389-A1BE-4AA6-A197-4AE16E191B27}" type="presOf" srcId="{A3E492EB-2451-4218-BE94-0F913ABD2CEE}" destId="{88AB7E8E-0DD8-476D-B1F0-D0783F85D115}" srcOrd="0" destOrd="0" presId="urn:microsoft.com/office/officeart/2005/8/layout/equation1"/>
    <dgm:cxn modelId="{19170E21-DE41-4417-A806-D9CAAE1B17A4}" type="presParOf" srcId="{CACF9BAE-C76B-450E-9FE9-9482A7F2EA16}" destId="{35889FE9-F88A-4218-8313-676EFB70EB43}" srcOrd="0" destOrd="0" presId="urn:microsoft.com/office/officeart/2005/8/layout/equation1"/>
    <dgm:cxn modelId="{A43AEEB0-C235-4805-B152-0436B3C674B1}" type="presParOf" srcId="{CACF9BAE-C76B-450E-9FE9-9482A7F2EA16}" destId="{96EEC001-94E2-4B93-9218-1B7507378552}" srcOrd="1" destOrd="0" presId="urn:microsoft.com/office/officeart/2005/8/layout/equation1"/>
    <dgm:cxn modelId="{FE2C59BF-3694-454F-8888-57B5D09F1409}" type="presParOf" srcId="{CACF9BAE-C76B-450E-9FE9-9482A7F2EA16}" destId="{88AB7E8E-0DD8-476D-B1F0-D0783F85D115}" srcOrd="2" destOrd="0" presId="urn:microsoft.com/office/officeart/2005/8/layout/equation1"/>
    <dgm:cxn modelId="{BF580A7D-F551-4507-9D18-B300E99C3AFC}" type="presParOf" srcId="{CACF9BAE-C76B-450E-9FE9-9482A7F2EA16}" destId="{08913FA2-107E-4340-88B5-2897D02D9A02}" srcOrd="3" destOrd="0" presId="urn:microsoft.com/office/officeart/2005/8/layout/equation1"/>
    <dgm:cxn modelId="{7280C304-CC10-4AFE-AD5E-D3D68600F9D4}" type="presParOf" srcId="{CACF9BAE-C76B-450E-9FE9-9482A7F2EA16}" destId="{010193AB-8C3D-42A4-8C5A-CADD71524CC2}" srcOrd="4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44EFC-98E9-4E6D-B3C6-AA7C35D9DD16}" type="doc">
      <dgm:prSet loTypeId="urn:microsoft.com/office/officeart/2005/8/layout/arrow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E10A0FA-A933-4762-B504-DDCBDE142DF9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A58A5D1D-DD3D-4FCD-B84E-2D65D71EC46C}" type="parTrans" cxnId="{7631DBAF-F739-43B0-8519-64566645DAE3}">
      <dgm:prSet/>
      <dgm:spPr/>
      <dgm:t>
        <a:bodyPr/>
        <a:lstStyle/>
        <a:p>
          <a:endParaRPr lang="id-ID"/>
        </a:p>
      </dgm:t>
    </dgm:pt>
    <dgm:pt modelId="{1A379C56-7A5C-45CC-9C87-ACCB4E9F9B85}" type="sibTrans" cxnId="{7631DBAF-F739-43B0-8519-64566645DAE3}">
      <dgm:prSet/>
      <dgm:spPr/>
      <dgm:t>
        <a:bodyPr/>
        <a:lstStyle/>
        <a:p>
          <a:endParaRPr lang="id-ID"/>
        </a:p>
      </dgm:t>
    </dgm:pt>
    <dgm:pt modelId="{D9424032-3F65-499D-95D4-9FB8B363DA6B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B1E8D28B-8ED6-43E3-A0E8-6DF9EDEA19EC}" type="parTrans" cxnId="{3C53AC56-B71E-407F-8605-C06B6114CE4C}">
      <dgm:prSet/>
      <dgm:spPr/>
      <dgm:t>
        <a:bodyPr/>
        <a:lstStyle/>
        <a:p>
          <a:endParaRPr lang="id-ID"/>
        </a:p>
      </dgm:t>
    </dgm:pt>
    <dgm:pt modelId="{936D0CCC-2380-4C87-9956-0D2A296577B3}" type="sibTrans" cxnId="{3C53AC56-B71E-407F-8605-C06B6114CE4C}">
      <dgm:prSet/>
      <dgm:spPr/>
      <dgm:t>
        <a:bodyPr/>
        <a:lstStyle/>
        <a:p>
          <a:endParaRPr lang="id-ID"/>
        </a:p>
      </dgm:t>
    </dgm:pt>
    <dgm:pt modelId="{34F29145-342C-494D-AE83-CBBDA44BFBC4}" type="pres">
      <dgm:prSet presAssocID="{7CA44EFC-98E9-4E6D-B3C6-AA7C35D9DD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47175DD-CB1D-4544-AEF3-953AED600810}" type="pres">
      <dgm:prSet presAssocID="{6E10A0FA-A933-4762-B504-DDCBDE142DF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1339C2-A48B-4795-8FE2-7E5C4D4CD4A8}" type="pres">
      <dgm:prSet presAssocID="{D9424032-3F65-499D-95D4-9FB8B363DA6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31DBAF-F739-43B0-8519-64566645DAE3}" srcId="{7CA44EFC-98E9-4E6D-B3C6-AA7C35D9DD16}" destId="{6E10A0FA-A933-4762-B504-DDCBDE142DF9}" srcOrd="0" destOrd="0" parTransId="{A58A5D1D-DD3D-4FCD-B84E-2D65D71EC46C}" sibTransId="{1A379C56-7A5C-45CC-9C87-ACCB4E9F9B85}"/>
    <dgm:cxn modelId="{A7E5BF44-858B-4F31-A0E0-8526042ABB2E}" type="presOf" srcId="{D9424032-3F65-499D-95D4-9FB8B363DA6B}" destId="{7E1339C2-A48B-4795-8FE2-7E5C4D4CD4A8}" srcOrd="0" destOrd="0" presId="urn:microsoft.com/office/officeart/2005/8/layout/arrow1"/>
    <dgm:cxn modelId="{5FA999CA-49C8-4BA7-830F-EDA1CE674E2D}" type="presOf" srcId="{7CA44EFC-98E9-4E6D-B3C6-AA7C35D9DD16}" destId="{34F29145-342C-494D-AE83-CBBDA44BFBC4}" srcOrd="0" destOrd="0" presId="urn:microsoft.com/office/officeart/2005/8/layout/arrow1"/>
    <dgm:cxn modelId="{3C53AC56-B71E-407F-8605-C06B6114CE4C}" srcId="{7CA44EFC-98E9-4E6D-B3C6-AA7C35D9DD16}" destId="{D9424032-3F65-499D-95D4-9FB8B363DA6B}" srcOrd="1" destOrd="0" parTransId="{B1E8D28B-8ED6-43E3-A0E8-6DF9EDEA19EC}" sibTransId="{936D0CCC-2380-4C87-9956-0D2A296577B3}"/>
    <dgm:cxn modelId="{D8E68C5D-813E-4EDF-A766-78B06FFF06EF}" type="presOf" srcId="{6E10A0FA-A933-4762-B504-DDCBDE142DF9}" destId="{147175DD-CB1D-4544-AEF3-953AED600810}" srcOrd="0" destOrd="0" presId="urn:microsoft.com/office/officeart/2005/8/layout/arrow1"/>
    <dgm:cxn modelId="{25B677A2-697F-45D1-8130-01E13E2E8622}" type="presParOf" srcId="{34F29145-342C-494D-AE83-CBBDA44BFBC4}" destId="{147175DD-CB1D-4544-AEF3-953AED600810}" srcOrd="0" destOrd="0" presId="urn:microsoft.com/office/officeart/2005/8/layout/arrow1"/>
    <dgm:cxn modelId="{914B34F3-21FA-4809-8DB3-57429D0540E9}" type="presParOf" srcId="{34F29145-342C-494D-AE83-CBBDA44BFBC4}" destId="{7E1339C2-A48B-4795-8FE2-7E5C4D4CD4A8}" srcOrd="1" destOrd="0" presId="urn:microsoft.com/office/officeart/2005/8/layout/arrow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4F0873-83EB-4B6F-8267-C1AE8AFBA80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9FED38F-5E20-47C1-BB96-08B32150B0D8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D1B48D6C-E1E4-4268-937C-91FCB73B38CF}" type="parTrans" cxnId="{FC0CB3C6-A28D-4E2A-8032-30B74141B5A0}">
      <dgm:prSet/>
      <dgm:spPr/>
      <dgm:t>
        <a:bodyPr/>
        <a:lstStyle/>
        <a:p>
          <a:endParaRPr lang="id-ID"/>
        </a:p>
      </dgm:t>
    </dgm:pt>
    <dgm:pt modelId="{EE64F513-A6EE-4F47-B0F6-F1007DE80B34}" type="sibTrans" cxnId="{FC0CB3C6-A28D-4E2A-8032-30B74141B5A0}">
      <dgm:prSet/>
      <dgm:spPr/>
      <dgm:t>
        <a:bodyPr/>
        <a:lstStyle/>
        <a:p>
          <a:endParaRPr lang="id-ID"/>
        </a:p>
      </dgm:t>
    </dgm:pt>
    <dgm:pt modelId="{3A2C0F3D-A538-4701-94F8-47960712BF09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0ED16E0C-7A96-4A6B-AC31-203F30C76A5E}" type="parTrans" cxnId="{3C852922-AE49-4018-86CA-2FA90628356E}">
      <dgm:prSet/>
      <dgm:spPr/>
      <dgm:t>
        <a:bodyPr/>
        <a:lstStyle/>
        <a:p>
          <a:endParaRPr lang="id-ID"/>
        </a:p>
      </dgm:t>
    </dgm:pt>
    <dgm:pt modelId="{12C84E5D-E14C-4704-8667-75CFF2BD076A}" type="sibTrans" cxnId="{3C852922-AE49-4018-86CA-2FA90628356E}">
      <dgm:prSet/>
      <dgm:spPr/>
      <dgm:t>
        <a:bodyPr/>
        <a:lstStyle/>
        <a:p>
          <a:endParaRPr lang="id-ID"/>
        </a:p>
      </dgm:t>
    </dgm:pt>
    <dgm:pt modelId="{6946C3BB-6DB7-4286-BA1F-5DA8E66E7E14}" type="pres">
      <dgm:prSet presAssocID="{034F0873-83EB-4B6F-8267-C1AE8AFBA8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85B2E7-7924-4F51-91C6-AACFDF11FB63}" type="pres">
      <dgm:prSet presAssocID="{89FED38F-5E20-47C1-BB96-08B32150B0D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E60AEB-1573-448B-AE3B-506EC7B16757}" type="pres">
      <dgm:prSet presAssocID="{3A2C0F3D-A538-4701-94F8-47960712BF0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C88F755-782B-4F72-9865-BA5E583B893D}" type="presOf" srcId="{034F0873-83EB-4B6F-8267-C1AE8AFBA800}" destId="{6946C3BB-6DB7-4286-BA1F-5DA8E66E7E14}" srcOrd="0" destOrd="0" presId="urn:microsoft.com/office/officeart/2005/8/layout/arrow5"/>
    <dgm:cxn modelId="{3C852922-AE49-4018-86CA-2FA90628356E}" srcId="{034F0873-83EB-4B6F-8267-C1AE8AFBA800}" destId="{3A2C0F3D-A538-4701-94F8-47960712BF09}" srcOrd="1" destOrd="0" parTransId="{0ED16E0C-7A96-4A6B-AC31-203F30C76A5E}" sibTransId="{12C84E5D-E14C-4704-8667-75CFF2BD076A}"/>
    <dgm:cxn modelId="{FC0CB3C6-A28D-4E2A-8032-30B74141B5A0}" srcId="{034F0873-83EB-4B6F-8267-C1AE8AFBA800}" destId="{89FED38F-5E20-47C1-BB96-08B32150B0D8}" srcOrd="0" destOrd="0" parTransId="{D1B48D6C-E1E4-4268-937C-91FCB73B38CF}" sibTransId="{EE64F513-A6EE-4F47-B0F6-F1007DE80B34}"/>
    <dgm:cxn modelId="{6B6CC62E-E0FB-4596-8065-61975D25685E}" type="presOf" srcId="{89FED38F-5E20-47C1-BB96-08B32150B0D8}" destId="{9C85B2E7-7924-4F51-91C6-AACFDF11FB63}" srcOrd="0" destOrd="0" presId="urn:microsoft.com/office/officeart/2005/8/layout/arrow5"/>
    <dgm:cxn modelId="{F2DC6216-A097-4EF8-BCDA-BCFCD3DF26DE}" type="presOf" srcId="{3A2C0F3D-A538-4701-94F8-47960712BF09}" destId="{CDE60AEB-1573-448B-AE3B-506EC7B16757}" srcOrd="0" destOrd="0" presId="urn:microsoft.com/office/officeart/2005/8/layout/arrow5"/>
    <dgm:cxn modelId="{2721B1C2-E54C-4AA0-A648-79C0F904F1A9}" type="presParOf" srcId="{6946C3BB-6DB7-4286-BA1F-5DA8E66E7E14}" destId="{9C85B2E7-7924-4F51-91C6-AACFDF11FB63}" srcOrd="0" destOrd="0" presId="urn:microsoft.com/office/officeart/2005/8/layout/arrow5"/>
    <dgm:cxn modelId="{A84E4A94-4E20-4986-83F0-D32B78BB2CC4}" type="presParOf" srcId="{6946C3BB-6DB7-4286-BA1F-5DA8E66E7E14}" destId="{CDE60AEB-1573-448B-AE3B-506EC7B16757}" srcOrd="1" destOrd="0" presId="urn:microsoft.com/office/officeart/2005/8/layout/arrow5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87E5AC0-4747-4B81-B9EF-5C7F864F8E84}" type="doc">
      <dgm:prSet loTypeId="urn:microsoft.com/office/officeart/2005/8/layout/arrow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65BB7A02-56CD-4C78-B7BD-9BD21E03409B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3A31900C-7E7A-4501-B619-813A1ED02B07}" type="parTrans" cxnId="{38E4758F-1C9E-44A2-9DFB-D14A70C4A9BA}">
      <dgm:prSet/>
      <dgm:spPr/>
      <dgm:t>
        <a:bodyPr/>
        <a:lstStyle/>
        <a:p>
          <a:endParaRPr lang="id-ID"/>
        </a:p>
      </dgm:t>
    </dgm:pt>
    <dgm:pt modelId="{2C197AB2-3605-444D-8BD3-4909D258FBEC}" type="sibTrans" cxnId="{38E4758F-1C9E-44A2-9DFB-D14A70C4A9BA}">
      <dgm:prSet/>
      <dgm:spPr/>
      <dgm:t>
        <a:bodyPr/>
        <a:lstStyle/>
        <a:p>
          <a:endParaRPr lang="id-ID"/>
        </a:p>
      </dgm:t>
    </dgm:pt>
    <dgm:pt modelId="{18835C14-46CE-4D32-BFA9-21A149C824A1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7391E8-4F4B-4DFB-A5FE-FA00E691F677}" type="parTrans" cxnId="{8E6A6DA6-86A4-4176-A57C-BD41E096D168}">
      <dgm:prSet/>
      <dgm:spPr/>
      <dgm:t>
        <a:bodyPr/>
        <a:lstStyle/>
        <a:p>
          <a:endParaRPr lang="id-ID"/>
        </a:p>
      </dgm:t>
    </dgm:pt>
    <dgm:pt modelId="{46EEC251-8751-4E76-80BC-57869FA8B0A2}" type="sibTrans" cxnId="{8E6A6DA6-86A4-4176-A57C-BD41E096D168}">
      <dgm:prSet/>
      <dgm:spPr/>
      <dgm:t>
        <a:bodyPr/>
        <a:lstStyle/>
        <a:p>
          <a:endParaRPr lang="id-ID"/>
        </a:p>
      </dgm:t>
    </dgm:pt>
    <dgm:pt modelId="{D72582C8-DAB5-4946-87B4-DBCF85C5D5B7}" type="pres">
      <dgm:prSet presAssocID="{487E5AC0-4747-4B81-B9EF-5C7F864F8E8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9D4CCA-6FF9-4485-B612-D80A7B2A35F7}" type="pres">
      <dgm:prSet presAssocID="{65BB7A02-56CD-4C78-B7BD-9BD21E03409B}" presName="upArrow" presStyleLbl="node1" presStyleIdx="0" presStyleCnt="2"/>
      <dgm:spPr/>
    </dgm:pt>
    <dgm:pt modelId="{397275AF-C920-4190-986B-D4899642EF17}" type="pres">
      <dgm:prSet presAssocID="{65BB7A02-56CD-4C78-B7BD-9BD21E03409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DFF5E5-FF0F-4C88-8B7D-719CC281342B}" type="pres">
      <dgm:prSet presAssocID="{18835C14-46CE-4D32-BFA9-21A149C824A1}" presName="downArrow" presStyleLbl="node1" presStyleIdx="1" presStyleCnt="2"/>
      <dgm:spPr/>
    </dgm:pt>
    <dgm:pt modelId="{E0D97DED-309E-4FE4-9A0A-705C951C69B1}" type="pres">
      <dgm:prSet presAssocID="{18835C14-46CE-4D32-BFA9-21A149C824A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8E4758F-1C9E-44A2-9DFB-D14A70C4A9BA}" srcId="{487E5AC0-4747-4B81-B9EF-5C7F864F8E84}" destId="{65BB7A02-56CD-4C78-B7BD-9BD21E03409B}" srcOrd="0" destOrd="0" parTransId="{3A31900C-7E7A-4501-B619-813A1ED02B07}" sibTransId="{2C197AB2-3605-444D-8BD3-4909D258FBEC}"/>
    <dgm:cxn modelId="{899F395B-C4CD-43ED-B271-E5B6A90C4AD7}" type="presOf" srcId="{18835C14-46CE-4D32-BFA9-21A149C824A1}" destId="{E0D97DED-309E-4FE4-9A0A-705C951C69B1}" srcOrd="0" destOrd="0" presId="urn:microsoft.com/office/officeart/2005/8/layout/arrow4"/>
    <dgm:cxn modelId="{8E6A6DA6-86A4-4176-A57C-BD41E096D168}" srcId="{487E5AC0-4747-4B81-B9EF-5C7F864F8E84}" destId="{18835C14-46CE-4D32-BFA9-21A149C824A1}" srcOrd="1" destOrd="0" parTransId="{BD7391E8-4F4B-4DFB-A5FE-FA00E691F677}" sibTransId="{46EEC251-8751-4E76-80BC-57869FA8B0A2}"/>
    <dgm:cxn modelId="{B7BB56C4-ADAC-420F-8607-56C59FB09B67}" type="presOf" srcId="{65BB7A02-56CD-4C78-B7BD-9BD21E03409B}" destId="{397275AF-C920-4190-986B-D4899642EF17}" srcOrd="0" destOrd="0" presId="urn:microsoft.com/office/officeart/2005/8/layout/arrow4"/>
    <dgm:cxn modelId="{CA5F2B71-93BD-4A4C-99C7-D61068AE2ED7}" type="presOf" srcId="{487E5AC0-4747-4B81-B9EF-5C7F864F8E84}" destId="{D72582C8-DAB5-4946-87B4-DBCF85C5D5B7}" srcOrd="0" destOrd="0" presId="urn:microsoft.com/office/officeart/2005/8/layout/arrow4"/>
    <dgm:cxn modelId="{68423C0D-A50B-446C-B9F5-7D2646EF84C0}" type="presParOf" srcId="{D72582C8-DAB5-4946-87B4-DBCF85C5D5B7}" destId="{D19D4CCA-6FF9-4485-B612-D80A7B2A35F7}" srcOrd="0" destOrd="0" presId="urn:microsoft.com/office/officeart/2005/8/layout/arrow4"/>
    <dgm:cxn modelId="{A5BD9C0D-5AB9-4C3C-B478-B39DE092B201}" type="presParOf" srcId="{D72582C8-DAB5-4946-87B4-DBCF85C5D5B7}" destId="{397275AF-C920-4190-986B-D4899642EF17}" srcOrd="1" destOrd="0" presId="urn:microsoft.com/office/officeart/2005/8/layout/arrow4"/>
    <dgm:cxn modelId="{5647DEE4-7642-4998-A49C-E0B55AA22B32}" type="presParOf" srcId="{D72582C8-DAB5-4946-87B4-DBCF85C5D5B7}" destId="{B0DFF5E5-FF0F-4C88-8B7D-719CC281342B}" srcOrd="2" destOrd="0" presId="urn:microsoft.com/office/officeart/2005/8/layout/arrow4"/>
    <dgm:cxn modelId="{5CFE2F05-7DB1-4CD9-8AF9-D8AB86B3A23E}" type="presParOf" srcId="{D72582C8-DAB5-4946-87B4-DBCF85C5D5B7}" destId="{E0D97DED-309E-4FE4-9A0A-705C951C69B1}" srcOrd="3" destOrd="0" presId="urn:microsoft.com/office/officeart/2005/8/layout/arrow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7299BE6-108C-417D-B1CF-4B728A0DB14F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67E8B6A-432A-4152-B030-9EB86BA276FA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612339C0-EBD9-462E-A26F-55776F3F7C76}" type="parTrans" cxnId="{F9C19AB8-8737-4C14-920E-30968FFF62B3}">
      <dgm:prSet/>
      <dgm:spPr/>
      <dgm:t>
        <a:bodyPr/>
        <a:lstStyle/>
        <a:p>
          <a:endParaRPr lang="id-ID"/>
        </a:p>
      </dgm:t>
    </dgm:pt>
    <dgm:pt modelId="{C2A90B20-F1AC-4124-B1DF-2D1F57D6C9D7}" type="sibTrans" cxnId="{F9C19AB8-8737-4C14-920E-30968FFF62B3}">
      <dgm:prSet/>
      <dgm:spPr/>
      <dgm:t>
        <a:bodyPr/>
        <a:lstStyle/>
        <a:p>
          <a:endParaRPr lang="id-ID"/>
        </a:p>
      </dgm:t>
    </dgm:pt>
    <dgm:pt modelId="{962DE4FA-FD8C-428D-A3FE-EB3E4EA2D644}" type="pres">
      <dgm:prSet presAssocID="{87299BE6-108C-417D-B1CF-4B728A0DB1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DD822EB-01FA-4244-A41D-2C40443FC6C4}" type="pres">
      <dgm:prSet presAssocID="{867E8B6A-432A-4152-B030-9EB86BA276FA}" presName="arrow" presStyleLbl="node1" presStyleIdx="0" presStyleCnt="1" custAng="162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C19AB8-8737-4C14-920E-30968FFF62B3}" srcId="{87299BE6-108C-417D-B1CF-4B728A0DB14F}" destId="{867E8B6A-432A-4152-B030-9EB86BA276FA}" srcOrd="0" destOrd="0" parTransId="{612339C0-EBD9-462E-A26F-55776F3F7C76}" sibTransId="{C2A90B20-F1AC-4124-B1DF-2D1F57D6C9D7}"/>
    <dgm:cxn modelId="{DDB88B74-19D9-439D-BC82-F61B6BF80D74}" type="presOf" srcId="{867E8B6A-432A-4152-B030-9EB86BA276FA}" destId="{CDD822EB-01FA-4244-A41D-2C40443FC6C4}" srcOrd="0" destOrd="0" presId="urn:microsoft.com/office/officeart/2005/8/layout/arrow1"/>
    <dgm:cxn modelId="{1B9BBC6F-8718-45C4-B3E0-461F3D0076FE}" type="presOf" srcId="{87299BE6-108C-417D-B1CF-4B728A0DB14F}" destId="{962DE4FA-FD8C-428D-A3FE-EB3E4EA2D644}" srcOrd="0" destOrd="0" presId="urn:microsoft.com/office/officeart/2005/8/layout/arrow1"/>
    <dgm:cxn modelId="{A52C7AA7-2241-4A4F-8396-DD22B3EA1171}" type="presParOf" srcId="{962DE4FA-FD8C-428D-A3FE-EB3E4EA2D644}" destId="{CDD822EB-01FA-4244-A41D-2C40443FC6C4}" srcOrd="0" destOrd="0" presId="urn:microsoft.com/office/officeart/2005/8/layout/arrow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B9EED9-2570-4150-A8DD-8DE4AFC7F549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50883DCE-1C06-403A-ADA9-B4A00C1FB12D}">
      <dgm:prSet phldrT="[Text]" custT="1"/>
      <dgm:spPr/>
      <dgm:t>
        <a:bodyPr/>
        <a:lstStyle/>
        <a:p>
          <a:r>
            <a:rPr lang="id-ID" sz="36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sz="3600" b="1" dirty="0">
            <a:latin typeface="Times New Roman" pitchFamily="18" charset="0"/>
            <a:cs typeface="Times New Roman" pitchFamily="18" charset="0"/>
          </a:endParaRPr>
        </a:p>
      </dgm:t>
    </dgm:pt>
    <dgm:pt modelId="{CBD8C489-E942-4CA8-9E1D-84B097E2D7D9}" type="parTrans" cxnId="{C42ED829-4DBC-4FEC-8BB5-62A811930B5D}">
      <dgm:prSet/>
      <dgm:spPr/>
      <dgm:t>
        <a:bodyPr/>
        <a:lstStyle/>
        <a:p>
          <a:endParaRPr lang="id-ID"/>
        </a:p>
      </dgm:t>
    </dgm:pt>
    <dgm:pt modelId="{8663B7D8-B1E4-45C5-8026-9963255B7BAD}" type="sibTrans" cxnId="{C42ED829-4DBC-4FEC-8BB5-62A811930B5D}">
      <dgm:prSet/>
      <dgm:spPr/>
      <dgm:t>
        <a:bodyPr/>
        <a:lstStyle/>
        <a:p>
          <a:endParaRPr lang="id-ID"/>
        </a:p>
      </dgm:t>
    </dgm:pt>
    <dgm:pt modelId="{36F4D7E4-E542-4502-B419-A373C97FEE3A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E8FD940E-82BB-445A-A14A-1CD4CD6A8383}" type="parTrans" cxnId="{FB87B6CD-43D5-48EF-8855-1777C653625A}">
      <dgm:prSet/>
      <dgm:spPr/>
      <dgm:t>
        <a:bodyPr/>
        <a:lstStyle/>
        <a:p>
          <a:endParaRPr lang="id-ID"/>
        </a:p>
      </dgm:t>
    </dgm:pt>
    <dgm:pt modelId="{C7505EF8-106F-4391-ABF3-5CAB21B879CA}" type="sibTrans" cxnId="{FB87B6CD-43D5-48EF-8855-1777C653625A}">
      <dgm:prSet/>
      <dgm:spPr/>
      <dgm:t>
        <a:bodyPr/>
        <a:lstStyle/>
        <a:p>
          <a:endParaRPr lang="id-ID"/>
        </a:p>
      </dgm:t>
    </dgm:pt>
    <dgm:pt modelId="{FADCB6AC-33B9-4D5E-BD3C-F8FF1C9ED49E}" type="pres">
      <dgm:prSet presAssocID="{92B9EED9-2570-4150-A8DD-8DE4AFC7F549}" presName="Name0" presStyleCnt="0">
        <dgm:presLayoutVars>
          <dgm:dir/>
          <dgm:resizeHandles val="exact"/>
        </dgm:presLayoutVars>
      </dgm:prSet>
      <dgm:spPr/>
    </dgm:pt>
    <dgm:pt modelId="{03B39275-CEBB-4DCF-A80B-A70E3C815C8C}" type="pres">
      <dgm:prSet presAssocID="{50883DCE-1C06-403A-ADA9-B4A00C1FB12D}" presName="node" presStyleLbl="node1" presStyleIdx="0" presStyleCnt="2" custScaleY="67226" custLinFactX="-138640" custLinFactNeighborX="-200000" custLinFactNeighborY="515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0C75BB-8832-4F01-9605-A1B212088540}" type="pres">
      <dgm:prSet presAssocID="{8663B7D8-B1E4-45C5-8026-9963255B7BAD}" presName="sibTrans" presStyleLbl="sibTrans2D1" presStyleIdx="0" presStyleCnt="1"/>
      <dgm:spPr/>
      <dgm:t>
        <a:bodyPr/>
        <a:lstStyle/>
        <a:p>
          <a:endParaRPr lang="id-ID"/>
        </a:p>
      </dgm:t>
    </dgm:pt>
    <dgm:pt modelId="{1DBF3486-E7A4-4FA2-A8F8-54810ED23BE8}" type="pres">
      <dgm:prSet presAssocID="{8663B7D8-B1E4-45C5-8026-9963255B7BAD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3C0AA859-1DD5-49BE-89AC-642962CA9DB8}" type="pres">
      <dgm:prSet presAssocID="{36F4D7E4-E542-4502-B419-A373C97FEE3A}" presName="node" presStyleLbl="node1" presStyleIdx="1" presStyleCnt="2" custScaleY="67226" custLinFactNeighborX="117" custLinFactNeighborY="515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F880B79-A5CE-4ED1-8EEC-B4159C03518B}" type="presOf" srcId="{92B9EED9-2570-4150-A8DD-8DE4AFC7F549}" destId="{FADCB6AC-33B9-4D5E-BD3C-F8FF1C9ED49E}" srcOrd="0" destOrd="0" presId="urn:microsoft.com/office/officeart/2005/8/layout/process1"/>
    <dgm:cxn modelId="{C42ED829-4DBC-4FEC-8BB5-62A811930B5D}" srcId="{92B9EED9-2570-4150-A8DD-8DE4AFC7F549}" destId="{50883DCE-1C06-403A-ADA9-B4A00C1FB12D}" srcOrd="0" destOrd="0" parTransId="{CBD8C489-E942-4CA8-9E1D-84B097E2D7D9}" sibTransId="{8663B7D8-B1E4-45C5-8026-9963255B7BAD}"/>
    <dgm:cxn modelId="{3A54517F-0A37-48E3-9601-E4A5FE9D833C}" type="presOf" srcId="{36F4D7E4-E542-4502-B419-A373C97FEE3A}" destId="{3C0AA859-1DD5-49BE-89AC-642962CA9DB8}" srcOrd="0" destOrd="0" presId="urn:microsoft.com/office/officeart/2005/8/layout/process1"/>
    <dgm:cxn modelId="{FB87B6CD-43D5-48EF-8855-1777C653625A}" srcId="{92B9EED9-2570-4150-A8DD-8DE4AFC7F549}" destId="{36F4D7E4-E542-4502-B419-A373C97FEE3A}" srcOrd="1" destOrd="0" parTransId="{E8FD940E-82BB-445A-A14A-1CD4CD6A8383}" sibTransId="{C7505EF8-106F-4391-ABF3-5CAB21B879CA}"/>
    <dgm:cxn modelId="{4DC4DFCF-612C-4638-91C1-7C1E9C35EEAA}" type="presOf" srcId="{50883DCE-1C06-403A-ADA9-B4A00C1FB12D}" destId="{03B39275-CEBB-4DCF-A80B-A70E3C815C8C}" srcOrd="0" destOrd="0" presId="urn:microsoft.com/office/officeart/2005/8/layout/process1"/>
    <dgm:cxn modelId="{6D78385C-7439-4D1D-AC19-D62B69669EC7}" type="presOf" srcId="{8663B7D8-B1E4-45C5-8026-9963255B7BAD}" destId="{3D0C75BB-8832-4F01-9605-A1B212088540}" srcOrd="0" destOrd="0" presId="urn:microsoft.com/office/officeart/2005/8/layout/process1"/>
    <dgm:cxn modelId="{8D3581A8-2873-4EB4-8664-373AB1FE5757}" type="presOf" srcId="{8663B7D8-B1E4-45C5-8026-9963255B7BAD}" destId="{1DBF3486-E7A4-4FA2-A8F8-54810ED23BE8}" srcOrd="1" destOrd="0" presId="urn:microsoft.com/office/officeart/2005/8/layout/process1"/>
    <dgm:cxn modelId="{7C41CA59-FFF5-4947-AD2B-353A345E645A}" type="presParOf" srcId="{FADCB6AC-33B9-4D5E-BD3C-F8FF1C9ED49E}" destId="{03B39275-CEBB-4DCF-A80B-A70E3C815C8C}" srcOrd="0" destOrd="0" presId="urn:microsoft.com/office/officeart/2005/8/layout/process1"/>
    <dgm:cxn modelId="{EFBE4556-CAAC-470E-B0E0-BC35D4A530F4}" type="presParOf" srcId="{FADCB6AC-33B9-4D5E-BD3C-F8FF1C9ED49E}" destId="{3D0C75BB-8832-4F01-9605-A1B212088540}" srcOrd="1" destOrd="0" presId="urn:microsoft.com/office/officeart/2005/8/layout/process1"/>
    <dgm:cxn modelId="{291E2DDE-B4DD-4140-9F59-3612699F6F30}" type="presParOf" srcId="{3D0C75BB-8832-4F01-9605-A1B212088540}" destId="{1DBF3486-E7A4-4FA2-A8F8-54810ED23BE8}" srcOrd="0" destOrd="0" presId="urn:microsoft.com/office/officeart/2005/8/layout/process1"/>
    <dgm:cxn modelId="{4D723A9D-DF26-4B1E-B345-EA8085CC9602}" type="presParOf" srcId="{FADCB6AC-33B9-4D5E-BD3C-F8FF1C9ED49E}" destId="{3C0AA859-1DD5-49BE-89AC-642962CA9DB8}" srcOrd="2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0426D-D54F-49BC-997C-CBAF252731CD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FDA76C7-3EE6-4E48-9769-E9E7B2158FD2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86CE9A64-2C52-4A7E-8EED-31024F40467D}" type="parTrans" cxnId="{17EB9B77-1AE5-4266-8326-D19B546BB8D2}">
      <dgm:prSet/>
      <dgm:spPr/>
      <dgm:t>
        <a:bodyPr/>
        <a:lstStyle/>
        <a:p>
          <a:endParaRPr lang="id-ID"/>
        </a:p>
      </dgm:t>
    </dgm:pt>
    <dgm:pt modelId="{C729850C-B0C0-4914-AECD-F6258588AF6F}" type="sibTrans" cxnId="{17EB9B77-1AE5-4266-8326-D19B546BB8D2}">
      <dgm:prSet/>
      <dgm:spPr/>
      <dgm:t>
        <a:bodyPr/>
        <a:lstStyle/>
        <a:p>
          <a:endParaRPr lang="id-ID"/>
        </a:p>
      </dgm:t>
    </dgm:pt>
    <dgm:pt modelId="{5302A8BB-17CB-4CAA-BCAB-48BE8FC0F783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8ED8E2C1-FBE6-4887-B9FF-0BB8B13EE1C9}" type="parTrans" cxnId="{40EA5B9C-18A0-45DF-A879-50FB7605C744}">
      <dgm:prSet/>
      <dgm:spPr/>
      <dgm:t>
        <a:bodyPr/>
        <a:lstStyle/>
        <a:p>
          <a:endParaRPr lang="id-ID"/>
        </a:p>
      </dgm:t>
    </dgm:pt>
    <dgm:pt modelId="{6FD30561-F938-4610-9420-0CF0A374BB59}" type="sibTrans" cxnId="{40EA5B9C-18A0-45DF-A879-50FB7605C744}">
      <dgm:prSet/>
      <dgm:spPr/>
      <dgm:t>
        <a:bodyPr/>
        <a:lstStyle/>
        <a:p>
          <a:endParaRPr lang="id-ID"/>
        </a:p>
      </dgm:t>
    </dgm:pt>
    <dgm:pt modelId="{06125FC8-49D4-4185-9F23-9FC4E7A09E4A}" type="pres">
      <dgm:prSet presAssocID="{EBD0426D-D54F-49BC-997C-CBAF252731C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ACAD43D-5148-4A55-ABAD-07945E80671E}" type="pres">
      <dgm:prSet presAssocID="{EBD0426D-D54F-49BC-997C-CBAF252731CD}" presName="ribbon" presStyleLbl="node1" presStyleIdx="0" presStyleCnt="1"/>
      <dgm:spPr/>
    </dgm:pt>
    <dgm:pt modelId="{8A6AEE56-5269-45A0-9401-A967CCCA73A8}" type="pres">
      <dgm:prSet presAssocID="{EBD0426D-D54F-49BC-997C-CBAF252731C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56FF78-578E-495E-A0BC-34FB31C09E56}" type="pres">
      <dgm:prSet presAssocID="{EBD0426D-D54F-49BC-997C-CBAF252731C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353ADED-1D56-48A9-BB62-668FCBAAA103}" type="presOf" srcId="{8FDA76C7-3EE6-4E48-9769-E9E7B2158FD2}" destId="{8A6AEE56-5269-45A0-9401-A967CCCA73A8}" srcOrd="0" destOrd="0" presId="urn:microsoft.com/office/officeart/2005/8/layout/arrow6"/>
    <dgm:cxn modelId="{17EB9B77-1AE5-4266-8326-D19B546BB8D2}" srcId="{EBD0426D-D54F-49BC-997C-CBAF252731CD}" destId="{8FDA76C7-3EE6-4E48-9769-E9E7B2158FD2}" srcOrd="0" destOrd="0" parTransId="{86CE9A64-2C52-4A7E-8EED-31024F40467D}" sibTransId="{C729850C-B0C0-4914-AECD-F6258588AF6F}"/>
    <dgm:cxn modelId="{40EA5B9C-18A0-45DF-A879-50FB7605C744}" srcId="{EBD0426D-D54F-49BC-997C-CBAF252731CD}" destId="{5302A8BB-17CB-4CAA-BCAB-48BE8FC0F783}" srcOrd="1" destOrd="0" parTransId="{8ED8E2C1-FBE6-4887-B9FF-0BB8B13EE1C9}" sibTransId="{6FD30561-F938-4610-9420-0CF0A374BB59}"/>
    <dgm:cxn modelId="{DF827620-DE88-4E4F-AE72-410D17617682}" type="presOf" srcId="{5302A8BB-17CB-4CAA-BCAB-48BE8FC0F783}" destId="{1756FF78-578E-495E-A0BC-34FB31C09E56}" srcOrd="0" destOrd="0" presId="urn:microsoft.com/office/officeart/2005/8/layout/arrow6"/>
    <dgm:cxn modelId="{9A0C5029-9438-4C9A-8D9F-8222BFFCE732}" type="presOf" srcId="{EBD0426D-D54F-49BC-997C-CBAF252731CD}" destId="{06125FC8-49D4-4185-9F23-9FC4E7A09E4A}" srcOrd="0" destOrd="0" presId="urn:microsoft.com/office/officeart/2005/8/layout/arrow6"/>
    <dgm:cxn modelId="{82722E1F-DBC8-4BC7-AB73-661EB2A913B8}" type="presParOf" srcId="{06125FC8-49D4-4185-9F23-9FC4E7A09E4A}" destId="{5ACAD43D-5148-4A55-ABAD-07945E80671E}" srcOrd="0" destOrd="0" presId="urn:microsoft.com/office/officeart/2005/8/layout/arrow6"/>
    <dgm:cxn modelId="{77D25874-7EBE-43C9-BE44-8F73164AC4DD}" type="presParOf" srcId="{06125FC8-49D4-4185-9F23-9FC4E7A09E4A}" destId="{8A6AEE56-5269-45A0-9401-A967CCCA73A8}" srcOrd="1" destOrd="0" presId="urn:microsoft.com/office/officeart/2005/8/layout/arrow6"/>
    <dgm:cxn modelId="{126B76B4-0109-4AAD-BD6F-5CE2F2473530}" type="presParOf" srcId="{06125FC8-49D4-4185-9F23-9FC4E7A09E4A}" destId="{1756FF78-578E-495E-A0BC-34FB31C09E56}" srcOrd="2" destOrd="0" presId="urn:microsoft.com/office/officeart/2005/8/layout/arrow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3672C-7816-4701-9C55-CCC1A7E5FB61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9E3BEE82-E512-46BD-BD40-491F3C6A4AA8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Ketuhanan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80476595-227D-4D22-BEF1-01D3F86DEDCE}" type="parTrans" cxnId="{5C3DD7BB-6706-42CB-8F76-FFB598A26F6E}">
      <dgm:prSet/>
      <dgm:spPr/>
      <dgm:t>
        <a:bodyPr/>
        <a:lstStyle/>
        <a:p>
          <a:endParaRPr lang="id-ID"/>
        </a:p>
      </dgm:t>
    </dgm:pt>
    <dgm:pt modelId="{7D1AD9CE-95AE-40C1-9DC9-40DD9FF11695}" type="sibTrans" cxnId="{5C3DD7BB-6706-42CB-8F76-FFB598A26F6E}">
      <dgm:prSet/>
      <dgm:spPr/>
      <dgm:t>
        <a:bodyPr/>
        <a:lstStyle/>
        <a:p>
          <a:endParaRPr lang="id-ID"/>
        </a:p>
      </dgm:t>
    </dgm:pt>
    <dgm:pt modelId="{1EAB4701-8CBD-478B-BCBB-891BC614683D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Kemanusiaan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28D47A1B-9D8C-4D0E-95B5-D4C1443C8244}" type="parTrans" cxnId="{E0E19F8C-B0DA-4AA4-A59B-D8B1E2463909}">
      <dgm:prSet/>
      <dgm:spPr/>
      <dgm:t>
        <a:bodyPr/>
        <a:lstStyle/>
        <a:p>
          <a:endParaRPr lang="id-ID"/>
        </a:p>
      </dgm:t>
    </dgm:pt>
    <dgm:pt modelId="{8E48CB74-0102-4A5C-80A5-6E6A5A4D31F6}" type="sibTrans" cxnId="{E0E19F8C-B0DA-4AA4-A59B-D8B1E2463909}">
      <dgm:prSet/>
      <dgm:spPr/>
      <dgm:t>
        <a:bodyPr/>
        <a:lstStyle/>
        <a:p>
          <a:endParaRPr lang="id-ID"/>
        </a:p>
      </dgm:t>
    </dgm:pt>
    <dgm:pt modelId="{24A1646D-882C-462B-868A-A7ABAC65D6BC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Persatuan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8019E356-FD98-4DCE-A397-913119E6F1E8}" type="parTrans" cxnId="{D5843332-3A17-4B12-8565-4B5FEBD99F9E}">
      <dgm:prSet/>
      <dgm:spPr/>
      <dgm:t>
        <a:bodyPr/>
        <a:lstStyle/>
        <a:p>
          <a:endParaRPr lang="id-ID"/>
        </a:p>
      </dgm:t>
    </dgm:pt>
    <dgm:pt modelId="{82FE3B97-B158-4367-A23C-AA0C85E7F6D8}" type="sibTrans" cxnId="{D5843332-3A17-4B12-8565-4B5FEBD99F9E}">
      <dgm:prSet/>
      <dgm:spPr/>
      <dgm:t>
        <a:bodyPr/>
        <a:lstStyle/>
        <a:p>
          <a:endParaRPr lang="id-ID"/>
        </a:p>
      </dgm:t>
    </dgm:pt>
    <dgm:pt modelId="{399C8C69-7245-41BE-B9E2-624109C851DC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Kerakyatan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2988A189-1658-4246-BE62-B731A0AD7CBD}" type="parTrans" cxnId="{D2899C39-5861-4ADA-BF50-ADFB77A22AB8}">
      <dgm:prSet/>
      <dgm:spPr/>
      <dgm:t>
        <a:bodyPr/>
        <a:lstStyle/>
        <a:p>
          <a:endParaRPr lang="id-ID"/>
        </a:p>
      </dgm:t>
    </dgm:pt>
    <dgm:pt modelId="{8BCE173E-0D8C-4470-8669-901C6276D82E}" type="sibTrans" cxnId="{D2899C39-5861-4ADA-BF50-ADFB77A22AB8}">
      <dgm:prSet/>
      <dgm:spPr/>
      <dgm:t>
        <a:bodyPr/>
        <a:lstStyle/>
        <a:p>
          <a:endParaRPr lang="id-ID"/>
        </a:p>
      </dgm:t>
    </dgm:pt>
    <dgm:pt modelId="{D968B215-8F82-4305-814C-1611C48A9693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Keadilan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F83F1BDD-945E-4A4C-AEDA-1E30AD98F14E}" type="parTrans" cxnId="{B3D55D00-F149-46DA-B736-F20F2CEDAAD6}">
      <dgm:prSet/>
      <dgm:spPr/>
      <dgm:t>
        <a:bodyPr/>
        <a:lstStyle/>
        <a:p>
          <a:endParaRPr lang="id-ID"/>
        </a:p>
      </dgm:t>
    </dgm:pt>
    <dgm:pt modelId="{AB75D0BC-BEB2-4699-98A0-2EE48E34F7D4}" type="sibTrans" cxnId="{B3D55D00-F149-46DA-B736-F20F2CEDAAD6}">
      <dgm:prSet/>
      <dgm:spPr/>
      <dgm:t>
        <a:bodyPr/>
        <a:lstStyle/>
        <a:p>
          <a:endParaRPr lang="id-ID"/>
        </a:p>
      </dgm:t>
    </dgm:pt>
    <dgm:pt modelId="{C3952867-F902-457D-8FD7-121F271D77F1}" type="pres">
      <dgm:prSet presAssocID="{9BE3672C-7816-4701-9C55-CCC1A7E5FB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DB24D21-6C8E-4A1F-AD5F-1DC9AF38D3BA}" type="pres">
      <dgm:prSet presAssocID="{9E3BEE82-E512-46BD-BD40-491F3C6A4A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B9F18F-1515-48F4-8126-6A279BE96547}" type="pres">
      <dgm:prSet presAssocID="{7D1AD9CE-95AE-40C1-9DC9-40DD9FF11695}" presName="sibTrans" presStyleCnt="0"/>
      <dgm:spPr/>
    </dgm:pt>
    <dgm:pt modelId="{B226A8D6-9CD9-4362-A258-75E11A15CAA7}" type="pres">
      <dgm:prSet presAssocID="{1EAB4701-8CBD-478B-BCBB-891BC61468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9D7A79-D6AA-4147-91A0-0EEB37650B7B}" type="pres">
      <dgm:prSet presAssocID="{8E48CB74-0102-4A5C-80A5-6E6A5A4D31F6}" presName="sibTrans" presStyleCnt="0"/>
      <dgm:spPr/>
    </dgm:pt>
    <dgm:pt modelId="{D4B653F6-75FC-420B-9E8D-24F06917A5AC}" type="pres">
      <dgm:prSet presAssocID="{24A1646D-882C-462B-868A-A7ABAC65D6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E02B81-9D50-4ADB-9682-4E0978E88325}" type="pres">
      <dgm:prSet presAssocID="{82FE3B97-B158-4367-A23C-AA0C85E7F6D8}" presName="sibTrans" presStyleCnt="0"/>
      <dgm:spPr/>
    </dgm:pt>
    <dgm:pt modelId="{1C278DE1-2C7A-487E-B211-98BAD69F1A83}" type="pres">
      <dgm:prSet presAssocID="{399C8C69-7245-41BE-B9E2-624109C851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0B584E-33AD-456F-A9C7-16B92B638A3D}" type="pres">
      <dgm:prSet presAssocID="{8BCE173E-0D8C-4470-8669-901C6276D82E}" presName="sibTrans" presStyleCnt="0"/>
      <dgm:spPr/>
    </dgm:pt>
    <dgm:pt modelId="{7EE95427-7745-4210-B87F-73326356BBDC}" type="pres">
      <dgm:prSet presAssocID="{D968B215-8F82-4305-814C-1611C48A96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C3DD7BB-6706-42CB-8F76-FFB598A26F6E}" srcId="{9BE3672C-7816-4701-9C55-CCC1A7E5FB61}" destId="{9E3BEE82-E512-46BD-BD40-491F3C6A4AA8}" srcOrd="0" destOrd="0" parTransId="{80476595-227D-4D22-BEF1-01D3F86DEDCE}" sibTransId="{7D1AD9CE-95AE-40C1-9DC9-40DD9FF11695}"/>
    <dgm:cxn modelId="{81B6392F-A757-4721-9198-24E2C1C00CC1}" type="presOf" srcId="{1EAB4701-8CBD-478B-BCBB-891BC614683D}" destId="{B226A8D6-9CD9-4362-A258-75E11A15CAA7}" srcOrd="0" destOrd="0" presId="urn:microsoft.com/office/officeart/2005/8/layout/default"/>
    <dgm:cxn modelId="{A022050B-467A-48C8-A78E-942C25BD1073}" type="presOf" srcId="{9BE3672C-7816-4701-9C55-CCC1A7E5FB61}" destId="{C3952867-F902-457D-8FD7-121F271D77F1}" srcOrd="0" destOrd="0" presId="urn:microsoft.com/office/officeart/2005/8/layout/default"/>
    <dgm:cxn modelId="{D5843332-3A17-4B12-8565-4B5FEBD99F9E}" srcId="{9BE3672C-7816-4701-9C55-CCC1A7E5FB61}" destId="{24A1646D-882C-462B-868A-A7ABAC65D6BC}" srcOrd="2" destOrd="0" parTransId="{8019E356-FD98-4DCE-A397-913119E6F1E8}" sibTransId="{82FE3B97-B158-4367-A23C-AA0C85E7F6D8}"/>
    <dgm:cxn modelId="{2372CED0-35CC-46E3-9BCF-F7C5ABB11CC1}" type="presOf" srcId="{9E3BEE82-E512-46BD-BD40-491F3C6A4AA8}" destId="{6DB24D21-6C8E-4A1F-AD5F-1DC9AF38D3BA}" srcOrd="0" destOrd="0" presId="urn:microsoft.com/office/officeart/2005/8/layout/default"/>
    <dgm:cxn modelId="{B3D55D00-F149-46DA-B736-F20F2CEDAAD6}" srcId="{9BE3672C-7816-4701-9C55-CCC1A7E5FB61}" destId="{D968B215-8F82-4305-814C-1611C48A9693}" srcOrd="4" destOrd="0" parTransId="{F83F1BDD-945E-4A4C-AEDA-1E30AD98F14E}" sibTransId="{AB75D0BC-BEB2-4699-98A0-2EE48E34F7D4}"/>
    <dgm:cxn modelId="{E334C320-4D6C-4BA2-A87B-B09B9E1E2024}" type="presOf" srcId="{D968B215-8F82-4305-814C-1611C48A9693}" destId="{7EE95427-7745-4210-B87F-73326356BBDC}" srcOrd="0" destOrd="0" presId="urn:microsoft.com/office/officeart/2005/8/layout/default"/>
    <dgm:cxn modelId="{3E7012B1-8525-4A2B-BC8B-3563A6CCCCE3}" type="presOf" srcId="{399C8C69-7245-41BE-B9E2-624109C851DC}" destId="{1C278DE1-2C7A-487E-B211-98BAD69F1A83}" srcOrd="0" destOrd="0" presId="urn:microsoft.com/office/officeart/2005/8/layout/default"/>
    <dgm:cxn modelId="{E0E19F8C-B0DA-4AA4-A59B-D8B1E2463909}" srcId="{9BE3672C-7816-4701-9C55-CCC1A7E5FB61}" destId="{1EAB4701-8CBD-478B-BCBB-891BC614683D}" srcOrd="1" destOrd="0" parTransId="{28D47A1B-9D8C-4D0E-95B5-D4C1443C8244}" sibTransId="{8E48CB74-0102-4A5C-80A5-6E6A5A4D31F6}"/>
    <dgm:cxn modelId="{65EBA03A-4151-420B-B149-49CEE1B50627}" type="presOf" srcId="{24A1646D-882C-462B-868A-A7ABAC65D6BC}" destId="{D4B653F6-75FC-420B-9E8D-24F06917A5AC}" srcOrd="0" destOrd="0" presId="urn:microsoft.com/office/officeart/2005/8/layout/default"/>
    <dgm:cxn modelId="{D2899C39-5861-4ADA-BF50-ADFB77A22AB8}" srcId="{9BE3672C-7816-4701-9C55-CCC1A7E5FB61}" destId="{399C8C69-7245-41BE-B9E2-624109C851DC}" srcOrd="3" destOrd="0" parTransId="{2988A189-1658-4246-BE62-B731A0AD7CBD}" sibTransId="{8BCE173E-0D8C-4470-8669-901C6276D82E}"/>
    <dgm:cxn modelId="{B4E17570-3B8A-4446-8688-DA2EDBDE1A47}" type="presParOf" srcId="{C3952867-F902-457D-8FD7-121F271D77F1}" destId="{6DB24D21-6C8E-4A1F-AD5F-1DC9AF38D3BA}" srcOrd="0" destOrd="0" presId="urn:microsoft.com/office/officeart/2005/8/layout/default"/>
    <dgm:cxn modelId="{6953A88E-DC4F-454A-AA8B-3A67E402734F}" type="presParOf" srcId="{C3952867-F902-457D-8FD7-121F271D77F1}" destId="{34B9F18F-1515-48F4-8126-6A279BE96547}" srcOrd="1" destOrd="0" presId="urn:microsoft.com/office/officeart/2005/8/layout/default"/>
    <dgm:cxn modelId="{E7E9A071-AF34-401F-AF29-F702E5EE9464}" type="presParOf" srcId="{C3952867-F902-457D-8FD7-121F271D77F1}" destId="{B226A8D6-9CD9-4362-A258-75E11A15CAA7}" srcOrd="2" destOrd="0" presId="urn:microsoft.com/office/officeart/2005/8/layout/default"/>
    <dgm:cxn modelId="{713F7947-1C0C-4B5A-88A4-CFC88DDFCE2D}" type="presParOf" srcId="{C3952867-F902-457D-8FD7-121F271D77F1}" destId="{099D7A79-D6AA-4147-91A0-0EEB37650B7B}" srcOrd="3" destOrd="0" presId="urn:microsoft.com/office/officeart/2005/8/layout/default"/>
    <dgm:cxn modelId="{A40BD6F6-A154-4609-B060-0CFAD3CC9C56}" type="presParOf" srcId="{C3952867-F902-457D-8FD7-121F271D77F1}" destId="{D4B653F6-75FC-420B-9E8D-24F06917A5AC}" srcOrd="4" destOrd="0" presId="urn:microsoft.com/office/officeart/2005/8/layout/default"/>
    <dgm:cxn modelId="{27BB1308-DB8E-43CF-A10E-1886EA58AF1A}" type="presParOf" srcId="{C3952867-F902-457D-8FD7-121F271D77F1}" destId="{92E02B81-9D50-4ADB-9682-4E0978E88325}" srcOrd="5" destOrd="0" presId="urn:microsoft.com/office/officeart/2005/8/layout/default"/>
    <dgm:cxn modelId="{C6ADFAAD-7ABC-452B-B76C-57D8129C8764}" type="presParOf" srcId="{C3952867-F902-457D-8FD7-121F271D77F1}" destId="{1C278DE1-2C7A-487E-B211-98BAD69F1A83}" srcOrd="6" destOrd="0" presId="urn:microsoft.com/office/officeart/2005/8/layout/default"/>
    <dgm:cxn modelId="{BDAB9FCC-6E44-41EB-A549-1BD61664CAAC}" type="presParOf" srcId="{C3952867-F902-457D-8FD7-121F271D77F1}" destId="{850B584E-33AD-456F-A9C7-16B92B638A3D}" srcOrd="7" destOrd="0" presId="urn:microsoft.com/office/officeart/2005/8/layout/default"/>
    <dgm:cxn modelId="{B8D40BD4-06CB-4454-ACB8-4BD5F374061D}" type="presParOf" srcId="{C3952867-F902-457D-8FD7-121F271D77F1}" destId="{7EE95427-7745-4210-B87F-73326356BBDC}" srcOrd="8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FB9864-FBE8-4791-8CBB-7FFA53A281BC}" type="doc">
      <dgm:prSet loTypeId="urn:microsoft.com/office/officeart/2005/8/layout/arrow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AE38BBEE-B12A-4237-B290-95D6B528CB2C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Back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B5C16E50-B081-4089-A551-764BB0ADEEDC}" type="parTrans" cxnId="{DEE1AC33-D3E8-4632-AF57-CDDD302FCF61}">
      <dgm:prSet/>
      <dgm:spPr/>
      <dgm:t>
        <a:bodyPr/>
        <a:lstStyle/>
        <a:p>
          <a:endParaRPr lang="id-ID"/>
        </a:p>
      </dgm:t>
    </dgm:pt>
    <dgm:pt modelId="{C45C1F3D-E951-4A59-AD68-B21C3D49FDEB}" type="sibTrans" cxnId="{DEE1AC33-D3E8-4632-AF57-CDDD302FCF61}">
      <dgm:prSet/>
      <dgm:spPr/>
      <dgm:t>
        <a:bodyPr/>
        <a:lstStyle/>
        <a:p>
          <a:endParaRPr lang="id-ID"/>
        </a:p>
      </dgm:t>
    </dgm:pt>
    <dgm:pt modelId="{E64B58CE-54C8-444C-9D54-8CF567E5EF2F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Next</a:t>
          </a:r>
          <a:endParaRPr lang="id-ID" b="1" dirty="0">
            <a:latin typeface="Times New Roman" pitchFamily="18" charset="0"/>
            <a:cs typeface="Times New Roman" pitchFamily="18" charset="0"/>
          </a:endParaRPr>
        </a:p>
      </dgm:t>
    </dgm:pt>
    <dgm:pt modelId="{214A27AE-2DBF-4C36-8441-824301EF8FAC}" type="parTrans" cxnId="{40642436-D0A3-4527-9356-17FF3D435A8A}">
      <dgm:prSet/>
      <dgm:spPr/>
      <dgm:t>
        <a:bodyPr/>
        <a:lstStyle/>
        <a:p>
          <a:endParaRPr lang="id-ID"/>
        </a:p>
      </dgm:t>
    </dgm:pt>
    <dgm:pt modelId="{E3096DBF-EFDB-4DB9-93FD-96AD2A7754B3}" type="sibTrans" cxnId="{40642436-D0A3-4527-9356-17FF3D435A8A}">
      <dgm:prSet/>
      <dgm:spPr/>
      <dgm:t>
        <a:bodyPr/>
        <a:lstStyle/>
        <a:p>
          <a:endParaRPr lang="id-ID"/>
        </a:p>
      </dgm:t>
    </dgm:pt>
    <dgm:pt modelId="{B191F5AE-F3FD-4469-AFB5-228D9B91C31C}" type="pres">
      <dgm:prSet presAssocID="{68FB9864-FBE8-4791-8CBB-7FFA53A281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8561DCD-2B09-42FC-BA99-DCA4AB78B4FB}" type="pres">
      <dgm:prSet presAssocID="{AE38BBEE-B12A-4237-B290-95D6B528CB2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B16F6A-F856-4883-8D2F-021FC79F034F}" type="pres">
      <dgm:prSet presAssocID="{E64B58CE-54C8-444C-9D54-8CF567E5EF2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642436-D0A3-4527-9356-17FF3D435A8A}" srcId="{68FB9864-FBE8-4791-8CBB-7FFA53A281BC}" destId="{E64B58CE-54C8-444C-9D54-8CF567E5EF2F}" srcOrd="1" destOrd="0" parTransId="{214A27AE-2DBF-4C36-8441-824301EF8FAC}" sibTransId="{E3096DBF-EFDB-4DB9-93FD-96AD2A7754B3}"/>
    <dgm:cxn modelId="{25431D86-2AB0-4241-A6D2-A8184F15441B}" type="presOf" srcId="{E64B58CE-54C8-444C-9D54-8CF567E5EF2F}" destId="{9DB16F6A-F856-4883-8D2F-021FC79F034F}" srcOrd="0" destOrd="0" presId="urn:microsoft.com/office/officeart/2005/8/layout/arrow1"/>
    <dgm:cxn modelId="{0A4A5054-06EC-4CAB-AF84-DDAA6168BD55}" type="presOf" srcId="{AE38BBEE-B12A-4237-B290-95D6B528CB2C}" destId="{58561DCD-2B09-42FC-BA99-DCA4AB78B4FB}" srcOrd="0" destOrd="0" presId="urn:microsoft.com/office/officeart/2005/8/layout/arrow1"/>
    <dgm:cxn modelId="{DEE1AC33-D3E8-4632-AF57-CDDD302FCF61}" srcId="{68FB9864-FBE8-4791-8CBB-7FFA53A281BC}" destId="{AE38BBEE-B12A-4237-B290-95D6B528CB2C}" srcOrd="0" destOrd="0" parTransId="{B5C16E50-B081-4089-A551-764BB0ADEEDC}" sibTransId="{C45C1F3D-E951-4A59-AD68-B21C3D49FDEB}"/>
    <dgm:cxn modelId="{50D8D73D-C0EC-438E-86B9-6A060B9D6797}" type="presOf" srcId="{68FB9864-FBE8-4791-8CBB-7FFA53A281BC}" destId="{B191F5AE-F3FD-4469-AFB5-228D9B91C31C}" srcOrd="0" destOrd="0" presId="urn:microsoft.com/office/officeart/2005/8/layout/arrow1"/>
    <dgm:cxn modelId="{BD6BB864-F735-47B3-B577-27BE8F0C2E96}" type="presParOf" srcId="{B191F5AE-F3FD-4469-AFB5-228D9B91C31C}" destId="{58561DCD-2B09-42FC-BA99-DCA4AB78B4FB}" srcOrd="0" destOrd="0" presId="urn:microsoft.com/office/officeart/2005/8/layout/arrow1"/>
    <dgm:cxn modelId="{3D297826-5BA7-4A9F-A72A-D5F4FE78F227}" type="presParOf" srcId="{B191F5AE-F3FD-4469-AFB5-228D9B91C31C}" destId="{9DB16F6A-F856-4883-8D2F-021FC79F034F}" srcOrd="1" destOrd="0" presId="urn:microsoft.com/office/officeart/2005/8/layout/arrow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54AE70-F8DA-4B29-96F5-2F227DD27CBB}" type="doc">
      <dgm:prSet loTypeId="urn:microsoft.com/office/officeart/2005/8/layout/arrow4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67730897-6014-4673-9C27-B8ADE250F544}">
      <dgm:prSet phldrT="[Text]"/>
      <dgm:spPr/>
      <dgm:t>
        <a:bodyPr/>
        <a:lstStyle/>
        <a:p>
          <a:r>
            <a:rPr lang="id-ID" dirty="0" smtClean="0">
              <a:hlinkClick xmlns:r="http://schemas.openxmlformats.org/officeDocument/2006/relationships" r:id="rId1" action="ppaction://hlinksldjump"/>
            </a:rPr>
            <a:t>Back</a:t>
          </a:r>
          <a:endParaRPr lang="id-ID" dirty="0"/>
        </a:p>
      </dgm:t>
    </dgm:pt>
    <dgm:pt modelId="{3FA8D182-42A7-453B-88B4-3610FAC76411}" type="parTrans" cxnId="{93983145-D17F-433C-AA13-36F523FF4790}">
      <dgm:prSet/>
      <dgm:spPr/>
      <dgm:t>
        <a:bodyPr/>
        <a:lstStyle/>
        <a:p>
          <a:endParaRPr lang="id-ID"/>
        </a:p>
      </dgm:t>
    </dgm:pt>
    <dgm:pt modelId="{2C1A5691-AC2E-41E6-9812-DA1E160CAFB8}" type="sibTrans" cxnId="{93983145-D17F-433C-AA13-36F523FF4790}">
      <dgm:prSet/>
      <dgm:spPr/>
      <dgm:t>
        <a:bodyPr/>
        <a:lstStyle/>
        <a:p>
          <a:endParaRPr lang="id-ID"/>
        </a:p>
      </dgm:t>
    </dgm:pt>
    <dgm:pt modelId="{6A147C23-865F-4EA5-90EF-DF3922005DA8}">
      <dgm:prSet phldrT="[Text]"/>
      <dgm:spPr/>
      <dgm:t>
        <a:bodyPr/>
        <a:lstStyle/>
        <a:p>
          <a:r>
            <a:rPr lang="id-ID" b="1" dirty="0" smtClean="0">
              <a:hlinkClick xmlns:r="http://schemas.openxmlformats.org/officeDocument/2006/relationships" r:id="rId2" action="ppaction://hlinksldjump"/>
            </a:rPr>
            <a:t>Next</a:t>
          </a:r>
          <a:endParaRPr lang="id-ID" b="1" dirty="0"/>
        </a:p>
      </dgm:t>
    </dgm:pt>
    <dgm:pt modelId="{B0F101F9-98F2-487B-A273-ADF3F3C09276}" type="parTrans" cxnId="{A8C5EAC1-E332-4B7A-836D-7AC6B6545B1E}">
      <dgm:prSet/>
      <dgm:spPr/>
      <dgm:t>
        <a:bodyPr/>
        <a:lstStyle/>
        <a:p>
          <a:endParaRPr lang="id-ID"/>
        </a:p>
      </dgm:t>
    </dgm:pt>
    <dgm:pt modelId="{8E8666D0-F970-40B5-94CD-7F05395A767E}" type="sibTrans" cxnId="{A8C5EAC1-E332-4B7A-836D-7AC6B6545B1E}">
      <dgm:prSet/>
      <dgm:spPr/>
      <dgm:t>
        <a:bodyPr/>
        <a:lstStyle/>
        <a:p>
          <a:endParaRPr lang="id-ID"/>
        </a:p>
      </dgm:t>
    </dgm:pt>
    <dgm:pt modelId="{5F874DE8-4BEE-4102-B21E-22FF3E6D14C3}" type="pres">
      <dgm:prSet presAssocID="{6D54AE70-F8DA-4B29-96F5-2F227DD27C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CA5D18-8099-4E18-B844-00F775AFFE96}" type="pres">
      <dgm:prSet presAssocID="{67730897-6014-4673-9C27-B8ADE250F544}" presName="upArrow" presStyleLbl="node1" presStyleIdx="0" presStyleCnt="2"/>
      <dgm:spPr/>
    </dgm:pt>
    <dgm:pt modelId="{74E6F33F-6EC8-426F-B63F-52D55721B02A}" type="pres">
      <dgm:prSet presAssocID="{67730897-6014-4673-9C27-B8ADE250F54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4C5BCA-F313-4DFD-8185-A6520FC66400}" type="pres">
      <dgm:prSet presAssocID="{6A147C23-865F-4EA5-90EF-DF3922005DA8}" presName="downArrow" presStyleLbl="node1" presStyleIdx="1" presStyleCnt="2"/>
      <dgm:spPr/>
    </dgm:pt>
    <dgm:pt modelId="{898F3B0B-8A8B-47B1-90CB-525464029263}" type="pres">
      <dgm:prSet presAssocID="{6A147C23-865F-4EA5-90EF-DF3922005DA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8C5EAC1-E332-4B7A-836D-7AC6B6545B1E}" srcId="{6D54AE70-F8DA-4B29-96F5-2F227DD27CBB}" destId="{6A147C23-865F-4EA5-90EF-DF3922005DA8}" srcOrd="1" destOrd="0" parTransId="{B0F101F9-98F2-487B-A273-ADF3F3C09276}" sibTransId="{8E8666D0-F970-40B5-94CD-7F05395A767E}"/>
    <dgm:cxn modelId="{55C58A96-BE68-40FD-B855-A835A371250A}" type="presOf" srcId="{6D54AE70-F8DA-4B29-96F5-2F227DD27CBB}" destId="{5F874DE8-4BEE-4102-B21E-22FF3E6D14C3}" srcOrd="0" destOrd="0" presId="urn:microsoft.com/office/officeart/2005/8/layout/arrow4"/>
    <dgm:cxn modelId="{93983145-D17F-433C-AA13-36F523FF4790}" srcId="{6D54AE70-F8DA-4B29-96F5-2F227DD27CBB}" destId="{67730897-6014-4673-9C27-B8ADE250F544}" srcOrd="0" destOrd="0" parTransId="{3FA8D182-42A7-453B-88B4-3610FAC76411}" sibTransId="{2C1A5691-AC2E-41E6-9812-DA1E160CAFB8}"/>
    <dgm:cxn modelId="{4F65118B-8E7E-4ECB-90E2-5383C4C63E61}" type="presOf" srcId="{6A147C23-865F-4EA5-90EF-DF3922005DA8}" destId="{898F3B0B-8A8B-47B1-90CB-525464029263}" srcOrd="0" destOrd="0" presId="urn:microsoft.com/office/officeart/2005/8/layout/arrow4"/>
    <dgm:cxn modelId="{3F961CA7-C843-4D08-9461-3B81B1EC178A}" type="presOf" srcId="{67730897-6014-4673-9C27-B8ADE250F544}" destId="{74E6F33F-6EC8-426F-B63F-52D55721B02A}" srcOrd="0" destOrd="0" presId="urn:microsoft.com/office/officeart/2005/8/layout/arrow4"/>
    <dgm:cxn modelId="{6738FEB9-4B93-461E-8A6D-5D356D0C8EAB}" type="presParOf" srcId="{5F874DE8-4BEE-4102-B21E-22FF3E6D14C3}" destId="{13CA5D18-8099-4E18-B844-00F775AFFE96}" srcOrd="0" destOrd="0" presId="urn:microsoft.com/office/officeart/2005/8/layout/arrow4"/>
    <dgm:cxn modelId="{25F5B964-263B-4F8A-A5AF-823A9759C897}" type="presParOf" srcId="{5F874DE8-4BEE-4102-B21E-22FF3E6D14C3}" destId="{74E6F33F-6EC8-426F-B63F-52D55721B02A}" srcOrd="1" destOrd="0" presId="urn:microsoft.com/office/officeart/2005/8/layout/arrow4"/>
    <dgm:cxn modelId="{C43EA06E-CF3E-4BB6-9D99-C1F5E2C5CB09}" type="presParOf" srcId="{5F874DE8-4BEE-4102-B21E-22FF3E6D14C3}" destId="{9F4C5BCA-F313-4DFD-8185-A6520FC66400}" srcOrd="2" destOrd="0" presId="urn:microsoft.com/office/officeart/2005/8/layout/arrow4"/>
    <dgm:cxn modelId="{30265308-DD45-48B1-86E5-C143084B2440}" type="presParOf" srcId="{5F874DE8-4BEE-4102-B21E-22FF3E6D14C3}" destId="{898F3B0B-8A8B-47B1-90CB-525464029263}" srcOrd="3" destOrd="0" presId="urn:microsoft.com/office/officeart/2005/8/layout/arrow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DE03BC-3BDF-44D1-9785-DC7DD4FFB7FE}" type="doc">
      <dgm:prSet loTypeId="urn:microsoft.com/office/officeart/2005/8/layout/arrow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9CA26DF-46B9-4B3D-BF84-82B3F91120C9}">
      <dgm:prSet phldrT="[Text]"/>
      <dgm:spPr/>
      <dgm:t>
        <a:bodyPr/>
        <a:lstStyle/>
        <a:p>
          <a:r>
            <a:rPr lang="id-ID" b="1" dirty="0" smtClean="0">
              <a:hlinkClick xmlns:r="http://schemas.openxmlformats.org/officeDocument/2006/relationships" r:id="rId1" action="ppaction://hlinksldjump"/>
            </a:rPr>
            <a:t>Back</a:t>
          </a:r>
          <a:endParaRPr lang="id-ID" b="1" dirty="0"/>
        </a:p>
      </dgm:t>
    </dgm:pt>
    <dgm:pt modelId="{347E46F4-9D24-447C-86EE-B71961DA55D0}" type="parTrans" cxnId="{5FB1D195-3FE7-40CD-8318-BD45788CFBD3}">
      <dgm:prSet/>
      <dgm:spPr/>
      <dgm:t>
        <a:bodyPr/>
        <a:lstStyle/>
        <a:p>
          <a:endParaRPr lang="id-ID"/>
        </a:p>
      </dgm:t>
    </dgm:pt>
    <dgm:pt modelId="{721FA6A3-22D6-4C42-BF28-55AC3048ADA7}" type="sibTrans" cxnId="{5FB1D195-3FE7-40CD-8318-BD45788CFBD3}">
      <dgm:prSet/>
      <dgm:spPr/>
      <dgm:t>
        <a:bodyPr/>
        <a:lstStyle/>
        <a:p>
          <a:endParaRPr lang="id-ID"/>
        </a:p>
      </dgm:t>
    </dgm:pt>
    <dgm:pt modelId="{FDA529B7-6421-4765-9273-1412116C75A6}">
      <dgm:prSet phldrT="[Text]"/>
      <dgm:spPr/>
      <dgm:t>
        <a:bodyPr/>
        <a:lstStyle/>
        <a:p>
          <a:r>
            <a:rPr lang="id-ID" b="1" dirty="0" smtClean="0">
              <a:hlinkClick xmlns:r="http://schemas.openxmlformats.org/officeDocument/2006/relationships" r:id="rId2" action="ppaction://hlinksldjump"/>
            </a:rPr>
            <a:t>Next</a:t>
          </a:r>
          <a:endParaRPr lang="id-ID" b="1" dirty="0"/>
        </a:p>
      </dgm:t>
    </dgm:pt>
    <dgm:pt modelId="{D072C251-35B9-4F86-AC0C-4A60E0AC325D}" type="parTrans" cxnId="{D817CD97-8990-4423-BB32-894FB37CD5CC}">
      <dgm:prSet/>
      <dgm:spPr/>
      <dgm:t>
        <a:bodyPr/>
        <a:lstStyle/>
        <a:p>
          <a:endParaRPr lang="id-ID"/>
        </a:p>
      </dgm:t>
    </dgm:pt>
    <dgm:pt modelId="{0DEF38D5-4D07-48FC-8BE7-637EE3E839DE}" type="sibTrans" cxnId="{D817CD97-8990-4423-BB32-894FB37CD5CC}">
      <dgm:prSet/>
      <dgm:spPr/>
      <dgm:t>
        <a:bodyPr/>
        <a:lstStyle/>
        <a:p>
          <a:endParaRPr lang="id-ID"/>
        </a:p>
      </dgm:t>
    </dgm:pt>
    <dgm:pt modelId="{5546B3FB-F5B3-43B0-A1B5-0708334DF7FB}" type="pres">
      <dgm:prSet presAssocID="{93DE03BC-3BDF-44D1-9785-DC7DD4FFB7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386FB62-3DBF-4EF5-B313-27169D694DB1}" type="pres">
      <dgm:prSet presAssocID="{39CA26DF-46B9-4B3D-BF84-82B3F91120C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24083C-F31D-4175-9791-2BD55FC4A286}" type="pres">
      <dgm:prSet presAssocID="{FDA529B7-6421-4765-9273-1412116C75A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17CD97-8990-4423-BB32-894FB37CD5CC}" srcId="{93DE03BC-3BDF-44D1-9785-DC7DD4FFB7FE}" destId="{FDA529B7-6421-4765-9273-1412116C75A6}" srcOrd="1" destOrd="0" parTransId="{D072C251-35B9-4F86-AC0C-4A60E0AC325D}" sibTransId="{0DEF38D5-4D07-48FC-8BE7-637EE3E839DE}"/>
    <dgm:cxn modelId="{7D93DB1E-F8FA-422E-B846-F29870348467}" type="presOf" srcId="{39CA26DF-46B9-4B3D-BF84-82B3F91120C9}" destId="{4386FB62-3DBF-4EF5-B313-27169D694DB1}" srcOrd="0" destOrd="0" presId="urn:microsoft.com/office/officeart/2005/8/layout/arrow5"/>
    <dgm:cxn modelId="{3EE5B3DF-F357-4E18-94E8-6F62E0D810A6}" type="presOf" srcId="{FDA529B7-6421-4765-9273-1412116C75A6}" destId="{9F24083C-F31D-4175-9791-2BD55FC4A286}" srcOrd="0" destOrd="0" presId="urn:microsoft.com/office/officeart/2005/8/layout/arrow5"/>
    <dgm:cxn modelId="{ADB9F8E8-9919-4759-9449-A65F1C1A2E8C}" type="presOf" srcId="{93DE03BC-3BDF-44D1-9785-DC7DD4FFB7FE}" destId="{5546B3FB-F5B3-43B0-A1B5-0708334DF7FB}" srcOrd="0" destOrd="0" presId="urn:microsoft.com/office/officeart/2005/8/layout/arrow5"/>
    <dgm:cxn modelId="{5FB1D195-3FE7-40CD-8318-BD45788CFBD3}" srcId="{93DE03BC-3BDF-44D1-9785-DC7DD4FFB7FE}" destId="{39CA26DF-46B9-4B3D-BF84-82B3F91120C9}" srcOrd="0" destOrd="0" parTransId="{347E46F4-9D24-447C-86EE-B71961DA55D0}" sibTransId="{721FA6A3-22D6-4C42-BF28-55AC3048ADA7}"/>
    <dgm:cxn modelId="{778BACC4-9B76-4BE3-9EC9-87A3492347FE}" type="presParOf" srcId="{5546B3FB-F5B3-43B0-A1B5-0708334DF7FB}" destId="{4386FB62-3DBF-4EF5-B313-27169D694DB1}" srcOrd="0" destOrd="0" presId="urn:microsoft.com/office/officeart/2005/8/layout/arrow5"/>
    <dgm:cxn modelId="{7D8919C4-CFD9-4F37-A3D6-D5394C40EA3B}" type="presParOf" srcId="{5546B3FB-F5B3-43B0-A1B5-0708334DF7FB}" destId="{9F24083C-F31D-4175-9791-2BD55FC4A286}" srcOrd="1" destOrd="0" presId="urn:microsoft.com/office/officeart/2005/8/layout/arrow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2E1743-E566-45DE-B2AA-0DF254F7AC1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982D183-C398-4B09-B114-5E6960DF4D60}">
      <dgm:prSet phldrT="[Text]"/>
      <dgm:spPr/>
      <dgm:t>
        <a:bodyPr/>
        <a:lstStyle/>
        <a:p>
          <a:r>
            <a:rPr lang="id-ID" b="1" dirty="0" smtClean="0">
              <a:hlinkClick xmlns:r="http://schemas.openxmlformats.org/officeDocument/2006/relationships" r:id="rId1" action="ppaction://hlinksldjump"/>
            </a:rPr>
            <a:t>Back</a:t>
          </a:r>
          <a:endParaRPr lang="id-ID" b="1" dirty="0"/>
        </a:p>
      </dgm:t>
    </dgm:pt>
    <dgm:pt modelId="{9C2403F4-BC5F-4F01-8B7E-63372CE6A29E}" type="parTrans" cxnId="{A2C96C53-635F-4DA5-983B-CD4C8132D4E7}">
      <dgm:prSet/>
      <dgm:spPr/>
      <dgm:t>
        <a:bodyPr/>
        <a:lstStyle/>
        <a:p>
          <a:endParaRPr lang="id-ID"/>
        </a:p>
      </dgm:t>
    </dgm:pt>
    <dgm:pt modelId="{A33F4F8C-150A-48CA-88FE-938FA33FDA11}" type="sibTrans" cxnId="{A2C96C53-635F-4DA5-983B-CD4C8132D4E7}">
      <dgm:prSet/>
      <dgm:spPr/>
      <dgm:t>
        <a:bodyPr/>
        <a:lstStyle/>
        <a:p>
          <a:endParaRPr lang="id-ID"/>
        </a:p>
      </dgm:t>
    </dgm:pt>
    <dgm:pt modelId="{20F54866-CEB0-44BD-BC1B-ACC7045F979F}">
      <dgm:prSet phldrT="[Text]"/>
      <dgm:spPr/>
      <dgm:t>
        <a:bodyPr/>
        <a:lstStyle/>
        <a:p>
          <a:r>
            <a:rPr lang="id-ID" b="1" dirty="0" smtClean="0">
              <a:hlinkClick xmlns:r="http://schemas.openxmlformats.org/officeDocument/2006/relationships" r:id="rId2" action="ppaction://hlinksldjump"/>
            </a:rPr>
            <a:t>Next</a:t>
          </a:r>
          <a:endParaRPr lang="id-ID" b="1" dirty="0"/>
        </a:p>
      </dgm:t>
    </dgm:pt>
    <dgm:pt modelId="{479F3D1C-4E8B-49AB-B780-EA8796F97B58}" type="parTrans" cxnId="{DE21DFF6-20AD-4E98-A390-50BD9D751F47}">
      <dgm:prSet/>
      <dgm:spPr/>
      <dgm:t>
        <a:bodyPr/>
        <a:lstStyle/>
        <a:p>
          <a:endParaRPr lang="id-ID"/>
        </a:p>
      </dgm:t>
    </dgm:pt>
    <dgm:pt modelId="{A415E27D-F024-4744-821E-C7C939B05F8D}" type="sibTrans" cxnId="{DE21DFF6-20AD-4E98-A390-50BD9D751F47}">
      <dgm:prSet/>
      <dgm:spPr/>
      <dgm:t>
        <a:bodyPr/>
        <a:lstStyle/>
        <a:p>
          <a:endParaRPr lang="id-ID"/>
        </a:p>
      </dgm:t>
    </dgm:pt>
    <dgm:pt modelId="{439A7D24-D6F6-4C18-9BD8-9A816191DBEE}" type="pres">
      <dgm:prSet presAssocID="{312E1743-E566-45DE-B2AA-0DF254F7AC1C}" presName="linearFlow" presStyleCnt="0">
        <dgm:presLayoutVars>
          <dgm:dir/>
          <dgm:resizeHandles val="exact"/>
        </dgm:presLayoutVars>
      </dgm:prSet>
      <dgm:spPr/>
    </dgm:pt>
    <dgm:pt modelId="{50B49679-FE85-4468-8981-9D889ADFEB5D}" type="pres">
      <dgm:prSet presAssocID="{6982D183-C398-4B09-B114-5E6960DF4D6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2F9C79-B54D-4872-842F-84176F4A76FB}" type="pres">
      <dgm:prSet presAssocID="{A33F4F8C-150A-48CA-88FE-938FA33FDA11}" presName="spacerL" presStyleCnt="0"/>
      <dgm:spPr/>
    </dgm:pt>
    <dgm:pt modelId="{5BC085DE-CCDF-41AD-ABE8-EE38691D0245}" type="pres">
      <dgm:prSet presAssocID="{A33F4F8C-150A-48CA-88FE-938FA33FDA11}" presName="sibTrans" presStyleLbl="sibTrans2D1" presStyleIdx="0" presStyleCnt="1"/>
      <dgm:spPr/>
      <dgm:t>
        <a:bodyPr/>
        <a:lstStyle/>
        <a:p>
          <a:endParaRPr lang="id-ID"/>
        </a:p>
      </dgm:t>
    </dgm:pt>
    <dgm:pt modelId="{05FE9103-E7CC-4D28-A008-A1A4862E2A76}" type="pres">
      <dgm:prSet presAssocID="{A33F4F8C-150A-48CA-88FE-938FA33FDA11}" presName="spacerR" presStyleCnt="0"/>
      <dgm:spPr/>
    </dgm:pt>
    <dgm:pt modelId="{50CFD8F6-AC26-4129-B8B6-9DD7BDBC4CED}" type="pres">
      <dgm:prSet presAssocID="{20F54866-CEB0-44BD-BC1B-ACC7045F979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CB259DF-3549-4E27-BDB5-D5BEBCAB14F2}" type="presOf" srcId="{20F54866-CEB0-44BD-BC1B-ACC7045F979F}" destId="{50CFD8F6-AC26-4129-B8B6-9DD7BDBC4CED}" srcOrd="0" destOrd="0" presId="urn:microsoft.com/office/officeart/2005/8/layout/equation1"/>
    <dgm:cxn modelId="{3846A901-4020-4BDB-B3DC-0BE824E7E658}" type="presOf" srcId="{6982D183-C398-4B09-B114-5E6960DF4D60}" destId="{50B49679-FE85-4468-8981-9D889ADFEB5D}" srcOrd="0" destOrd="0" presId="urn:microsoft.com/office/officeart/2005/8/layout/equation1"/>
    <dgm:cxn modelId="{E7DA574F-7166-48D2-9B4F-F2E1A459A806}" type="presOf" srcId="{A33F4F8C-150A-48CA-88FE-938FA33FDA11}" destId="{5BC085DE-CCDF-41AD-ABE8-EE38691D0245}" srcOrd="0" destOrd="0" presId="urn:microsoft.com/office/officeart/2005/8/layout/equation1"/>
    <dgm:cxn modelId="{DE21DFF6-20AD-4E98-A390-50BD9D751F47}" srcId="{312E1743-E566-45DE-B2AA-0DF254F7AC1C}" destId="{20F54866-CEB0-44BD-BC1B-ACC7045F979F}" srcOrd="1" destOrd="0" parTransId="{479F3D1C-4E8B-49AB-B780-EA8796F97B58}" sibTransId="{A415E27D-F024-4744-821E-C7C939B05F8D}"/>
    <dgm:cxn modelId="{7854F442-C3CB-4B85-9EF3-3994B99B81E3}" type="presOf" srcId="{312E1743-E566-45DE-B2AA-0DF254F7AC1C}" destId="{439A7D24-D6F6-4C18-9BD8-9A816191DBEE}" srcOrd="0" destOrd="0" presId="urn:microsoft.com/office/officeart/2005/8/layout/equation1"/>
    <dgm:cxn modelId="{A2C96C53-635F-4DA5-983B-CD4C8132D4E7}" srcId="{312E1743-E566-45DE-B2AA-0DF254F7AC1C}" destId="{6982D183-C398-4B09-B114-5E6960DF4D60}" srcOrd="0" destOrd="0" parTransId="{9C2403F4-BC5F-4F01-8B7E-63372CE6A29E}" sibTransId="{A33F4F8C-150A-48CA-88FE-938FA33FDA11}"/>
    <dgm:cxn modelId="{951814E5-8F4F-4064-9BD9-E00F650C427A}" type="presParOf" srcId="{439A7D24-D6F6-4C18-9BD8-9A816191DBEE}" destId="{50B49679-FE85-4468-8981-9D889ADFEB5D}" srcOrd="0" destOrd="0" presId="urn:microsoft.com/office/officeart/2005/8/layout/equation1"/>
    <dgm:cxn modelId="{B5E7F120-E85E-444E-AE6E-8D8DADD83953}" type="presParOf" srcId="{439A7D24-D6F6-4C18-9BD8-9A816191DBEE}" destId="{CE2F9C79-B54D-4872-842F-84176F4A76FB}" srcOrd="1" destOrd="0" presId="urn:microsoft.com/office/officeart/2005/8/layout/equation1"/>
    <dgm:cxn modelId="{9FEF5583-FA51-4557-B5AA-6FC75C84C58E}" type="presParOf" srcId="{439A7D24-D6F6-4C18-9BD8-9A816191DBEE}" destId="{5BC085DE-CCDF-41AD-ABE8-EE38691D0245}" srcOrd="2" destOrd="0" presId="urn:microsoft.com/office/officeart/2005/8/layout/equation1"/>
    <dgm:cxn modelId="{F664C7B9-5371-4AD4-A961-6DCEC3BBE377}" type="presParOf" srcId="{439A7D24-D6F6-4C18-9BD8-9A816191DBEE}" destId="{05FE9103-E7CC-4D28-A008-A1A4862E2A76}" srcOrd="3" destOrd="0" presId="urn:microsoft.com/office/officeart/2005/8/layout/equation1"/>
    <dgm:cxn modelId="{77AB3004-5765-48BA-8E78-F88A46030933}" type="presParOf" srcId="{439A7D24-D6F6-4C18-9BD8-9A816191DBEE}" destId="{50CFD8F6-AC26-4129-B8B6-9DD7BDBC4CED}" srcOrd="4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AD909A-6649-44C6-B864-3E72601D73DA}" type="datetimeFigureOut">
              <a:rPr lang="id-ID" smtClean="0"/>
              <a:pPr/>
              <a:t>04/12/2020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2C8834-FFB4-4663-93DF-318F358ED9C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diagramColors" Target="../diagrams/colors2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diagramColors" Target="../diagrams/colors2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Assalamu’alaikum</a:t>
            </a:r>
            <a:endParaRPr lang="id-ID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785926"/>
            <a:ext cx="7215238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Nama	: Leoni Wulandari</a:t>
            </a:r>
          </a:p>
          <a:p>
            <a:pPr>
              <a:buNone/>
            </a:pPr>
            <a:r>
              <a:rPr lang="id-ID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NPM	: 2017011022</a:t>
            </a:r>
          </a:p>
          <a:p>
            <a:pPr>
              <a:buNone/>
            </a:pPr>
            <a:r>
              <a:rPr lang="id-ID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	: B (Kimia 2020)</a:t>
            </a:r>
            <a:endParaRPr lang="id-ID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imasi 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14818"/>
            <a:ext cx="211456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42248" cy="785794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7929586" cy="6000768"/>
          </a:xfrm>
        </p:spPr>
        <p:txBody>
          <a:bodyPr/>
          <a:lstStyle/>
          <a:p>
            <a:pPr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engandung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musyawarah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kedaulatan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menyangkut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hajat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musayawarah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mufakat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demokratis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teguh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musyawarah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anti-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golongan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pendapat</a:t>
            </a:r>
            <a:endParaRPr lang="id-ID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786446" y="5357826"/>
          <a:ext cx="3357554" cy="15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85794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976" y="785794"/>
            <a:ext cx="7662696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engandung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Wujud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id-ID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teguh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bersikap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lain</a:t>
            </a:r>
            <a:r>
              <a:rPr lang="id-ID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enunaikan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menuntut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lain,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boros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pemerataan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ketimbang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mendistribusikan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kekayaan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menghindari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memperdalam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kesenjangan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id-ID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72198" y="5500702"/>
          <a:ext cx="3071802" cy="13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429652" cy="642942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endParaRPr lang="id-ID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214678" y="1500174"/>
          <a:ext cx="485778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5715016"/>
          <a:ext cx="1857356" cy="11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71480"/>
            <a:ext cx="8534400" cy="1000132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976" y="1714488"/>
            <a:ext cx="7662696" cy="4384560"/>
          </a:xfrm>
        </p:spPr>
        <p:txBody>
          <a:bodyPr/>
          <a:lstStyle/>
          <a:p>
            <a:pPr>
              <a:buNone/>
            </a:pPr>
            <a:r>
              <a:rPr lang="id-ID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dalah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menyalahgunakan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keuntungan</a:t>
            </a:r>
            <a:endParaRPr lang="id-ID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143504" y="3643314"/>
          <a:ext cx="4000496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642918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endParaRPr 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28670"/>
            <a:ext cx="8503920" cy="5170378"/>
          </a:xfrm>
        </p:spPr>
        <p:txBody>
          <a:bodyPr/>
          <a:lstStyle/>
          <a:p>
            <a:pPr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E-KTP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pengadaan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KTP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2010,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penyelidikan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bertahun-tahun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pejabat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terlibat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Narogong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Sugiana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Miryam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Hariani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Markus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Novanto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Novanto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sempat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booming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drama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penangkapannya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disertai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kecelakaan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palsu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mobilnya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menabrak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menghindari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penangkapan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000496" y="5000636"/>
          <a:ext cx="442915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785818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endParaRPr 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28662" y="1428736"/>
          <a:ext cx="5214975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929322" y="2000240"/>
          <a:ext cx="171451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93176" cy="1071570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Eksternal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43116"/>
            <a:ext cx="8503920" cy="3955932"/>
          </a:xfrm>
        </p:spPr>
        <p:txBody>
          <a:bodyPr/>
          <a:lstStyle/>
          <a:p>
            <a:pPr>
              <a:buNone/>
            </a:pPr>
            <a:r>
              <a:rPr lang="id-ID" sz="2800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Adanya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unsur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manusia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memiliki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kekuatan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memaksa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korupsi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Kekuatan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eksternal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misalnya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budaya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watak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masyarakat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penegakan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baik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aspek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peraturan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maupun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aparat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meminimalisir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terjadinya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korupsi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786446" y="5000636"/>
          <a:ext cx="3357554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642918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Internal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8091324" cy="4000528"/>
          </a:xfrm>
        </p:spPr>
        <p:txBody>
          <a:bodyPr/>
          <a:lstStyle/>
          <a:p>
            <a:pPr>
              <a:buNone/>
            </a:pPr>
            <a:r>
              <a:rPr lang="id-ID" sz="2800" dirty="0" smtClean="0">
                <a:ea typeface="Tahoma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Adanya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unsur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dari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dalam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diri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individu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mendapat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penguatan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melalui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pendidikan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pembiasaan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Pendidikan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kuat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adalah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dari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keluarga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untuk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menanamkan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jiwa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anti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korupsi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kemudian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diperkuat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dengan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pendidikan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formal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di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sekolah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maupun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non formal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di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luar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imes New Roman" pitchFamily="18" charset="0"/>
              </a:rPr>
              <a:t>sekolah</a:t>
            </a:r>
            <a:r>
              <a:rPr lang="en-US" sz="2800" dirty="0" smtClean="0">
                <a:ea typeface="Tahoma" pitchFamily="34" charset="0"/>
                <a:cs typeface="Times New Roman" pitchFamily="18" charset="0"/>
              </a:rPr>
              <a:t>.</a:t>
            </a: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72066" y="4714884"/>
          <a:ext cx="3024166" cy="214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57232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071546"/>
            <a:ext cx="8503920" cy="4429156"/>
          </a:xfrm>
        </p:spPr>
        <p:txBody>
          <a:bodyPr/>
          <a:lstStyle/>
          <a:p>
            <a:pPr>
              <a:buNone/>
            </a:pPr>
            <a:r>
              <a:rPr lang="id-ID" sz="2800" dirty="0" smtClean="0"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jangkau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Media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mendidik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berkepribadian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imasi 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718"/>
            <a:ext cx="1643042" cy="123228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6357950" y="4714884"/>
          <a:ext cx="2786050" cy="214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M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embangun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id-ID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K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esadaran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id-I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oral </a:t>
            </a:r>
            <a:r>
              <a:rPr lang="id-I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nti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id-ID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K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orupsi</a:t>
            </a:r>
            <a:endParaRPr lang="id-ID" b="1" dirty="0">
              <a:solidFill>
                <a:schemeClr val="tx1"/>
              </a:solidFill>
              <a:hlinkClick r:id="rId3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Maksud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moral anti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mentalitas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penguatan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internal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betul-betul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pahami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dihayati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amalkan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menurunkan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4500570"/>
          <a:ext cx="1714480" cy="235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id-ID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 Sebagai Sistem Etika</a:t>
            </a:r>
            <a:endParaRPr lang="id-ID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				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3643306" y="58362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71538" y="1397000"/>
          <a:ext cx="757242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2500298" y="2428868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57884" y="2428868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285984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00089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Kesimpulan</a:t>
            </a:r>
            <a:endParaRPr 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ketuhanan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moril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pemberantasan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imasi 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790882"/>
            <a:ext cx="2024052" cy="206711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0" y="4786322"/>
          <a:ext cx="1785918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id-ID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d-ID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Yaitu rumusan dan pedoman kehidupan berbangsa dan bernegara bagi seluruh rakyat Indonesia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715008" y="4071942"/>
          <a:ext cx="3214710" cy="278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id-ID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d-ID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cs typeface="Times New Roman" pitchFamily="18" charset="0"/>
              </a:rPr>
              <a:t>	</a:t>
            </a:r>
            <a:r>
              <a:rPr lang="id-ID" sz="3400" dirty="0" smtClean="0">
                <a:latin typeface="Times New Roman" pitchFamily="18" charset="0"/>
                <a:cs typeface="Times New Roman" pitchFamily="18" charset="0"/>
              </a:rPr>
              <a:t>Adalah s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uatu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watak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id-ID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bertanggung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berhadapan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moral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357686" y="4714884"/>
          <a:ext cx="4786314" cy="214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d-ID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72386" cy="4857784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cs typeface="Times New Roman" pitchFamily="18" charset="0"/>
              </a:rPr>
              <a:t>	</a:t>
            </a:r>
            <a:r>
              <a:rPr lang="id-ID" sz="3500" dirty="0" smtClean="0">
                <a:latin typeface="Times New Roman" pitchFamily="18" charset="0"/>
                <a:cs typeface="Times New Roman" pitchFamily="18" charset="0"/>
              </a:rPr>
              <a:t>Yaitu e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tika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mendasarkan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ketuhanan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3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071934" y="3500438"/>
          <a:ext cx="3714776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358114" cy="857256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id-ID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d-ID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id-ID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endParaRPr 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42976" y="1428736"/>
          <a:ext cx="692948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072198" y="5357826"/>
          <a:ext cx="3071802" cy="15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928670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 Ketuhanan</a:t>
            </a:r>
            <a:endParaRPr 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7643834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>
                <a:solidFill>
                  <a:schemeClr val="bg1"/>
                </a:solidFill>
              </a:rPr>
              <a:t>	M</a:t>
            </a:r>
            <a:r>
              <a:rPr lang="en-US" sz="2800" dirty="0" err="1" smtClean="0">
                <a:solidFill>
                  <a:schemeClr val="bg1"/>
                </a:solidFill>
              </a:rPr>
              <a:t>engandung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nilai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religius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atau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keyakinan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Tuhan</a:t>
            </a:r>
            <a:r>
              <a:rPr lang="en-US" sz="2800" dirty="0" smtClean="0">
                <a:solidFill>
                  <a:schemeClr val="bg1"/>
                </a:solidFill>
              </a:rPr>
              <a:t> YME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ketaqwaan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kepada-Nya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</a:rPr>
              <a:t>Seseorang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dikatakan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menjunjung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tinggi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nilai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ketuhanan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bila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bertaqwa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Tuhan</a:t>
            </a:r>
            <a:r>
              <a:rPr lang="en-US" sz="2800" dirty="0" smtClean="0">
                <a:solidFill>
                  <a:schemeClr val="bg1"/>
                </a:solidFill>
              </a:rPr>
              <a:t> YME </a:t>
            </a:r>
            <a:r>
              <a:rPr lang="en-US" sz="2800" dirty="0" err="1" smtClean="0">
                <a:solidFill>
                  <a:schemeClr val="bg1"/>
                </a:solidFill>
              </a:rPr>
              <a:t>sesuai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agama yang </a:t>
            </a:r>
            <a:r>
              <a:rPr lang="en-US" sz="2800" dirty="0" err="1" smtClean="0">
                <a:solidFill>
                  <a:schemeClr val="bg1"/>
                </a:solidFill>
              </a:rPr>
              <a:t>dianutnya</a:t>
            </a:r>
            <a:r>
              <a:rPr lang="id-ID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err="1" smtClean="0">
                <a:solidFill>
                  <a:schemeClr val="bg1"/>
                </a:solidFill>
              </a:rPr>
              <a:t>S</a:t>
            </a:r>
            <a:r>
              <a:rPr lang="en-US" sz="2800" dirty="0" err="1" smtClean="0">
                <a:solidFill>
                  <a:schemeClr val="bg1"/>
                </a:solidFill>
              </a:rPr>
              <a:t>aling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menghormati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antar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pemeluk</a:t>
            </a:r>
            <a:r>
              <a:rPr lang="en-US" sz="2800" dirty="0" smtClean="0">
                <a:solidFill>
                  <a:schemeClr val="bg1"/>
                </a:solidFill>
              </a:rPr>
              <a:t> agama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penganut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kepercayaan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berbeda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memberi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kebebasan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orang</a:t>
            </a:r>
            <a:r>
              <a:rPr lang="en-US" sz="2800" dirty="0" smtClean="0">
                <a:solidFill>
                  <a:schemeClr val="bg1"/>
                </a:solidFill>
              </a:rPr>
              <a:t> lain </a:t>
            </a:r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beribadah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sesuai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agamanya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tidak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memaksakan</a:t>
            </a:r>
            <a:r>
              <a:rPr lang="en-US" sz="2800" dirty="0" smtClean="0">
                <a:solidFill>
                  <a:schemeClr val="bg1"/>
                </a:solidFill>
              </a:rPr>
              <a:t> agama </a:t>
            </a:r>
            <a:r>
              <a:rPr lang="en-US" sz="2800" dirty="0" err="1" smtClean="0">
                <a:solidFill>
                  <a:schemeClr val="bg1"/>
                </a:solidFill>
              </a:rPr>
              <a:t>atau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kepercayaan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dianutnya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orang</a:t>
            </a:r>
            <a:r>
              <a:rPr lang="en-US" sz="2800" dirty="0" smtClean="0">
                <a:solidFill>
                  <a:schemeClr val="bg1"/>
                </a:solidFill>
              </a:rPr>
              <a:t> lain.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643834" y="0"/>
          <a:ext cx="1500166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57232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endParaRPr 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51703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engandung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humanitarian.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teguh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perbuatannya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martabat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lain.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wujud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berpedoman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menghormati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beradab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cipta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rasa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karsa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endParaRPr lang="id-ID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5072074"/>
          <a:ext cx="3071834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Persatuan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9144000" cy="5098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/>
              <a:t>	M</a:t>
            </a:r>
            <a:r>
              <a:rPr lang="en-US" sz="2800" dirty="0" err="1" smtClean="0"/>
              <a:t>engandung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moral </a:t>
            </a:r>
            <a:r>
              <a:rPr lang="en-US" sz="2800" dirty="0" err="1" smtClean="0"/>
              <a:t>persatuan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. </a:t>
            </a:r>
            <a:r>
              <a:rPr lang="en-US" sz="2800" dirty="0" err="1" smtClean="0"/>
              <a:t>Artinya</a:t>
            </a:r>
            <a:r>
              <a:rPr lang="en-US" sz="2800" dirty="0" smtClean="0"/>
              <a:t>,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warga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dimanapun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berbuat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bertindak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niatan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memecah</a:t>
            </a:r>
            <a:r>
              <a:rPr lang="en-US" sz="2800" dirty="0" smtClean="0"/>
              <a:t> </a:t>
            </a:r>
            <a:r>
              <a:rPr lang="en-US" sz="2800" dirty="0" err="1" smtClean="0"/>
              <a:t>belah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.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tersirat</a:t>
            </a:r>
            <a:r>
              <a:rPr lang="en-US" sz="2800" dirty="0" smtClean="0"/>
              <a:t>,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persatuan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menuntut</a:t>
            </a:r>
            <a:r>
              <a:rPr lang="en-US" sz="2800" dirty="0" smtClean="0"/>
              <a:t> </a:t>
            </a:r>
            <a:r>
              <a:rPr lang="en-US" sz="2800" dirty="0" err="1" smtClean="0"/>
              <a:t>pengakuan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keanekaragaman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, </a:t>
            </a:r>
            <a:r>
              <a:rPr lang="en-US" sz="2800" dirty="0" err="1" smtClean="0"/>
              <a:t>bahasa</a:t>
            </a:r>
            <a:r>
              <a:rPr lang="en-US" sz="2800" dirty="0" smtClean="0"/>
              <a:t>, </a:t>
            </a:r>
            <a:r>
              <a:rPr lang="en-US" sz="2800" dirty="0" err="1" smtClean="0"/>
              <a:t>adat</a:t>
            </a:r>
            <a:r>
              <a:rPr lang="en-US" sz="2800" dirty="0" smtClean="0"/>
              <a:t>, agama,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kekuatan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pemersatu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 Indonesia. </a:t>
            </a:r>
            <a:r>
              <a:rPr lang="en-US" sz="2800" dirty="0" err="1" smtClean="0"/>
              <a:t>Seseorang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diatakan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memegang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persatuan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sikapnya</a:t>
            </a:r>
            <a:r>
              <a:rPr lang="en-US" sz="2800" dirty="0" smtClean="0"/>
              <a:t> </a:t>
            </a:r>
            <a:r>
              <a:rPr lang="en-US" sz="2800" dirty="0" err="1" smtClean="0"/>
              <a:t>mau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, </a:t>
            </a:r>
            <a:r>
              <a:rPr lang="en-US" sz="2800" dirty="0" err="1" smtClean="0"/>
              <a:t>cinta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air, </a:t>
            </a:r>
            <a:r>
              <a:rPr lang="en-US" sz="2800" dirty="0" err="1" smtClean="0"/>
              <a:t>rela</a:t>
            </a:r>
            <a:r>
              <a:rPr lang="en-US" sz="2800" dirty="0" smtClean="0"/>
              <a:t> </a:t>
            </a:r>
            <a:r>
              <a:rPr lang="en-US" sz="2800" dirty="0" err="1" smtClean="0"/>
              <a:t>berkorban</a:t>
            </a:r>
            <a:r>
              <a:rPr lang="en-US" sz="2800" dirty="0" smtClean="0"/>
              <a:t> </a:t>
            </a:r>
            <a:r>
              <a:rPr lang="en-US" sz="2800" dirty="0" err="1" smtClean="0"/>
              <a:t>demi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menyukai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negeri</a:t>
            </a:r>
            <a:r>
              <a:rPr lang="en-US" sz="2800" dirty="0" smtClean="0"/>
              <a:t>.</a:t>
            </a:r>
            <a:endParaRPr lang="id-ID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00232" y="5857892"/>
          <a:ext cx="3714776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523</TotalTime>
  <Words>121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Assalamu’alaikum</vt:lpstr>
      <vt:lpstr>Pancasila Sebagai Sistem Etika</vt:lpstr>
      <vt:lpstr>Apa itu Pancasila?</vt:lpstr>
      <vt:lpstr>Apa itu Etika?</vt:lpstr>
      <vt:lpstr>Apa itu Etika Pancasila?</vt:lpstr>
      <vt:lpstr>Nilai - Nilai Etika Pancasila</vt:lpstr>
      <vt:lpstr>Nilai Ketuhanan</vt:lpstr>
      <vt:lpstr>Nilai Kemanusiaan</vt:lpstr>
      <vt:lpstr>Nilai Persatuan</vt:lpstr>
      <vt:lpstr>Nilai Kerakyatan</vt:lpstr>
      <vt:lpstr>Nilai Keadilan</vt:lpstr>
      <vt:lpstr>Korupsi</vt:lpstr>
      <vt:lpstr>Apa itu Korupsi?</vt:lpstr>
      <vt:lpstr>Contoh Kasus Korupsi</vt:lpstr>
      <vt:lpstr>Penyelesaian Korupsi</vt:lpstr>
      <vt:lpstr>Pendekatan Eksternal</vt:lpstr>
      <vt:lpstr>Pendekatan Internal</vt:lpstr>
      <vt:lpstr>Peran Media</vt:lpstr>
      <vt:lpstr>Membangun Kesadaran Moral Anti Korupsi</vt:lpstr>
      <vt:lpstr>Kesimpulan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48</cp:revision>
  <dcterms:created xsi:type="dcterms:W3CDTF">2020-11-30T22:57:07Z</dcterms:created>
  <dcterms:modified xsi:type="dcterms:W3CDTF">2020-12-04T09:36:33Z</dcterms:modified>
</cp:coreProperties>
</file>