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71" r:id="rId2"/>
    <p:sldId id="256" r:id="rId3"/>
    <p:sldId id="279" r:id="rId4"/>
    <p:sldId id="259" r:id="rId5"/>
    <p:sldId id="264" r:id="rId6"/>
    <p:sldId id="283" r:id="rId7"/>
    <p:sldId id="263" r:id="rId8"/>
    <p:sldId id="287" r:id="rId9"/>
    <p:sldId id="288" r:id="rId10"/>
    <p:sldId id="289" r:id="rId11"/>
    <p:sldId id="290" r:id="rId12"/>
    <p:sldId id="285" r:id="rId13"/>
  </p:sldIdLst>
  <p:sldSz cx="9144000" cy="5143500" type="screen16x9"/>
  <p:notesSz cx="6858000" cy="9144000"/>
  <p:embeddedFontLst>
    <p:embeddedFont>
      <p:font typeface="Bahiana" panose="020B0604020202020204" charset="0"/>
      <p:regular r:id="rId15"/>
    </p:embeddedFont>
    <p:embeddedFont>
      <p:font typeface="Barlow" panose="020B0604020202020204" charset="0"/>
      <p:regular r:id="rId16"/>
      <p:bold r:id="rId17"/>
      <p:italic r:id="rId18"/>
      <p:boldItalic r:id="rId19"/>
    </p:embeddedFont>
    <p:embeddedFont>
      <p:font typeface="Love Ya Like A Sister" panose="020B0604020202020204" charset="0"/>
      <p:regular r:id="rId20"/>
    </p:embeddedFont>
    <p:embeddedFont>
      <p:font typeface="Tulpen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88849-4944-4917-A1E2-1C999AB50F1E}">
  <a:tblStyle styleId="{01B88849-4944-4917-A1E2-1C999AB50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1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" name="Google Shape;3391;g6b20e223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2" name="Google Shape;3392;g6b20e2230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5" name="Google Shape;4555;g6bd56c9061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6" name="Google Shape;4556;g6bd56c9061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3" name="Google Shape;2633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7" name="Google Shape;5257;g75c7a8d047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8" name="Google Shape;5258;g75c7a8d047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1" name="Google Shape;4561;g6bd56c9061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2" name="Google Shape;4562;g6bd56c9061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3" name="Google Shape;2633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g6be81bf08b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4" name="Google Shape;4664;g6be81bf08b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g6bd56c9061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9" name="Google Shape;4099;g6bd56c9061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25275" y="3575350"/>
            <a:ext cx="32319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5199025" y="3575325"/>
            <a:ext cx="32319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25275" y="2872850"/>
            <a:ext cx="3231900" cy="7812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199025" y="2877850"/>
            <a:ext cx="3231900" cy="7812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075" y="-41600"/>
            <a:ext cx="9217949" cy="51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025" y="0"/>
            <a:ext cx="9174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0950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2"/>
          </p:nvPr>
        </p:nvSpPr>
        <p:spPr>
          <a:xfrm>
            <a:off x="3421421" y="211507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3"/>
          </p:nvPr>
        </p:nvSpPr>
        <p:spPr>
          <a:xfrm>
            <a:off x="7477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60950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3421421" y="26427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7477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506125" y="1786700"/>
            <a:ext cx="62319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ONLY_2_1_1_1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60" r:id="rId4"/>
    <p:sldLayoutId id="2147483661" r:id="rId5"/>
    <p:sldLayoutId id="2147483662" r:id="rId6"/>
    <p:sldLayoutId id="2147483663" r:id="rId7"/>
    <p:sldLayoutId id="2147483667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" name="Google Shape;3394;p47"/>
          <p:cNvSpPr txBox="1">
            <a:spLocks noGrp="1"/>
          </p:cNvSpPr>
          <p:nvPr>
            <p:ph type="title"/>
          </p:nvPr>
        </p:nvSpPr>
        <p:spPr>
          <a:xfrm>
            <a:off x="61663" y="1347004"/>
            <a:ext cx="6576193" cy="2706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1"/>
                </a:solidFill>
              </a:rPr>
              <a:t>Nama : </a:t>
            </a:r>
            <a:r>
              <a:rPr lang="en-US" sz="6600" dirty="0" err="1">
                <a:solidFill>
                  <a:schemeClr val="bg1"/>
                </a:solidFill>
              </a:rPr>
              <a:t>Misye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Cristiany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Siagian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NPM : 2017011075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Kelas : Kimia A</a:t>
            </a:r>
            <a:br>
              <a:rPr lang="en-US" sz="6600" dirty="0">
                <a:solidFill>
                  <a:schemeClr val="bg1"/>
                </a:solidFill>
              </a:rPr>
            </a:br>
            <a:endParaRPr sz="6600" dirty="0">
              <a:solidFill>
                <a:schemeClr val="bg1"/>
              </a:solidFill>
            </a:endParaRPr>
          </a:p>
        </p:txBody>
      </p:sp>
      <p:grpSp>
        <p:nvGrpSpPr>
          <p:cNvPr id="3395" name="Google Shape;3395;p47"/>
          <p:cNvGrpSpPr/>
          <p:nvPr/>
        </p:nvGrpSpPr>
        <p:grpSpPr>
          <a:xfrm>
            <a:off x="5641752" y="2001492"/>
            <a:ext cx="3529514" cy="3319877"/>
            <a:chOff x="5641752" y="2001492"/>
            <a:chExt cx="3529514" cy="3319877"/>
          </a:xfrm>
        </p:grpSpPr>
        <p:grpSp>
          <p:nvGrpSpPr>
            <p:cNvPr id="3396" name="Google Shape;3396;p47"/>
            <p:cNvGrpSpPr/>
            <p:nvPr/>
          </p:nvGrpSpPr>
          <p:grpSpPr>
            <a:xfrm>
              <a:off x="5641752" y="3267709"/>
              <a:ext cx="1271232" cy="2053659"/>
              <a:chOff x="5641752" y="3267709"/>
              <a:chExt cx="1271232" cy="2053659"/>
            </a:xfrm>
          </p:grpSpPr>
          <p:grpSp>
            <p:nvGrpSpPr>
              <p:cNvPr id="3397" name="Google Shape;3397;p47"/>
              <p:cNvGrpSpPr/>
              <p:nvPr/>
            </p:nvGrpSpPr>
            <p:grpSpPr>
              <a:xfrm rot="-1237639">
                <a:off x="6158877" y="3658876"/>
                <a:ext cx="482503" cy="1629743"/>
                <a:chOff x="4172480" y="2420689"/>
                <a:chExt cx="806121" cy="2722822"/>
              </a:xfrm>
            </p:grpSpPr>
            <p:sp>
              <p:nvSpPr>
                <p:cNvPr id="3398" name="Google Shape;3398;p47"/>
                <p:cNvSpPr/>
                <p:nvPr/>
              </p:nvSpPr>
              <p:spPr>
                <a:xfrm>
                  <a:off x="4560819" y="2420689"/>
                  <a:ext cx="152276" cy="27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56414" extrusionOk="0">
                      <a:moveTo>
                        <a:pt x="283" y="1"/>
                      </a:moveTo>
                      <a:cubicBezTo>
                        <a:pt x="276" y="1"/>
                        <a:pt x="269" y="1"/>
                        <a:pt x="261" y="2"/>
                      </a:cubicBezTo>
                      <a:cubicBezTo>
                        <a:pt x="112" y="12"/>
                        <a:pt x="0" y="142"/>
                        <a:pt x="15" y="295"/>
                      </a:cubicBezTo>
                      <a:cubicBezTo>
                        <a:pt x="40" y="632"/>
                        <a:pt x="2611" y="33610"/>
                        <a:pt x="943" y="56414"/>
                      </a:cubicBezTo>
                      <a:lnTo>
                        <a:pt x="1491" y="56414"/>
                      </a:lnTo>
                      <a:cubicBezTo>
                        <a:pt x="3155" y="33566"/>
                        <a:pt x="584" y="585"/>
                        <a:pt x="559" y="251"/>
                      </a:cubicBezTo>
                      <a:cubicBezTo>
                        <a:pt x="548" y="106"/>
                        <a:pt x="429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7"/>
                <p:cNvSpPr/>
                <p:nvPr/>
              </p:nvSpPr>
              <p:spPr>
                <a:xfrm>
                  <a:off x="4597404" y="2460411"/>
                  <a:ext cx="381197" cy="40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8494" extrusionOk="0">
                      <a:moveTo>
                        <a:pt x="7897" y="1"/>
                      </a:moveTo>
                      <a:lnTo>
                        <a:pt x="7897" y="1"/>
                      </a:lnTo>
                      <a:cubicBezTo>
                        <a:pt x="2306" y="672"/>
                        <a:pt x="0" y="8493"/>
                        <a:pt x="0" y="8493"/>
                      </a:cubicBezTo>
                      <a:cubicBezTo>
                        <a:pt x="6247" y="6176"/>
                        <a:pt x="7897" y="1"/>
                        <a:pt x="78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7"/>
                <p:cNvSpPr/>
                <p:nvPr/>
              </p:nvSpPr>
              <p:spPr>
                <a:xfrm>
                  <a:off x="4195406" y="3132837"/>
                  <a:ext cx="433854" cy="37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" h="7721" extrusionOk="0">
                      <a:moveTo>
                        <a:pt x="0" y="0"/>
                      </a:moveTo>
                      <a:cubicBezTo>
                        <a:pt x="0" y="0"/>
                        <a:pt x="2360" y="7720"/>
                        <a:pt x="8925" y="7720"/>
                      </a:cubicBezTo>
                      <a:cubicBezTo>
                        <a:pt x="8946" y="7720"/>
                        <a:pt x="8967" y="7720"/>
                        <a:pt x="8989" y="7720"/>
                      </a:cubicBezTo>
                      <a:cubicBezTo>
                        <a:pt x="8989" y="7720"/>
                        <a:pt x="5759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7"/>
                <p:cNvSpPr/>
                <p:nvPr/>
              </p:nvSpPr>
              <p:spPr>
                <a:xfrm>
                  <a:off x="4617338" y="3043595"/>
                  <a:ext cx="345674" cy="46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2" h="9570" extrusionOk="0">
                      <a:moveTo>
                        <a:pt x="7162" y="0"/>
                      </a:moveTo>
                      <a:lnTo>
                        <a:pt x="7162" y="0"/>
                      </a:lnTo>
                      <a:cubicBezTo>
                        <a:pt x="482" y="2715"/>
                        <a:pt x="1" y="9569"/>
                        <a:pt x="319" y="9569"/>
                      </a:cubicBezTo>
                      <a:cubicBezTo>
                        <a:pt x="321" y="9569"/>
                        <a:pt x="322" y="9569"/>
                        <a:pt x="323" y="9569"/>
                      </a:cubicBezTo>
                      <a:cubicBezTo>
                        <a:pt x="5893" y="8590"/>
                        <a:pt x="7162" y="0"/>
                        <a:pt x="71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7"/>
                <p:cNvSpPr/>
                <p:nvPr/>
              </p:nvSpPr>
              <p:spPr>
                <a:xfrm>
                  <a:off x="4264184" y="2454861"/>
                  <a:ext cx="342006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" h="8492" extrusionOk="0">
                      <a:moveTo>
                        <a:pt x="1" y="0"/>
                      </a:moveTo>
                      <a:cubicBezTo>
                        <a:pt x="1" y="0"/>
                        <a:pt x="809" y="7361"/>
                        <a:pt x="7085" y="8492"/>
                      </a:cubicBezTo>
                      <a:cubicBezTo>
                        <a:pt x="7085" y="8492"/>
                        <a:pt x="4921" y="149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7"/>
                <p:cNvSpPr/>
                <p:nvPr/>
              </p:nvSpPr>
              <p:spPr>
                <a:xfrm>
                  <a:off x="4644462" y="3778764"/>
                  <a:ext cx="305083" cy="313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494" extrusionOk="0">
                      <a:moveTo>
                        <a:pt x="6320" y="0"/>
                      </a:moveTo>
                      <a:cubicBezTo>
                        <a:pt x="1400" y="1490"/>
                        <a:pt x="1" y="6484"/>
                        <a:pt x="1" y="6484"/>
                      </a:cubicBezTo>
                      <a:cubicBezTo>
                        <a:pt x="110" y="6490"/>
                        <a:pt x="217" y="6494"/>
                        <a:pt x="323" y="6494"/>
                      </a:cubicBezTo>
                      <a:cubicBezTo>
                        <a:pt x="4979" y="6494"/>
                        <a:pt x="6320" y="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7"/>
                <p:cNvSpPr/>
                <p:nvPr/>
              </p:nvSpPr>
              <p:spPr>
                <a:xfrm>
                  <a:off x="4250718" y="3704195"/>
                  <a:ext cx="393794" cy="38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8031" extrusionOk="0">
                      <a:moveTo>
                        <a:pt x="0" y="1"/>
                      </a:moveTo>
                      <a:cubicBezTo>
                        <a:pt x="0" y="1"/>
                        <a:pt x="1584" y="8031"/>
                        <a:pt x="7979" y="8031"/>
                      </a:cubicBezTo>
                      <a:cubicBezTo>
                        <a:pt x="8038" y="8031"/>
                        <a:pt x="8098" y="8030"/>
                        <a:pt x="8159" y="8029"/>
                      </a:cubicBezTo>
                      <a:cubicBezTo>
                        <a:pt x="8159" y="8029"/>
                        <a:pt x="5983" y="56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7"/>
                <p:cNvSpPr/>
                <p:nvPr/>
              </p:nvSpPr>
              <p:spPr>
                <a:xfrm>
                  <a:off x="4172480" y="4272369"/>
                  <a:ext cx="470101" cy="3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7130" extrusionOk="0">
                      <a:moveTo>
                        <a:pt x="292" y="0"/>
                      </a:moveTo>
                      <a:cubicBezTo>
                        <a:pt x="195" y="0"/>
                        <a:pt x="98" y="2"/>
                        <a:pt x="0" y="6"/>
                      </a:cubicBezTo>
                      <a:cubicBezTo>
                        <a:pt x="0" y="6"/>
                        <a:pt x="2873" y="7129"/>
                        <a:pt x="8594" y="7129"/>
                      </a:cubicBezTo>
                      <a:cubicBezTo>
                        <a:pt x="8964" y="7129"/>
                        <a:pt x="9346" y="7100"/>
                        <a:pt x="9740" y="7036"/>
                      </a:cubicBezTo>
                      <a:cubicBezTo>
                        <a:pt x="9740" y="7036"/>
                        <a:pt x="6353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7"/>
                <p:cNvSpPr/>
                <p:nvPr/>
              </p:nvSpPr>
              <p:spPr>
                <a:xfrm>
                  <a:off x="4642532" y="4234481"/>
                  <a:ext cx="320480" cy="37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" h="7843" extrusionOk="0">
                      <a:moveTo>
                        <a:pt x="6640" y="0"/>
                      </a:moveTo>
                      <a:cubicBezTo>
                        <a:pt x="740" y="1277"/>
                        <a:pt x="1" y="7843"/>
                        <a:pt x="1" y="7843"/>
                      </a:cubicBezTo>
                      <a:cubicBezTo>
                        <a:pt x="6520" y="7437"/>
                        <a:pt x="6640" y="1"/>
                        <a:pt x="66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7"/>
                <p:cNvSpPr/>
                <p:nvPr/>
              </p:nvSpPr>
              <p:spPr>
                <a:xfrm>
                  <a:off x="4250718" y="4811969"/>
                  <a:ext cx="374343" cy="24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6" h="5133" extrusionOk="0">
                      <a:moveTo>
                        <a:pt x="0" y="1"/>
                      </a:moveTo>
                      <a:cubicBezTo>
                        <a:pt x="0" y="1"/>
                        <a:pt x="1406" y="5132"/>
                        <a:pt x="7268" y="5132"/>
                      </a:cubicBezTo>
                      <a:cubicBezTo>
                        <a:pt x="7427" y="5132"/>
                        <a:pt x="7590" y="5128"/>
                        <a:pt x="7756" y="5121"/>
                      </a:cubicBezTo>
                      <a:cubicBezTo>
                        <a:pt x="7756" y="5121"/>
                        <a:pt x="5972" y="10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7"/>
                <p:cNvSpPr/>
                <p:nvPr/>
              </p:nvSpPr>
              <p:spPr>
                <a:xfrm>
                  <a:off x="4625012" y="4750383"/>
                  <a:ext cx="296347" cy="30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" h="6406" extrusionOk="0">
                      <a:moveTo>
                        <a:pt x="5647" y="0"/>
                      </a:moveTo>
                      <a:lnTo>
                        <a:pt x="5647" y="0"/>
                      </a:lnTo>
                      <a:cubicBezTo>
                        <a:pt x="787" y="1451"/>
                        <a:pt x="1" y="6397"/>
                        <a:pt x="1" y="6397"/>
                      </a:cubicBezTo>
                      <a:cubicBezTo>
                        <a:pt x="133" y="6403"/>
                        <a:pt x="263" y="6406"/>
                        <a:pt x="389" y="6406"/>
                      </a:cubicBezTo>
                      <a:cubicBezTo>
                        <a:pt x="6139" y="6406"/>
                        <a:pt x="5647" y="1"/>
                        <a:pt x="56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7"/>
                <p:cNvSpPr/>
                <p:nvPr/>
              </p:nvSpPr>
              <p:spPr>
                <a:xfrm>
                  <a:off x="4606140" y="2459398"/>
                  <a:ext cx="372461" cy="391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8102" extrusionOk="0">
                      <a:moveTo>
                        <a:pt x="7716" y="0"/>
                      </a:moveTo>
                      <a:cubicBezTo>
                        <a:pt x="7568" y="182"/>
                        <a:pt x="7422" y="366"/>
                        <a:pt x="7281" y="548"/>
                      </a:cubicBezTo>
                      <a:cubicBezTo>
                        <a:pt x="7136" y="733"/>
                        <a:pt x="6980" y="907"/>
                        <a:pt x="6831" y="1084"/>
                      </a:cubicBezTo>
                      <a:cubicBezTo>
                        <a:pt x="6535" y="1444"/>
                        <a:pt x="6222" y="1792"/>
                        <a:pt x="5911" y="2137"/>
                      </a:cubicBezTo>
                      <a:cubicBezTo>
                        <a:pt x="5283" y="2825"/>
                        <a:pt x="4638" y="3496"/>
                        <a:pt x="3985" y="4163"/>
                      </a:cubicBezTo>
                      <a:cubicBezTo>
                        <a:pt x="3337" y="4834"/>
                        <a:pt x="2669" y="5483"/>
                        <a:pt x="2005" y="6143"/>
                      </a:cubicBezTo>
                      <a:lnTo>
                        <a:pt x="0" y="8101"/>
                      </a:lnTo>
                      <a:cubicBezTo>
                        <a:pt x="743" y="7532"/>
                        <a:pt x="1451" y="6918"/>
                        <a:pt x="2150" y="6295"/>
                      </a:cubicBezTo>
                      <a:cubicBezTo>
                        <a:pt x="2847" y="5671"/>
                        <a:pt x="3521" y="5022"/>
                        <a:pt x="4181" y="4356"/>
                      </a:cubicBezTo>
                      <a:cubicBezTo>
                        <a:pt x="4830" y="3681"/>
                        <a:pt x="5476" y="2999"/>
                        <a:pt x="6066" y="2274"/>
                      </a:cubicBezTo>
                      <a:cubicBezTo>
                        <a:pt x="6661" y="1549"/>
                        <a:pt x="7234" y="805"/>
                        <a:pt x="77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7"/>
                <p:cNvSpPr/>
                <p:nvPr/>
              </p:nvSpPr>
              <p:spPr>
                <a:xfrm>
                  <a:off x="4264184" y="2453606"/>
                  <a:ext cx="323810" cy="39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9" h="80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99" y="791"/>
                        <a:pt x="853" y="1553"/>
                        <a:pt x="1328" y="2300"/>
                      </a:cubicBezTo>
                      <a:cubicBezTo>
                        <a:pt x="1799" y="3050"/>
                        <a:pt x="2310" y="3772"/>
                        <a:pt x="2851" y="4476"/>
                      </a:cubicBezTo>
                      <a:cubicBezTo>
                        <a:pt x="3390" y="5179"/>
                        <a:pt x="3964" y="5860"/>
                        <a:pt x="4602" y="6481"/>
                      </a:cubicBezTo>
                      <a:cubicBezTo>
                        <a:pt x="5232" y="7097"/>
                        <a:pt x="5910" y="7695"/>
                        <a:pt x="6708" y="8094"/>
                      </a:cubicBezTo>
                      <a:cubicBezTo>
                        <a:pt x="6531" y="7960"/>
                        <a:pt x="6353" y="7829"/>
                        <a:pt x="6175" y="7702"/>
                      </a:cubicBezTo>
                      <a:cubicBezTo>
                        <a:pt x="6005" y="7561"/>
                        <a:pt x="5845" y="7413"/>
                        <a:pt x="5679" y="7267"/>
                      </a:cubicBezTo>
                      <a:cubicBezTo>
                        <a:pt x="5359" y="6966"/>
                        <a:pt x="5040" y="6665"/>
                        <a:pt x="4750" y="6335"/>
                      </a:cubicBezTo>
                      <a:cubicBezTo>
                        <a:pt x="4159" y="5686"/>
                        <a:pt x="3597" y="5008"/>
                        <a:pt x="3068" y="4309"/>
                      </a:cubicBezTo>
                      <a:cubicBezTo>
                        <a:pt x="2528" y="3616"/>
                        <a:pt x="2013" y="2901"/>
                        <a:pt x="1502" y="2183"/>
                      </a:cubicBezTo>
                      <a:cubicBezTo>
                        <a:pt x="1244" y="1825"/>
                        <a:pt x="994" y="1462"/>
                        <a:pt x="747" y="1096"/>
                      </a:cubicBezTo>
                      <a:cubicBezTo>
                        <a:pt x="493" y="734"/>
                        <a:pt x="250" y="3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7"/>
                <p:cNvSpPr/>
                <p:nvPr/>
              </p:nvSpPr>
              <p:spPr>
                <a:xfrm>
                  <a:off x="4195406" y="3131630"/>
                  <a:ext cx="424249" cy="3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0" h="748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62" y="797"/>
                        <a:pt x="1186" y="1548"/>
                        <a:pt x="1831" y="2277"/>
                      </a:cubicBezTo>
                      <a:cubicBezTo>
                        <a:pt x="2480" y="3006"/>
                        <a:pt x="3162" y="3702"/>
                        <a:pt x="3884" y="4358"/>
                      </a:cubicBezTo>
                      <a:cubicBezTo>
                        <a:pt x="4612" y="5007"/>
                        <a:pt x="5359" y="5642"/>
                        <a:pt x="6179" y="6179"/>
                      </a:cubicBezTo>
                      <a:cubicBezTo>
                        <a:pt x="6995" y="6715"/>
                        <a:pt x="7857" y="7197"/>
                        <a:pt x="8789" y="7487"/>
                      </a:cubicBezTo>
                      <a:cubicBezTo>
                        <a:pt x="8572" y="7379"/>
                        <a:pt x="8354" y="7273"/>
                        <a:pt x="8133" y="7168"/>
                      </a:cubicBezTo>
                      <a:cubicBezTo>
                        <a:pt x="7916" y="7066"/>
                        <a:pt x="7717" y="6925"/>
                        <a:pt x="7506" y="6810"/>
                      </a:cubicBezTo>
                      <a:cubicBezTo>
                        <a:pt x="7292" y="6693"/>
                        <a:pt x="7093" y="6555"/>
                        <a:pt x="6893" y="6421"/>
                      </a:cubicBezTo>
                      <a:cubicBezTo>
                        <a:pt x="6694" y="6283"/>
                        <a:pt x="6490" y="6157"/>
                        <a:pt x="6302" y="6005"/>
                      </a:cubicBezTo>
                      <a:cubicBezTo>
                        <a:pt x="5519" y="5439"/>
                        <a:pt x="4786" y="4804"/>
                        <a:pt x="4069" y="4155"/>
                      </a:cubicBezTo>
                      <a:cubicBezTo>
                        <a:pt x="3347" y="3510"/>
                        <a:pt x="2666" y="2824"/>
                        <a:pt x="1983" y="2132"/>
                      </a:cubicBezTo>
                      <a:cubicBezTo>
                        <a:pt x="1643" y="1788"/>
                        <a:pt x="1313" y="1436"/>
                        <a:pt x="983" y="1077"/>
                      </a:cubicBezTo>
                      <a:cubicBezTo>
                        <a:pt x="649" y="725"/>
                        <a:pt x="327" y="36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7"/>
                <p:cNvSpPr/>
                <p:nvPr/>
              </p:nvSpPr>
              <p:spPr>
                <a:xfrm>
                  <a:off x="4644462" y="3042340"/>
                  <a:ext cx="318549" cy="45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9338" extrusionOk="0">
                      <a:moveTo>
                        <a:pt x="6600" y="1"/>
                      </a:moveTo>
                      <a:lnTo>
                        <a:pt x="6600" y="1"/>
                      </a:lnTo>
                      <a:cubicBezTo>
                        <a:pt x="6404" y="443"/>
                        <a:pt x="6263" y="903"/>
                        <a:pt x="6034" y="1328"/>
                      </a:cubicBezTo>
                      <a:cubicBezTo>
                        <a:pt x="5929" y="1545"/>
                        <a:pt x="5842" y="1767"/>
                        <a:pt x="5726" y="1976"/>
                      </a:cubicBezTo>
                      <a:lnTo>
                        <a:pt x="5381" y="2612"/>
                      </a:lnTo>
                      <a:cubicBezTo>
                        <a:pt x="4899" y="3438"/>
                        <a:pt x="4392" y="4254"/>
                        <a:pt x="3815" y="5019"/>
                      </a:cubicBezTo>
                      <a:cubicBezTo>
                        <a:pt x="3246" y="5791"/>
                        <a:pt x="2637" y="6534"/>
                        <a:pt x="2002" y="7256"/>
                      </a:cubicBezTo>
                      <a:cubicBezTo>
                        <a:pt x="1686" y="7619"/>
                        <a:pt x="1360" y="7970"/>
                        <a:pt x="1023" y="8315"/>
                      </a:cubicBezTo>
                      <a:cubicBezTo>
                        <a:pt x="693" y="8670"/>
                        <a:pt x="349" y="9003"/>
                        <a:pt x="1" y="9337"/>
                      </a:cubicBezTo>
                      <a:cubicBezTo>
                        <a:pt x="773" y="8757"/>
                        <a:pt x="1480" y="8094"/>
                        <a:pt x="2158" y="7398"/>
                      </a:cubicBezTo>
                      <a:cubicBezTo>
                        <a:pt x="2832" y="6705"/>
                        <a:pt x="3452" y="5958"/>
                        <a:pt x="4032" y="5182"/>
                      </a:cubicBezTo>
                      <a:cubicBezTo>
                        <a:pt x="4613" y="4402"/>
                        <a:pt x="5120" y="3572"/>
                        <a:pt x="5567" y="2709"/>
                      </a:cubicBezTo>
                      <a:cubicBezTo>
                        <a:pt x="6012" y="1846"/>
                        <a:pt x="6353" y="932"/>
                        <a:pt x="66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7"/>
                <p:cNvSpPr/>
                <p:nvPr/>
              </p:nvSpPr>
              <p:spPr>
                <a:xfrm>
                  <a:off x="4250718" y="3703182"/>
                  <a:ext cx="390126" cy="37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7789" extrusionOk="0">
                      <a:moveTo>
                        <a:pt x="0" y="0"/>
                      </a:moveTo>
                      <a:cubicBezTo>
                        <a:pt x="449" y="842"/>
                        <a:pt x="979" y="1635"/>
                        <a:pt x="1541" y="2404"/>
                      </a:cubicBezTo>
                      <a:cubicBezTo>
                        <a:pt x="2107" y="3173"/>
                        <a:pt x="2716" y="3909"/>
                        <a:pt x="3379" y="4597"/>
                      </a:cubicBezTo>
                      <a:cubicBezTo>
                        <a:pt x="4050" y="5280"/>
                        <a:pt x="4757" y="5932"/>
                        <a:pt x="5540" y="6483"/>
                      </a:cubicBezTo>
                      <a:cubicBezTo>
                        <a:pt x="6328" y="7031"/>
                        <a:pt x="7172" y="7499"/>
                        <a:pt x="8082" y="7789"/>
                      </a:cubicBezTo>
                      <a:cubicBezTo>
                        <a:pt x="7868" y="7680"/>
                        <a:pt x="7655" y="7575"/>
                        <a:pt x="7444" y="7473"/>
                      </a:cubicBezTo>
                      <a:lnTo>
                        <a:pt x="7285" y="7397"/>
                      </a:lnTo>
                      <a:lnTo>
                        <a:pt x="7133" y="7303"/>
                      </a:lnTo>
                      <a:lnTo>
                        <a:pt x="6832" y="7118"/>
                      </a:lnTo>
                      <a:lnTo>
                        <a:pt x="6527" y="6937"/>
                      </a:lnTo>
                      <a:cubicBezTo>
                        <a:pt x="6429" y="6871"/>
                        <a:pt x="6335" y="6798"/>
                        <a:pt x="6236" y="6733"/>
                      </a:cubicBezTo>
                      <a:cubicBezTo>
                        <a:pt x="6048" y="6592"/>
                        <a:pt x="5849" y="6465"/>
                        <a:pt x="5667" y="6316"/>
                      </a:cubicBezTo>
                      <a:cubicBezTo>
                        <a:pt x="4924" y="5732"/>
                        <a:pt x="4235" y="5087"/>
                        <a:pt x="3575" y="4410"/>
                      </a:cubicBezTo>
                      <a:cubicBezTo>
                        <a:pt x="2916" y="3735"/>
                        <a:pt x="2306" y="3009"/>
                        <a:pt x="1708" y="2277"/>
                      </a:cubicBezTo>
                      <a:cubicBezTo>
                        <a:pt x="1407" y="1911"/>
                        <a:pt x="1117" y="1533"/>
                        <a:pt x="837" y="1153"/>
                      </a:cubicBezTo>
                      <a:cubicBezTo>
                        <a:pt x="548" y="776"/>
                        <a:pt x="272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7"/>
                <p:cNvSpPr/>
                <p:nvPr/>
              </p:nvSpPr>
              <p:spPr>
                <a:xfrm>
                  <a:off x="4644462" y="3767567"/>
                  <a:ext cx="305083" cy="32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694" extrusionOk="0">
                      <a:moveTo>
                        <a:pt x="6320" y="0"/>
                      </a:moveTo>
                      <a:cubicBezTo>
                        <a:pt x="6237" y="178"/>
                        <a:pt x="6150" y="356"/>
                        <a:pt x="6070" y="534"/>
                      </a:cubicBezTo>
                      <a:lnTo>
                        <a:pt x="5950" y="802"/>
                      </a:lnTo>
                      <a:lnTo>
                        <a:pt x="5806" y="1059"/>
                      </a:lnTo>
                      <a:lnTo>
                        <a:pt x="5523" y="1570"/>
                      </a:lnTo>
                      <a:lnTo>
                        <a:pt x="5200" y="2060"/>
                      </a:lnTo>
                      <a:cubicBezTo>
                        <a:pt x="4762" y="2701"/>
                        <a:pt x="4275" y="3315"/>
                        <a:pt x="3721" y="3862"/>
                      </a:cubicBezTo>
                      <a:cubicBezTo>
                        <a:pt x="3180" y="4420"/>
                        <a:pt x="2590" y="4932"/>
                        <a:pt x="1969" y="5407"/>
                      </a:cubicBezTo>
                      <a:cubicBezTo>
                        <a:pt x="1658" y="5643"/>
                        <a:pt x="1338" y="5871"/>
                        <a:pt x="1008" y="6081"/>
                      </a:cubicBezTo>
                      <a:cubicBezTo>
                        <a:pt x="682" y="6302"/>
                        <a:pt x="345" y="6502"/>
                        <a:pt x="1" y="6694"/>
                      </a:cubicBezTo>
                      <a:cubicBezTo>
                        <a:pt x="740" y="6411"/>
                        <a:pt x="1433" y="6019"/>
                        <a:pt x="2089" y="5577"/>
                      </a:cubicBezTo>
                      <a:cubicBezTo>
                        <a:pt x="2749" y="5134"/>
                        <a:pt x="3358" y="4616"/>
                        <a:pt x="3917" y="4055"/>
                      </a:cubicBezTo>
                      <a:cubicBezTo>
                        <a:pt x="4479" y="3489"/>
                        <a:pt x="4971" y="2854"/>
                        <a:pt x="5378" y="2172"/>
                      </a:cubicBezTo>
                      <a:cubicBezTo>
                        <a:pt x="5806" y="1501"/>
                        <a:pt x="6096" y="75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7"/>
                <p:cNvSpPr/>
                <p:nvPr/>
              </p:nvSpPr>
              <p:spPr>
                <a:xfrm>
                  <a:off x="4172480" y="4273672"/>
                  <a:ext cx="463971" cy="32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3" h="6785" extrusionOk="0">
                      <a:moveTo>
                        <a:pt x="0" y="0"/>
                      </a:moveTo>
                      <a:cubicBezTo>
                        <a:pt x="541" y="852"/>
                        <a:pt x="1178" y="1635"/>
                        <a:pt x="1864" y="2383"/>
                      </a:cubicBezTo>
                      <a:cubicBezTo>
                        <a:pt x="2546" y="3126"/>
                        <a:pt x="3297" y="3808"/>
                        <a:pt x="4094" y="4432"/>
                      </a:cubicBezTo>
                      <a:cubicBezTo>
                        <a:pt x="4906" y="5041"/>
                        <a:pt x="5773" y="5578"/>
                        <a:pt x="6694" y="6001"/>
                      </a:cubicBezTo>
                      <a:cubicBezTo>
                        <a:pt x="7626" y="6411"/>
                        <a:pt x="8612" y="6687"/>
                        <a:pt x="9613" y="6785"/>
                      </a:cubicBezTo>
                      <a:cubicBezTo>
                        <a:pt x="9127" y="6651"/>
                        <a:pt x="8630" y="6578"/>
                        <a:pt x="8166" y="6383"/>
                      </a:cubicBezTo>
                      <a:cubicBezTo>
                        <a:pt x="7688" y="6241"/>
                        <a:pt x="7238" y="6016"/>
                        <a:pt x="6784" y="5813"/>
                      </a:cubicBezTo>
                      <a:cubicBezTo>
                        <a:pt x="5899" y="5352"/>
                        <a:pt x="5055" y="4820"/>
                        <a:pt x="4261" y="4217"/>
                      </a:cubicBezTo>
                      <a:cubicBezTo>
                        <a:pt x="3471" y="3605"/>
                        <a:pt x="2727" y="2937"/>
                        <a:pt x="2013" y="2234"/>
                      </a:cubicBezTo>
                      <a:cubicBezTo>
                        <a:pt x="1657" y="1886"/>
                        <a:pt x="1313" y="1520"/>
                        <a:pt x="979" y="1146"/>
                      </a:cubicBezTo>
                      <a:cubicBezTo>
                        <a:pt x="639" y="780"/>
                        <a:pt x="316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7"/>
                <p:cNvSpPr/>
                <p:nvPr/>
              </p:nvSpPr>
              <p:spPr>
                <a:xfrm>
                  <a:off x="4656529" y="4234481"/>
                  <a:ext cx="306483" cy="36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7597" extrusionOk="0">
                      <a:moveTo>
                        <a:pt x="6350" y="0"/>
                      </a:moveTo>
                      <a:lnTo>
                        <a:pt x="6350" y="0"/>
                      </a:lnTo>
                      <a:cubicBezTo>
                        <a:pt x="6008" y="772"/>
                        <a:pt x="5672" y="1542"/>
                        <a:pt x="5222" y="2252"/>
                      </a:cubicBezTo>
                      <a:cubicBezTo>
                        <a:pt x="5016" y="2615"/>
                        <a:pt x="4768" y="2956"/>
                        <a:pt x="4537" y="3300"/>
                      </a:cubicBezTo>
                      <a:cubicBezTo>
                        <a:pt x="4283" y="3634"/>
                        <a:pt x="4043" y="3975"/>
                        <a:pt x="3764" y="4286"/>
                      </a:cubicBezTo>
                      <a:cubicBezTo>
                        <a:pt x="3228" y="4928"/>
                        <a:pt x="2636" y="5523"/>
                        <a:pt x="2010" y="6081"/>
                      </a:cubicBezTo>
                      <a:cubicBezTo>
                        <a:pt x="1697" y="6357"/>
                        <a:pt x="1371" y="6621"/>
                        <a:pt x="1038" y="6875"/>
                      </a:cubicBezTo>
                      <a:cubicBezTo>
                        <a:pt x="704" y="7133"/>
                        <a:pt x="360" y="7372"/>
                        <a:pt x="0" y="7597"/>
                      </a:cubicBezTo>
                      <a:cubicBezTo>
                        <a:pt x="770" y="7245"/>
                        <a:pt x="1480" y="6766"/>
                        <a:pt x="2147" y="6241"/>
                      </a:cubicBezTo>
                      <a:cubicBezTo>
                        <a:pt x="2815" y="5715"/>
                        <a:pt x="3424" y="5113"/>
                        <a:pt x="3971" y="4464"/>
                      </a:cubicBezTo>
                      <a:cubicBezTo>
                        <a:pt x="4254" y="4144"/>
                        <a:pt x="4497" y="3793"/>
                        <a:pt x="4747" y="3448"/>
                      </a:cubicBezTo>
                      <a:cubicBezTo>
                        <a:pt x="4972" y="3086"/>
                        <a:pt x="5222" y="2742"/>
                        <a:pt x="5404" y="2354"/>
                      </a:cubicBezTo>
                      <a:cubicBezTo>
                        <a:pt x="5501" y="2165"/>
                        <a:pt x="5610" y="1984"/>
                        <a:pt x="5693" y="1788"/>
                      </a:cubicBezTo>
                      <a:lnTo>
                        <a:pt x="5948" y="1204"/>
                      </a:lnTo>
                      <a:cubicBezTo>
                        <a:pt x="6035" y="1008"/>
                        <a:pt x="6095" y="805"/>
                        <a:pt x="6161" y="606"/>
                      </a:cubicBezTo>
                      <a:cubicBezTo>
                        <a:pt x="6226" y="402"/>
                        <a:pt x="6291" y="200"/>
                        <a:pt x="63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7"/>
                <p:cNvSpPr/>
                <p:nvPr/>
              </p:nvSpPr>
              <p:spPr>
                <a:xfrm>
                  <a:off x="4250718" y="4811969"/>
                  <a:ext cx="359816" cy="241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500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57" y="617"/>
                        <a:pt x="976" y="1186"/>
                        <a:pt x="1515" y="1730"/>
                      </a:cubicBezTo>
                      <a:cubicBezTo>
                        <a:pt x="2056" y="2274"/>
                        <a:pt x="2636" y="2782"/>
                        <a:pt x="3252" y="3246"/>
                      </a:cubicBezTo>
                      <a:cubicBezTo>
                        <a:pt x="3873" y="3699"/>
                        <a:pt x="4518" y="4135"/>
                        <a:pt x="5229" y="4446"/>
                      </a:cubicBezTo>
                      <a:cubicBezTo>
                        <a:pt x="5932" y="4762"/>
                        <a:pt x="6686" y="5001"/>
                        <a:pt x="7455" y="5008"/>
                      </a:cubicBezTo>
                      <a:cubicBezTo>
                        <a:pt x="7270" y="4968"/>
                        <a:pt x="7081" y="4928"/>
                        <a:pt x="6897" y="4893"/>
                      </a:cubicBezTo>
                      <a:cubicBezTo>
                        <a:pt x="6711" y="4852"/>
                        <a:pt x="6534" y="4772"/>
                        <a:pt x="6356" y="4715"/>
                      </a:cubicBezTo>
                      <a:cubicBezTo>
                        <a:pt x="6175" y="4667"/>
                        <a:pt x="6005" y="4580"/>
                        <a:pt x="5831" y="4504"/>
                      </a:cubicBezTo>
                      <a:cubicBezTo>
                        <a:pt x="5657" y="4428"/>
                        <a:pt x="5486" y="4356"/>
                        <a:pt x="5323" y="4258"/>
                      </a:cubicBezTo>
                      <a:cubicBezTo>
                        <a:pt x="4653" y="3910"/>
                        <a:pt x="4025" y="3482"/>
                        <a:pt x="3419" y="3025"/>
                      </a:cubicBezTo>
                      <a:cubicBezTo>
                        <a:pt x="2807" y="2579"/>
                        <a:pt x="2230" y="2083"/>
                        <a:pt x="1661" y="1578"/>
                      </a:cubicBezTo>
                      <a:cubicBezTo>
                        <a:pt x="1374" y="1328"/>
                        <a:pt x="1095" y="1067"/>
                        <a:pt x="824" y="802"/>
                      </a:cubicBezTo>
                      <a:cubicBezTo>
                        <a:pt x="541" y="541"/>
                        <a:pt x="272" y="27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7"/>
                <p:cNvSpPr/>
                <p:nvPr/>
              </p:nvSpPr>
              <p:spPr>
                <a:xfrm>
                  <a:off x="4629066" y="4744784"/>
                  <a:ext cx="269029" cy="30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4" h="6401" extrusionOk="0">
                      <a:moveTo>
                        <a:pt x="5573" y="1"/>
                      </a:moveTo>
                      <a:lnTo>
                        <a:pt x="5573" y="1"/>
                      </a:lnTo>
                      <a:cubicBezTo>
                        <a:pt x="5446" y="356"/>
                        <a:pt x="5337" y="715"/>
                        <a:pt x="5218" y="1070"/>
                      </a:cubicBezTo>
                      <a:cubicBezTo>
                        <a:pt x="5073" y="1418"/>
                        <a:pt x="4950" y="1770"/>
                        <a:pt x="4793" y="2111"/>
                      </a:cubicBezTo>
                      <a:cubicBezTo>
                        <a:pt x="4612" y="2437"/>
                        <a:pt x="4482" y="2789"/>
                        <a:pt x="4271" y="3097"/>
                      </a:cubicBezTo>
                      <a:cubicBezTo>
                        <a:pt x="4174" y="3253"/>
                        <a:pt x="4083" y="3416"/>
                        <a:pt x="3982" y="3572"/>
                      </a:cubicBezTo>
                      <a:lnTo>
                        <a:pt x="3652" y="4018"/>
                      </a:lnTo>
                      <a:cubicBezTo>
                        <a:pt x="3195" y="4598"/>
                        <a:pt x="2658" y="5117"/>
                        <a:pt x="2045" y="5534"/>
                      </a:cubicBezTo>
                      <a:cubicBezTo>
                        <a:pt x="1893" y="5635"/>
                        <a:pt x="1737" y="5741"/>
                        <a:pt x="1570" y="5824"/>
                      </a:cubicBezTo>
                      <a:cubicBezTo>
                        <a:pt x="1411" y="5918"/>
                        <a:pt x="1240" y="5990"/>
                        <a:pt x="1070" y="6067"/>
                      </a:cubicBezTo>
                      <a:cubicBezTo>
                        <a:pt x="730" y="6219"/>
                        <a:pt x="374" y="6335"/>
                        <a:pt x="0" y="6400"/>
                      </a:cubicBezTo>
                      <a:cubicBezTo>
                        <a:pt x="762" y="6375"/>
                        <a:pt x="1498" y="6096"/>
                        <a:pt x="2158" y="5708"/>
                      </a:cubicBezTo>
                      <a:cubicBezTo>
                        <a:pt x="2822" y="5319"/>
                        <a:pt x="3387" y="4783"/>
                        <a:pt x="3866" y="4185"/>
                      </a:cubicBezTo>
                      <a:lnTo>
                        <a:pt x="4203" y="3717"/>
                      </a:lnTo>
                      <a:cubicBezTo>
                        <a:pt x="4308" y="3557"/>
                        <a:pt x="4398" y="3391"/>
                        <a:pt x="4497" y="3224"/>
                      </a:cubicBezTo>
                      <a:cubicBezTo>
                        <a:pt x="4591" y="3061"/>
                        <a:pt x="4685" y="2894"/>
                        <a:pt x="4758" y="2717"/>
                      </a:cubicBezTo>
                      <a:cubicBezTo>
                        <a:pt x="4837" y="2543"/>
                        <a:pt x="4914" y="2369"/>
                        <a:pt x="4986" y="2191"/>
                      </a:cubicBezTo>
                      <a:cubicBezTo>
                        <a:pt x="5124" y="1839"/>
                        <a:pt x="5225" y="1469"/>
                        <a:pt x="5349" y="1110"/>
                      </a:cubicBezTo>
                      <a:cubicBezTo>
                        <a:pt x="5424" y="740"/>
                        <a:pt x="5508" y="370"/>
                        <a:pt x="5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19" name="Google Shape;3419;p47"/>
              <p:cNvSpPr/>
              <p:nvPr/>
            </p:nvSpPr>
            <p:spPr>
              <a:xfrm rot="-850406">
                <a:off x="5698086" y="3440275"/>
                <a:ext cx="370409" cy="292057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18194" extrusionOk="0">
                    <a:moveTo>
                      <a:pt x="6353" y="1"/>
                    </a:moveTo>
                    <a:cubicBezTo>
                      <a:pt x="5892" y="1"/>
                      <a:pt x="5465" y="121"/>
                      <a:pt x="5083" y="381"/>
                    </a:cubicBezTo>
                    <a:cubicBezTo>
                      <a:pt x="0" y="3836"/>
                      <a:pt x="23075" y="18193"/>
                      <a:pt x="23075" y="18193"/>
                    </a:cubicBezTo>
                    <a:cubicBezTo>
                      <a:pt x="23075" y="18193"/>
                      <a:pt x="12034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7"/>
              <p:cNvSpPr/>
              <p:nvPr/>
            </p:nvSpPr>
            <p:spPr>
              <a:xfrm rot="-850406">
                <a:off x="5761606" y="3499420"/>
                <a:ext cx="16406" cy="1606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1" extrusionOk="0">
                    <a:moveTo>
                      <a:pt x="135" y="1"/>
                    </a:moveTo>
                    <a:cubicBezTo>
                      <a:pt x="61" y="1"/>
                      <a:pt x="1" y="98"/>
                      <a:pt x="62" y="171"/>
                    </a:cubicBezTo>
                    <a:cubicBezTo>
                      <a:pt x="199" y="338"/>
                      <a:pt x="343" y="498"/>
                      <a:pt x="491" y="654"/>
                    </a:cubicBezTo>
                    <a:cubicBezTo>
                      <a:pt x="617" y="787"/>
                      <a:pt x="758" y="928"/>
                      <a:pt x="933" y="996"/>
                    </a:cubicBezTo>
                    <a:cubicBezTo>
                      <a:pt x="940" y="999"/>
                      <a:pt x="947" y="1000"/>
                      <a:pt x="954" y="1000"/>
                    </a:cubicBezTo>
                    <a:cubicBezTo>
                      <a:pt x="998" y="1000"/>
                      <a:pt x="1022" y="941"/>
                      <a:pt x="1005" y="901"/>
                    </a:cubicBezTo>
                    <a:cubicBezTo>
                      <a:pt x="925" y="730"/>
                      <a:pt x="773" y="589"/>
                      <a:pt x="640" y="460"/>
                    </a:cubicBezTo>
                    <a:cubicBezTo>
                      <a:pt x="496" y="319"/>
                      <a:pt x="351" y="175"/>
                      <a:pt x="203" y="31"/>
                    </a:cubicBezTo>
                    <a:cubicBezTo>
                      <a:pt x="181" y="10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47"/>
              <p:cNvSpPr/>
              <p:nvPr/>
            </p:nvSpPr>
            <p:spPr>
              <a:xfrm rot="-850406">
                <a:off x="5765742" y="3488472"/>
                <a:ext cx="13227" cy="125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79" extrusionOk="0">
                    <a:moveTo>
                      <a:pt x="139" y="0"/>
                    </a:moveTo>
                    <a:cubicBezTo>
                      <a:pt x="69" y="0"/>
                      <a:pt x="0" y="80"/>
                      <a:pt x="49" y="151"/>
                    </a:cubicBezTo>
                    <a:cubicBezTo>
                      <a:pt x="144" y="288"/>
                      <a:pt x="246" y="422"/>
                      <a:pt x="364" y="539"/>
                    </a:cubicBezTo>
                    <a:cubicBezTo>
                      <a:pt x="470" y="650"/>
                      <a:pt x="581" y="760"/>
                      <a:pt x="740" y="778"/>
                    </a:cubicBezTo>
                    <a:cubicBezTo>
                      <a:pt x="742" y="778"/>
                      <a:pt x="744" y="779"/>
                      <a:pt x="746" y="779"/>
                    </a:cubicBezTo>
                    <a:cubicBezTo>
                      <a:pt x="789" y="779"/>
                      <a:pt x="824" y="727"/>
                      <a:pt x="809" y="687"/>
                    </a:cubicBezTo>
                    <a:cubicBezTo>
                      <a:pt x="756" y="550"/>
                      <a:pt x="642" y="467"/>
                      <a:pt x="535" y="368"/>
                    </a:cubicBezTo>
                    <a:cubicBezTo>
                      <a:pt x="417" y="262"/>
                      <a:pt x="307" y="148"/>
                      <a:pt x="204" y="30"/>
                    </a:cubicBezTo>
                    <a:cubicBezTo>
                      <a:pt x="185" y="9"/>
                      <a:pt x="162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47"/>
              <p:cNvSpPr/>
              <p:nvPr/>
            </p:nvSpPr>
            <p:spPr>
              <a:xfrm rot="-850406">
                <a:off x="5789137" y="3518505"/>
                <a:ext cx="14881" cy="1189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41" extrusionOk="0">
                    <a:moveTo>
                      <a:pt x="122" y="1"/>
                    </a:moveTo>
                    <a:cubicBezTo>
                      <a:pt x="51" y="1"/>
                      <a:pt x="0" y="99"/>
                      <a:pt x="56" y="161"/>
                    </a:cubicBezTo>
                    <a:cubicBezTo>
                      <a:pt x="181" y="294"/>
                      <a:pt x="314" y="419"/>
                      <a:pt x="455" y="538"/>
                    </a:cubicBezTo>
                    <a:cubicBezTo>
                      <a:pt x="551" y="620"/>
                      <a:pt x="664" y="740"/>
                      <a:pt x="794" y="740"/>
                    </a:cubicBezTo>
                    <a:cubicBezTo>
                      <a:pt x="814" y="740"/>
                      <a:pt x="834" y="737"/>
                      <a:pt x="855" y="731"/>
                    </a:cubicBezTo>
                    <a:cubicBezTo>
                      <a:pt x="893" y="720"/>
                      <a:pt x="927" y="682"/>
                      <a:pt x="923" y="640"/>
                    </a:cubicBezTo>
                    <a:cubicBezTo>
                      <a:pt x="911" y="477"/>
                      <a:pt x="748" y="405"/>
                      <a:pt x="623" y="321"/>
                    </a:cubicBezTo>
                    <a:cubicBezTo>
                      <a:pt x="470" y="222"/>
                      <a:pt x="323" y="115"/>
                      <a:pt x="170" y="17"/>
                    </a:cubicBezTo>
                    <a:cubicBezTo>
                      <a:pt x="154" y="6"/>
                      <a:pt x="137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7"/>
              <p:cNvSpPr/>
              <p:nvPr/>
            </p:nvSpPr>
            <p:spPr>
              <a:xfrm rot="-850406">
                <a:off x="5790964" y="3500551"/>
                <a:ext cx="16935" cy="1415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82" extrusionOk="0">
                    <a:moveTo>
                      <a:pt x="112" y="1"/>
                    </a:moveTo>
                    <a:cubicBezTo>
                      <a:pt x="52" y="1"/>
                      <a:pt x="1" y="84"/>
                      <a:pt x="53" y="147"/>
                    </a:cubicBezTo>
                    <a:cubicBezTo>
                      <a:pt x="178" y="303"/>
                      <a:pt x="284" y="467"/>
                      <a:pt x="432" y="604"/>
                    </a:cubicBezTo>
                    <a:cubicBezTo>
                      <a:pt x="558" y="718"/>
                      <a:pt x="714" y="874"/>
                      <a:pt x="888" y="881"/>
                    </a:cubicBezTo>
                    <a:cubicBezTo>
                      <a:pt x="891" y="881"/>
                      <a:pt x="894" y="881"/>
                      <a:pt x="897" y="881"/>
                    </a:cubicBezTo>
                    <a:cubicBezTo>
                      <a:pt x="999" y="881"/>
                      <a:pt x="1055" y="761"/>
                      <a:pt x="1007" y="676"/>
                    </a:cubicBezTo>
                    <a:cubicBezTo>
                      <a:pt x="930" y="539"/>
                      <a:pt x="741" y="463"/>
                      <a:pt x="611" y="372"/>
                    </a:cubicBezTo>
                    <a:cubicBezTo>
                      <a:pt x="463" y="265"/>
                      <a:pt x="295" y="162"/>
                      <a:pt x="170" y="30"/>
                    </a:cubicBezTo>
                    <a:cubicBezTo>
                      <a:pt x="152" y="9"/>
                      <a:pt x="132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7"/>
              <p:cNvSpPr/>
              <p:nvPr/>
            </p:nvSpPr>
            <p:spPr>
              <a:xfrm rot="-850406">
                <a:off x="5795864" y="3484854"/>
                <a:ext cx="21318" cy="1419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884" extrusionOk="0">
                    <a:moveTo>
                      <a:pt x="121" y="0"/>
                    </a:moveTo>
                    <a:cubicBezTo>
                      <a:pt x="55" y="0"/>
                      <a:pt x="0" y="82"/>
                      <a:pt x="61" y="140"/>
                    </a:cubicBezTo>
                    <a:cubicBezTo>
                      <a:pt x="221" y="295"/>
                      <a:pt x="399" y="444"/>
                      <a:pt x="578" y="577"/>
                    </a:cubicBezTo>
                    <a:cubicBezTo>
                      <a:pt x="734" y="691"/>
                      <a:pt x="920" y="847"/>
                      <a:pt x="1110" y="881"/>
                    </a:cubicBezTo>
                    <a:cubicBezTo>
                      <a:pt x="1121" y="883"/>
                      <a:pt x="1132" y="884"/>
                      <a:pt x="1143" y="884"/>
                    </a:cubicBezTo>
                    <a:cubicBezTo>
                      <a:pt x="1264" y="884"/>
                      <a:pt x="1328" y="750"/>
                      <a:pt x="1247" y="649"/>
                    </a:cubicBezTo>
                    <a:cubicBezTo>
                      <a:pt x="1126" y="500"/>
                      <a:pt x="901" y="405"/>
                      <a:pt x="734" y="314"/>
                    </a:cubicBezTo>
                    <a:cubicBezTo>
                      <a:pt x="544" y="212"/>
                      <a:pt x="354" y="105"/>
                      <a:pt x="160" y="10"/>
                    </a:cubicBezTo>
                    <a:cubicBezTo>
                      <a:pt x="147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7"/>
              <p:cNvSpPr/>
              <p:nvPr/>
            </p:nvSpPr>
            <p:spPr>
              <a:xfrm rot="-850406">
                <a:off x="5816123" y="3537318"/>
                <a:ext cx="20451" cy="14479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2" extrusionOk="0">
                    <a:moveTo>
                      <a:pt x="160" y="1"/>
                    </a:moveTo>
                    <a:cubicBezTo>
                      <a:pt x="74" y="1"/>
                      <a:pt x="1" y="111"/>
                      <a:pt x="80" y="182"/>
                    </a:cubicBezTo>
                    <a:cubicBezTo>
                      <a:pt x="240" y="322"/>
                      <a:pt x="403" y="463"/>
                      <a:pt x="570" y="592"/>
                    </a:cubicBezTo>
                    <a:cubicBezTo>
                      <a:pt x="749" y="725"/>
                      <a:pt x="902" y="866"/>
                      <a:pt x="1122" y="900"/>
                    </a:cubicBezTo>
                    <a:cubicBezTo>
                      <a:pt x="1129" y="901"/>
                      <a:pt x="1136" y="902"/>
                      <a:pt x="1143" y="902"/>
                    </a:cubicBezTo>
                    <a:cubicBezTo>
                      <a:pt x="1217" y="902"/>
                      <a:pt x="1274" y="831"/>
                      <a:pt x="1236" y="756"/>
                    </a:cubicBezTo>
                    <a:cubicBezTo>
                      <a:pt x="1133" y="565"/>
                      <a:pt x="974" y="478"/>
                      <a:pt x="795" y="360"/>
                    </a:cubicBezTo>
                    <a:cubicBezTo>
                      <a:pt x="605" y="235"/>
                      <a:pt x="407" y="124"/>
                      <a:pt x="209" y="14"/>
                    </a:cubicBezTo>
                    <a:cubicBezTo>
                      <a:pt x="193" y="5"/>
                      <a:pt x="176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7"/>
              <p:cNvSpPr/>
              <p:nvPr/>
            </p:nvSpPr>
            <p:spPr>
              <a:xfrm rot="-850406">
                <a:off x="5826546" y="3524958"/>
                <a:ext cx="15458" cy="1274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94" extrusionOk="0">
                    <a:moveTo>
                      <a:pt x="185" y="1"/>
                    </a:moveTo>
                    <a:cubicBezTo>
                      <a:pt x="83" y="1"/>
                      <a:pt x="0" y="119"/>
                      <a:pt x="89" y="220"/>
                    </a:cubicBezTo>
                    <a:cubicBezTo>
                      <a:pt x="191" y="338"/>
                      <a:pt x="294" y="452"/>
                      <a:pt x="412" y="558"/>
                    </a:cubicBezTo>
                    <a:cubicBezTo>
                      <a:pt x="517" y="656"/>
                      <a:pt x="633" y="794"/>
                      <a:pt x="790" y="794"/>
                    </a:cubicBezTo>
                    <a:cubicBezTo>
                      <a:pt x="792" y="794"/>
                      <a:pt x="794" y="794"/>
                      <a:pt x="796" y="794"/>
                    </a:cubicBezTo>
                    <a:cubicBezTo>
                      <a:pt x="891" y="790"/>
                      <a:pt x="963" y="699"/>
                      <a:pt x="940" y="604"/>
                    </a:cubicBezTo>
                    <a:cubicBezTo>
                      <a:pt x="902" y="455"/>
                      <a:pt x="750" y="383"/>
                      <a:pt x="636" y="304"/>
                    </a:cubicBezTo>
                    <a:cubicBezTo>
                      <a:pt x="514" y="213"/>
                      <a:pt x="392" y="125"/>
                      <a:pt x="275" y="34"/>
                    </a:cubicBezTo>
                    <a:cubicBezTo>
                      <a:pt x="246" y="11"/>
                      <a:pt x="214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7"/>
              <p:cNvSpPr/>
              <p:nvPr/>
            </p:nvSpPr>
            <p:spPr>
              <a:xfrm rot="-850406">
                <a:off x="5837571" y="3504676"/>
                <a:ext cx="22008" cy="1603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99" extrusionOk="0">
                    <a:moveTo>
                      <a:pt x="152" y="0"/>
                    </a:moveTo>
                    <a:cubicBezTo>
                      <a:pt x="63" y="0"/>
                      <a:pt x="0" y="138"/>
                      <a:pt x="68" y="219"/>
                    </a:cubicBezTo>
                    <a:cubicBezTo>
                      <a:pt x="357" y="561"/>
                      <a:pt x="768" y="986"/>
                      <a:pt x="1247" y="998"/>
                    </a:cubicBezTo>
                    <a:cubicBezTo>
                      <a:pt x="1248" y="998"/>
                      <a:pt x="1249" y="998"/>
                      <a:pt x="1251" y="998"/>
                    </a:cubicBezTo>
                    <a:cubicBezTo>
                      <a:pt x="1314" y="998"/>
                      <a:pt x="1371" y="913"/>
                      <a:pt x="1326" y="858"/>
                    </a:cubicBezTo>
                    <a:cubicBezTo>
                      <a:pt x="1052" y="496"/>
                      <a:pt x="578" y="295"/>
                      <a:pt x="217" y="25"/>
                    </a:cubicBezTo>
                    <a:cubicBezTo>
                      <a:pt x="195" y="7"/>
                      <a:pt x="173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7"/>
              <p:cNvSpPr/>
              <p:nvPr/>
            </p:nvSpPr>
            <p:spPr>
              <a:xfrm rot="-850406">
                <a:off x="5846274" y="3553926"/>
                <a:ext cx="21510" cy="14576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8" extrusionOk="0">
                    <a:moveTo>
                      <a:pt x="73" y="0"/>
                    </a:moveTo>
                    <a:cubicBezTo>
                      <a:pt x="34" y="0"/>
                      <a:pt x="0" y="49"/>
                      <a:pt x="24" y="83"/>
                    </a:cubicBezTo>
                    <a:cubicBezTo>
                      <a:pt x="145" y="269"/>
                      <a:pt x="343" y="402"/>
                      <a:pt x="522" y="536"/>
                    </a:cubicBezTo>
                    <a:cubicBezTo>
                      <a:pt x="715" y="683"/>
                      <a:pt x="924" y="843"/>
                      <a:pt x="1168" y="904"/>
                    </a:cubicBezTo>
                    <a:cubicBezTo>
                      <a:pt x="1178" y="907"/>
                      <a:pt x="1187" y="908"/>
                      <a:pt x="1196" y="908"/>
                    </a:cubicBezTo>
                    <a:cubicBezTo>
                      <a:pt x="1286" y="908"/>
                      <a:pt x="1340" y="794"/>
                      <a:pt x="1271" y="722"/>
                    </a:cubicBezTo>
                    <a:cubicBezTo>
                      <a:pt x="1111" y="554"/>
                      <a:pt x="891" y="444"/>
                      <a:pt x="693" y="326"/>
                    </a:cubicBezTo>
                    <a:cubicBezTo>
                      <a:pt x="495" y="212"/>
                      <a:pt x="301" y="68"/>
                      <a:pt x="88" y="3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7"/>
              <p:cNvSpPr/>
              <p:nvPr/>
            </p:nvSpPr>
            <p:spPr>
              <a:xfrm rot="-850406">
                <a:off x="5858263" y="3546513"/>
                <a:ext cx="15009" cy="990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" extrusionOk="0">
                    <a:moveTo>
                      <a:pt x="146" y="1"/>
                    </a:moveTo>
                    <a:cubicBezTo>
                      <a:pt x="64" y="1"/>
                      <a:pt x="0" y="105"/>
                      <a:pt x="64" y="188"/>
                    </a:cubicBezTo>
                    <a:cubicBezTo>
                      <a:pt x="168" y="313"/>
                      <a:pt x="285" y="420"/>
                      <a:pt x="426" y="499"/>
                    </a:cubicBezTo>
                    <a:cubicBezTo>
                      <a:pt x="524" y="554"/>
                      <a:pt x="637" y="617"/>
                      <a:pt x="750" y="617"/>
                    </a:cubicBezTo>
                    <a:cubicBezTo>
                      <a:pt x="786" y="617"/>
                      <a:pt x="823" y="610"/>
                      <a:pt x="859" y="595"/>
                    </a:cubicBezTo>
                    <a:cubicBezTo>
                      <a:pt x="935" y="560"/>
                      <a:pt x="928" y="458"/>
                      <a:pt x="882" y="404"/>
                    </a:cubicBezTo>
                    <a:cubicBezTo>
                      <a:pt x="806" y="309"/>
                      <a:pt x="650" y="305"/>
                      <a:pt x="544" y="256"/>
                    </a:cubicBezTo>
                    <a:cubicBezTo>
                      <a:pt x="426" y="199"/>
                      <a:pt x="315" y="123"/>
                      <a:pt x="220" y="32"/>
                    </a:cubicBezTo>
                    <a:cubicBezTo>
                      <a:pt x="196" y="10"/>
                      <a:pt x="170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7"/>
              <p:cNvSpPr/>
              <p:nvPr/>
            </p:nvSpPr>
            <p:spPr>
              <a:xfrm rot="-850406">
                <a:off x="5878838" y="3532711"/>
                <a:ext cx="19423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71" extrusionOk="0">
                    <a:moveTo>
                      <a:pt x="163" y="0"/>
                    </a:moveTo>
                    <a:cubicBezTo>
                      <a:pt x="63" y="0"/>
                      <a:pt x="0" y="146"/>
                      <a:pt x="103" y="213"/>
                    </a:cubicBezTo>
                    <a:cubicBezTo>
                      <a:pt x="403" y="408"/>
                      <a:pt x="662" y="647"/>
                      <a:pt x="954" y="848"/>
                    </a:cubicBezTo>
                    <a:cubicBezTo>
                      <a:pt x="978" y="864"/>
                      <a:pt x="1001" y="871"/>
                      <a:pt x="1024" y="871"/>
                    </a:cubicBezTo>
                    <a:cubicBezTo>
                      <a:pt x="1129" y="871"/>
                      <a:pt x="1209" y="723"/>
                      <a:pt x="1122" y="632"/>
                    </a:cubicBezTo>
                    <a:cubicBezTo>
                      <a:pt x="859" y="366"/>
                      <a:pt x="543" y="195"/>
                      <a:pt x="220" y="16"/>
                    </a:cubicBezTo>
                    <a:cubicBezTo>
                      <a:pt x="201" y="5"/>
                      <a:pt x="181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7"/>
              <p:cNvSpPr/>
              <p:nvPr/>
            </p:nvSpPr>
            <p:spPr>
              <a:xfrm rot="-850406">
                <a:off x="5881274" y="3587651"/>
                <a:ext cx="18492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34" extrusionOk="0">
                    <a:moveTo>
                      <a:pt x="174" y="0"/>
                    </a:moveTo>
                    <a:cubicBezTo>
                      <a:pt x="81" y="0"/>
                      <a:pt x="1" y="111"/>
                      <a:pt x="87" y="188"/>
                    </a:cubicBezTo>
                    <a:cubicBezTo>
                      <a:pt x="340" y="414"/>
                      <a:pt x="674" y="634"/>
                      <a:pt x="1025" y="634"/>
                    </a:cubicBezTo>
                    <a:cubicBezTo>
                      <a:pt x="1028" y="634"/>
                      <a:pt x="1031" y="634"/>
                      <a:pt x="1034" y="633"/>
                    </a:cubicBezTo>
                    <a:cubicBezTo>
                      <a:pt x="1118" y="633"/>
                      <a:pt x="1152" y="516"/>
                      <a:pt x="1076" y="474"/>
                    </a:cubicBezTo>
                    <a:cubicBezTo>
                      <a:pt x="794" y="325"/>
                      <a:pt x="502" y="230"/>
                      <a:pt x="251" y="29"/>
                    </a:cubicBezTo>
                    <a:cubicBezTo>
                      <a:pt x="226" y="9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7"/>
              <p:cNvSpPr/>
              <p:nvPr/>
            </p:nvSpPr>
            <p:spPr>
              <a:xfrm rot="-850406">
                <a:off x="5895735" y="3575979"/>
                <a:ext cx="14238" cy="9326"/>
              </a:xfrm>
              <a:custGeom>
                <a:avLst/>
                <a:gdLst/>
                <a:ahLst/>
                <a:cxnLst/>
                <a:rect l="l" t="t" r="r" b="b"/>
                <a:pathLst>
                  <a:path w="887" h="581" extrusionOk="0">
                    <a:moveTo>
                      <a:pt x="148" y="0"/>
                    </a:moveTo>
                    <a:cubicBezTo>
                      <a:pt x="67" y="0"/>
                      <a:pt x="0" y="101"/>
                      <a:pt x="70" y="180"/>
                    </a:cubicBezTo>
                    <a:cubicBezTo>
                      <a:pt x="158" y="283"/>
                      <a:pt x="257" y="370"/>
                      <a:pt x="363" y="446"/>
                    </a:cubicBezTo>
                    <a:cubicBezTo>
                      <a:pt x="477" y="525"/>
                      <a:pt x="595" y="556"/>
                      <a:pt x="732" y="579"/>
                    </a:cubicBezTo>
                    <a:cubicBezTo>
                      <a:pt x="737" y="580"/>
                      <a:pt x="742" y="580"/>
                      <a:pt x="747" y="580"/>
                    </a:cubicBezTo>
                    <a:cubicBezTo>
                      <a:pt x="830" y="580"/>
                      <a:pt x="887" y="469"/>
                      <a:pt x="800" y="416"/>
                    </a:cubicBezTo>
                    <a:cubicBezTo>
                      <a:pt x="702" y="358"/>
                      <a:pt x="611" y="290"/>
                      <a:pt x="507" y="237"/>
                    </a:cubicBezTo>
                    <a:cubicBezTo>
                      <a:pt x="405" y="180"/>
                      <a:pt x="310" y="111"/>
                      <a:pt x="223" y="32"/>
                    </a:cubicBezTo>
                    <a:cubicBezTo>
                      <a:pt x="199" y="1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7"/>
              <p:cNvSpPr/>
              <p:nvPr/>
            </p:nvSpPr>
            <p:spPr>
              <a:xfrm rot="-850406">
                <a:off x="5904703" y="3560353"/>
                <a:ext cx="16983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707" extrusionOk="0">
                    <a:moveTo>
                      <a:pt x="132" y="1"/>
                    </a:moveTo>
                    <a:cubicBezTo>
                      <a:pt x="48" y="1"/>
                      <a:pt x="0" y="120"/>
                      <a:pt x="84" y="181"/>
                    </a:cubicBezTo>
                    <a:cubicBezTo>
                      <a:pt x="214" y="280"/>
                      <a:pt x="343" y="378"/>
                      <a:pt x="480" y="469"/>
                    </a:cubicBezTo>
                    <a:cubicBezTo>
                      <a:pt x="605" y="557"/>
                      <a:pt x="726" y="656"/>
                      <a:pt x="875" y="702"/>
                    </a:cubicBezTo>
                    <a:cubicBezTo>
                      <a:pt x="887" y="705"/>
                      <a:pt x="898" y="707"/>
                      <a:pt x="909" y="707"/>
                    </a:cubicBezTo>
                    <a:cubicBezTo>
                      <a:pt x="1006" y="707"/>
                      <a:pt x="1057" y="580"/>
                      <a:pt x="989" y="504"/>
                    </a:cubicBezTo>
                    <a:cubicBezTo>
                      <a:pt x="886" y="390"/>
                      <a:pt x="742" y="321"/>
                      <a:pt x="609" y="246"/>
                    </a:cubicBezTo>
                    <a:cubicBezTo>
                      <a:pt x="468" y="165"/>
                      <a:pt x="324" y="90"/>
                      <a:pt x="179" y="13"/>
                    </a:cubicBezTo>
                    <a:cubicBezTo>
                      <a:pt x="162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7"/>
              <p:cNvSpPr/>
              <p:nvPr/>
            </p:nvSpPr>
            <p:spPr>
              <a:xfrm rot="-850406">
                <a:off x="5918771" y="3592979"/>
                <a:ext cx="13950" cy="818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0" extrusionOk="0">
                    <a:moveTo>
                      <a:pt x="170" y="0"/>
                    </a:moveTo>
                    <a:cubicBezTo>
                      <a:pt x="42" y="0"/>
                      <a:pt x="0" y="164"/>
                      <a:pt x="105" y="243"/>
                    </a:cubicBezTo>
                    <a:cubicBezTo>
                      <a:pt x="203" y="320"/>
                      <a:pt x="333" y="369"/>
                      <a:pt x="443" y="426"/>
                    </a:cubicBezTo>
                    <a:cubicBezTo>
                      <a:pt x="525" y="470"/>
                      <a:pt x="610" y="510"/>
                      <a:pt x="698" y="510"/>
                    </a:cubicBezTo>
                    <a:cubicBezTo>
                      <a:pt x="724" y="510"/>
                      <a:pt x="751" y="506"/>
                      <a:pt x="777" y="499"/>
                    </a:cubicBezTo>
                    <a:cubicBezTo>
                      <a:pt x="846" y="480"/>
                      <a:pt x="868" y="408"/>
                      <a:pt x="838" y="346"/>
                    </a:cubicBezTo>
                    <a:cubicBezTo>
                      <a:pt x="789" y="236"/>
                      <a:pt x="671" y="190"/>
                      <a:pt x="565" y="145"/>
                    </a:cubicBezTo>
                    <a:cubicBezTo>
                      <a:pt x="447" y="95"/>
                      <a:pt x="329" y="31"/>
                      <a:pt x="207" y="4"/>
                    </a:cubicBezTo>
                    <a:cubicBezTo>
                      <a:pt x="194" y="1"/>
                      <a:pt x="18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7"/>
              <p:cNvSpPr/>
              <p:nvPr/>
            </p:nvSpPr>
            <p:spPr>
              <a:xfrm rot="-850406">
                <a:off x="5882137" y="3565117"/>
                <a:ext cx="15218" cy="8203"/>
              </a:xfrm>
              <a:custGeom>
                <a:avLst/>
                <a:gdLst/>
                <a:ahLst/>
                <a:cxnLst/>
                <a:rect l="l" t="t" r="r" b="b"/>
                <a:pathLst>
                  <a:path w="948" h="511" extrusionOk="0">
                    <a:moveTo>
                      <a:pt x="106" y="1"/>
                    </a:moveTo>
                    <a:cubicBezTo>
                      <a:pt x="38" y="4"/>
                      <a:pt x="0" y="73"/>
                      <a:pt x="30" y="130"/>
                    </a:cubicBezTo>
                    <a:cubicBezTo>
                      <a:pt x="95" y="244"/>
                      <a:pt x="236" y="308"/>
                      <a:pt x="350" y="366"/>
                    </a:cubicBezTo>
                    <a:cubicBezTo>
                      <a:pt x="483" y="434"/>
                      <a:pt x="620" y="472"/>
                      <a:pt x="764" y="506"/>
                    </a:cubicBezTo>
                    <a:cubicBezTo>
                      <a:pt x="776" y="509"/>
                      <a:pt x="787" y="510"/>
                      <a:pt x="797" y="510"/>
                    </a:cubicBezTo>
                    <a:cubicBezTo>
                      <a:pt x="919" y="510"/>
                      <a:pt x="948" y="335"/>
                      <a:pt x="825" y="285"/>
                    </a:cubicBezTo>
                    <a:cubicBezTo>
                      <a:pt x="699" y="232"/>
                      <a:pt x="578" y="171"/>
                      <a:pt x="453" y="118"/>
                    </a:cubicBezTo>
                    <a:cubicBezTo>
                      <a:pt x="342" y="73"/>
                      <a:pt x="228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7"/>
              <p:cNvSpPr/>
              <p:nvPr/>
            </p:nvSpPr>
            <p:spPr>
              <a:xfrm rot="-850406">
                <a:off x="5940081" y="3577864"/>
                <a:ext cx="12697" cy="8829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50" extrusionOk="0">
                    <a:moveTo>
                      <a:pt x="133" y="0"/>
                    </a:moveTo>
                    <a:cubicBezTo>
                      <a:pt x="48" y="0"/>
                      <a:pt x="0" y="119"/>
                      <a:pt x="62" y="184"/>
                    </a:cubicBezTo>
                    <a:cubicBezTo>
                      <a:pt x="146" y="267"/>
                      <a:pt x="256" y="336"/>
                      <a:pt x="351" y="404"/>
                    </a:cubicBezTo>
                    <a:cubicBezTo>
                      <a:pt x="442" y="469"/>
                      <a:pt x="552" y="541"/>
                      <a:pt x="667" y="549"/>
                    </a:cubicBezTo>
                    <a:cubicBezTo>
                      <a:pt x="668" y="549"/>
                      <a:pt x="670" y="549"/>
                      <a:pt x="671" y="549"/>
                    </a:cubicBezTo>
                    <a:cubicBezTo>
                      <a:pt x="751" y="549"/>
                      <a:pt x="791" y="457"/>
                      <a:pt x="758" y="390"/>
                    </a:cubicBezTo>
                    <a:cubicBezTo>
                      <a:pt x="704" y="294"/>
                      <a:pt x="583" y="222"/>
                      <a:pt x="488" y="169"/>
                    </a:cubicBezTo>
                    <a:cubicBezTo>
                      <a:pt x="385" y="111"/>
                      <a:pt x="279" y="47"/>
                      <a:pt x="165" y="5"/>
                    </a:cubicBezTo>
                    <a:cubicBezTo>
                      <a:pt x="154" y="2"/>
                      <a:pt x="143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7"/>
              <p:cNvSpPr/>
              <p:nvPr/>
            </p:nvSpPr>
            <p:spPr>
              <a:xfrm rot="-850406">
                <a:off x="5933094" y="3556539"/>
                <a:ext cx="12810" cy="1016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3" extrusionOk="0">
                    <a:moveTo>
                      <a:pt x="155" y="0"/>
                    </a:moveTo>
                    <a:cubicBezTo>
                      <a:pt x="62" y="0"/>
                      <a:pt x="0" y="118"/>
                      <a:pt x="70" y="202"/>
                    </a:cubicBezTo>
                    <a:cubicBezTo>
                      <a:pt x="149" y="297"/>
                      <a:pt x="241" y="389"/>
                      <a:pt x="340" y="465"/>
                    </a:cubicBezTo>
                    <a:cubicBezTo>
                      <a:pt x="386" y="499"/>
                      <a:pt x="442" y="522"/>
                      <a:pt x="492" y="553"/>
                    </a:cubicBezTo>
                    <a:cubicBezTo>
                      <a:pt x="545" y="587"/>
                      <a:pt x="595" y="621"/>
                      <a:pt x="659" y="632"/>
                    </a:cubicBezTo>
                    <a:cubicBezTo>
                      <a:pt x="663" y="633"/>
                      <a:pt x="667" y="633"/>
                      <a:pt x="672" y="633"/>
                    </a:cubicBezTo>
                    <a:cubicBezTo>
                      <a:pt x="730" y="633"/>
                      <a:pt x="798" y="585"/>
                      <a:pt x="770" y="518"/>
                    </a:cubicBezTo>
                    <a:cubicBezTo>
                      <a:pt x="732" y="411"/>
                      <a:pt x="628" y="309"/>
                      <a:pt x="545" y="233"/>
                    </a:cubicBezTo>
                    <a:cubicBezTo>
                      <a:pt x="451" y="146"/>
                      <a:pt x="328" y="74"/>
                      <a:pt x="214" y="16"/>
                    </a:cubicBezTo>
                    <a:cubicBezTo>
                      <a:pt x="194" y="5"/>
                      <a:pt x="174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7"/>
              <p:cNvSpPr/>
              <p:nvPr/>
            </p:nvSpPr>
            <p:spPr>
              <a:xfrm rot="-850406">
                <a:off x="5941189" y="3607858"/>
                <a:ext cx="17690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4" extrusionOk="0">
                    <a:moveTo>
                      <a:pt x="150" y="1"/>
                    </a:moveTo>
                    <a:cubicBezTo>
                      <a:pt x="73" y="1"/>
                      <a:pt x="0" y="95"/>
                      <a:pt x="75" y="154"/>
                    </a:cubicBezTo>
                    <a:cubicBezTo>
                      <a:pt x="212" y="260"/>
                      <a:pt x="352" y="363"/>
                      <a:pt x="489" y="473"/>
                    </a:cubicBezTo>
                    <a:cubicBezTo>
                      <a:pt x="619" y="583"/>
                      <a:pt x="736" y="701"/>
                      <a:pt x="893" y="773"/>
                    </a:cubicBezTo>
                    <a:cubicBezTo>
                      <a:pt x="908" y="780"/>
                      <a:pt x="925" y="784"/>
                      <a:pt x="941" y="784"/>
                    </a:cubicBezTo>
                    <a:cubicBezTo>
                      <a:pt x="1022" y="784"/>
                      <a:pt x="1102" y="706"/>
                      <a:pt x="1045" y="621"/>
                    </a:cubicBezTo>
                    <a:cubicBezTo>
                      <a:pt x="945" y="477"/>
                      <a:pt x="813" y="389"/>
                      <a:pt x="668" y="290"/>
                    </a:cubicBezTo>
                    <a:cubicBezTo>
                      <a:pt x="512" y="187"/>
                      <a:pt x="357" y="89"/>
                      <a:pt x="189" y="9"/>
                    </a:cubicBezTo>
                    <a:cubicBezTo>
                      <a:pt x="176" y="3"/>
                      <a:pt x="163" y="1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7"/>
              <p:cNvSpPr/>
              <p:nvPr/>
            </p:nvSpPr>
            <p:spPr>
              <a:xfrm rot="-850406">
                <a:off x="5958488" y="3600283"/>
                <a:ext cx="16823" cy="1130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04" extrusionOk="0">
                    <a:moveTo>
                      <a:pt x="138" y="0"/>
                    </a:moveTo>
                    <a:cubicBezTo>
                      <a:pt x="65" y="0"/>
                      <a:pt x="1" y="93"/>
                      <a:pt x="71" y="147"/>
                    </a:cubicBezTo>
                    <a:cubicBezTo>
                      <a:pt x="190" y="246"/>
                      <a:pt x="307" y="349"/>
                      <a:pt x="432" y="444"/>
                    </a:cubicBezTo>
                    <a:cubicBezTo>
                      <a:pt x="573" y="551"/>
                      <a:pt x="699" y="626"/>
                      <a:pt x="862" y="695"/>
                    </a:cubicBezTo>
                    <a:cubicBezTo>
                      <a:pt x="876" y="701"/>
                      <a:pt x="890" y="704"/>
                      <a:pt x="904" y="704"/>
                    </a:cubicBezTo>
                    <a:cubicBezTo>
                      <a:pt x="981" y="704"/>
                      <a:pt x="1047" y="614"/>
                      <a:pt x="976" y="542"/>
                    </a:cubicBezTo>
                    <a:cubicBezTo>
                      <a:pt x="858" y="425"/>
                      <a:pt x="755" y="337"/>
                      <a:pt x="611" y="254"/>
                    </a:cubicBezTo>
                    <a:cubicBezTo>
                      <a:pt x="467" y="166"/>
                      <a:pt x="322" y="90"/>
                      <a:pt x="178" y="10"/>
                    </a:cubicBezTo>
                    <a:cubicBezTo>
                      <a:pt x="165" y="3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7"/>
              <p:cNvSpPr/>
              <p:nvPr/>
            </p:nvSpPr>
            <p:spPr>
              <a:xfrm rot="-850406">
                <a:off x="5980682" y="3618340"/>
                <a:ext cx="14046" cy="916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71" extrusionOk="0">
                    <a:moveTo>
                      <a:pt x="161" y="1"/>
                    </a:moveTo>
                    <a:cubicBezTo>
                      <a:pt x="68" y="1"/>
                      <a:pt x="1" y="141"/>
                      <a:pt x="82" y="208"/>
                    </a:cubicBezTo>
                    <a:cubicBezTo>
                      <a:pt x="173" y="285"/>
                      <a:pt x="264" y="353"/>
                      <a:pt x="364" y="418"/>
                    </a:cubicBezTo>
                    <a:cubicBezTo>
                      <a:pt x="470" y="490"/>
                      <a:pt x="557" y="555"/>
                      <a:pt x="687" y="570"/>
                    </a:cubicBezTo>
                    <a:cubicBezTo>
                      <a:pt x="691" y="570"/>
                      <a:pt x="695" y="570"/>
                      <a:pt x="699" y="570"/>
                    </a:cubicBezTo>
                    <a:cubicBezTo>
                      <a:pt x="800" y="570"/>
                      <a:pt x="874" y="429"/>
                      <a:pt x="816" y="350"/>
                    </a:cubicBezTo>
                    <a:cubicBezTo>
                      <a:pt x="736" y="243"/>
                      <a:pt x="638" y="205"/>
                      <a:pt x="524" y="148"/>
                    </a:cubicBezTo>
                    <a:cubicBezTo>
                      <a:pt x="417" y="99"/>
                      <a:pt x="310" y="48"/>
                      <a:pt x="196" y="7"/>
                    </a:cubicBezTo>
                    <a:cubicBezTo>
                      <a:pt x="184" y="3"/>
                      <a:pt x="172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7"/>
              <p:cNvSpPr/>
              <p:nvPr/>
            </p:nvSpPr>
            <p:spPr>
              <a:xfrm rot="-850406">
                <a:off x="5986834" y="3601906"/>
                <a:ext cx="13725" cy="11076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0" extrusionOk="0">
                    <a:moveTo>
                      <a:pt x="128" y="0"/>
                    </a:moveTo>
                    <a:cubicBezTo>
                      <a:pt x="61" y="0"/>
                      <a:pt x="1" y="93"/>
                      <a:pt x="44" y="153"/>
                    </a:cubicBezTo>
                    <a:cubicBezTo>
                      <a:pt x="135" y="279"/>
                      <a:pt x="231" y="393"/>
                      <a:pt x="349" y="495"/>
                    </a:cubicBezTo>
                    <a:cubicBezTo>
                      <a:pt x="448" y="584"/>
                      <a:pt x="579" y="690"/>
                      <a:pt x="723" y="690"/>
                    </a:cubicBezTo>
                    <a:cubicBezTo>
                      <a:pt x="727" y="690"/>
                      <a:pt x="732" y="690"/>
                      <a:pt x="737" y="690"/>
                    </a:cubicBezTo>
                    <a:cubicBezTo>
                      <a:pt x="809" y="686"/>
                      <a:pt x="855" y="621"/>
                      <a:pt x="839" y="553"/>
                    </a:cubicBezTo>
                    <a:cubicBezTo>
                      <a:pt x="813" y="409"/>
                      <a:pt x="672" y="302"/>
                      <a:pt x="558" y="222"/>
                    </a:cubicBezTo>
                    <a:cubicBezTo>
                      <a:pt x="432" y="130"/>
                      <a:pt x="300" y="66"/>
                      <a:pt x="155" y="5"/>
                    </a:cubicBezTo>
                    <a:cubicBezTo>
                      <a:pt x="146" y="2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7"/>
              <p:cNvSpPr/>
              <p:nvPr/>
            </p:nvSpPr>
            <p:spPr>
              <a:xfrm rot="-850406">
                <a:off x="6011074" y="3625878"/>
                <a:ext cx="12874" cy="1019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35" extrusionOk="0">
                    <a:moveTo>
                      <a:pt x="151" y="1"/>
                    </a:moveTo>
                    <a:cubicBezTo>
                      <a:pt x="65" y="1"/>
                      <a:pt x="1" y="107"/>
                      <a:pt x="68" y="197"/>
                    </a:cubicBezTo>
                    <a:cubicBezTo>
                      <a:pt x="201" y="364"/>
                      <a:pt x="372" y="585"/>
                      <a:pt x="593" y="630"/>
                    </a:cubicBezTo>
                    <a:cubicBezTo>
                      <a:pt x="605" y="633"/>
                      <a:pt x="616" y="634"/>
                      <a:pt x="627" y="634"/>
                    </a:cubicBezTo>
                    <a:cubicBezTo>
                      <a:pt x="742" y="634"/>
                      <a:pt x="802" y="499"/>
                      <a:pt x="726" y="406"/>
                    </a:cubicBezTo>
                    <a:cubicBezTo>
                      <a:pt x="654" y="322"/>
                      <a:pt x="566" y="276"/>
                      <a:pt x="475" y="216"/>
                    </a:cubicBezTo>
                    <a:cubicBezTo>
                      <a:pt x="391" y="162"/>
                      <a:pt x="307" y="98"/>
                      <a:pt x="231" y="34"/>
                    </a:cubicBezTo>
                    <a:cubicBezTo>
                      <a:pt x="205" y="10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7"/>
              <p:cNvSpPr/>
              <p:nvPr/>
            </p:nvSpPr>
            <p:spPr>
              <a:xfrm rot="-850406">
                <a:off x="5997019" y="3290151"/>
                <a:ext cx="133379" cy="395001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4607" extrusionOk="0">
                    <a:moveTo>
                      <a:pt x="4010" y="1"/>
                    </a:moveTo>
                    <a:cubicBezTo>
                      <a:pt x="0" y="1"/>
                      <a:pt x="3290" y="24606"/>
                      <a:pt x="3290" y="24606"/>
                    </a:cubicBezTo>
                    <a:cubicBezTo>
                      <a:pt x="3290" y="24606"/>
                      <a:pt x="8308" y="459"/>
                      <a:pt x="4122" y="7"/>
                    </a:cubicBezTo>
                    <a:cubicBezTo>
                      <a:pt x="4084" y="3"/>
                      <a:pt x="4047" y="1"/>
                      <a:pt x="4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7"/>
              <p:cNvSpPr/>
              <p:nvPr/>
            </p:nvSpPr>
            <p:spPr>
              <a:xfrm rot="-850406">
                <a:off x="6011269" y="3336996"/>
                <a:ext cx="5329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332" h="769" extrusionOk="0">
                    <a:moveTo>
                      <a:pt x="166" y="1"/>
                    </a:moveTo>
                    <a:cubicBezTo>
                      <a:pt x="119" y="1"/>
                      <a:pt x="73" y="32"/>
                      <a:pt x="69" y="95"/>
                    </a:cubicBezTo>
                    <a:cubicBezTo>
                      <a:pt x="54" y="281"/>
                      <a:pt x="0" y="509"/>
                      <a:pt x="58" y="688"/>
                    </a:cubicBezTo>
                    <a:cubicBezTo>
                      <a:pt x="75" y="741"/>
                      <a:pt x="120" y="768"/>
                      <a:pt x="166" y="768"/>
                    </a:cubicBezTo>
                    <a:cubicBezTo>
                      <a:pt x="211" y="768"/>
                      <a:pt x="255" y="741"/>
                      <a:pt x="270" y="688"/>
                    </a:cubicBezTo>
                    <a:cubicBezTo>
                      <a:pt x="332" y="509"/>
                      <a:pt x="274" y="281"/>
                      <a:pt x="263" y="95"/>
                    </a:cubicBezTo>
                    <a:cubicBezTo>
                      <a:pt x="259" y="32"/>
                      <a:pt x="213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7"/>
              <p:cNvSpPr/>
              <p:nvPr/>
            </p:nvSpPr>
            <p:spPr>
              <a:xfrm rot="-850406">
                <a:off x="6019291" y="3319774"/>
                <a:ext cx="5442" cy="1550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6" extrusionOk="0">
                    <a:moveTo>
                      <a:pt x="235" y="1"/>
                    </a:moveTo>
                    <a:cubicBezTo>
                      <a:pt x="190" y="1"/>
                      <a:pt x="143" y="26"/>
                      <a:pt x="121" y="76"/>
                    </a:cubicBezTo>
                    <a:cubicBezTo>
                      <a:pt x="65" y="213"/>
                      <a:pt x="34" y="346"/>
                      <a:pt x="16" y="494"/>
                    </a:cubicBezTo>
                    <a:cubicBezTo>
                      <a:pt x="0" y="634"/>
                      <a:pt x="49" y="775"/>
                      <a:pt x="102" y="908"/>
                    </a:cubicBezTo>
                    <a:cubicBezTo>
                      <a:pt x="117" y="944"/>
                      <a:pt x="155" y="966"/>
                      <a:pt x="191" y="966"/>
                    </a:cubicBezTo>
                    <a:cubicBezTo>
                      <a:pt x="223" y="966"/>
                      <a:pt x="253" y="948"/>
                      <a:pt x="262" y="908"/>
                    </a:cubicBezTo>
                    <a:cubicBezTo>
                      <a:pt x="293" y="780"/>
                      <a:pt x="335" y="654"/>
                      <a:pt x="335" y="524"/>
                    </a:cubicBezTo>
                    <a:cubicBezTo>
                      <a:pt x="339" y="384"/>
                      <a:pt x="339" y="243"/>
                      <a:pt x="335" y="106"/>
                    </a:cubicBezTo>
                    <a:cubicBezTo>
                      <a:pt x="335" y="35"/>
                      <a:pt x="287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7"/>
              <p:cNvSpPr/>
              <p:nvPr/>
            </p:nvSpPr>
            <p:spPr>
              <a:xfrm rot="-850406">
                <a:off x="6035998" y="3341529"/>
                <a:ext cx="5634" cy="12633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7" extrusionOk="0">
                    <a:moveTo>
                      <a:pt x="175" y="0"/>
                    </a:moveTo>
                    <a:cubicBezTo>
                      <a:pt x="135" y="0"/>
                      <a:pt x="95" y="23"/>
                      <a:pt x="84" y="69"/>
                    </a:cubicBezTo>
                    <a:cubicBezTo>
                      <a:pt x="58" y="176"/>
                      <a:pt x="47" y="282"/>
                      <a:pt x="35" y="396"/>
                    </a:cubicBezTo>
                    <a:cubicBezTo>
                      <a:pt x="24" y="507"/>
                      <a:pt x="1" y="625"/>
                      <a:pt x="61" y="723"/>
                    </a:cubicBezTo>
                    <a:cubicBezTo>
                      <a:pt x="90" y="765"/>
                      <a:pt x="133" y="786"/>
                      <a:pt x="175" y="786"/>
                    </a:cubicBezTo>
                    <a:cubicBezTo>
                      <a:pt x="217" y="786"/>
                      <a:pt x="259" y="765"/>
                      <a:pt x="286" y="723"/>
                    </a:cubicBezTo>
                    <a:cubicBezTo>
                      <a:pt x="350" y="625"/>
                      <a:pt x="324" y="507"/>
                      <a:pt x="316" y="396"/>
                    </a:cubicBezTo>
                    <a:cubicBezTo>
                      <a:pt x="305" y="282"/>
                      <a:pt x="293" y="176"/>
                      <a:pt x="266" y="69"/>
                    </a:cubicBezTo>
                    <a:cubicBezTo>
                      <a:pt x="255" y="23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7"/>
              <p:cNvSpPr/>
              <p:nvPr/>
            </p:nvSpPr>
            <p:spPr>
              <a:xfrm rot="-850406">
                <a:off x="6029409" y="3363669"/>
                <a:ext cx="4848" cy="1552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67" extrusionOk="0">
                    <a:moveTo>
                      <a:pt x="151" y="1"/>
                    </a:moveTo>
                    <a:cubicBezTo>
                      <a:pt x="114" y="1"/>
                      <a:pt x="77" y="28"/>
                      <a:pt x="69" y="81"/>
                    </a:cubicBezTo>
                    <a:cubicBezTo>
                      <a:pt x="32" y="366"/>
                      <a:pt x="1" y="636"/>
                      <a:pt x="88" y="921"/>
                    </a:cubicBezTo>
                    <a:cubicBezTo>
                      <a:pt x="98" y="951"/>
                      <a:pt x="124" y="966"/>
                      <a:pt x="151" y="966"/>
                    </a:cubicBezTo>
                    <a:cubicBezTo>
                      <a:pt x="178" y="966"/>
                      <a:pt x="205" y="951"/>
                      <a:pt x="214" y="921"/>
                    </a:cubicBezTo>
                    <a:cubicBezTo>
                      <a:pt x="302" y="639"/>
                      <a:pt x="271" y="366"/>
                      <a:pt x="233" y="81"/>
                    </a:cubicBezTo>
                    <a:cubicBezTo>
                      <a:pt x="226" y="28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7"/>
              <p:cNvSpPr/>
              <p:nvPr/>
            </p:nvSpPr>
            <p:spPr>
              <a:xfrm rot="-850406">
                <a:off x="6019395" y="3380833"/>
                <a:ext cx="7545" cy="1825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137" extrusionOk="0">
                    <a:moveTo>
                      <a:pt x="215" y="1"/>
                    </a:moveTo>
                    <a:cubicBezTo>
                      <a:pt x="171" y="1"/>
                      <a:pt x="125" y="32"/>
                      <a:pt x="123" y="88"/>
                    </a:cubicBezTo>
                    <a:cubicBezTo>
                      <a:pt x="111" y="270"/>
                      <a:pt x="89" y="453"/>
                      <a:pt x="58" y="631"/>
                    </a:cubicBezTo>
                    <a:cubicBezTo>
                      <a:pt x="28" y="779"/>
                      <a:pt x="1" y="920"/>
                      <a:pt x="43" y="1069"/>
                    </a:cubicBezTo>
                    <a:cubicBezTo>
                      <a:pt x="57" y="1112"/>
                      <a:pt x="96" y="1137"/>
                      <a:pt x="136" y="1137"/>
                    </a:cubicBezTo>
                    <a:cubicBezTo>
                      <a:pt x="159" y="1137"/>
                      <a:pt x="183" y="1128"/>
                      <a:pt x="203" y="1110"/>
                    </a:cubicBezTo>
                    <a:cubicBezTo>
                      <a:pt x="469" y="863"/>
                      <a:pt x="385" y="376"/>
                      <a:pt x="297" y="65"/>
                    </a:cubicBezTo>
                    <a:cubicBezTo>
                      <a:pt x="286" y="21"/>
                      <a:pt x="251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7"/>
              <p:cNvSpPr/>
              <p:nvPr/>
            </p:nvSpPr>
            <p:spPr>
              <a:xfrm rot="-850406">
                <a:off x="6034311" y="3399500"/>
                <a:ext cx="5570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68" extrusionOk="0">
                    <a:moveTo>
                      <a:pt x="173" y="1"/>
                    </a:moveTo>
                    <a:cubicBezTo>
                      <a:pt x="132" y="1"/>
                      <a:pt x="90" y="30"/>
                      <a:pt x="84" y="90"/>
                    </a:cubicBezTo>
                    <a:cubicBezTo>
                      <a:pt x="69" y="215"/>
                      <a:pt x="46" y="341"/>
                      <a:pt x="34" y="466"/>
                    </a:cubicBezTo>
                    <a:cubicBezTo>
                      <a:pt x="23" y="583"/>
                      <a:pt x="1" y="697"/>
                      <a:pt x="62" y="804"/>
                    </a:cubicBezTo>
                    <a:cubicBezTo>
                      <a:pt x="86" y="846"/>
                      <a:pt x="130" y="867"/>
                      <a:pt x="173" y="867"/>
                    </a:cubicBezTo>
                    <a:cubicBezTo>
                      <a:pt x="216" y="867"/>
                      <a:pt x="259" y="846"/>
                      <a:pt x="282" y="804"/>
                    </a:cubicBezTo>
                    <a:cubicBezTo>
                      <a:pt x="346" y="697"/>
                      <a:pt x="324" y="583"/>
                      <a:pt x="313" y="466"/>
                    </a:cubicBezTo>
                    <a:cubicBezTo>
                      <a:pt x="301" y="341"/>
                      <a:pt x="278" y="215"/>
                      <a:pt x="262" y="90"/>
                    </a:cubicBezTo>
                    <a:cubicBezTo>
                      <a:pt x="257" y="30"/>
                      <a:pt x="215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7"/>
              <p:cNvSpPr/>
              <p:nvPr/>
            </p:nvSpPr>
            <p:spPr>
              <a:xfrm rot="-850406">
                <a:off x="6050377" y="3379680"/>
                <a:ext cx="5699" cy="1282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99" extrusionOk="0">
                    <a:moveTo>
                      <a:pt x="93" y="1"/>
                    </a:moveTo>
                    <a:cubicBezTo>
                      <a:pt x="52" y="1"/>
                      <a:pt x="12" y="28"/>
                      <a:pt x="12" y="85"/>
                    </a:cubicBezTo>
                    <a:cubicBezTo>
                      <a:pt x="8" y="203"/>
                      <a:pt x="1" y="317"/>
                      <a:pt x="4" y="435"/>
                    </a:cubicBezTo>
                    <a:cubicBezTo>
                      <a:pt x="12" y="538"/>
                      <a:pt x="12" y="652"/>
                      <a:pt x="58" y="747"/>
                    </a:cubicBezTo>
                    <a:cubicBezTo>
                      <a:pt x="77" y="781"/>
                      <a:pt x="114" y="798"/>
                      <a:pt x="151" y="798"/>
                    </a:cubicBezTo>
                    <a:cubicBezTo>
                      <a:pt x="188" y="798"/>
                      <a:pt x="225" y="781"/>
                      <a:pt x="244" y="747"/>
                    </a:cubicBezTo>
                    <a:cubicBezTo>
                      <a:pt x="355" y="545"/>
                      <a:pt x="263" y="259"/>
                      <a:pt x="183" y="62"/>
                    </a:cubicBezTo>
                    <a:cubicBezTo>
                      <a:pt x="167" y="22"/>
                      <a:pt x="129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7"/>
              <p:cNvSpPr/>
              <p:nvPr/>
            </p:nvSpPr>
            <p:spPr>
              <a:xfrm rot="-850406">
                <a:off x="6023787" y="3432637"/>
                <a:ext cx="4607" cy="1351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2" extrusionOk="0">
                    <a:moveTo>
                      <a:pt x="85" y="1"/>
                    </a:moveTo>
                    <a:cubicBezTo>
                      <a:pt x="47" y="1"/>
                      <a:pt x="10" y="27"/>
                      <a:pt x="8" y="76"/>
                    </a:cubicBezTo>
                    <a:cubicBezTo>
                      <a:pt x="4" y="312"/>
                      <a:pt x="1" y="563"/>
                      <a:pt x="73" y="791"/>
                    </a:cubicBezTo>
                    <a:cubicBezTo>
                      <a:pt x="82" y="825"/>
                      <a:pt x="110" y="841"/>
                      <a:pt x="139" y="841"/>
                    </a:cubicBezTo>
                    <a:cubicBezTo>
                      <a:pt x="168" y="841"/>
                      <a:pt x="198" y="824"/>
                      <a:pt x="210" y="791"/>
                    </a:cubicBezTo>
                    <a:cubicBezTo>
                      <a:pt x="286" y="548"/>
                      <a:pt x="248" y="290"/>
                      <a:pt x="164" y="58"/>
                    </a:cubicBezTo>
                    <a:cubicBezTo>
                      <a:pt x="150" y="19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7"/>
              <p:cNvSpPr/>
              <p:nvPr/>
            </p:nvSpPr>
            <p:spPr>
              <a:xfrm rot="-850406">
                <a:off x="6040136" y="3435905"/>
                <a:ext cx="679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36" extrusionOk="0">
                    <a:moveTo>
                      <a:pt x="212" y="1"/>
                    </a:moveTo>
                    <a:cubicBezTo>
                      <a:pt x="171" y="1"/>
                      <a:pt x="130" y="23"/>
                      <a:pt x="122" y="67"/>
                    </a:cubicBezTo>
                    <a:cubicBezTo>
                      <a:pt x="84" y="318"/>
                      <a:pt x="1" y="645"/>
                      <a:pt x="119" y="884"/>
                    </a:cubicBezTo>
                    <a:cubicBezTo>
                      <a:pt x="137" y="918"/>
                      <a:pt x="175" y="935"/>
                      <a:pt x="213" y="935"/>
                    </a:cubicBezTo>
                    <a:cubicBezTo>
                      <a:pt x="250" y="935"/>
                      <a:pt x="287" y="918"/>
                      <a:pt x="305" y="884"/>
                    </a:cubicBezTo>
                    <a:cubicBezTo>
                      <a:pt x="422" y="645"/>
                      <a:pt x="339" y="318"/>
                      <a:pt x="301" y="67"/>
                    </a:cubicBezTo>
                    <a:cubicBezTo>
                      <a:pt x="293" y="23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7"/>
              <p:cNvSpPr/>
              <p:nvPr/>
            </p:nvSpPr>
            <p:spPr>
              <a:xfrm rot="-850406">
                <a:off x="6053124" y="3411855"/>
                <a:ext cx="5827" cy="14142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81" extrusionOk="0">
                    <a:moveTo>
                      <a:pt x="182" y="1"/>
                    </a:moveTo>
                    <a:cubicBezTo>
                      <a:pt x="143" y="1"/>
                      <a:pt x="104" y="24"/>
                      <a:pt x="88" y="69"/>
                    </a:cubicBezTo>
                    <a:cubicBezTo>
                      <a:pt x="51" y="187"/>
                      <a:pt x="51" y="324"/>
                      <a:pt x="43" y="446"/>
                    </a:cubicBezTo>
                    <a:cubicBezTo>
                      <a:pt x="32" y="571"/>
                      <a:pt x="1" y="697"/>
                      <a:pt x="66" y="815"/>
                    </a:cubicBezTo>
                    <a:cubicBezTo>
                      <a:pt x="90" y="859"/>
                      <a:pt x="136" y="880"/>
                      <a:pt x="181" y="880"/>
                    </a:cubicBezTo>
                    <a:cubicBezTo>
                      <a:pt x="227" y="880"/>
                      <a:pt x="273" y="859"/>
                      <a:pt x="297" y="815"/>
                    </a:cubicBezTo>
                    <a:cubicBezTo>
                      <a:pt x="362" y="697"/>
                      <a:pt x="332" y="571"/>
                      <a:pt x="320" y="446"/>
                    </a:cubicBezTo>
                    <a:cubicBezTo>
                      <a:pt x="313" y="324"/>
                      <a:pt x="313" y="187"/>
                      <a:pt x="274" y="69"/>
                    </a:cubicBezTo>
                    <a:cubicBezTo>
                      <a:pt x="259" y="24"/>
                      <a:pt x="221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7"/>
              <p:cNvSpPr/>
              <p:nvPr/>
            </p:nvSpPr>
            <p:spPr>
              <a:xfrm rot="-850406">
                <a:off x="6065451" y="3458573"/>
                <a:ext cx="7336" cy="1656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2" extrusionOk="0">
                    <a:moveTo>
                      <a:pt x="213" y="0"/>
                    </a:moveTo>
                    <a:cubicBezTo>
                      <a:pt x="154" y="0"/>
                      <a:pt x="92" y="41"/>
                      <a:pt x="92" y="111"/>
                    </a:cubicBezTo>
                    <a:cubicBezTo>
                      <a:pt x="96" y="270"/>
                      <a:pt x="76" y="419"/>
                      <a:pt x="50" y="575"/>
                    </a:cubicBezTo>
                    <a:cubicBezTo>
                      <a:pt x="27" y="707"/>
                      <a:pt x="1" y="833"/>
                      <a:pt x="43" y="963"/>
                    </a:cubicBezTo>
                    <a:cubicBezTo>
                      <a:pt x="54" y="1009"/>
                      <a:pt x="89" y="1031"/>
                      <a:pt x="128" y="1031"/>
                    </a:cubicBezTo>
                    <a:cubicBezTo>
                      <a:pt x="153" y="1031"/>
                      <a:pt x="180" y="1022"/>
                      <a:pt x="202" y="1004"/>
                    </a:cubicBezTo>
                    <a:cubicBezTo>
                      <a:pt x="457" y="799"/>
                      <a:pt x="381" y="362"/>
                      <a:pt x="316" y="81"/>
                    </a:cubicBezTo>
                    <a:cubicBezTo>
                      <a:pt x="305" y="25"/>
                      <a:pt x="260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7"/>
              <p:cNvSpPr/>
              <p:nvPr/>
            </p:nvSpPr>
            <p:spPr>
              <a:xfrm rot="-850406">
                <a:off x="6049893" y="3469454"/>
                <a:ext cx="6662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50" extrusionOk="0">
                    <a:moveTo>
                      <a:pt x="234" y="1"/>
                    </a:moveTo>
                    <a:cubicBezTo>
                      <a:pt x="189" y="1"/>
                      <a:pt x="140" y="34"/>
                      <a:pt x="138" y="86"/>
                    </a:cubicBezTo>
                    <a:cubicBezTo>
                      <a:pt x="126" y="228"/>
                      <a:pt x="103" y="364"/>
                      <a:pt x="73" y="501"/>
                    </a:cubicBezTo>
                    <a:cubicBezTo>
                      <a:pt x="46" y="623"/>
                      <a:pt x="1" y="737"/>
                      <a:pt x="23" y="858"/>
                    </a:cubicBezTo>
                    <a:cubicBezTo>
                      <a:pt x="36" y="916"/>
                      <a:pt x="92" y="950"/>
                      <a:pt x="148" y="950"/>
                    </a:cubicBezTo>
                    <a:cubicBezTo>
                      <a:pt x="179" y="950"/>
                      <a:pt x="210" y="939"/>
                      <a:pt x="232" y="916"/>
                    </a:cubicBezTo>
                    <a:cubicBezTo>
                      <a:pt x="415" y="707"/>
                      <a:pt x="350" y="314"/>
                      <a:pt x="305" y="63"/>
                    </a:cubicBezTo>
                    <a:cubicBezTo>
                      <a:pt x="298" y="20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7"/>
              <p:cNvSpPr/>
              <p:nvPr/>
            </p:nvSpPr>
            <p:spPr>
              <a:xfrm rot="-850406">
                <a:off x="6037369" y="3466959"/>
                <a:ext cx="5089" cy="1447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02" extrusionOk="0">
                    <a:moveTo>
                      <a:pt x="117" y="0"/>
                    </a:moveTo>
                    <a:cubicBezTo>
                      <a:pt x="68" y="0"/>
                      <a:pt x="14" y="35"/>
                      <a:pt x="12" y="93"/>
                    </a:cubicBezTo>
                    <a:cubicBezTo>
                      <a:pt x="12" y="227"/>
                      <a:pt x="8" y="360"/>
                      <a:pt x="12" y="493"/>
                    </a:cubicBezTo>
                    <a:cubicBezTo>
                      <a:pt x="15" y="614"/>
                      <a:pt x="1" y="736"/>
                      <a:pt x="61" y="846"/>
                    </a:cubicBezTo>
                    <a:cubicBezTo>
                      <a:pt x="82" y="884"/>
                      <a:pt x="117" y="901"/>
                      <a:pt x="153" y="901"/>
                    </a:cubicBezTo>
                    <a:cubicBezTo>
                      <a:pt x="203" y="901"/>
                      <a:pt x="254" y="869"/>
                      <a:pt x="275" y="816"/>
                    </a:cubicBezTo>
                    <a:cubicBezTo>
                      <a:pt x="317" y="698"/>
                      <a:pt x="275" y="561"/>
                      <a:pt x="259" y="439"/>
                    </a:cubicBezTo>
                    <a:cubicBezTo>
                      <a:pt x="240" y="314"/>
                      <a:pt x="217" y="193"/>
                      <a:pt x="198" y="67"/>
                    </a:cubicBezTo>
                    <a:cubicBezTo>
                      <a:pt x="190" y="21"/>
                      <a:pt x="15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7"/>
              <p:cNvSpPr/>
              <p:nvPr/>
            </p:nvSpPr>
            <p:spPr>
              <a:xfrm rot="-850406">
                <a:off x="6045766" y="3505378"/>
                <a:ext cx="5506" cy="1208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53" extrusionOk="0">
                    <a:moveTo>
                      <a:pt x="172" y="1"/>
                    </a:moveTo>
                    <a:cubicBezTo>
                      <a:pt x="124" y="1"/>
                      <a:pt x="77" y="27"/>
                      <a:pt x="65" y="80"/>
                    </a:cubicBezTo>
                    <a:cubicBezTo>
                      <a:pt x="43" y="183"/>
                      <a:pt x="39" y="286"/>
                      <a:pt x="35" y="392"/>
                    </a:cubicBezTo>
                    <a:cubicBezTo>
                      <a:pt x="27" y="491"/>
                      <a:pt x="1" y="609"/>
                      <a:pt x="65" y="692"/>
                    </a:cubicBezTo>
                    <a:cubicBezTo>
                      <a:pt x="94" y="733"/>
                      <a:pt x="132" y="753"/>
                      <a:pt x="170" y="753"/>
                    </a:cubicBezTo>
                    <a:cubicBezTo>
                      <a:pt x="209" y="753"/>
                      <a:pt x="248" y="733"/>
                      <a:pt x="278" y="692"/>
                    </a:cubicBezTo>
                    <a:cubicBezTo>
                      <a:pt x="343" y="609"/>
                      <a:pt x="313" y="491"/>
                      <a:pt x="309" y="392"/>
                    </a:cubicBezTo>
                    <a:cubicBezTo>
                      <a:pt x="301" y="286"/>
                      <a:pt x="301" y="183"/>
                      <a:pt x="278" y="80"/>
                    </a:cubicBezTo>
                    <a:cubicBezTo>
                      <a:pt x="267" y="27"/>
                      <a:pt x="21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7"/>
              <p:cNvSpPr/>
              <p:nvPr/>
            </p:nvSpPr>
            <p:spPr>
              <a:xfrm rot="-850406">
                <a:off x="6060681" y="3500510"/>
                <a:ext cx="5939" cy="1820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34" extrusionOk="0">
                    <a:moveTo>
                      <a:pt x="250" y="0"/>
                    </a:moveTo>
                    <a:cubicBezTo>
                      <a:pt x="213" y="0"/>
                      <a:pt x="177" y="22"/>
                      <a:pt x="164" y="70"/>
                    </a:cubicBezTo>
                    <a:cubicBezTo>
                      <a:pt x="118" y="233"/>
                      <a:pt x="84" y="396"/>
                      <a:pt x="61" y="563"/>
                    </a:cubicBezTo>
                    <a:cubicBezTo>
                      <a:pt x="43" y="723"/>
                      <a:pt x="1" y="887"/>
                      <a:pt x="46" y="1039"/>
                    </a:cubicBezTo>
                    <a:cubicBezTo>
                      <a:pt x="61" y="1098"/>
                      <a:pt x="119" y="1133"/>
                      <a:pt x="176" y="1133"/>
                    </a:cubicBezTo>
                    <a:cubicBezTo>
                      <a:pt x="218" y="1133"/>
                      <a:pt x="259" y="1114"/>
                      <a:pt x="282" y="1070"/>
                    </a:cubicBezTo>
                    <a:cubicBezTo>
                      <a:pt x="354" y="928"/>
                      <a:pt x="347" y="777"/>
                      <a:pt x="357" y="621"/>
                    </a:cubicBezTo>
                    <a:cubicBezTo>
                      <a:pt x="369" y="442"/>
                      <a:pt x="369" y="271"/>
                      <a:pt x="350" y="96"/>
                    </a:cubicBezTo>
                    <a:cubicBezTo>
                      <a:pt x="346" y="36"/>
                      <a:pt x="29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7"/>
              <p:cNvSpPr/>
              <p:nvPr/>
            </p:nvSpPr>
            <p:spPr>
              <a:xfrm rot="-850406">
                <a:off x="6071155" y="3491570"/>
                <a:ext cx="5811" cy="14816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23" extrusionOk="0">
                    <a:moveTo>
                      <a:pt x="269" y="1"/>
                    </a:moveTo>
                    <a:cubicBezTo>
                      <a:pt x="238" y="1"/>
                      <a:pt x="206" y="19"/>
                      <a:pt x="190" y="60"/>
                    </a:cubicBezTo>
                    <a:cubicBezTo>
                      <a:pt x="95" y="315"/>
                      <a:pt x="8" y="588"/>
                      <a:pt x="0" y="862"/>
                    </a:cubicBezTo>
                    <a:cubicBezTo>
                      <a:pt x="0" y="899"/>
                      <a:pt x="31" y="922"/>
                      <a:pt x="63" y="922"/>
                    </a:cubicBezTo>
                    <a:cubicBezTo>
                      <a:pt x="82" y="922"/>
                      <a:pt x="102" y="913"/>
                      <a:pt x="115" y="892"/>
                    </a:cubicBezTo>
                    <a:cubicBezTo>
                      <a:pt x="243" y="653"/>
                      <a:pt x="304" y="371"/>
                      <a:pt x="350" y="102"/>
                    </a:cubicBezTo>
                    <a:cubicBezTo>
                      <a:pt x="361" y="40"/>
                      <a:pt x="31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7"/>
              <p:cNvSpPr/>
              <p:nvPr/>
            </p:nvSpPr>
            <p:spPr>
              <a:xfrm rot="-850406">
                <a:off x="6075797" y="3532144"/>
                <a:ext cx="7224" cy="17192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71" extrusionOk="0">
                    <a:moveTo>
                      <a:pt x="244" y="1"/>
                    </a:moveTo>
                    <a:cubicBezTo>
                      <a:pt x="186" y="1"/>
                      <a:pt x="124" y="41"/>
                      <a:pt x="126" y="111"/>
                    </a:cubicBezTo>
                    <a:cubicBezTo>
                      <a:pt x="126" y="267"/>
                      <a:pt x="111" y="419"/>
                      <a:pt x="76" y="575"/>
                    </a:cubicBezTo>
                    <a:cubicBezTo>
                      <a:pt x="50" y="712"/>
                      <a:pt x="1" y="830"/>
                      <a:pt x="20" y="971"/>
                    </a:cubicBezTo>
                    <a:cubicBezTo>
                      <a:pt x="29" y="1035"/>
                      <a:pt x="92" y="1071"/>
                      <a:pt x="153" y="1071"/>
                    </a:cubicBezTo>
                    <a:cubicBezTo>
                      <a:pt x="190" y="1071"/>
                      <a:pt x="225" y="1058"/>
                      <a:pt x="248" y="1031"/>
                    </a:cubicBezTo>
                    <a:cubicBezTo>
                      <a:pt x="450" y="803"/>
                      <a:pt x="389" y="359"/>
                      <a:pt x="343" y="81"/>
                    </a:cubicBezTo>
                    <a:cubicBezTo>
                      <a:pt x="334" y="26"/>
                      <a:pt x="29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7"/>
              <p:cNvSpPr/>
              <p:nvPr/>
            </p:nvSpPr>
            <p:spPr>
              <a:xfrm rot="-850406">
                <a:off x="6063904" y="3533705"/>
                <a:ext cx="6790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75" extrusionOk="0">
                    <a:moveTo>
                      <a:pt x="240" y="1"/>
                    </a:moveTo>
                    <a:cubicBezTo>
                      <a:pt x="180" y="1"/>
                      <a:pt x="115" y="42"/>
                      <a:pt x="115" y="113"/>
                    </a:cubicBezTo>
                    <a:cubicBezTo>
                      <a:pt x="118" y="253"/>
                      <a:pt x="108" y="390"/>
                      <a:pt x="77" y="527"/>
                    </a:cubicBezTo>
                    <a:cubicBezTo>
                      <a:pt x="50" y="649"/>
                      <a:pt x="1" y="755"/>
                      <a:pt x="20" y="885"/>
                    </a:cubicBezTo>
                    <a:cubicBezTo>
                      <a:pt x="29" y="943"/>
                      <a:pt x="85" y="974"/>
                      <a:pt x="140" y="974"/>
                    </a:cubicBezTo>
                    <a:cubicBezTo>
                      <a:pt x="175" y="974"/>
                      <a:pt x="209" y="962"/>
                      <a:pt x="233" y="938"/>
                    </a:cubicBezTo>
                    <a:cubicBezTo>
                      <a:pt x="422" y="744"/>
                      <a:pt x="373" y="330"/>
                      <a:pt x="339" y="83"/>
                    </a:cubicBezTo>
                    <a:cubicBezTo>
                      <a:pt x="331" y="26"/>
                      <a:pt x="287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7"/>
              <p:cNvSpPr/>
              <p:nvPr/>
            </p:nvSpPr>
            <p:spPr>
              <a:xfrm rot="-850406">
                <a:off x="6067109" y="3573262"/>
                <a:ext cx="7031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75" extrusionOk="0">
                    <a:moveTo>
                      <a:pt x="259" y="0"/>
                    </a:moveTo>
                    <a:cubicBezTo>
                      <a:pt x="205" y="0"/>
                      <a:pt x="146" y="38"/>
                      <a:pt x="144" y="103"/>
                    </a:cubicBezTo>
                    <a:cubicBezTo>
                      <a:pt x="144" y="251"/>
                      <a:pt x="122" y="395"/>
                      <a:pt x="84" y="540"/>
                    </a:cubicBezTo>
                    <a:cubicBezTo>
                      <a:pt x="49" y="668"/>
                      <a:pt x="0" y="772"/>
                      <a:pt x="30" y="908"/>
                    </a:cubicBezTo>
                    <a:cubicBezTo>
                      <a:pt x="39" y="949"/>
                      <a:pt x="80" y="974"/>
                      <a:pt x="120" y="974"/>
                    </a:cubicBezTo>
                    <a:cubicBezTo>
                      <a:pt x="137" y="974"/>
                      <a:pt x="153" y="970"/>
                      <a:pt x="167" y="961"/>
                    </a:cubicBezTo>
                    <a:cubicBezTo>
                      <a:pt x="437" y="798"/>
                      <a:pt x="395" y="342"/>
                      <a:pt x="350" y="72"/>
                    </a:cubicBezTo>
                    <a:cubicBezTo>
                      <a:pt x="340" y="22"/>
                      <a:pt x="301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7"/>
              <p:cNvSpPr/>
              <p:nvPr/>
            </p:nvSpPr>
            <p:spPr>
              <a:xfrm rot="-850406">
                <a:off x="6075369" y="3560762"/>
                <a:ext cx="496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26" extrusionOk="0">
                    <a:moveTo>
                      <a:pt x="180" y="0"/>
                    </a:moveTo>
                    <a:cubicBezTo>
                      <a:pt x="132" y="0"/>
                      <a:pt x="82" y="34"/>
                      <a:pt x="84" y="93"/>
                    </a:cubicBezTo>
                    <a:cubicBezTo>
                      <a:pt x="84" y="188"/>
                      <a:pt x="73" y="283"/>
                      <a:pt x="57" y="379"/>
                    </a:cubicBezTo>
                    <a:cubicBezTo>
                      <a:pt x="42" y="470"/>
                      <a:pt x="1" y="553"/>
                      <a:pt x="31" y="644"/>
                    </a:cubicBezTo>
                    <a:cubicBezTo>
                      <a:pt x="48" y="695"/>
                      <a:pt x="94" y="726"/>
                      <a:pt x="141" y="726"/>
                    </a:cubicBezTo>
                    <a:cubicBezTo>
                      <a:pt x="169" y="726"/>
                      <a:pt x="197" y="716"/>
                      <a:pt x="221" y="694"/>
                    </a:cubicBezTo>
                    <a:cubicBezTo>
                      <a:pt x="301" y="618"/>
                      <a:pt x="301" y="496"/>
                      <a:pt x="305" y="390"/>
                    </a:cubicBezTo>
                    <a:cubicBezTo>
                      <a:pt x="308" y="283"/>
                      <a:pt x="289" y="173"/>
                      <a:pt x="266" y="67"/>
                    </a:cubicBezTo>
                    <a:cubicBezTo>
                      <a:pt x="256" y="21"/>
                      <a:pt x="219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7"/>
              <p:cNvSpPr/>
              <p:nvPr/>
            </p:nvSpPr>
            <p:spPr>
              <a:xfrm rot="-850406">
                <a:off x="6066250" y="3363820"/>
                <a:ext cx="292410" cy="317516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19780" extrusionOk="0">
                    <a:moveTo>
                      <a:pt x="16219" y="0"/>
                    </a:moveTo>
                    <a:cubicBezTo>
                      <a:pt x="12976" y="0"/>
                      <a:pt x="0" y="18213"/>
                      <a:pt x="0" y="18213"/>
                    </a:cubicBezTo>
                    <a:lnTo>
                      <a:pt x="0" y="19780"/>
                    </a:lnTo>
                    <a:cubicBezTo>
                      <a:pt x="0" y="19780"/>
                      <a:pt x="18215" y="4519"/>
                      <a:pt x="16851" y="496"/>
                    </a:cubicBezTo>
                    <a:cubicBezTo>
                      <a:pt x="16735" y="156"/>
                      <a:pt x="16519" y="0"/>
                      <a:pt x="16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7"/>
              <p:cNvSpPr/>
              <p:nvPr/>
            </p:nvSpPr>
            <p:spPr>
              <a:xfrm rot="-850406">
                <a:off x="6151318" y="3573113"/>
                <a:ext cx="831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2" extrusionOk="0">
                    <a:moveTo>
                      <a:pt x="409" y="1"/>
                    </a:moveTo>
                    <a:cubicBezTo>
                      <a:pt x="372" y="1"/>
                      <a:pt x="333" y="17"/>
                      <a:pt x="312" y="46"/>
                    </a:cubicBezTo>
                    <a:cubicBezTo>
                      <a:pt x="248" y="129"/>
                      <a:pt x="195" y="213"/>
                      <a:pt x="145" y="307"/>
                    </a:cubicBezTo>
                    <a:cubicBezTo>
                      <a:pt x="95" y="399"/>
                      <a:pt x="0" y="486"/>
                      <a:pt x="4" y="593"/>
                    </a:cubicBezTo>
                    <a:cubicBezTo>
                      <a:pt x="4" y="677"/>
                      <a:pt x="62" y="731"/>
                      <a:pt x="141" y="731"/>
                    </a:cubicBezTo>
                    <a:cubicBezTo>
                      <a:pt x="149" y="731"/>
                      <a:pt x="156" y="731"/>
                      <a:pt x="164" y="730"/>
                    </a:cubicBezTo>
                    <a:cubicBezTo>
                      <a:pt x="290" y="711"/>
                      <a:pt x="377" y="558"/>
                      <a:pt x="430" y="456"/>
                    </a:cubicBezTo>
                    <a:cubicBezTo>
                      <a:pt x="498" y="334"/>
                      <a:pt x="518" y="216"/>
                      <a:pt x="506" y="79"/>
                    </a:cubicBezTo>
                    <a:cubicBezTo>
                      <a:pt x="500" y="25"/>
                      <a:pt x="455" y="1"/>
                      <a:pt x="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7"/>
              <p:cNvSpPr/>
              <p:nvPr/>
            </p:nvSpPr>
            <p:spPr>
              <a:xfrm rot="-850406">
                <a:off x="6160991" y="3580482"/>
                <a:ext cx="11991" cy="14543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06" extrusionOk="0">
                    <a:moveTo>
                      <a:pt x="637" y="1"/>
                    </a:moveTo>
                    <a:cubicBezTo>
                      <a:pt x="615" y="1"/>
                      <a:pt x="591" y="10"/>
                      <a:pt x="573" y="32"/>
                    </a:cubicBezTo>
                    <a:cubicBezTo>
                      <a:pt x="386" y="260"/>
                      <a:pt x="132" y="481"/>
                      <a:pt x="29" y="762"/>
                    </a:cubicBezTo>
                    <a:cubicBezTo>
                      <a:pt x="0" y="843"/>
                      <a:pt x="67" y="905"/>
                      <a:pt x="138" y="905"/>
                    </a:cubicBezTo>
                    <a:cubicBezTo>
                      <a:pt x="163" y="905"/>
                      <a:pt x="189" y="897"/>
                      <a:pt x="211" y="879"/>
                    </a:cubicBezTo>
                    <a:cubicBezTo>
                      <a:pt x="439" y="690"/>
                      <a:pt x="557" y="374"/>
                      <a:pt x="706" y="123"/>
                    </a:cubicBezTo>
                    <a:cubicBezTo>
                      <a:pt x="746" y="58"/>
                      <a:pt x="694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7"/>
              <p:cNvSpPr/>
              <p:nvPr/>
            </p:nvSpPr>
            <p:spPr>
              <a:xfrm rot="-850406">
                <a:off x="6178839" y="3554828"/>
                <a:ext cx="14624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62" extrusionOk="0">
                    <a:moveTo>
                      <a:pt x="761" y="1"/>
                    </a:moveTo>
                    <a:cubicBezTo>
                      <a:pt x="737" y="1"/>
                      <a:pt x="712" y="10"/>
                      <a:pt x="690" y="31"/>
                    </a:cubicBezTo>
                    <a:cubicBezTo>
                      <a:pt x="569" y="149"/>
                      <a:pt x="451" y="267"/>
                      <a:pt x="337" y="384"/>
                    </a:cubicBezTo>
                    <a:cubicBezTo>
                      <a:pt x="283" y="442"/>
                      <a:pt x="234" y="495"/>
                      <a:pt x="185" y="552"/>
                    </a:cubicBezTo>
                    <a:cubicBezTo>
                      <a:pt x="120" y="624"/>
                      <a:pt x="93" y="697"/>
                      <a:pt x="44" y="777"/>
                    </a:cubicBezTo>
                    <a:cubicBezTo>
                      <a:pt x="0" y="851"/>
                      <a:pt x="59" y="962"/>
                      <a:pt x="139" y="962"/>
                    </a:cubicBezTo>
                    <a:cubicBezTo>
                      <a:pt x="157" y="962"/>
                      <a:pt x="176" y="956"/>
                      <a:pt x="196" y="944"/>
                    </a:cubicBezTo>
                    <a:cubicBezTo>
                      <a:pt x="257" y="898"/>
                      <a:pt x="329" y="872"/>
                      <a:pt x="386" y="818"/>
                    </a:cubicBezTo>
                    <a:cubicBezTo>
                      <a:pt x="451" y="758"/>
                      <a:pt x="508" y="686"/>
                      <a:pt x="561" y="617"/>
                    </a:cubicBezTo>
                    <a:cubicBezTo>
                      <a:pt x="671" y="476"/>
                      <a:pt x="770" y="335"/>
                      <a:pt x="862" y="179"/>
                    </a:cubicBezTo>
                    <a:cubicBezTo>
                      <a:pt x="911" y="98"/>
                      <a:pt x="840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7"/>
              <p:cNvSpPr/>
              <p:nvPr/>
            </p:nvSpPr>
            <p:spPr>
              <a:xfrm rot="-850406">
                <a:off x="6166257" y="3548964"/>
                <a:ext cx="10322" cy="1342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36" extrusionOk="0">
                    <a:moveTo>
                      <a:pt x="535" y="0"/>
                    </a:moveTo>
                    <a:cubicBezTo>
                      <a:pt x="511" y="0"/>
                      <a:pt x="487" y="12"/>
                      <a:pt x="471" y="42"/>
                    </a:cubicBezTo>
                    <a:cubicBezTo>
                      <a:pt x="406" y="156"/>
                      <a:pt x="334" y="273"/>
                      <a:pt x="250" y="377"/>
                    </a:cubicBezTo>
                    <a:cubicBezTo>
                      <a:pt x="174" y="471"/>
                      <a:pt x="45" y="563"/>
                      <a:pt x="18" y="688"/>
                    </a:cubicBezTo>
                    <a:cubicBezTo>
                      <a:pt x="1" y="760"/>
                      <a:pt x="49" y="836"/>
                      <a:pt x="123" y="836"/>
                    </a:cubicBezTo>
                    <a:cubicBezTo>
                      <a:pt x="131" y="836"/>
                      <a:pt x="139" y="835"/>
                      <a:pt x="148" y="833"/>
                    </a:cubicBezTo>
                    <a:cubicBezTo>
                      <a:pt x="292" y="798"/>
                      <a:pt x="379" y="654"/>
                      <a:pt x="452" y="533"/>
                    </a:cubicBezTo>
                    <a:cubicBezTo>
                      <a:pt x="527" y="399"/>
                      <a:pt x="588" y="262"/>
                      <a:pt x="627" y="114"/>
                    </a:cubicBezTo>
                    <a:cubicBezTo>
                      <a:pt x="642" y="54"/>
                      <a:pt x="587" y="0"/>
                      <a:pt x="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7"/>
              <p:cNvSpPr/>
              <p:nvPr/>
            </p:nvSpPr>
            <p:spPr>
              <a:xfrm rot="-850406">
                <a:off x="6172592" y="3523977"/>
                <a:ext cx="500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65" extrusionOk="0">
                    <a:moveTo>
                      <a:pt x="217" y="0"/>
                    </a:moveTo>
                    <a:cubicBezTo>
                      <a:pt x="173" y="0"/>
                      <a:pt x="125" y="30"/>
                      <a:pt x="121" y="80"/>
                    </a:cubicBezTo>
                    <a:cubicBezTo>
                      <a:pt x="113" y="148"/>
                      <a:pt x="95" y="213"/>
                      <a:pt x="72" y="274"/>
                    </a:cubicBezTo>
                    <a:cubicBezTo>
                      <a:pt x="49" y="343"/>
                      <a:pt x="11" y="392"/>
                      <a:pt x="4" y="464"/>
                    </a:cubicBezTo>
                    <a:cubicBezTo>
                      <a:pt x="0" y="517"/>
                      <a:pt x="48" y="564"/>
                      <a:pt x="98" y="564"/>
                    </a:cubicBezTo>
                    <a:cubicBezTo>
                      <a:pt x="112" y="564"/>
                      <a:pt x="127" y="560"/>
                      <a:pt x="140" y="552"/>
                    </a:cubicBezTo>
                    <a:cubicBezTo>
                      <a:pt x="300" y="460"/>
                      <a:pt x="311" y="229"/>
                      <a:pt x="292" y="65"/>
                    </a:cubicBezTo>
                    <a:cubicBezTo>
                      <a:pt x="287" y="2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7"/>
              <p:cNvSpPr/>
              <p:nvPr/>
            </p:nvSpPr>
            <p:spPr>
              <a:xfrm rot="-850406">
                <a:off x="6183287" y="3528588"/>
                <a:ext cx="10723" cy="1460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10" extrusionOk="0">
                    <a:moveTo>
                      <a:pt x="508" y="1"/>
                    </a:moveTo>
                    <a:cubicBezTo>
                      <a:pt x="484" y="1"/>
                      <a:pt x="459" y="10"/>
                      <a:pt x="437" y="33"/>
                    </a:cubicBezTo>
                    <a:cubicBezTo>
                      <a:pt x="255" y="235"/>
                      <a:pt x="0" y="535"/>
                      <a:pt x="38" y="825"/>
                    </a:cubicBezTo>
                    <a:cubicBezTo>
                      <a:pt x="43" y="877"/>
                      <a:pt x="94" y="910"/>
                      <a:pt x="145" y="910"/>
                    </a:cubicBezTo>
                    <a:cubicBezTo>
                      <a:pt x="171" y="910"/>
                      <a:pt x="197" y="901"/>
                      <a:pt x="216" y="881"/>
                    </a:cubicBezTo>
                    <a:cubicBezTo>
                      <a:pt x="311" y="786"/>
                      <a:pt x="338" y="668"/>
                      <a:pt x="399" y="547"/>
                    </a:cubicBezTo>
                    <a:cubicBezTo>
                      <a:pt x="460" y="421"/>
                      <a:pt x="532" y="300"/>
                      <a:pt x="612" y="186"/>
                    </a:cubicBezTo>
                    <a:cubicBezTo>
                      <a:pt x="667" y="104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7"/>
              <p:cNvSpPr/>
              <p:nvPr/>
            </p:nvSpPr>
            <p:spPr>
              <a:xfrm rot="-850406">
                <a:off x="6198497" y="3521510"/>
                <a:ext cx="14495" cy="1488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7" extrusionOk="0">
                    <a:moveTo>
                      <a:pt x="766" y="1"/>
                    </a:moveTo>
                    <a:cubicBezTo>
                      <a:pt x="745" y="1"/>
                      <a:pt x="723" y="8"/>
                      <a:pt x="705" y="26"/>
                    </a:cubicBezTo>
                    <a:cubicBezTo>
                      <a:pt x="576" y="151"/>
                      <a:pt x="446" y="272"/>
                      <a:pt x="317" y="395"/>
                    </a:cubicBezTo>
                    <a:cubicBezTo>
                      <a:pt x="199" y="505"/>
                      <a:pt x="78" y="619"/>
                      <a:pt x="29" y="779"/>
                    </a:cubicBezTo>
                    <a:cubicBezTo>
                      <a:pt x="0" y="857"/>
                      <a:pt x="64" y="927"/>
                      <a:pt x="139" y="927"/>
                    </a:cubicBezTo>
                    <a:cubicBezTo>
                      <a:pt x="155" y="927"/>
                      <a:pt x="172" y="923"/>
                      <a:pt x="188" y="916"/>
                    </a:cubicBezTo>
                    <a:cubicBezTo>
                      <a:pt x="336" y="847"/>
                      <a:pt x="439" y="706"/>
                      <a:pt x="530" y="577"/>
                    </a:cubicBezTo>
                    <a:cubicBezTo>
                      <a:pt x="636" y="437"/>
                      <a:pt x="743" y="295"/>
                      <a:pt x="850" y="151"/>
                    </a:cubicBezTo>
                    <a:cubicBezTo>
                      <a:pt x="902" y="84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7"/>
              <p:cNvSpPr/>
              <p:nvPr/>
            </p:nvSpPr>
            <p:spPr>
              <a:xfrm rot="-850406">
                <a:off x="6232708" y="3427186"/>
                <a:ext cx="9021" cy="1059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60" extrusionOk="0">
                    <a:moveTo>
                      <a:pt x="449" y="1"/>
                    </a:moveTo>
                    <a:cubicBezTo>
                      <a:pt x="431" y="1"/>
                      <a:pt x="411" y="8"/>
                      <a:pt x="394" y="26"/>
                    </a:cubicBezTo>
                    <a:cubicBezTo>
                      <a:pt x="313" y="106"/>
                      <a:pt x="241" y="186"/>
                      <a:pt x="169" y="270"/>
                    </a:cubicBezTo>
                    <a:cubicBezTo>
                      <a:pt x="101" y="349"/>
                      <a:pt x="13" y="433"/>
                      <a:pt x="6" y="544"/>
                    </a:cubicBezTo>
                    <a:cubicBezTo>
                      <a:pt x="0" y="618"/>
                      <a:pt x="57" y="659"/>
                      <a:pt x="118" y="659"/>
                    </a:cubicBezTo>
                    <a:cubicBezTo>
                      <a:pt x="135" y="659"/>
                      <a:pt x="153" y="656"/>
                      <a:pt x="169" y="649"/>
                    </a:cubicBezTo>
                    <a:cubicBezTo>
                      <a:pt x="264" y="616"/>
                      <a:pt x="318" y="502"/>
                      <a:pt x="367" y="421"/>
                    </a:cubicBezTo>
                    <a:cubicBezTo>
                      <a:pt x="424" y="330"/>
                      <a:pt x="478" y="239"/>
                      <a:pt x="527" y="144"/>
                    </a:cubicBezTo>
                    <a:cubicBezTo>
                      <a:pt x="562" y="80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7"/>
              <p:cNvSpPr/>
              <p:nvPr/>
            </p:nvSpPr>
            <p:spPr>
              <a:xfrm rot="-850406">
                <a:off x="6231800" y="3446468"/>
                <a:ext cx="13725" cy="16566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32" extrusionOk="0">
                    <a:moveTo>
                      <a:pt x="752" y="0"/>
                    </a:moveTo>
                    <a:cubicBezTo>
                      <a:pt x="734" y="0"/>
                      <a:pt x="716" y="7"/>
                      <a:pt x="701" y="24"/>
                    </a:cubicBezTo>
                    <a:cubicBezTo>
                      <a:pt x="580" y="165"/>
                      <a:pt x="458" y="305"/>
                      <a:pt x="336" y="449"/>
                    </a:cubicBezTo>
                    <a:cubicBezTo>
                      <a:pt x="219" y="583"/>
                      <a:pt x="66" y="723"/>
                      <a:pt x="17" y="898"/>
                    </a:cubicBezTo>
                    <a:cubicBezTo>
                      <a:pt x="0" y="959"/>
                      <a:pt x="43" y="1032"/>
                      <a:pt x="106" y="1032"/>
                    </a:cubicBezTo>
                    <a:cubicBezTo>
                      <a:pt x="114" y="1032"/>
                      <a:pt x="122" y="1030"/>
                      <a:pt x="131" y="1028"/>
                    </a:cubicBezTo>
                    <a:cubicBezTo>
                      <a:pt x="489" y="928"/>
                      <a:pt x="732" y="435"/>
                      <a:pt x="835" y="112"/>
                    </a:cubicBezTo>
                    <a:cubicBezTo>
                      <a:pt x="854" y="58"/>
                      <a:pt x="803" y="0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7"/>
              <p:cNvSpPr/>
              <p:nvPr/>
            </p:nvSpPr>
            <p:spPr>
              <a:xfrm rot="-850406">
                <a:off x="6241813" y="3451954"/>
                <a:ext cx="18348" cy="19022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85" extrusionOk="0">
                    <a:moveTo>
                      <a:pt x="1007" y="1"/>
                    </a:moveTo>
                    <a:cubicBezTo>
                      <a:pt x="988" y="1"/>
                      <a:pt x="969" y="7"/>
                      <a:pt x="953" y="20"/>
                    </a:cubicBezTo>
                    <a:cubicBezTo>
                      <a:pt x="614" y="294"/>
                      <a:pt x="173" y="621"/>
                      <a:pt x="25" y="1043"/>
                    </a:cubicBezTo>
                    <a:cubicBezTo>
                      <a:pt x="0" y="1111"/>
                      <a:pt x="61" y="1185"/>
                      <a:pt x="128" y="1185"/>
                    </a:cubicBezTo>
                    <a:cubicBezTo>
                      <a:pt x="143" y="1185"/>
                      <a:pt x="158" y="1181"/>
                      <a:pt x="173" y="1172"/>
                    </a:cubicBezTo>
                    <a:cubicBezTo>
                      <a:pt x="363" y="1058"/>
                      <a:pt x="496" y="883"/>
                      <a:pt x="633" y="716"/>
                    </a:cubicBezTo>
                    <a:cubicBezTo>
                      <a:pt x="789" y="525"/>
                      <a:pt x="937" y="332"/>
                      <a:pt x="1089" y="142"/>
                    </a:cubicBezTo>
                    <a:cubicBezTo>
                      <a:pt x="1143" y="74"/>
                      <a:pt x="1076" y="1"/>
                      <a:pt x="1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7"/>
              <p:cNvSpPr/>
              <p:nvPr/>
            </p:nvSpPr>
            <p:spPr>
              <a:xfrm rot="-850406">
                <a:off x="6223836" y="3490601"/>
                <a:ext cx="17481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87" extrusionOk="0">
                    <a:moveTo>
                      <a:pt x="878" y="0"/>
                    </a:moveTo>
                    <a:cubicBezTo>
                      <a:pt x="847" y="0"/>
                      <a:pt x="815" y="12"/>
                      <a:pt x="788" y="41"/>
                    </a:cubicBezTo>
                    <a:cubicBezTo>
                      <a:pt x="678" y="171"/>
                      <a:pt x="557" y="289"/>
                      <a:pt x="423" y="395"/>
                    </a:cubicBezTo>
                    <a:cubicBezTo>
                      <a:pt x="359" y="448"/>
                      <a:pt x="309" y="513"/>
                      <a:pt x="248" y="562"/>
                    </a:cubicBezTo>
                    <a:cubicBezTo>
                      <a:pt x="176" y="624"/>
                      <a:pt x="111" y="669"/>
                      <a:pt x="50" y="741"/>
                    </a:cubicBezTo>
                    <a:cubicBezTo>
                      <a:pt x="0" y="799"/>
                      <a:pt x="35" y="886"/>
                      <a:pt x="112" y="886"/>
                    </a:cubicBezTo>
                    <a:cubicBezTo>
                      <a:pt x="117" y="886"/>
                      <a:pt x="122" y="886"/>
                      <a:pt x="127" y="885"/>
                    </a:cubicBezTo>
                    <a:cubicBezTo>
                      <a:pt x="503" y="833"/>
                      <a:pt x="796" y="525"/>
                      <a:pt x="1013" y="236"/>
                    </a:cubicBezTo>
                    <a:cubicBezTo>
                      <a:pt x="1089" y="134"/>
                      <a:pt x="983" y="0"/>
                      <a:pt x="8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7"/>
              <p:cNvSpPr/>
              <p:nvPr/>
            </p:nvSpPr>
            <p:spPr>
              <a:xfrm rot="-850406">
                <a:off x="6203861" y="3481495"/>
                <a:ext cx="14624" cy="1268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0" extrusionOk="0">
                    <a:moveTo>
                      <a:pt x="803" y="1"/>
                    </a:moveTo>
                    <a:cubicBezTo>
                      <a:pt x="784" y="1"/>
                      <a:pt x="765" y="9"/>
                      <a:pt x="746" y="27"/>
                    </a:cubicBezTo>
                    <a:cubicBezTo>
                      <a:pt x="640" y="137"/>
                      <a:pt x="518" y="240"/>
                      <a:pt x="392" y="332"/>
                    </a:cubicBezTo>
                    <a:cubicBezTo>
                      <a:pt x="278" y="419"/>
                      <a:pt x="108" y="483"/>
                      <a:pt x="39" y="616"/>
                    </a:cubicBezTo>
                    <a:cubicBezTo>
                      <a:pt x="1" y="693"/>
                      <a:pt x="36" y="780"/>
                      <a:pt x="127" y="788"/>
                    </a:cubicBezTo>
                    <a:cubicBezTo>
                      <a:pt x="137" y="789"/>
                      <a:pt x="147" y="789"/>
                      <a:pt x="157" y="789"/>
                    </a:cubicBezTo>
                    <a:cubicBezTo>
                      <a:pt x="313" y="789"/>
                      <a:pt x="460" y="655"/>
                      <a:pt x="568" y="551"/>
                    </a:cubicBezTo>
                    <a:cubicBezTo>
                      <a:pt x="697" y="430"/>
                      <a:pt x="792" y="297"/>
                      <a:pt x="880" y="137"/>
                    </a:cubicBezTo>
                    <a:cubicBezTo>
                      <a:pt x="911" y="77"/>
                      <a:pt x="862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7"/>
              <p:cNvSpPr/>
              <p:nvPr/>
            </p:nvSpPr>
            <p:spPr>
              <a:xfrm rot="-850406">
                <a:off x="6211668" y="3455919"/>
                <a:ext cx="10627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12" extrusionOk="0">
                    <a:moveTo>
                      <a:pt x="541" y="1"/>
                    </a:moveTo>
                    <a:cubicBezTo>
                      <a:pt x="518" y="1"/>
                      <a:pt x="494" y="9"/>
                      <a:pt x="472" y="30"/>
                    </a:cubicBezTo>
                    <a:cubicBezTo>
                      <a:pt x="396" y="106"/>
                      <a:pt x="328" y="193"/>
                      <a:pt x="256" y="277"/>
                    </a:cubicBezTo>
                    <a:cubicBezTo>
                      <a:pt x="225" y="315"/>
                      <a:pt x="187" y="346"/>
                      <a:pt x="156" y="383"/>
                    </a:cubicBezTo>
                    <a:cubicBezTo>
                      <a:pt x="119" y="432"/>
                      <a:pt x="96" y="490"/>
                      <a:pt x="58" y="536"/>
                    </a:cubicBezTo>
                    <a:cubicBezTo>
                      <a:pt x="0" y="612"/>
                      <a:pt x="73" y="711"/>
                      <a:pt x="154" y="711"/>
                    </a:cubicBezTo>
                    <a:cubicBezTo>
                      <a:pt x="170" y="711"/>
                      <a:pt x="186" y="708"/>
                      <a:pt x="202" y="699"/>
                    </a:cubicBezTo>
                    <a:cubicBezTo>
                      <a:pt x="256" y="669"/>
                      <a:pt x="316" y="646"/>
                      <a:pt x="361" y="611"/>
                    </a:cubicBezTo>
                    <a:cubicBezTo>
                      <a:pt x="407" y="574"/>
                      <a:pt x="449" y="520"/>
                      <a:pt x="487" y="471"/>
                    </a:cubicBezTo>
                    <a:cubicBezTo>
                      <a:pt x="559" y="372"/>
                      <a:pt x="624" y="262"/>
                      <a:pt x="647" y="144"/>
                    </a:cubicBezTo>
                    <a:cubicBezTo>
                      <a:pt x="661" y="74"/>
                      <a:pt x="606" y="1"/>
                      <a:pt x="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7"/>
              <p:cNvSpPr/>
              <p:nvPr/>
            </p:nvSpPr>
            <p:spPr>
              <a:xfrm rot="-850406">
                <a:off x="6184554" y="3509007"/>
                <a:ext cx="12136" cy="1393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68" extrusionOk="0">
                    <a:moveTo>
                      <a:pt x="590" y="0"/>
                    </a:moveTo>
                    <a:cubicBezTo>
                      <a:pt x="553" y="0"/>
                      <a:pt x="517" y="18"/>
                      <a:pt x="495" y="60"/>
                    </a:cubicBezTo>
                    <a:cubicBezTo>
                      <a:pt x="427" y="194"/>
                      <a:pt x="343" y="311"/>
                      <a:pt x="244" y="422"/>
                    </a:cubicBezTo>
                    <a:cubicBezTo>
                      <a:pt x="153" y="520"/>
                      <a:pt x="27" y="604"/>
                      <a:pt x="9" y="745"/>
                    </a:cubicBezTo>
                    <a:cubicBezTo>
                      <a:pt x="1" y="809"/>
                      <a:pt x="62" y="859"/>
                      <a:pt x="115" y="866"/>
                    </a:cubicBezTo>
                    <a:cubicBezTo>
                      <a:pt x="124" y="867"/>
                      <a:pt x="133" y="868"/>
                      <a:pt x="142" y="868"/>
                    </a:cubicBezTo>
                    <a:cubicBezTo>
                      <a:pt x="293" y="868"/>
                      <a:pt x="416" y="719"/>
                      <a:pt x="499" y="611"/>
                    </a:cubicBezTo>
                    <a:cubicBezTo>
                      <a:pt x="602" y="482"/>
                      <a:pt x="674" y="330"/>
                      <a:pt x="727" y="174"/>
                    </a:cubicBezTo>
                    <a:cubicBezTo>
                      <a:pt x="756" y="81"/>
                      <a:pt x="670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7"/>
              <p:cNvSpPr/>
              <p:nvPr/>
            </p:nvSpPr>
            <p:spPr>
              <a:xfrm rot="-850406">
                <a:off x="6048659" y="3290852"/>
                <a:ext cx="236516" cy="381966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23795" extrusionOk="0">
                    <a:moveTo>
                      <a:pt x="10465" y="0"/>
                    </a:moveTo>
                    <a:cubicBezTo>
                      <a:pt x="6579" y="0"/>
                      <a:pt x="1" y="22277"/>
                      <a:pt x="1" y="22277"/>
                    </a:cubicBezTo>
                    <a:lnTo>
                      <a:pt x="388" y="23795"/>
                    </a:lnTo>
                    <a:cubicBezTo>
                      <a:pt x="388" y="23795"/>
                      <a:pt x="14733" y="2173"/>
                      <a:pt x="10943" y="123"/>
                    </a:cubicBezTo>
                    <a:cubicBezTo>
                      <a:pt x="10789" y="40"/>
                      <a:pt x="10629" y="0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7"/>
              <p:cNvSpPr/>
              <p:nvPr/>
            </p:nvSpPr>
            <p:spPr>
              <a:xfrm rot="-850406">
                <a:off x="6145123" y="3321626"/>
                <a:ext cx="11831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00" extrusionOk="0">
                    <a:moveTo>
                      <a:pt x="591" y="0"/>
                    </a:moveTo>
                    <a:cubicBezTo>
                      <a:pt x="566" y="0"/>
                      <a:pt x="541" y="11"/>
                      <a:pt x="521" y="36"/>
                    </a:cubicBezTo>
                    <a:cubicBezTo>
                      <a:pt x="475" y="90"/>
                      <a:pt x="429" y="143"/>
                      <a:pt x="384" y="196"/>
                    </a:cubicBezTo>
                    <a:cubicBezTo>
                      <a:pt x="378" y="195"/>
                      <a:pt x="372" y="194"/>
                      <a:pt x="366" y="194"/>
                    </a:cubicBezTo>
                    <a:cubicBezTo>
                      <a:pt x="353" y="194"/>
                      <a:pt x="341" y="198"/>
                      <a:pt x="330" y="211"/>
                    </a:cubicBezTo>
                    <a:cubicBezTo>
                      <a:pt x="284" y="276"/>
                      <a:pt x="243" y="345"/>
                      <a:pt x="198" y="409"/>
                    </a:cubicBezTo>
                    <a:cubicBezTo>
                      <a:pt x="110" y="515"/>
                      <a:pt x="7" y="615"/>
                      <a:pt x="3" y="755"/>
                    </a:cubicBezTo>
                    <a:cubicBezTo>
                      <a:pt x="0" y="850"/>
                      <a:pt x="74" y="899"/>
                      <a:pt x="153" y="899"/>
                    </a:cubicBezTo>
                    <a:cubicBezTo>
                      <a:pt x="178" y="899"/>
                      <a:pt x="204" y="894"/>
                      <a:pt x="228" y="884"/>
                    </a:cubicBezTo>
                    <a:cubicBezTo>
                      <a:pt x="353" y="831"/>
                      <a:pt x="414" y="668"/>
                      <a:pt x="482" y="554"/>
                    </a:cubicBezTo>
                    <a:cubicBezTo>
                      <a:pt x="558" y="428"/>
                      <a:pt x="615" y="291"/>
                      <a:pt x="691" y="166"/>
                    </a:cubicBezTo>
                    <a:cubicBezTo>
                      <a:pt x="737" y="89"/>
                      <a:pt x="664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7"/>
              <p:cNvSpPr/>
              <p:nvPr/>
            </p:nvSpPr>
            <p:spPr>
              <a:xfrm rot="-850406">
                <a:off x="6155714" y="3303610"/>
                <a:ext cx="11028" cy="13693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3" extrusionOk="0">
                    <a:moveTo>
                      <a:pt x="588" y="0"/>
                    </a:moveTo>
                    <a:cubicBezTo>
                      <a:pt x="568" y="0"/>
                      <a:pt x="548" y="9"/>
                      <a:pt x="531" y="29"/>
                    </a:cubicBezTo>
                    <a:cubicBezTo>
                      <a:pt x="340" y="246"/>
                      <a:pt x="154" y="478"/>
                      <a:pt x="29" y="736"/>
                    </a:cubicBezTo>
                    <a:cubicBezTo>
                      <a:pt x="1" y="796"/>
                      <a:pt x="44" y="852"/>
                      <a:pt x="100" y="852"/>
                    </a:cubicBezTo>
                    <a:cubicBezTo>
                      <a:pt x="113" y="852"/>
                      <a:pt x="126" y="849"/>
                      <a:pt x="139" y="843"/>
                    </a:cubicBezTo>
                    <a:cubicBezTo>
                      <a:pt x="424" y="710"/>
                      <a:pt x="618" y="417"/>
                      <a:pt x="675" y="113"/>
                    </a:cubicBezTo>
                    <a:cubicBezTo>
                      <a:pt x="687" y="56"/>
                      <a:pt x="638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7"/>
              <p:cNvSpPr/>
              <p:nvPr/>
            </p:nvSpPr>
            <p:spPr>
              <a:xfrm rot="-850406">
                <a:off x="6154466" y="3335123"/>
                <a:ext cx="13002" cy="1619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9" extrusionOk="0">
                    <a:moveTo>
                      <a:pt x="681" y="1"/>
                    </a:moveTo>
                    <a:cubicBezTo>
                      <a:pt x="652" y="1"/>
                      <a:pt x="623" y="15"/>
                      <a:pt x="602" y="49"/>
                    </a:cubicBezTo>
                    <a:cubicBezTo>
                      <a:pt x="511" y="197"/>
                      <a:pt x="393" y="330"/>
                      <a:pt x="287" y="463"/>
                    </a:cubicBezTo>
                    <a:cubicBezTo>
                      <a:pt x="196" y="580"/>
                      <a:pt x="54" y="687"/>
                      <a:pt x="21" y="836"/>
                    </a:cubicBezTo>
                    <a:cubicBezTo>
                      <a:pt x="1" y="910"/>
                      <a:pt x="63" y="1008"/>
                      <a:pt x="145" y="1008"/>
                    </a:cubicBezTo>
                    <a:cubicBezTo>
                      <a:pt x="159" y="1008"/>
                      <a:pt x="173" y="1005"/>
                      <a:pt x="188" y="999"/>
                    </a:cubicBezTo>
                    <a:cubicBezTo>
                      <a:pt x="344" y="938"/>
                      <a:pt x="428" y="778"/>
                      <a:pt x="519" y="642"/>
                    </a:cubicBezTo>
                    <a:cubicBezTo>
                      <a:pt x="621" y="486"/>
                      <a:pt x="689" y="319"/>
                      <a:pt x="773" y="152"/>
                    </a:cubicBezTo>
                    <a:cubicBezTo>
                      <a:pt x="810" y="73"/>
                      <a:pt x="746" y="1"/>
                      <a:pt x="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7"/>
              <p:cNvSpPr/>
              <p:nvPr/>
            </p:nvSpPr>
            <p:spPr>
              <a:xfrm rot="-850406">
                <a:off x="6168052" y="3350448"/>
                <a:ext cx="10482" cy="1478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921" extrusionOk="0">
                    <a:moveTo>
                      <a:pt x="620" y="1"/>
                    </a:moveTo>
                    <a:cubicBezTo>
                      <a:pt x="613" y="1"/>
                      <a:pt x="605" y="3"/>
                      <a:pt x="599" y="9"/>
                    </a:cubicBezTo>
                    <a:cubicBezTo>
                      <a:pt x="489" y="120"/>
                      <a:pt x="401" y="241"/>
                      <a:pt x="310" y="367"/>
                    </a:cubicBezTo>
                    <a:cubicBezTo>
                      <a:pt x="219" y="492"/>
                      <a:pt x="63" y="606"/>
                      <a:pt x="25" y="758"/>
                    </a:cubicBezTo>
                    <a:cubicBezTo>
                      <a:pt x="1" y="855"/>
                      <a:pt x="75" y="921"/>
                      <a:pt x="158" y="921"/>
                    </a:cubicBezTo>
                    <a:cubicBezTo>
                      <a:pt x="180" y="921"/>
                      <a:pt x="202" y="917"/>
                      <a:pt x="223" y="907"/>
                    </a:cubicBezTo>
                    <a:cubicBezTo>
                      <a:pt x="371" y="842"/>
                      <a:pt x="458" y="637"/>
                      <a:pt x="531" y="497"/>
                    </a:cubicBezTo>
                    <a:cubicBezTo>
                      <a:pt x="607" y="344"/>
                      <a:pt x="652" y="200"/>
                      <a:pt x="652" y="28"/>
                    </a:cubicBezTo>
                    <a:cubicBezTo>
                      <a:pt x="652" y="13"/>
                      <a:pt x="636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7"/>
              <p:cNvSpPr/>
              <p:nvPr/>
            </p:nvSpPr>
            <p:spPr>
              <a:xfrm rot="-850406">
                <a:off x="6139215" y="3356548"/>
                <a:ext cx="11590" cy="17947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18" extrusionOk="0">
                    <a:moveTo>
                      <a:pt x="605" y="1"/>
                    </a:moveTo>
                    <a:cubicBezTo>
                      <a:pt x="574" y="1"/>
                      <a:pt x="543" y="14"/>
                      <a:pt x="524" y="45"/>
                    </a:cubicBezTo>
                    <a:cubicBezTo>
                      <a:pt x="425" y="205"/>
                      <a:pt x="319" y="365"/>
                      <a:pt x="228" y="532"/>
                    </a:cubicBezTo>
                    <a:cubicBezTo>
                      <a:pt x="144" y="680"/>
                      <a:pt x="33" y="817"/>
                      <a:pt x="10" y="991"/>
                    </a:cubicBezTo>
                    <a:cubicBezTo>
                      <a:pt x="1" y="1077"/>
                      <a:pt x="71" y="1118"/>
                      <a:pt x="142" y="1118"/>
                    </a:cubicBezTo>
                    <a:cubicBezTo>
                      <a:pt x="179" y="1118"/>
                      <a:pt x="215" y="1108"/>
                      <a:pt x="242" y="1087"/>
                    </a:cubicBezTo>
                    <a:cubicBezTo>
                      <a:pt x="375" y="980"/>
                      <a:pt x="447" y="775"/>
                      <a:pt x="516" y="623"/>
                    </a:cubicBezTo>
                    <a:cubicBezTo>
                      <a:pt x="593" y="459"/>
                      <a:pt x="645" y="292"/>
                      <a:pt x="698" y="117"/>
                    </a:cubicBezTo>
                    <a:cubicBezTo>
                      <a:pt x="721" y="50"/>
                      <a:pt x="663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7"/>
              <p:cNvSpPr/>
              <p:nvPr/>
            </p:nvSpPr>
            <p:spPr>
              <a:xfrm rot="-850406">
                <a:off x="6151099" y="3374996"/>
                <a:ext cx="11654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86" extrusionOk="0">
                    <a:moveTo>
                      <a:pt x="620" y="0"/>
                    </a:moveTo>
                    <a:cubicBezTo>
                      <a:pt x="586" y="0"/>
                      <a:pt x="550" y="15"/>
                      <a:pt x="530" y="47"/>
                    </a:cubicBezTo>
                    <a:cubicBezTo>
                      <a:pt x="423" y="210"/>
                      <a:pt x="343" y="393"/>
                      <a:pt x="244" y="560"/>
                    </a:cubicBezTo>
                    <a:cubicBezTo>
                      <a:pt x="153" y="712"/>
                      <a:pt x="58" y="883"/>
                      <a:pt x="16" y="1058"/>
                    </a:cubicBezTo>
                    <a:cubicBezTo>
                      <a:pt x="1" y="1124"/>
                      <a:pt x="52" y="1186"/>
                      <a:pt x="114" y="1186"/>
                    </a:cubicBezTo>
                    <a:cubicBezTo>
                      <a:pt x="131" y="1186"/>
                      <a:pt x="148" y="1181"/>
                      <a:pt x="165" y="1172"/>
                    </a:cubicBezTo>
                    <a:cubicBezTo>
                      <a:pt x="503" y="974"/>
                      <a:pt x="700" y="480"/>
                      <a:pt x="723" y="100"/>
                    </a:cubicBezTo>
                    <a:cubicBezTo>
                      <a:pt x="725" y="35"/>
                      <a:pt x="673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7"/>
              <p:cNvSpPr/>
              <p:nvPr/>
            </p:nvSpPr>
            <p:spPr>
              <a:xfrm rot="-850406">
                <a:off x="6161156" y="3401484"/>
                <a:ext cx="10081" cy="11943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4" extrusionOk="0">
                    <a:moveTo>
                      <a:pt x="482" y="0"/>
                    </a:moveTo>
                    <a:cubicBezTo>
                      <a:pt x="447" y="0"/>
                      <a:pt x="413" y="12"/>
                      <a:pt x="388" y="36"/>
                    </a:cubicBezTo>
                    <a:cubicBezTo>
                      <a:pt x="313" y="112"/>
                      <a:pt x="255" y="203"/>
                      <a:pt x="187" y="291"/>
                    </a:cubicBezTo>
                    <a:cubicBezTo>
                      <a:pt x="111" y="386"/>
                      <a:pt x="4" y="458"/>
                      <a:pt x="0" y="591"/>
                    </a:cubicBezTo>
                    <a:cubicBezTo>
                      <a:pt x="0" y="675"/>
                      <a:pt x="73" y="743"/>
                      <a:pt x="156" y="743"/>
                    </a:cubicBezTo>
                    <a:cubicBezTo>
                      <a:pt x="158" y="743"/>
                      <a:pt x="160" y="743"/>
                      <a:pt x="162" y="743"/>
                    </a:cubicBezTo>
                    <a:cubicBezTo>
                      <a:pt x="307" y="743"/>
                      <a:pt x="397" y="601"/>
                      <a:pt x="476" y="489"/>
                    </a:cubicBezTo>
                    <a:cubicBezTo>
                      <a:pt x="548" y="382"/>
                      <a:pt x="604" y="261"/>
                      <a:pt x="620" y="131"/>
                    </a:cubicBezTo>
                    <a:cubicBezTo>
                      <a:pt x="628" y="49"/>
                      <a:pt x="554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7"/>
              <p:cNvSpPr/>
              <p:nvPr/>
            </p:nvSpPr>
            <p:spPr>
              <a:xfrm rot="-850406">
                <a:off x="6138937" y="3398851"/>
                <a:ext cx="11012" cy="163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6" extrusionOk="0">
                    <a:moveTo>
                      <a:pt x="552" y="1"/>
                    </a:moveTo>
                    <a:cubicBezTo>
                      <a:pt x="513" y="1"/>
                      <a:pt x="475" y="23"/>
                      <a:pt x="458" y="71"/>
                    </a:cubicBezTo>
                    <a:cubicBezTo>
                      <a:pt x="412" y="205"/>
                      <a:pt x="348" y="345"/>
                      <a:pt x="275" y="466"/>
                    </a:cubicBezTo>
                    <a:cubicBezTo>
                      <a:pt x="203" y="584"/>
                      <a:pt x="105" y="684"/>
                      <a:pt x="40" y="809"/>
                    </a:cubicBezTo>
                    <a:cubicBezTo>
                      <a:pt x="0" y="891"/>
                      <a:pt x="56" y="1015"/>
                      <a:pt x="149" y="1015"/>
                    </a:cubicBezTo>
                    <a:cubicBezTo>
                      <a:pt x="163" y="1015"/>
                      <a:pt x="177" y="1012"/>
                      <a:pt x="192" y="1007"/>
                    </a:cubicBezTo>
                    <a:cubicBezTo>
                      <a:pt x="534" y="870"/>
                      <a:pt x="686" y="447"/>
                      <a:pt x="656" y="98"/>
                    </a:cubicBezTo>
                    <a:cubicBezTo>
                      <a:pt x="650" y="36"/>
                      <a:pt x="600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7"/>
              <p:cNvSpPr/>
              <p:nvPr/>
            </p:nvSpPr>
            <p:spPr>
              <a:xfrm rot="-850406">
                <a:off x="6127220" y="3386499"/>
                <a:ext cx="10450" cy="141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79" extrusionOk="0">
                    <a:moveTo>
                      <a:pt x="512" y="1"/>
                    </a:moveTo>
                    <a:cubicBezTo>
                      <a:pt x="478" y="1"/>
                      <a:pt x="446" y="16"/>
                      <a:pt x="428" y="55"/>
                    </a:cubicBezTo>
                    <a:cubicBezTo>
                      <a:pt x="371" y="181"/>
                      <a:pt x="306" y="295"/>
                      <a:pt x="234" y="409"/>
                    </a:cubicBezTo>
                    <a:cubicBezTo>
                      <a:pt x="166" y="519"/>
                      <a:pt x="66" y="610"/>
                      <a:pt x="24" y="735"/>
                    </a:cubicBezTo>
                    <a:cubicBezTo>
                      <a:pt x="1" y="815"/>
                      <a:pt x="70" y="879"/>
                      <a:pt x="142" y="879"/>
                    </a:cubicBezTo>
                    <a:cubicBezTo>
                      <a:pt x="160" y="879"/>
                      <a:pt x="179" y="874"/>
                      <a:pt x="196" y="865"/>
                    </a:cubicBezTo>
                    <a:cubicBezTo>
                      <a:pt x="321" y="800"/>
                      <a:pt x="394" y="660"/>
                      <a:pt x="462" y="542"/>
                    </a:cubicBezTo>
                    <a:cubicBezTo>
                      <a:pt x="535" y="416"/>
                      <a:pt x="584" y="279"/>
                      <a:pt x="626" y="139"/>
                    </a:cubicBezTo>
                    <a:cubicBezTo>
                      <a:pt x="651" y="63"/>
                      <a:pt x="578" y="1"/>
                      <a:pt x="5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7"/>
              <p:cNvSpPr/>
              <p:nvPr/>
            </p:nvSpPr>
            <p:spPr>
              <a:xfrm rot="-850406">
                <a:off x="6127535" y="3437543"/>
                <a:ext cx="12665" cy="15988"/>
              </a:xfrm>
              <a:custGeom>
                <a:avLst/>
                <a:gdLst/>
                <a:ahLst/>
                <a:cxnLst/>
                <a:rect l="l" t="t" r="r" b="b"/>
                <a:pathLst>
                  <a:path w="789" h="996" extrusionOk="0">
                    <a:moveTo>
                      <a:pt x="685" y="0"/>
                    </a:moveTo>
                    <a:cubicBezTo>
                      <a:pt x="647" y="0"/>
                      <a:pt x="606" y="17"/>
                      <a:pt x="584" y="47"/>
                    </a:cubicBezTo>
                    <a:cubicBezTo>
                      <a:pt x="493" y="168"/>
                      <a:pt x="413" y="301"/>
                      <a:pt x="318" y="424"/>
                    </a:cubicBezTo>
                    <a:cubicBezTo>
                      <a:pt x="227" y="549"/>
                      <a:pt x="132" y="659"/>
                      <a:pt x="56" y="796"/>
                    </a:cubicBezTo>
                    <a:cubicBezTo>
                      <a:pt x="0" y="892"/>
                      <a:pt x="78" y="996"/>
                      <a:pt x="171" y="996"/>
                    </a:cubicBezTo>
                    <a:cubicBezTo>
                      <a:pt x="192" y="996"/>
                      <a:pt x="214" y="991"/>
                      <a:pt x="235" y="979"/>
                    </a:cubicBezTo>
                    <a:cubicBezTo>
                      <a:pt x="542" y="803"/>
                      <a:pt x="740" y="442"/>
                      <a:pt x="782" y="100"/>
                    </a:cubicBezTo>
                    <a:cubicBezTo>
                      <a:pt x="789" y="32"/>
                      <a:pt x="739" y="0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7"/>
              <p:cNvSpPr/>
              <p:nvPr/>
            </p:nvSpPr>
            <p:spPr>
              <a:xfrm rot="-850406">
                <a:off x="6146255" y="3432957"/>
                <a:ext cx="11124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11" extrusionOk="0">
                    <a:moveTo>
                      <a:pt x="565" y="0"/>
                    </a:moveTo>
                    <a:cubicBezTo>
                      <a:pt x="543" y="0"/>
                      <a:pt x="520" y="9"/>
                      <a:pt x="498" y="29"/>
                    </a:cubicBezTo>
                    <a:cubicBezTo>
                      <a:pt x="362" y="159"/>
                      <a:pt x="286" y="345"/>
                      <a:pt x="195" y="501"/>
                    </a:cubicBezTo>
                    <a:cubicBezTo>
                      <a:pt x="103" y="657"/>
                      <a:pt x="5" y="817"/>
                      <a:pt x="0" y="1003"/>
                    </a:cubicBezTo>
                    <a:cubicBezTo>
                      <a:pt x="0" y="1054"/>
                      <a:pt x="53" y="1111"/>
                      <a:pt x="108" y="1111"/>
                    </a:cubicBezTo>
                    <a:cubicBezTo>
                      <a:pt x="117" y="1111"/>
                      <a:pt x="127" y="1109"/>
                      <a:pt x="137" y="1105"/>
                    </a:cubicBezTo>
                    <a:cubicBezTo>
                      <a:pt x="324" y="1029"/>
                      <a:pt x="434" y="866"/>
                      <a:pt x="514" y="687"/>
                    </a:cubicBezTo>
                    <a:cubicBezTo>
                      <a:pt x="593" y="508"/>
                      <a:pt x="693" y="303"/>
                      <a:pt x="670" y="101"/>
                    </a:cubicBezTo>
                    <a:cubicBezTo>
                      <a:pt x="662" y="44"/>
                      <a:pt x="616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7"/>
              <p:cNvSpPr/>
              <p:nvPr/>
            </p:nvSpPr>
            <p:spPr>
              <a:xfrm rot="-850406">
                <a:off x="6133977" y="3472729"/>
                <a:ext cx="10691" cy="15362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57" extrusionOk="0">
                    <a:moveTo>
                      <a:pt x="546" y="0"/>
                    </a:moveTo>
                    <a:cubicBezTo>
                      <a:pt x="514" y="0"/>
                      <a:pt x="481" y="14"/>
                      <a:pt x="459" y="47"/>
                    </a:cubicBezTo>
                    <a:cubicBezTo>
                      <a:pt x="379" y="172"/>
                      <a:pt x="303" y="298"/>
                      <a:pt x="227" y="427"/>
                    </a:cubicBezTo>
                    <a:cubicBezTo>
                      <a:pt x="155" y="545"/>
                      <a:pt x="60" y="659"/>
                      <a:pt x="22" y="796"/>
                    </a:cubicBezTo>
                    <a:cubicBezTo>
                      <a:pt x="1" y="871"/>
                      <a:pt x="70" y="956"/>
                      <a:pt x="145" y="956"/>
                    </a:cubicBezTo>
                    <a:cubicBezTo>
                      <a:pt x="165" y="956"/>
                      <a:pt x="185" y="950"/>
                      <a:pt x="204" y="937"/>
                    </a:cubicBezTo>
                    <a:cubicBezTo>
                      <a:pt x="436" y="761"/>
                      <a:pt x="576" y="400"/>
                      <a:pt x="645" y="126"/>
                    </a:cubicBezTo>
                    <a:cubicBezTo>
                      <a:pt x="665" y="52"/>
                      <a:pt x="607" y="0"/>
                      <a:pt x="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7"/>
              <p:cNvSpPr/>
              <p:nvPr/>
            </p:nvSpPr>
            <p:spPr>
              <a:xfrm rot="-850406">
                <a:off x="6155638" y="3444958"/>
                <a:ext cx="11349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025" extrusionOk="0">
                    <a:moveTo>
                      <a:pt x="593" y="1"/>
                    </a:moveTo>
                    <a:cubicBezTo>
                      <a:pt x="565" y="1"/>
                      <a:pt x="537" y="15"/>
                      <a:pt x="519" y="48"/>
                    </a:cubicBezTo>
                    <a:cubicBezTo>
                      <a:pt x="447" y="188"/>
                      <a:pt x="359" y="321"/>
                      <a:pt x="272" y="451"/>
                    </a:cubicBezTo>
                    <a:cubicBezTo>
                      <a:pt x="188" y="572"/>
                      <a:pt x="36" y="686"/>
                      <a:pt x="13" y="835"/>
                    </a:cubicBezTo>
                    <a:cubicBezTo>
                      <a:pt x="1" y="924"/>
                      <a:pt x="59" y="1025"/>
                      <a:pt x="152" y="1025"/>
                    </a:cubicBezTo>
                    <a:cubicBezTo>
                      <a:pt x="166" y="1025"/>
                      <a:pt x="180" y="1023"/>
                      <a:pt x="196" y="1018"/>
                    </a:cubicBezTo>
                    <a:cubicBezTo>
                      <a:pt x="367" y="960"/>
                      <a:pt x="450" y="781"/>
                      <a:pt x="523" y="630"/>
                    </a:cubicBezTo>
                    <a:cubicBezTo>
                      <a:pt x="606" y="466"/>
                      <a:pt x="656" y="302"/>
                      <a:pt x="694" y="120"/>
                    </a:cubicBezTo>
                    <a:cubicBezTo>
                      <a:pt x="707" y="54"/>
                      <a:pt x="649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7"/>
              <p:cNvSpPr/>
              <p:nvPr/>
            </p:nvSpPr>
            <p:spPr>
              <a:xfrm rot="-850406">
                <a:off x="6142695" y="3502863"/>
                <a:ext cx="12569" cy="16823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671" y="1"/>
                    </a:moveTo>
                    <a:cubicBezTo>
                      <a:pt x="643" y="1"/>
                      <a:pt x="616" y="13"/>
                      <a:pt x="599" y="43"/>
                    </a:cubicBezTo>
                    <a:cubicBezTo>
                      <a:pt x="512" y="206"/>
                      <a:pt x="401" y="359"/>
                      <a:pt x="287" y="503"/>
                    </a:cubicBezTo>
                    <a:cubicBezTo>
                      <a:pt x="185" y="632"/>
                      <a:pt x="55" y="743"/>
                      <a:pt x="17" y="906"/>
                    </a:cubicBezTo>
                    <a:cubicBezTo>
                      <a:pt x="0" y="975"/>
                      <a:pt x="50" y="1048"/>
                      <a:pt x="119" y="1048"/>
                    </a:cubicBezTo>
                    <a:cubicBezTo>
                      <a:pt x="129" y="1048"/>
                      <a:pt x="139" y="1046"/>
                      <a:pt x="150" y="1043"/>
                    </a:cubicBezTo>
                    <a:cubicBezTo>
                      <a:pt x="504" y="929"/>
                      <a:pt x="652" y="423"/>
                      <a:pt x="762" y="111"/>
                    </a:cubicBezTo>
                    <a:cubicBezTo>
                      <a:pt x="782" y="49"/>
                      <a:pt x="726" y="1"/>
                      <a:pt x="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7"/>
              <p:cNvSpPr/>
              <p:nvPr/>
            </p:nvSpPr>
            <p:spPr>
              <a:xfrm rot="-850406">
                <a:off x="6123860" y="3533520"/>
                <a:ext cx="10274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43" extrusionOk="0">
                    <a:moveTo>
                      <a:pt x="532" y="1"/>
                    </a:moveTo>
                    <a:cubicBezTo>
                      <a:pt x="505" y="1"/>
                      <a:pt x="479" y="14"/>
                      <a:pt x="463" y="44"/>
                    </a:cubicBezTo>
                    <a:cubicBezTo>
                      <a:pt x="398" y="169"/>
                      <a:pt x="318" y="288"/>
                      <a:pt x="234" y="397"/>
                    </a:cubicBezTo>
                    <a:cubicBezTo>
                      <a:pt x="154" y="493"/>
                      <a:pt x="52" y="599"/>
                      <a:pt x="17" y="721"/>
                    </a:cubicBezTo>
                    <a:cubicBezTo>
                      <a:pt x="0" y="784"/>
                      <a:pt x="51" y="842"/>
                      <a:pt x="110" y="842"/>
                    </a:cubicBezTo>
                    <a:cubicBezTo>
                      <a:pt x="118" y="842"/>
                      <a:pt x="127" y="841"/>
                      <a:pt x="135" y="839"/>
                    </a:cubicBezTo>
                    <a:cubicBezTo>
                      <a:pt x="424" y="767"/>
                      <a:pt x="561" y="367"/>
                      <a:pt x="622" y="112"/>
                    </a:cubicBezTo>
                    <a:cubicBezTo>
                      <a:pt x="640" y="52"/>
                      <a:pt x="585" y="1"/>
                      <a:pt x="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7"/>
              <p:cNvSpPr/>
              <p:nvPr/>
            </p:nvSpPr>
            <p:spPr>
              <a:xfrm rot="-850406">
                <a:off x="6121438" y="3493382"/>
                <a:ext cx="12617" cy="1520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47" extrusionOk="0">
                    <a:moveTo>
                      <a:pt x="654" y="0"/>
                    </a:moveTo>
                    <a:cubicBezTo>
                      <a:pt x="620" y="0"/>
                      <a:pt x="586" y="16"/>
                      <a:pt x="563" y="52"/>
                    </a:cubicBezTo>
                    <a:cubicBezTo>
                      <a:pt x="486" y="178"/>
                      <a:pt x="395" y="306"/>
                      <a:pt x="304" y="420"/>
                    </a:cubicBezTo>
                    <a:cubicBezTo>
                      <a:pt x="209" y="534"/>
                      <a:pt x="91" y="622"/>
                      <a:pt x="34" y="763"/>
                    </a:cubicBezTo>
                    <a:cubicBezTo>
                      <a:pt x="1" y="856"/>
                      <a:pt x="90" y="947"/>
                      <a:pt x="180" y="947"/>
                    </a:cubicBezTo>
                    <a:cubicBezTo>
                      <a:pt x="193" y="947"/>
                      <a:pt x="205" y="945"/>
                      <a:pt x="217" y="941"/>
                    </a:cubicBezTo>
                    <a:cubicBezTo>
                      <a:pt x="377" y="896"/>
                      <a:pt x="482" y="736"/>
                      <a:pt x="570" y="599"/>
                    </a:cubicBezTo>
                    <a:cubicBezTo>
                      <a:pt x="669" y="455"/>
                      <a:pt x="726" y="310"/>
                      <a:pt x="768" y="139"/>
                    </a:cubicBezTo>
                    <a:cubicBezTo>
                      <a:pt x="786" y="59"/>
                      <a:pt x="720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7"/>
              <p:cNvSpPr/>
              <p:nvPr/>
            </p:nvSpPr>
            <p:spPr>
              <a:xfrm rot="-850406">
                <a:off x="6114000" y="3473694"/>
                <a:ext cx="12601" cy="17577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95" extrusionOk="0">
                    <a:moveTo>
                      <a:pt x="640" y="1"/>
                    </a:moveTo>
                    <a:cubicBezTo>
                      <a:pt x="606" y="1"/>
                      <a:pt x="572" y="16"/>
                      <a:pt x="547" y="53"/>
                    </a:cubicBezTo>
                    <a:cubicBezTo>
                      <a:pt x="437" y="209"/>
                      <a:pt x="319" y="360"/>
                      <a:pt x="209" y="516"/>
                    </a:cubicBezTo>
                    <a:cubicBezTo>
                      <a:pt x="106" y="657"/>
                      <a:pt x="49" y="832"/>
                      <a:pt x="11" y="1004"/>
                    </a:cubicBezTo>
                    <a:cubicBezTo>
                      <a:pt x="0" y="1058"/>
                      <a:pt x="40" y="1095"/>
                      <a:pt x="84" y="1095"/>
                    </a:cubicBezTo>
                    <a:cubicBezTo>
                      <a:pt x="102" y="1095"/>
                      <a:pt x="120" y="1089"/>
                      <a:pt x="137" y="1076"/>
                    </a:cubicBezTo>
                    <a:cubicBezTo>
                      <a:pt x="273" y="962"/>
                      <a:pt x="398" y="832"/>
                      <a:pt x="479" y="676"/>
                    </a:cubicBezTo>
                    <a:cubicBezTo>
                      <a:pt x="566" y="505"/>
                      <a:pt x="649" y="334"/>
                      <a:pt x="737" y="163"/>
                    </a:cubicBezTo>
                    <a:cubicBezTo>
                      <a:pt x="784" y="76"/>
                      <a:pt x="714" y="1"/>
                      <a:pt x="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7"/>
              <p:cNvSpPr/>
              <p:nvPr/>
            </p:nvSpPr>
            <p:spPr>
              <a:xfrm rot="-850406">
                <a:off x="6105635" y="3561960"/>
                <a:ext cx="964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43" extrusionOk="0">
                    <a:moveTo>
                      <a:pt x="384" y="1"/>
                    </a:moveTo>
                    <a:cubicBezTo>
                      <a:pt x="339" y="1"/>
                      <a:pt x="294" y="24"/>
                      <a:pt x="270" y="65"/>
                    </a:cubicBezTo>
                    <a:cubicBezTo>
                      <a:pt x="228" y="137"/>
                      <a:pt x="225" y="213"/>
                      <a:pt x="205" y="293"/>
                    </a:cubicBezTo>
                    <a:cubicBezTo>
                      <a:pt x="183" y="369"/>
                      <a:pt x="141" y="427"/>
                      <a:pt x="103" y="499"/>
                    </a:cubicBezTo>
                    <a:cubicBezTo>
                      <a:pt x="49" y="601"/>
                      <a:pt x="0" y="818"/>
                      <a:pt x="167" y="841"/>
                    </a:cubicBezTo>
                    <a:cubicBezTo>
                      <a:pt x="177" y="842"/>
                      <a:pt x="187" y="843"/>
                      <a:pt x="197" y="843"/>
                    </a:cubicBezTo>
                    <a:cubicBezTo>
                      <a:pt x="361" y="843"/>
                      <a:pt x="485" y="669"/>
                      <a:pt x="528" y="525"/>
                    </a:cubicBezTo>
                    <a:cubicBezTo>
                      <a:pt x="578" y="369"/>
                      <a:pt x="601" y="160"/>
                      <a:pt x="476" y="39"/>
                    </a:cubicBezTo>
                    <a:cubicBezTo>
                      <a:pt x="450" y="13"/>
                      <a:pt x="417" y="1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7"/>
              <p:cNvSpPr/>
              <p:nvPr/>
            </p:nvSpPr>
            <p:spPr>
              <a:xfrm rot="-850406">
                <a:off x="6122648" y="3561177"/>
                <a:ext cx="10595" cy="18203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134" extrusionOk="0">
                    <a:moveTo>
                      <a:pt x="567" y="1"/>
                    </a:moveTo>
                    <a:cubicBezTo>
                      <a:pt x="526" y="1"/>
                      <a:pt x="483" y="23"/>
                      <a:pt x="469" y="67"/>
                    </a:cubicBezTo>
                    <a:cubicBezTo>
                      <a:pt x="400" y="253"/>
                      <a:pt x="313" y="432"/>
                      <a:pt x="218" y="607"/>
                    </a:cubicBezTo>
                    <a:cubicBezTo>
                      <a:pt x="141" y="736"/>
                      <a:pt x="1" y="880"/>
                      <a:pt x="20" y="1040"/>
                    </a:cubicBezTo>
                    <a:cubicBezTo>
                      <a:pt x="26" y="1097"/>
                      <a:pt x="63" y="1133"/>
                      <a:pt x="118" y="1133"/>
                    </a:cubicBezTo>
                    <a:cubicBezTo>
                      <a:pt x="126" y="1133"/>
                      <a:pt x="133" y="1133"/>
                      <a:pt x="141" y="1131"/>
                    </a:cubicBezTo>
                    <a:cubicBezTo>
                      <a:pt x="332" y="1097"/>
                      <a:pt x="427" y="850"/>
                      <a:pt x="495" y="691"/>
                    </a:cubicBezTo>
                    <a:cubicBezTo>
                      <a:pt x="578" y="496"/>
                      <a:pt x="624" y="298"/>
                      <a:pt x="651" y="89"/>
                    </a:cubicBezTo>
                    <a:cubicBezTo>
                      <a:pt x="659" y="30"/>
                      <a:pt x="615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7"/>
              <p:cNvSpPr/>
              <p:nvPr/>
            </p:nvSpPr>
            <p:spPr>
              <a:xfrm rot="-850406">
                <a:off x="5853369" y="3329062"/>
                <a:ext cx="205567" cy="373443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23264" extrusionOk="0">
                    <a:moveTo>
                      <a:pt x="4600" y="0"/>
                    </a:moveTo>
                    <a:cubicBezTo>
                      <a:pt x="4508" y="0"/>
                      <a:pt x="4416" y="12"/>
                      <a:pt x="4323" y="34"/>
                    </a:cubicBezTo>
                    <a:cubicBezTo>
                      <a:pt x="0" y="1098"/>
                      <a:pt x="9072" y="19100"/>
                      <a:pt x="12806" y="23264"/>
                    </a:cubicBezTo>
                    <a:cubicBezTo>
                      <a:pt x="12806" y="23264"/>
                      <a:pt x="8822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7"/>
              <p:cNvSpPr/>
              <p:nvPr/>
            </p:nvSpPr>
            <p:spPr>
              <a:xfrm rot="-850406">
                <a:off x="6024302" y="3582542"/>
                <a:ext cx="8732" cy="1725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75" extrusionOk="0">
                    <a:moveTo>
                      <a:pt x="68" y="1"/>
                    </a:moveTo>
                    <a:cubicBezTo>
                      <a:pt x="38" y="1"/>
                      <a:pt x="7" y="27"/>
                      <a:pt x="7" y="58"/>
                    </a:cubicBezTo>
                    <a:cubicBezTo>
                      <a:pt x="0" y="237"/>
                      <a:pt x="30" y="393"/>
                      <a:pt x="76" y="563"/>
                    </a:cubicBezTo>
                    <a:cubicBezTo>
                      <a:pt x="118" y="723"/>
                      <a:pt x="144" y="914"/>
                      <a:pt x="266" y="1031"/>
                    </a:cubicBezTo>
                    <a:cubicBezTo>
                      <a:pt x="299" y="1061"/>
                      <a:pt x="335" y="1074"/>
                      <a:pt x="370" y="1074"/>
                    </a:cubicBezTo>
                    <a:cubicBezTo>
                      <a:pt x="446" y="1074"/>
                      <a:pt x="514" y="1011"/>
                      <a:pt x="525" y="925"/>
                    </a:cubicBezTo>
                    <a:cubicBezTo>
                      <a:pt x="544" y="761"/>
                      <a:pt x="434" y="586"/>
                      <a:pt x="369" y="442"/>
                    </a:cubicBezTo>
                    <a:cubicBezTo>
                      <a:pt x="297" y="286"/>
                      <a:pt x="220" y="149"/>
                      <a:pt x="106" y="19"/>
                    </a:cubicBezTo>
                    <a:cubicBezTo>
                      <a:pt x="95" y="6"/>
                      <a:pt x="81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7"/>
              <p:cNvSpPr/>
              <p:nvPr/>
            </p:nvSpPr>
            <p:spPr>
              <a:xfrm rot="-850406">
                <a:off x="6033944" y="3571855"/>
                <a:ext cx="9439" cy="1407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877" extrusionOk="0">
                    <a:moveTo>
                      <a:pt x="139" y="0"/>
                    </a:moveTo>
                    <a:cubicBezTo>
                      <a:pt x="72" y="0"/>
                      <a:pt x="1" y="61"/>
                      <a:pt x="26" y="141"/>
                    </a:cubicBezTo>
                    <a:cubicBezTo>
                      <a:pt x="72" y="281"/>
                      <a:pt x="105" y="426"/>
                      <a:pt x="151" y="571"/>
                    </a:cubicBezTo>
                    <a:cubicBezTo>
                      <a:pt x="193" y="688"/>
                      <a:pt x="227" y="844"/>
                      <a:pt x="372" y="874"/>
                    </a:cubicBezTo>
                    <a:cubicBezTo>
                      <a:pt x="380" y="876"/>
                      <a:pt x="388" y="876"/>
                      <a:pt x="395" y="876"/>
                    </a:cubicBezTo>
                    <a:cubicBezTo>
                      <a:pt x="439" y="876"/>
                      <a:pt x="479" y="857"/>
                      <a:pt x="505" y="818"/>
                    </a:cubicBezTo>
                    <a:cubicBezTo>
                      <a:pt x="588" y="697"/>
                      <a:pt x="505" y="560"/>
                      <a:pt x="444" y="446"/>
                    </a:cubicBezTo>
                    <a:cubicBezTo>
                      <a:pt x="375" y="312"/>
                      <a:pt x="300" y="186"/>
                      <a:pt x="227" y="53"/>
                    </a:cubicBezTo>
                    <a:cubicBezTo>
                      <a:pt x="207" y="16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7"/>
              <p:cNvSpPr/>
              <p:nvPr/>
            </p:nvSpPr>
            <p:spPr>
              <a:xfrm rot="-850406">
                <a:off x="6030677" y="3546797"/>
                <a:ext cx="6935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81" extrusionOk="0">
                    <a:moveTo>
                      <a:pt x="102" y="0"/>
                    </a:moveTo>
                    <a:cubicBezTo>
                      <a:pt x="51" y="0"/>
                      <a:pt x="1" y="43"/>
                      <a:pt x="17" y="110"/>
                    </a:cubicBezTo>
                    <a:cubicBezTo>
                      <a:pt x="43" y="232"/>
                      <a:pt x="73" y="349"/>
                      <a:pt x="112" y="464"/>
                    </a:cubicBezTo>
                    <a:cubicBezTo>
                      <a:pt x="127" y="516"/>
                      <a:pt x="150" y="574"/>
                      <a:pt x="169" y="623"/>
                    </a:cubicBezTo>
                    <a:cubicBezTo>
                      <a:pt x="196" y="688"/>
                      <a:pt x="226" y="704"/>
                      <a:pt x="275" y="753"/>
                    </a:cubicBezTo>
                    <a:cubicBezTo>
                      <a:pt x="294" y="772"/>
                      <a:pt x="315" y="780"/>
                      <a:pt x="335" y="780"/>
                    </a:cubicBezTo>
                    <a:cubicBezTo>
                      <a:pt x="386" y="780"/>
                      <a:pt x="432" y="726"/>
                      <a:pt x="424" y="665"/>
                    </a:cubicBezTo>
                    <a:cubicBezTo>
                      <a:pt x="415" y="597"/>
                      <a:pt x="420" y="574"/>
                      <a:pt x="389" y="509"/>
                    </a:cubicBezTo>
                    <a:cubicBezTo>
                      <a:pt x="366" y="464"/>
                      <a:pt x="340" y="422"/>
                      <a:pt x="321" y="376"/>
                    </a:cubicBezTo>
                    <a:cubicBezTo>
                      <a:pt x="271" y="274"/>
                      <a:pt x="226" y="171"/>
                      <a:pt x="187" y="65"/>
                    </a:cubicBezTo>
                    <a:cubicBezTo>
                      <a:pt x="172" y="20"/>
                      <a:pt x="13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7"/>
              <p:cNvSpPr/>
              <p:nvPr/>
            </p:nvSpPr>
            <p:spPr>
              <a:xfrm rot="-850406">
                <a:off x="6008308" y="3547203"/>
                <a:ext cx="6919" cy="1696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057" extrusionOk="0">
                    <a:moveTo>
                      <a:pt x="115" y="1"/>
                    </a:moveTo>
                    <a:cubicBezTo>
                      <a:pt x="59" y="1"/>
                      <a:pt x="0" y="38"/>
                      <a:pt x="4" y="104"/>
                    </a:cubicBezTo>
                    <a:cubicBezTo>
                      <a:pt x="23" y="389"/>
                      <a:pt x="13" y="785"/>
                      <a:pt x="206" y="1016"/>
                    </a:cubicBezTo>
                    <a:cubicBezTo>
                      <a:pt x="230" y="1044"/>
                      <a:pt x="259" y="1056"/>
                      <a:pt x="289" y="1056"/>
                    </a:cubicBezTo>
                    <a:cubicBezTo>
                      <a:pt x="356" y="1056"/>
                      <a:pt x="424" y="996"/>
                      <a:pt x="427" y="925"/>
                    </a:cubicBezTo>
                    <a:cubicBezTo>
                      <a:pt x="430" y="781"/>
                      <a:pt x="362" y="648"/>
                      <a:pt x="320" y="511"/>
                    </a:cubicBezTo>
                    <a:cubicBezTo>
                      <a:pt x="274" y="367"/>
                      <a:pt x="237" y="226"/>
                      <a:pt x="210" y="74"/>
                    </a:cubicBezTo>
                    <a:cubicBezTo>
                      <a:pt x="202" y="24"/>
                      <a:pt x="15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7"/>
              <p:cNvSpPr/>
              <p:nvPr/>
            </p:nvSpPr>
            <p:spPr>
              <a:xfrm rot="-850406">
                <a:off x="5978143" y="3523414"/>
                <a:ext cx="7400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40" extrusionOk="0">
                    <a:moveTo>
                      <a:pt x="114" y="1"/>
                    </a:moveTo>
                    <a:cubicBezTo>
                      <a:pt x="76" y="1"/>
                      <a:pt x="38" y="24"/>
                      <a:pt x="31" y="63"/>
                    </a:cubicBezTo>
                    <a:cubicBezTo>
                      <a:pt x="0" y="188"/>
                      <a:pt x="16" y="302"/>
                      <a:pt x="31" y="428"/>
                    </a:cubicBezTo>
                    <a:cubicBezTo>
                      <a:pt x="50" y="557"/>
                      <a:pt x="46" y="709"/>
                      <a:pt x="153" y="797"/>
                    </a:cubicBezTo>
                    <a:cubicBezTo>
                      <a:pt x="186" y="826"/>
                      <a:pt x="223" y="839"/>
                      <a:pt x="259" y="839"/>
                    </a:cubicBezTo>
                    <a:cubicBezTo>
                      <a:pt x="322" y="839"/>
                      <a:pt x="380" y="798"/>
                      <a:pt x="407" y="728"/>
                    </a:cubicBezTo>
                    <a:cubicBezTo>
                      <a:pt x="461" y="602"/>
                      <a:pt x="384" y="465"/>
                      <a:pt x="339" y="344"/>
                    </a:cubicBezTo>
                    <a:cubicBezTo>
                      <a:pt x="297" y="226"/>
                      <a:pt x="256" y="123"/>
                      <a:pt x="172" y="25"/>
                    </a:cubicBezTo>
                    <a:cubicBezTo>
                      <a:pt x="157" y="8"/>
                      <a:pt x="135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7"/>
              <p:cNvSpPr/>
              <p:nvPr/>
            </p:nvSpPr>
            <p:spPr>
              <a:xfrm rot="-850406">
                <a:off x="5986584" y="3509797"/>
                <a:ext cx="9969" cy="1756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94" extrusionOk="0">
                    <a:moveTo>
                      <a:pt x="186" y="0"/>
                    </a:moveTo>
                    <a:cubicBezTo>
                      <a:pt x="96" y="0"/>
                      <a:pt x="1" y="77"/>
                      <a:pt x="23" y="194"/>
                    </a:cubicBezTo>
                    <a:cubicBezTo>
                      <a:pt x="58" y="361"/>
                      <a:pt x="100" y="524"/>
                      <a:pt x="157" y="680"/>
                    </a:cubicBezTo>
                    <a:cubicBezTo>
                      <a:pt x="210" y="824"/>
                      <a:pt x="256" y="987"/>
                      <a:pt x="388" y="1071"/>
                    </a:cubicBezTo>
                    <a:cubicBezTo>
                      <a:pt x="412" y="1087"/>
                      <a:pt x="438" y="1094"/>
                      <a:pt x="462" y="1094"/>
                    </a:cubicBezTo>
                    <a:cubicBezTo>
                      <a:pt x="540" y="1094"/>
                      <a:pt x="610" y="1025"/>
                      <a:pt x="613" y="942"/>
                    </a:cubicBezTo>
                    <a:cubicBezTo>
                      <a:pt x="621" y="794"/>
                      <a:pt x="518" y="673"/>
                      <a:pt x="465" y="539"/>
                    </a:cubicBezTo>
                    <a:cubicBezTo>
                      <a:pt x="404" y="403"/>
                      <a:pt x="362" y="257"/>
                      <a:pt x="324" y="113"/>
                    </a:cubicBezTo>
                    <a:cubicBezTo>
                      <a:pt x="304" y="34"/>
                      <a:pt x="246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7"/>
              <p:cNvSpPr/>
              <p:nvPr/>
            </p:nvSpPr>
            <p:spPr>
              <a:xfrm rot="-850406">
                <a:off x="5991916" y="3486796"/>
                <a:ext cx="8331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69" extrusionOk="0">
                    <a:moveTo>
                      <a:pt x="173" y="0"/>
                    </a:moveTo>
                    <a:cubicBezTo>
                      <a:pt x="87" y="0"/>
                      <a:pt x="0" y="91"/>
                      <a:pt x="56" y="191"/>
                    </a:cubicBezTo>
                    <a:cubicBezTo>
                      <a:pt x="165" y="393"/>
                      <a:pt x="257" y="613"/>
                      <a:pt x="344" y="822"/>
                    </a:cubicBezTo>
                    <a:cubicBezTo>
                      <a:pt x="359" y="855"/>
                      <a:pt x="387" y="869"/>
                      <a:pt x="417" y="869"/>
                    </a:cubicBezTo>
                    <a:cubicBezTo>
                      <a:pt x="466" y="869"/>
                      <a:pt x="518" y="831"/>
                      <a:pt x="516" y="776"/>
                    </a:cubicBezTo>
                    <a:cubicBezTo>
                      <a:pt x="500" y="510"/>
                      <a:pt x="416" y="286"/>
                      <a:pt x="276" y="62"/>
                    </a:cubicBezTo>
                    <a:cubicBezTo>
                      <a:pt x="250" y="18"/>
                      <a:pt x="212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7"/>
              <p:cNvSpPr/>
              <p:nvPr/>
            </p:nvSpPr>
            <p:spPr>
              <a:xfrm rot="-850406">
                <a:off x="5965501" y="3456785"/>
                <a:ext cx="9647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33" extrusionOk="0">
                    <a:moveTo>
                      <a:pt x="163" y="1"/>
                    </a:moveTo>
                    <a:cubicBezTo>
                      <a:pt x="86" y="1"/>
                      <a:pt x="1" y="70"/>
                      <a:pt x="36" y="155"/>
                    </a:cubicBezTo>
                    <a:cubicBezTo>
                      <a:pt x="154" y="434"/>
                      <a:pt x="245" y="776"/>
                      <a:pt x="443" y="1008"/>
                    </a:cubicBezTo>
                    <a:cubicBezTo>
                      <a:pt x="457" y="1025"/>
                      <a:pt x="478" y="1033"/>
                      <a:pt x="500" y="1033"/>
                    </a:cubicBezTo>
                    <a:cubicBezTo>
                      <a:pt x="548" y="1033"/>
                      <a:pt x="600" y="995"/>
                      <a:pt x="594" y="943"/>
                    </a:cubicBezTo>
                    <a:cubicBezTo>
                      <a:pt x="561" y="639"/>
                      <a:pt x="382" y="338"/>
                      <a:pt x="257" y="60"/>
                    </a:cubicBezTo>
                    <a:cubicBezTo>
                      <a:pt x="239" y="19"/>
                      <a:pt x="202" y="1"/>
                      <a:pt x="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7"/>
              <p:cNvSpPr/>
              <p:nvPr/>
            </p:nvSpPr>
            <p:spPr>
              <a:xfrm rot="-850406">
                <a:off x="5960675" y="3491599"/>
                <a:ext cx="8058" cy="1343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37" extrusionOk="0">
                    <a:moveTo>
                      <a:pt x="116" y="0"/>
                    </a:moveTo>
                    <a:cubicBezTo>
                      <a:pt x="57" y="0"/>
                      <a:pt x="0" y="49"/>
                      <a:pt x="12" y="128"/>
                    </a:cubicBezTo>
                    <a:cubicBezTo>
                      <a:pt x="31" y="257"/>
                      <a:pt x="54" y="383"/>
                      <a:pt x="96" y="508"/>
                    </a:cubicBezTo>
                    <a:cubicBezTo>
                      <a:pt x="133" y="622"/>
                      <a:pt x="164" y="763"/>
                      <a:pt x="278" y="820"/>
                    </a:cubicBezTo>
                    <a:cubicBezTo>
                      <a:pt x="299" y="831"/>
                      <a:pt x="325" y="837"/>
                      <a:pt x="350" y="837"/>
                    </a:cubicBezTo>
                    <a:cubicBezTo>
                      <a:pt x="411" y="837"/>
                      <a:pt x="473" y="805"/>
                      <a:pt x="483" y="740"/>
                    </a:cubicBezTo>
                    <a:cubicBezTo>
                      <a:pt x="502" y="607"/>
                      <a:pt x="438" y="527"/>
                      <a:pt x="377" y="413"/>
                    </a:cubicBezTo>
                    <a:cubicBezTo>
                      <a:pt x="319" y="299"/>
                      <a:pt x="263" y="188"/>
                      <a:pt x="217" y="71"/>
                    </a:cubicBezTo>
                    <a:cubicBezTo>
                      <a:pt x="196" y="22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7"/>
              <p:cNvSpPr/>
              <p:nvPr/>
            </p:nvSpPr>
            <p:spPr>
              <a:xfrm rot="-850406">
                <a:off x="5942412" y="3483344"/>
                <a:ext cx="6421" cy="1269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91" extrusionOk="0">
                    <a:moveTo>
                      <a:pt x="132" y="1"/>
                    </a:moveTo>
                    <a:cubicBezTo>
                      <a:pt x="88" y="1"/>
                      <a:pt x="47" y="24"/>
                      <a:pt x="39" y="77"/>
                    </a:cubicBezTo>
                    <a:cubicBezTo>
                      <a:pt x="4" y="289"/>
                      <a:pt x="1" y="693"/>
                      <a:pt x="240" y="784"/>
                    </a:cubicBezTo>
                    <a:cubicBezTo>
                      <a:pt x="252" y="789"/>
                      <a:pt x="263" y="791"/>
                      <a:pt x="275" y="791"/>
                    </a:cubicBezTo>
                    <a:cubicBezTo>
                      <a:pt x="335" y="791"/>
                      <a:pt x="382" y="728"/>
                      <a:pt x="389" y="670"/>
                    </a:cubicBezTo>
                    <a:cubicBezTo>
                      <a:pt x="400" y="571"/>
                      <a:pt x="324" y="491"/>
                      <a:pt x="290" y="400"/>
                    </a:cubicBezTo>
                    <a:cubicBezTo>
                      <a:pt x="255" y="305"/>
                      <a:pt x="244" y="206"/>
                      <a:pt x="248" y="107"/>
                    </a:cubicBezTo>
                    <a:cubicBezTo>
                      <a:pt x="250" y="40"/>
                      <a:pt x="189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7"/>
              <p:cNvSpPr/>
              <p:nvPr/>
            </p:nvSpPr>
            <p:spPr>
              <a:xfrm rot="-850406">
                <a:off x="5934136" y="3459539"/>
                <a:ext cx="11285" cy="14881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27" extrusionOk="0">
                    <a:moveTo>
                      <a:pt x="129" y="1"/>
                    </a:moveTo>
                    <a:cubicBezTo>
                      <a:pt x="65" y="1"/>
                      <a:pt x="0" y="42"/>
                      <a:pt x="6" y="116"/>
                    </a:cubicBezTo>
                    <a:cubicBezTo>
                      <a:pt x="29" y="298"/>
                      <a:pt x="79" y="473"/>
                      <a:pt x="174" y="625"/>
                    </a:cubicBezTo>
                    <a:cubicBezTo>
                      <a:pt x="257" y="754"/>
                      <a:pt x="429" y="895"/>
                      <a:pt x="585" y="925"/>
                    </a:cubicBezTo>
                    <a:cubicBezTo>
                      <a:pt x="590" y="926"/>
                      <a:pt x="595" y="927"/>
                      <a:pt x="599" y="927"/>
                    </a:cubicBezTo>
                    <a:cubicBezTo>
                      <a:pt x="652" y="927"/>
                      <a:pt x="703" y="871"/>
                      <a:pt x="664" y="818"/>
                    </a:cubicBezTo>
                    <a:cubicBezTo>
                      <a:pt x="631" y="765"/>
                      <a:pt x="580" y="723"/>
                      <a:pt x="543" y="674"/>
                    </a:cubicBezTo>
                    <a:cubicBezTo>
                      <a:pt x="494" y="618"/>
                      <a:pt x="459" y="549"/>
                      <a:pt x="413" y="488"/>
                    </a:cubicBezTo>
                    <a:cubicBezTo>
                      <a:pt x="326" y="367"/>
                      <a:pt x="269" y="233"/>
                      <a:pt x="243" y="85"/>
                    </a:cubicBezTo>
                    <a:cubicBezTo>
                      <a:pt x="231" y="27"/>
                      <a:pt x="18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7"/>
              <p:cNvSpPr/>
              <p:nvPr/>
            </p:nvSpPr>
            <p:spPr>
              <a:xfrm rot="-850406">
                <a:off x="5939191" y="3439586"/>
                <a:ext cx="8540" cy="1491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29" extrusionOk="0">
                    <a:moveTo>
                      <a:pt x="123" y="1"/>
                    </a:moveTo>
                    <a:cubicBezTo>
                      <a:pt x="61" y="1"/>
                      <a:pt x="0" y="67"/>
                      <a:pt x="37" y="142"/>
                    </a:cubicBezTo>
                    <a:cubicBezTo>
                      <a:pt x="94" y="268"/>
                      <a:pt x="140" y="402"/>
                      <a:pt x="178" y="535"/>
                    </a:cubicBezTo>
                    <a:cubicBezTo>
                      <a:pt x="212" y="649"/>
                      <a:pt x="231" y="781"/>
                      <a:pt x="296" y="881"/>
                    </a:cubicBezTo>
                    <a:cubicBezTo>
                      <a:pt x="315" y="912"/>
                      <a:pt x="351" y="928"/>
                      <a:pt x="386" y="928"/>
                    </a:cubicBezTo>
                    <a:cubicBezTo>
                      <a:pt x="428" y="928"/>
                      <a:pt x="468" y="905"/>
                      <a:pt x="478" y="858"/>
                    </a:cubicBezTo>
                    <a:cubicBezTo>
                      <a:pt x="531" y="584"/>
                      <a:pt x="342" y="272"/>
                      <a:pt x="201" y="48"/>
                    </a:cubicBezTo>
                    <a:cubicBezTo>
                      <a:pt x="181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7"/>
              <p:cNvSpPr/>
              <p:nvPr/>
            </p:nvSpPr>
            <p:spPr>
              <a:xfrm rot="-850406">
                <a:off x="5944577" y="3414341"/>
                <a:ext cx="9439" cy="1616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7" extrusionOk="0">
                    <a:moveTo>
                      <a:pt x="120" y="1"/>
                    </a:moveTo>
                    <a:cubicBezTo>
                      <a:pt x="60" y="1"/>
                      <a:pt x="0" y="53"/>
                      <a:pt x="18" y="128"/>
                    </a:cubicBezTo>
                    <a:cubicBezTo>
                      <a:pt x="98" y="435"/>
                      <a:pt x="151" y="789"/>
                      <a:pt x="424" y="995"/>
                    </a:cubicBezTo>
                    <a:cubicBezTo>
                      <a:pt x="437" y="1003"/>
                      <a:pt x="450" y="1007"/>
                      <a:pt x="463" y="1007"/>
                    </a:cubicBezTo>
                    <a:cubicBezTo>
                      <a:pt x="505" y="1007"/>
                      <a:pt x="540" y="963"/>
                      <a:pt x="546" y="922"/>
                    </a:cubicBezTo>
                    <a:cubicBezTo>
                      <a:pt x="588" y="599"/>
                      <a:pt x="368" y="310"/>
                      <a:pt x="204" y="47"/>
                    </a:cubicBezTo>
                    <a:cubicBezTo>
                      <a:pt x="183" y="15"/>
                      <a:pt x="152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7"/>
              <p:cNvSpPr/>
              <p:nvPr/>
            </p:nvSpPr>
            <p:spPr>
              <a:xfrm rot="-850406">
                <a:off x="5904759" y="3424396"/>
                <a:ext cx="6614" cy="13452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8" extrusionOk="0">
                    <a:moveTo>
                      <a:pt x="130" y="0"/>
                    </a:moveTo>
                    <a:cubicBezTo>
                      <a:pt x="66" y="0"/>
                      <a:pt x="1" y="42"/>
                      <a:pt x="9" y="120"/>
                    </a:cubicBezTo>
                    <a:cubicBezTo>
                      <a:pt x="24" y="253"/>
                      <a:pt x="29" y="382"/>
                      <a:pt x="43" y="515"/>
                    </a:cubicBezTo>
                    <a:cubicBezTo>
                      <a:pt x="55" y="633"/>
                      <a:pt x="59" y="766"/>
                      <a:pt x="176" y="823"/>
                    </a:cubicBezTo>
                    <a:cubicBezTo>
                      <a:pt x="195" y="832"/>
                      <a:pt x="216" y="837"/>
                      <a:pt x="236" y="837"/>
                    </a:cubicBezTo>
                    <a:cubicBezTo>
                      <a:pt x="266" y="837"/>
                      <a:pt x="295" y="827"/>
                      <a:pt x="317" y="805"/>
                    </a:cubicBezTo>
                    <a:cubicBezTo>
                      <a:pt x="412" y="709"/>
                      <a:pt x="374" y="591"/>
                      <a:pt x="348" y="473"/>
                    </a:cubicBezTo>
                    <a:cubicBezTo>
                      <a:pt x="317" y="344"/>
                      <a:pt x="280" y="219"/>
                      <a:pt x="249" y="86"/>
                    </a:cubicBezTo>
                    <a:cubicBezTo>
                      <a:pt x="235" y="28"/>
                      <a:pt x="183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7"/>
              <p:cNvSpPr/>
              <p:nvPr/>
            </p:nvSpPr>
            <p:spPr>
              <a:xfrm rot="-850406">
                <a:off x="5916151" y="3408818"/>
                <a:ext cx="7143" cy="1439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97" extrusionOk="0">
                    <a:moveTo>
                      <a:pt x="130" y="0"/>
                    </a:moveTo>
                    <a:cubicBezTo>
                      <a:pt x="77" y="0"/>
                      <a:pt x="20" y="39"/>
                      <a:pt x="15" y="104"/>
                    </a:cubicBezTo>
                    <a:cubicBezTo>
                      <a:pt x="0" y="355"/>
                      <a:pt x="11" y="762"/>
                      <a:pt x="285" y="884"/>
                    </a:cubicBezTo>
                    <a:cubicBezTo>
                      <a:pt x="302" y="892"/>
                      <a:pt x="319" y="896"/>
                      <a:pt x="335" y="896"/>
                    </a:cubicBezTo>
                    <a:cubicBezTo>
                      <a:pt x="385" y="896"/>
                      <a:pt x="424" y="859"/>
                      <a:pt x="429" y="804"/>
                    </a:cubicBezTo>
                    <a:cubicBezTo>
                      <a:pt x="445" y="679"/>
                      <a:pt x="388" y="560"/>
                      <a:pt x="342" y="446"/>
                    </a:cubicBezTo>
                    <a:cubicBezTo>
                      <a:pt x="297" y="329"/>
                      <a:pt x="247" y="200"/>
                      <a:pt x="220" y="74"/>
                    </a:cubicBezTo>
                    <a:cubicBezTo>
                      <a:pt x="209" y="23"/>
                      <a:pt x="170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7"/>
              <p:cNvSpPr/>
              <p:nvPr/>
            </p:nvSpPr>
            <p:spPr>
              <a:xfrm rot="-850406">
                <a:off x="5918779" y="3378499"/>
                <a:ext cx="8652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854" extrusionOk="0">
                    <a:moveTo>
                      <a:pt x="174" y="1"/>
                    </a:moveTo>
                    <a:cubicBezTo>
                      <a:pt x="90" y="1"/>
                      <a:pt x="1" y="80"/>
                      <a:pt x="29" y="180"/>
                    </a:cubicBezTo>
                    <a:cubicBezTo>
                      <a:pt x="63" y="314"/>
                      <a:pt x="105" y="446"/>
                      <a:pt x="143" y="575"/>
                    </a:cubicBezTo>
                    <a:cubicBezTo>
                      <a:pt x="181" y="701"/>
                      <a:pt x="234" y="796"/>
                      <a:pt x="356" y="849"/>
                    </a:cubicBezTo>
                    <a:cubicBezTo>
                      <a:pt x="364" y="852"/>
                      <a:pt x="373" y="854"/>
                      <a:pt x="383" y="854"/>
                    </a:cubicBezTo>
                    <a:cubicBezTo>
                      <a:pt x="420" y="854"/>
                      <a:pt x="462" y="831"/>
                      <a:pt x="478" y="800"/>
                    </a:cubicBezTo>
                    <a:cubicBezTo>
                      <a:pt x="539" y="679"/>
                      <a:pt x="500" y="565"/>
                      <a:pt x="451" y="446"/>
                    </a:cubicBezTo>
                    <a:cubicBezTo>
                      <a:pt x="397" y="321"/>
                      <a:pt x="344" y="195"/>
                      <a:pt x="283" y="70"/>
                    </a:cubicBezTo>
                    <a:cubicBezTo>
                      <a:pt x="259" y="21"/>
                      <a:pt x="217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7"/>
              <p:cNvSpPr/>
              <p:nvPr/>
            </p:nvSpPr>
            <p:spPr>
              <a:xfrm rot="-850406">
                <a:off x="5889993" y="3350194"/>
                <a:ext cx="5923" cy="16293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15" extrusionOk="0">
                    <a:moveTo>
                      <a:pt x="68" y="0"/>
                    </a:moveTo>
                    <a:cubicBezTo>
                      <a:pt x="33" y="0"/>
                      <a:pt x="1" y="22"/>
                      <a:pt x="7" y="68"/>
                    </a:cubicBezTo>
                    <a:cubicBezTo>
                      <a:pt x="45" y="375"/>
                      <a:pt x="56" y="691"/>
                      <a:pt x="197" y="972"/>
                    </a:cubicBezTo>
                    <a:cubicBezTo>
                      <a:pt x="213" y="1002"/>
                      <a:pt x="240" y="1015"/>
                      <a:pt x="267" y="1015"/>
                    </a:cubicBezTo>
                    <a:cubicBezTo>
                      <a:pt x="313" y="1015"/>
                      <a:pt x="362" y="979"/>
                      <a:pt x="364" y="926"/>
                    </a:cubicBezTo>
                    <a:cubicBezTo>
                      <a:pt x="368" y="619"/>
                      <a:pt x="239" y="337"/>
                      <a:pt x="140" y="48"/>
                    </a:cubicBezTo>
                    <a:cubicBezTo>
                      <a:pt x="129" y="17"/>
                      <a:pt x="98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7"/>
              <p:cNvSpPr/>
              <p:nvPr/>
            </p:nvSpPr>
            <p:spPr>
              <a:xfrm rot="-850406">
                <a:off x="5879733" y="3363384"/>
                <a:ext cx="6662" cy="108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75" extrusionOk="0">
                    <a:moveTo>
                      <a:pt x="172" y="1"/>
                    </a:moveTo>
                    <a:cubicBezTo>
                      <a:pt x="124" y="1"/>
                      <a:pt x="73" y="28"/>
                      <a:pt x="65" y="78"/>
                    </a:cubicBezTo>
                    <a:cubicBezTo>
                      <a:pt x="34" y="241"/>
                      <a:pt x="0" y="461"/>
                      <a:pt x="99" y="610"/>
                    </a:cubicBezTo>
                    <a:cubicBezTo>
                      <a:pt x="128" y="654"/>
                      <a:pt x="171" y="674"/>
                      <a:pt x="213" y="674"/>
                    </a:cubicBezTo>
                    <a:cubicBezTo>
                      <a:pt x="270" y="674"/>
                      <a:pt x="326" y="638"/>
                      <a:pt x="350" y="575"/>
                    </a:cubicBezTo>
                    <a:cubicBezTo>
                      <a:pt x="414" y="412"/>
                      <a:pt x="323" y="203"/>
                      <a:pt x="258" y="51"/>
                    </a:cubicBezTo>
                    <a:cubicBezTo>
                      <a:pt x="244" y="16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7"/>
              <p:cNvSpPr/>
              <p:nvPr/>
            </p:nvSpPr>
            <p:spPr>
              <a:xfrm rot="-850406">
                <a:off x="5887399" y="3395685"/>
                <a:ext cx="6309" cy="1210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54" extrusionOk="0">
                    <a:moveTo>
                      <a:pt x="150" y="0"/>
                    </a:moveTo>
                    <a:cubicBezTo>
                      <a:pt x="117" y="0"/>
                      <a:pt x="86" y="18"/>
                      <a:pt x="81" y="59"/>
                    </a:cubicBezTo>
                    <a:cubicBezTo>
                      <a:pt x="54" y="241"/>
                      <a:pt x="1" y="534"/>
                      <a:pt x="111" y="698"/>
                    </a:cubicBezTo>
                    <a:cubicBezTo>
                      <a:pt x="136" y="732"/>
                      <a:pt x="179" y="754"/>
                      <a:pt x="220" y="754"/>
                    </a:cubicBezTo>
                    <a:cubicBezTo>
                      <a:pt x="257" y="754"/>
                      <a:pt x="291" y="737"/>
                      <a:pt x="309" y="698"/>
                    </a:cubicBezTo>
                    <a:cubicBezTo>
                      <a:pt x="392" y="512"/>
                      <a:pt x="301" y="245"/>
                      <a:pt x="241" y="59"/>
                    </a:cubicBezTo>
                    <a:cubicBezTo>
                      <a:pt x="229" y="23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7"/>
              <p:cNvSpPr/>
              <p:nvPr/>
            </p:nvSpPr>
            <p:spPr>
              <a:xfrm rot="-850406">
                <a:off x="5901080" y="3380890"/>
                <a:ext cx="9118" cy="2001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47" extrusionOk="0">
                    <a:moveTo>
                      <a:pt x="122" y="1"/>
                    </a:moveTo>
                    <a:cubicBezTo>
                      <a:pt x="74" y="1"/>
                      <a:pt x="27" y="33"/>
                      <a:pt x="23" y="99"/>
                    </a:cubicBezTo>
                    <a:cubicBezTo>
                      <a:pt x="0" y="460"/>
                      <a:pt x="16" y="985"/>
                      <a:pt x="331" y="1224"/>
                    </a:cubicBezTo>
                    <a:cubicBezTo>
                      <a:pt x="352" y="1240"/>
                      <a:pt x="376" y="1247"/>
                      <a:pt x="401" y="1247"/>
                    </a:cubicBezTo>
                    <a:cubicBezTo>
                      <a:pt x="481" y="1247"/>
                      <a:pt x="568" y="1176"/>
                      <a:pt x="559" y="1091"/>
                    </a:cubicBezTo>
                    <a:cubicBezTo>
                      <a:pt x="540" y="928"/>
                      <a:pt x="445" y="802"/>
                      <a:pt x="384" y="651"/>
                    </a:cubicBezTo>
                    <a:cubicBezTo>
                      <a:pt x="316" y="479"/>
                      <a:pt x="251" y="286"/>
                      <a:pt x="228" y="99"/>
                    </a:cubicBezTo>
                    <a:cubicBezTo>
                      <a:pt x="221" y="34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7"/>
              <p:cNvSpPr/>
              <p:nvPr/>
            </p:nvSpPr>
            <p:spPr>
              <a:xfrm rot="-850406">
                <a:off x="5655804" y="3574882"/>
                <a:ext cx="433575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27010" h="10508" extrusionOk="0">
                    <a:moveTo>
                      <a:pt x="4007" y="1"/>
                    </a:moveTo>
                    <a:cubicBezTo>
                      <a:pt x="3262" y="1"/>
                      <a:pt x="2716" y="181"/>
                      <a:pt x="2434" y="588"/>
                    </a:cubicBezTo>
                    <a:cubicBezTo>
                      <a:pt x="0" y="4110"/>
                      <a:pt x="27009" y="10508"/>
                      <a:pt x="27009" y="10508"/>
                    </a:cubicBezTo>
                    <a:cubicBezTo>
                      <a:pt x="27009" y="10508"/>
                      <a:pt x="9698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7"/>
              <p:cNvSpPr/>
              <p:nvPr/>
            </p:nvSpPr>
            <p:spPr>
              <a:xfrm rot="-850406">
                <a:off x="5712745" y="3646574"/>
                <a:ext cx="18219" cy="1245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776" extrusionOk="0">
                    <a:moveTo>
                      <a:pt x="145" y="1"/>
                    </a:moveTo>
                    <a:cubicBezTo>
                      <a:pt x="64" y="1"/>
                      <a:pt x="0" y="104"/>
                      <a:pt x="72" y="174"/>
                    </a:cubicBezTo>
                    <a:cubicBezTo>
                      <a:pt x="206" y="299"/>
                      <a:pt x="335" y="417"/>
                      <a:pt x="483" y="527"/>
                    </a:cubicBezTo>
                    <a:cubicBezTo>
                      <a:pt x="624" y="634"/>
                      <a:pt x="772" y="759"/>
                      <a:pt x="947" y="775"/>
                    </a:cubicBezTo>
                    <a:cubicBezTo>
                      <a:pt x="952" y="775"/>
                      <a:pt x="956" y="775"/>
                      <a:pt x="960" y="775"/>
                    </a:cubicBezTo>
                    <a:cubicBezTo>
                      <a:pt x="1060" y="775"/>
                      <a:pt x="1135" y="638"/>
                      <a:pt x="1076" y="554"/>
                    </a:cubicBezTo>
                    <a:cubicBezTo>
                      <a:pt x="978" y="417"/>
                      <a:pt x="814" y="353"/>
                      <a:pt x="670" y="273"/>
                    </a:cubicBezTo>
                    <a:cubicBezTo>
                      <a:pt x="510" y="185"/>
                      <a:pt x="351" y="102"/>
                      <a:pt x="195" y="14"/>
                    </a:cubicBezTo>
                    <a:cubicBezTo>
                      <a:pt x="178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7"/>
              <p:cNvSpPr/>
              <p:nvPr/>
            </p:nvSpPr>
            <p:spPr>
              <a:xfrm rot="-850406">
                <a:off x="5715297" y="3634392"/>
                <a:ext cx="15346" cy="1057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659" extrusionOk="0">
                    <a:moveTo>
                      <a:pt x="142" y="1"/>
                    </a:moveTo>
                    <a:cubicBezTo>
                      <a:pt x="53" y="1"/>
                      <a:pt x="1" y="119"/>
                      <a:pt x="66" y="188"/>
                    </a:cubicBezTo>
                    <a:cubicBezTo>
                      <a:pt x="180" y="305"/>
                      <a:pt x="298" y="408"/>
                      <a:pt x="431" y="500"/>
                    </a:cubicBezTo>
                    <a:cubicBezTo>
                      <a:pt x="539" y="569"/>
                      <a:pt x="642" y="658"/>
                      <a:pt x="769" y="658"/>
                    </a:cubicBezTo>
                    <a:cubicBezTo>
                      <a:pt x="793" y="658"/>
                      <a:pt x="819" y="655"/>
                      <a:pt x="845" y="648"/>
                    </a:cubicBezTo>
                    <a:cubicBezTo>
                      <a:pt x="917" y="625"/>
                      <a:pt x="955" y="553"/>
                      <a:pt x="940" y="484"/>
                    </a:cubicBezTo>
                    <a:cubicBezTo>
                      <a:pt x="906" y="321"/>
                      <a:pt x="747" y="260"/>
                      <a:pt x="613" y="188"/>
                    </a:cubicBezTo>
                    <a:cubicBezTo>
                      <a:pt x="473" y="107"/>
                      <a:pt x="328" y="51"/>
                      <a:pt x="172" y="5"/>
                    </a:cubicBezTo>
                    <a:cubicBezTo>
                      <a:pt x="161" y="2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7"/>
              <p:cNvSpPr/>
              <p:nvPr/>
            </p:nvSpPr>
            <p:spPr>
              <a:xfrm rot="-850406">
                <a:off x="5717888" y="3619575"/>
                <a:ext cx="22714" cy="10386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47" extrusionOk="0">
                    <a:moveTo>
                      <a:pt x="171" y="0"/>
                    </a:moveTo>
                    <a:cubicBezTo>
                      <a:pt x="44" y="0"/>
                      <a:pt x="0" y="175"/>
                      <a:pt x="133" y="222"/>
                    </a:cubicBezTo>
                    <a:cubicBezTo>
                      <a:pt x="510" y="359"/>
                      <a:pt x="871" y="576"/>
                      <a:pt x="1266" y="644"/>
                    </a:cubicBezTo>
                    <a:cubicBezTo>
                      <a:pt x="1273" y="646"/>
                      <a:pt x="1279" y="646"/>
                      <a:pt x="1285" y="646"/>
                    </a:cubicBezTo>
                    <a:cubicBezTo>
                      <a:pt x="1363" y="646"/>
                      <a:pt x="1414" y="555"/>
                      <a:pt x="1354" y="488"/>
                    </a:cubicBezTo>
                    <a:cubicBezTo>
                      <a:pt x="1061" y="165"/>
                      <a:pt x="609" y="67"/>
                      <a:pt x="194" y="2"/>
                    </a:cubicBezTo>
                    <a:cubicBezTo>
                      <a:pt x="186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7"/>
              <p:cNvSpPr/>
              <p:nvPr/>
            </p:nvSpPr>
            <p:spPr>
              <a:xfrm rot="-850406">
                <a:off x="5764381" y="3659819"/>
                <a:ext cx="16630" cy="881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49" extrusionOk="0">
                    <a:moveTo>
                      <a:pt x="134" y="0"/>
                    </a:moveTo>
                    <a:cubicBezTo>
                      <a:pt x="5" y="0"/>
                      <a:pt x="1" y="180"/>
                      <a:pt x="85" y="245"/>
                    </a:cubicBezTo>
                    <a:cubicBezTo>
                      <a:pt x="199" y="332"/>
                      <a:pt x="347" y="385"/>
                      <a:pt x="476" y="447"/>
                    </a:cubicBezTo>
                    <a:cubicBezTo>
                      <a:pt x="602" y="503"/>
                      <a:pt x="731" y="545"/>
                      <a:pt x="868" y="549"/>
                    </a:cubicBezTo>
                    <a:cubicBezTo>
                      <a:pt x="978" y="549"/>
                      <a:pt x="1035" y="408"/>
                      <a:pt x="959" y="332"/>
                    </a:cubicBezTo>
                    <a:cubicBezTo>
                      <a:pt x="853" y="234"/>
                      <a:pt x="720" y="173"/>
                      <a:pt x="583" y="124"/>
                    </a:cubicBezTo>
                    <a:cubicBezTo>
                      <a:pt x="442" y="74"/>
                      <a:pt x="297" y="17"/>
                      <a:pt x="153" y="1"/>
                    </a:cubicBezTo>
                    <a:cubicBezTo>
                      <a:pt x="146" y="0"/>
                      <a:pt x="140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7"/>
              <p:cNvSpPr/>
              <p:nvPr/>
            </p:nvSpPr>
            <p:spPr>
              <a:xfrm rot="-850406">
                <a:off x="5771693" y="3642844"/>
                <a:ext cx="20563" cy="11156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95" extrusionOk="0">
                    <a:moveTo>
                      <a:pt x="174" y="1"/>
                    </a:moveTo>
                    <a:cubicBezTo>
                      <a:pt x="40" y="1"/>
                      <a:pt x="0" y="204"/>
                      <a:pt x="143" y="253"/>
                    </a:cubicBezTo>
                    <a:cubicBezTo>
                      <a:pt x="444" y="363"/>
                      <a:pt x="741" y="522"/>
                      <a:pt x="1022" y="675"/>
                    </a:cubicBezTo>
                    <a:cubicBezTo>
                      <a:pt x="1047" y="688"/>
                      <a:pt x="1072" y="695"/>
                      <a:pt x="1095" y="695"/>
                    </a:cubicBezTo>
                    <a:cubicBezTo>
                      <a:pt x="1216" y="695"/>
                      <a:pt x="1281" y="521"/>
                      <a:pt x="1162" y="431"/>
                    </a:cubicBezTo>
                    <a:cubicBezTo>
                      <a:pt x="873" y="211"/>
                      <a:pt x="562" y="93"/>
                      <a:pt x="211" y="6"/>
                    </a:cubicBezTo>
                    <a:cubicBezTo>
                      <a:pt x="198" y="2"/>
                      <a:pt x="186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7"/>
              <p:cNvSpPr/>
              <p:nvPr/>
            </p:nvSpPr>
            <p:spPr>
              <a:xfrm rot="-850406">
                <a:off x="5743517" y="3646722"/>
                <a:ext cx="12986" cy="6598"/>
              </a:xfrm>
              <a:custGeom>
                <a:avLst/>
                <a:gdLst/>
                <a:ahLst/>
                <a:cxnLst/>
                <a:rect l="l" t="t" r="r" b="b"/>
                <a:pathLst>
                  <a:path w="809" h="411" extrusionOk="0">
                    <a:moveTo>
                      <a:pt x="165" y="0"/>
                    </a:moveTo>
                    <a:cubicBezTo>
                      <a:pt x="63" y="0"/>
                      <a:pt x="1" y="153"/>
                      <a:pt x="105" y="206"/>
                    </a:cubicBezTo>
                    <a:cubicBezTo>
                      <a:pt x="270" y="285"/>
                      <a:pt x="452" y="411"/>
                      <a:pt x="638" y="411"/>
                    </a:cubicBezTo>
                    <a:cubicBezTo>
                      <a:pt x="740" y="411"/>
                      <a:pt x="809" y="269"/>
                      <a:pt x="726" y="201"/>
                    </a:cubicBezTo>
                    <a:cubicBezTo>
                      <a:pt x="581" y="76"/>
                      <a:pt x="372" y="50"/>
                      <a:pt x="193" y="4"/>
                    </a:cubicBezTo>
                    <a:cubicBezTo>
                      <a:pt x="184" y="1"/>
                      <a:pt x="174" y="0"/>
                      <a:pt x="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7"/>
              <p:cNvSpPr/>
              <p:nvPr/>
            </p:nvSpPr>
            <p:spPr>
              <a:xfrm rot="-850406">
                <a:off x="5816007" y="3660034"/>
                <a:ext cx="15892" cy="8636"/>
              </a:xfrm>
              <a:custGeom>
                <a:avLst/>
                <a:gdLst/>
                <a:ahLst/>
                <a:cxnLst/>
                <a:rect l="l" t="t" r="r" b="b"/>
                <a:pathLst>
                  <a:path w="990" h="538" extrusionOk="0">
                    <a:moveTo>
                      <a:pt x="116" y="0"/>
                    </a:moveTo>
                    <a:cubicBezTo>
                      <a:pt x="34" y="0"/>
                      <a:pt x="0" y="108"/>
                      <a:pt x="51" y="169"/>
                    </a:cubicBezTo>
                    <a:cubicBezTo>
                      <a:pt x="138" y="287"/>
                      <a:pt x="291" y="370"/>
                      <a:pt x="424" y="431"/>
                    </a:cubicBezTo>
                    <a:cubicBezTo>
                      <a:pt x="522" y="479"/>
                      <a:pt x="645" y="537"/>
                      <a:pt x="760" y="537"/>
                    </a:cubicBezTo>
                    <a:cubicBezTo>
                      <a:pt x="792" y="537"/>
                      <a:pt x="823" y="533"/>
                      <a:pt x="853" y="522"/>
                    </a:cubicBezTo>
                    <a:cubicBezTo>
                      <a:pt x="941" y="492"/>
                      <a:pt x="990" y="374"/>
                      <a:pt x="910" y="301"/>
                    </a:cubicBezTo>
                    <a:cubicBezTo>
                      <a:pt x="812" y="215"/>
                      <a:pt x="663" y="206"/>
                      <a:pt x="534" y="164"/>
                    </a:cubicBezTo>
                    <a:cubicBezTo>
                      <a:pt x="401" y="123"/>
                      <a:pt x="279" y="50"/>
                      <a:pt x="146" y="5"/>
                    </a:cubicBezTo>
                    <a:cubicBezTo>
                      <a:pt x="135" y="2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7"/>
              <p:cNvSpPr/>
              <p:nvPr/>
            </p:nvSpPr>
            <p:spPr>
              <a:xfrm rot="-850406">
                <a:off x="5821674" y="3643181"/>
                <a:ext cx="17401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72" extrusionOk="0">
                    <a:moveTo>
                      <a:pt x="216" y="0"/>
                    </a:moveTo>
                    <a:cubicBezTo>
                      <a:pt x="56" y="0"/>
                      <a:pt x="1" y="239"/>
                      <a:pt x="171" y="293"/>
                    </a:cubicBezTo>
                    <a:cubicBezTo>
                      <a:pt x="304" y="331"/>
                      <a:pt x="438" y="369"/>
                      <a:pt x="566" y="407"/>
                    </a:cubicBezTo>
                    <a:cubicBezTo>
                      <a:pt x="662" y="436"/>
                      <a:pt x="756" y="472"/>
                      <a:pt x="852" y="472"/>
                    </a:cubicBezTo>
                    <a:cubicBezTo>
                      <a:pt x="882" y="472"/>
                      <a:pt x="913" y="468"/>
                      <a:pt x="943" y="460"/>
                    </a:cubicBezTo>
                    <a:cubicBezTo>
                      <a:pt x="1042" y="434"/>
                      <a:pt x="1084" y="297"/>
                      <a:pt x="1004" y="225"/>
                    </a:cubicBezTo>
                    <a:cubicBezTo>
                      <a:pt x="908" y="133"/>
                      <a:pt x="783" y="118"/>
                      <a:pt x="654" y="92"/>
                    </a:cubicBezTo>
                    <a:cubicBezTo>
                      <a:pt x="521" y="65"/>
                      <a:pt x="388" y="34"/>
                      <a:pt x="251" y="4"/>
                    </a:cubicBezTo>
                    <a:cubicBezTo>
                      <a:pt x="239" y="1"/>
                      <a:pt x="22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7"/>
              <p:cNvSpPr/>
              <p:nvPr/>
            </p:nvSpPr>
            <p:spPr>
              <a:xfrm rot="-850406">
                <a:off x="5794732" y="3629456"/>
                <a:ext cx="12778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94" extrusionOk="0">
                    <a:moveTo>
                      <a:pt x="136" y="0"/>
                    </a:moveTo>
                    <a:cubicBezTo>
                      <a:pt x="23" y="0"/>
                      <a:pt x="1" y="187"/>
                      <a:pt x="115" y="213"/>
                    </a:cubicBezTo>
                    <a:cubicBezTo>
                      <a:pt x="210" y="232"/>
                      <a:pt x="305" y="259"/>
                      <a:pt x="396" y="297"/>
                    </a:cubicBezTo>
                    <a:cubicBezTo>
                      <a:pt x="477" y="329"/>
                      <a:pt x="555" y="393"/>
                      <a:pt x="642" y="393"/>
                    </a:cubicBezTo>
                    <a:cubicBezTo>
                      <a:pt x="649" y="393"/>
                      <a:pt x="656" y="393"/>
                      <a:pt x="663" y="392"/>
                    </a:cubicBezTo>
                    <a:cubicBezTo>
                      <a:pt x="747" y="385"/>
                      <a:pt x="796" y="309"/>
                      <a:pt x="758" y="232"/>
                    </a:cubicBezTo>
                    <a:cubicBezTo>
                      <a:pt x="705" y="134"/>
                      <a:pt x="579" y="104"/>
                      <a:pt x="480" y="69"/>
                    </a:cubicBezTo>
                    <a:cubicBezTo>
                      <a:pt x="370" y="35"/>
                      <a:pt x="256" y="16"/>
                      <a:pt x="145" y="0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7"/>
              <p:cNvSpPr/>
              <p:nvPr/>
            </p:nvSpPr>
            <p:spPr>
              <a:xfrm rot="-850406">
                <a:off x="5850788" y="3657259"/>
                <a:ext cx="17385" cy="898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560" extrusionOk="0">
                    <a:moveTo>
                      <a:pt x="100" y="0"/>
                    </a:moveTo>
                    <a:cubicBezTo>
                      <a:pt x="32" y="0"/>
                      <a:pt x="1" y="93"/>
                      <a:pt x="49" y="137"/>
                    </a:cubicBezTo>
                    <a:cubicBezTo>
                      <a:pt x="170" y="255"/>
                      <a:pt x="319" y="342"/>
                      <a:pt x="467" y="418"/>
                    </a:cubicBezTo>
                    <a:cubicBezTo>
                      <a:pt x="605" y="489"/>
                      <a:pt x="750" y="560"/>
                      <a:pt x="904" y="560"/>
                    </a:cubicBezTo>
                    <a:cubicBezTo>
                      <a:pt x="915" y="560"/>
                      <a:pt x="927" y="559"/>
                      <a:pt x="939" y="559"/>
                    </a:cubicBezTo>
                    <a:cubicBezTo>
                      <a:pt x="1041" y="551"/>
                      <a:pt x="1083" y="441"/>
                      <a:pt x="1018" y="365"/>
                    </a:cubicBezTo>
                    <a:cubicBezTo>
                      <a:pt x="916" y="232"/>
                      <a:pt x="752" y="171"/>
                      <a:pt x="596" y="118"/>
                    </a:cubicBezTo>
                    <a:cubicBezTo>
                      <a:pt x="437" y="60"/>
                      <a:pt x="273" y="8"/>
                      <a:pt x="105" y="0"/>
                    </a:cubicBezTo>
                    <a:cubicBezTo>
                      <a:pt x="104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7"/>
              <p:cNvSpPr/>
              <p:nvPr/>
            </p:nvSpPr>
            <p:spPr>
              <a:xfrm rot="-850406">
                <a:off x="5867833" y="3642964"/>
                <a:ext cx="19696" cy="916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71" extrusionOk="0">
                    <a:moveTo>
                      <a:pt x="163" y="0"/>
                    </a:moveTo>
                    <a:cubicBezTo>
                      <a:pt x="57" y="0"/>
                      <a:pt x="1" y="177"/>
                      <a:pt x="112" y="225"/>
                    </a:cubicBezTo>
                    <a:cubicBezTo>
                      <a:pt x="265" y="290"/>
                      <a:pt x="424" y="343"/>
                      <a:pt x="581" y="407"/>
                    </a:cubicBezTo>
                    <a:cubicBezTo>
                      <a:pt x="722" y="467"/>
                      <a:pt x="872" y="571"/>
                      <a:pt x="1029" y="571"/>
                    </a:cubicBezTo>
                    <a:cubicBezTo>
                      <a:pt x="1031" y="571"/>
                      <a:pt x="1034" y="571"/>
                      <a:pt x="1037" y="571"/>
                    </a:cubicBezTo>
                    <a:cubicBezTo>
                      <a:pt x="1135" y="571"/>
                      <a:pt x="1227" y="449"/>
                      <a:pt x="1158" y="362"/>
                    </a:cubicBezTo>
                    <a:cubicBezTo>
                      <a:pt x="1056" y="217"/>
                      <a:pt x="881" y="167"/>
                      <a:pt x="714" y="114"/>
                    </a:cubicBezTo>
                    <a:cubicBezTo>
                      <a:pt x="539" y="53"/>
                      <a:pt x="356" y="11"/>
                      <a:pt x="170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7"/>
              <p:cNvSpPr/>
              <p:nvPr/>
            </p:nvSpPr>
            <p:spPr>
              <a:xfrm rot="-850406">
                <a:off x="5872948" y="3669227"/>
                <a:ext cx="14993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2" extrusionOk="0">
                    <a:moveTo>
                      <a:pt x="121" y="1"/>
                    </a:moveTo>
                    <a:cubicBezTo>
                      <a:pt x="28" y="1"/>
                      <a:pt x="0" y="140"/>
                      <a:pt x="78" y="197"/>
                    </a:cubicBezTo>
                    <a:cubicBezTo>
                      <a:pt x="184" y="277"/>
                      <a:pt x="287" y="361"/>
                      <a:pt x="394" y="441"/>
                    </a:cubicBezTo>
                    <a:cubicBezTo>
                      <a:pt x="492" y="514"/>
                      <a:pt x="602" y="601"/>
                      <a:pt x="729" y="601"/>
                    </a:cubicBezTo>
                    <a:cubicBezTo>
                      <a:pt x="734" y="601"/>
                      <a:pt x="739" y="601"/>
                      <a:pt x="744" y="601"/>
                    </a:cubicBezTo>
                    <a:cubicBezTo>
                      <a:pt x="858" y="592"/>
                      <a:pt x="933" y="475"/>
                      <a:pt x="877" y="368"/>
                    </a:cubicBezTo>
                    <a:cubicBezTo>
                      <a:pt x="808" y="243"/>
                      <a:pt x="668" y="197"/>
                      <a:pt x="542" y="148"/>
                    </a:cubicBezTo>
                    <a:cubicBezTo>
                      <a:pt x="412" y="99"/>
                      <a:pt x="284" y="57"/>
                      <a:pt x="158" y="8"/>
                    </a:cubicBezTo>
                    <a:cubicBezTo>
                      <a:pt x="145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7"/>
              <p:cNvSpPr/>
              <p:nvPr/>
            </p:nvSpPr>
            <p:spPr>
              <a:xfrm rot="-850406">
                <a:off x="5899839" y="3662434"/>
                <a:ext cx="20579" cy="6983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35" extrusionOk="0">
                    <a:moveTo>
                      <a:pt x="275" y="0"/>
                    </a:moveTo>
                    <a:cubicBezTo>
                      <a:pt x="223" y="0"/>
                      <a:pt x="172" y="3"/>
                      <a:pt x="122" y="8"/>
                    </a:cubicBezTo>
                    <a:cubicBezTo>
                      <a:pt x="20" y="19"/>
                      <a:pt x="1" y="149"/>
                      <a:pt x="99" y="191"/>
                    </a:cubicBezTo>
                    <a:cubicBezTo>
                      <a:pt x="282" y="263"/>
                      <a:pt x="487" y="305"/>
                      <a:pt x="677" y="365"/>
                    </a:cubicBezTo>
                    <a:cubicBezTo>
                      <a:pt x="797" y="402"/>
                      <a:pt x="907" y="435"/>
                      <a:pt x="1024" y="435"/>
                    </a:cubicBezTo>
                    <a:cubicBezTo>
                      <a:pt x="1078" y="435"/>
                      <a:pt x="1133" y="428"/>
                      <a:pt x="1191" y="411"/>
                    </a:cubicBezTo>
                    <a:cubicBezTo>
                      <a:pt x="1263" y="388"/>
                      <a:pt x="1282" y="300"/>
                      <a:pt x="1233" y="247"/>
                    </a:cubicBezTo>
                    <a:cubicBezTo>
                      <a:pt x="1099" y="103"/>
                      <a:pt x="936" y="65"/>
                      <a:pt x="745" y="42"/>
                    </a:cubicBezTo>
                    <a:cubicBezTo>
                      <a:pt x="594" y="22"/>
                      <a:pt x="432" y="0"/>
                      <a:pt x="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7"/>
              <p:cNvSpPr/>
              <p:nvPr/>
            </p:nvSpPr>
            <p:spPr>
              <a:xfrm rot="-850406">
                <a:off x="5927638" y="3668177"/>
                <a:ext cx="20675" cy="873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44" extrusionOk="0">
                    <a:moveTo>
                      <a:pt x="299" y="1"/>
                    </a:moveTo>
                    <a:cubicBezTo>
                      <a:pt x="279" y="1"/>
                      <a:pt x="259" y="1"/>
                      <a:pt x="239" y="2"/>
                    </a:cubicBezTo>
                    <a:cubicBezTo>
                      <a:pt x="16" y="6"/>
                      <a:pt x="0" y="291"/>
                      <a:pt x="186" y="367"/>
                    </a:cubicBezTo>
                    <a:cubicBezTo>
                      <a:pt x="411" y="458"/>
                      <a:pt x="662" y="488"/>
                      <a:pt x="897" y="538"/>
                    </a:cubicBezTo>
                    <a:cubicBezTo>
                      <a:pt x="914" y="542"/>
                      <a:pt x="931" y="543"/>
                      <a:pt x="946" y="543"/>
                    </a:cubicBezTo>
                    <a:cubicBezTo>
                      <a:pt x="1199" y="543"/>
                      <a:pt x="1288" y="140"/>
                      <a:pt x="1020" y="97"/>
                    </a:cubicBezTo>
                    <a:cubicBezTo>
                      <a:pt x="784" y="58"/>
                      <a:pt x="539" y="1"/>
                      <a:pt x="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7"/>
              <p:cNvSpPr/>
              <p:nvPr/>
            </p:nvSpPr>
            <p:spPr>
              <a:xfrm rot="-850406">
                <a:off x="5937378" y="3657307"/>
                <a:ext cx="14897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475" extrusionOk="0">
                    <a:moveTo>
                      <a:pt x="339" y="0"/>
                    </a:moveTo>
                    <a:cubicBezTo>
                      <a:pt x="237" y="0"/>
                      <a:pt x="137" y="21"/>
                      <a:pt x="65" y="93"/>
                    </a:cubicBezTo>
                    <a:cubicBezTo>
                      <a:pt x="1" y="154"/>
                      <a:pt x="15" y="264"/>
                      <a:pt x="92" y="309"/>
                    </a:cubicBezTo>
                    <a:cubicBezTo>
                      <a:pt x="194" y="370"/>
                      <a:pt x="331" y="359"/>
                      <a:pt x="445" y="393"/>
                    </a:cubicBezTo>
                    <a:cubicBezTo>
                      <a:pt x="502" y="412"/>
                      <a:pt x="552" y="443"/>
                      <a:pt x="608" y="462"/>
                    </a:cubicBezTo>
                    <a:cubicBezTo>
                      <a:pt x="638" y="471"/>
                      <a:pt x="665" y="475"/>
                      <a:pt x="693" y="475"/>
                    </a:cubicBezTo>
                    <a:cubicBezTo>
                      <a:pt x="730" y="475"/>
                      <a:pt x="767" y="468"/>
                      <a:pt x="806" y="462"/>
                    </a:cubicBezTo>
                    <a:cubicBezTo>
                      <a:pt x="882" y="446"/>
                      <a:pt x="928" y="355"/>
                      <a:pt x="905" y="283"/>
                    </a:cubicBezTo>
                    <a:cubicBezTo>
                      <a:pt x="856" y="104"/>
                      <a:pt x="700" y="47"/>
                      <a:pt x="529" y="17"/>
                    </a:cubicBezTo>
                    <a:cubicBezTo>
                      <a:pt x="469" y="8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7"/>
              <p:cNvSpPr/>
              <p:nvPr/>
            </p:nvSpPr>
            <p:spPr>
              <a:xfrm rot="-850406">
                <a:off x="5967431" y="3668321"/>
                <a:ext cx="20258" cy="606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78" extrusionOk="0">
                    <a:moveTo>
                      <a:pt x="701" y="1"/>
                    </a:moveTo>
                    <a:cubicBezTo>
                      <a:pt x="511" y="1"/>
                      <a:pt x="313" y="29"/>
                      <a:pt x="156" y="29"/>
                    </a:cubicBezTo>
                    <a:cubicBezTo>
                      <a:pt x="0" y="29"/>
                      <a:pt x="0" y="266"/>
                      <a:pt x="156" y="269"/>
                    </a:cubicBezTo>
                    <a:cubicBezTo>
                      <a:pt x="339" y="277"/>
                      <a:pt x="521" y="311"/>
                      <a:pt x="704" y="341"/>
                    </a:cubicBezTo>
                    <a:cubicBezTo>
                      <a:pt x="794" y="358"/>
                      <a:pt x="884" y="377"/>
                      <a:pt x="974" y="377"/>
                    </a:cubicBezTo>
                    <a:cubicBezTo>
                      <a:pt x="1031" y="377"/>
                      <a:pt x="1087" y="369"/>
                      <a:pt x="1144" y="349"/>
                    </a:cubicBezTo>
                    <a:cubicBezTo>
                      <a:pt x="1255" y="311"/>
                      <a:pt x="1262" y="185"/>
                      <a:pt x="1175" y="121"/>
                    </a:cubicBezTo>
                    <a:cubicBezTo>
                      <a:pt x="1049" y="26"/>
                      <a:pt x="878" y="1"/>
                      <a:pt x="7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7"/>
              <p:cNvSpPr/>
              <p:nvPr/>
            </p:nvSpPr>
            <p:spPr>
              <a:xfrm rot="-850406">
                <a:off x="5986792" y="3587978"/>
                <a:ext cx="207092" cy="154328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9614" extrusionOk="0">
                    <a:moveTo>
                      <a:pt x="8138" y="1"/>
                    </a:moveTo>
                    <a:cubicBezTo>
                      <a:pt x="7119" y="1"/>
                      <a:pt x="6562" y="5074"/>
                      <a:pt x="6562" y="5074"/>
                    </a:cubicBezTo>
                    <a:cubicBezTo>
                      <a:pt x="6562" y="5074"/>
                      <a:pt x="5760" y="987"/>
                      <a:pt x="4825" y="915"/>
                    </a:cubicBezTo>
                    <a:cubicBezTo>
                      <a:pt x="4817" y="915"/>
                      <a:pt x="4810" y="914"/>
                      <a:pt x="4803" y="914"/>
                    </a:cubicBezTo>
                    <a:cubicBezTo>
                      <a:pt x="3919" y="914"/>
                      <a:pt x="5472" y="5291"/>
                      <a:pt x="5472" y="5291"/>
                    </a:cubicBezTo>
                    <a:cubicBezTo>
                      <a:pt x="5472" y="5291"/>
                      <a:pt x="2788" y="1971"/>
                      <a:pt x="1465" y="1971"/>
                    </a:cubicBezTo>
                    <a:cubicBezTo>
                      <a:pt x="1347" y="1971"/>
                      <a:pt x="1239" y="1998"/>
                      <a:pt x="1145" y="2056"/>
                    </a:cubicBezTo>
                    <a:cubicBezTo>
                      <a:pt x="1" y="2763"/>
                      <a:pt x="3456" y="5295"/>
                      <a:pt x="3456" y="5295"/>
                    </a:cubicBezTo>
                    <a:cubicBezTo>
                      <a:pt x="3456" y="5295"/>
                      <a:pt x="4284" y="9614"/>
                      <a:pt x="6772" y="9614"/>
                    </a:cubicBezTo>
                    <a:cubicBezTo>
                      <a:pt x="6830" y="9614"/>
                      <a:pt x="6890" y="9611"/>
                      <a:pt x="6950" y="9607"/>
                    </a:cubicBezTo>
                    <a:cubicBezTo>
                      <a:pt x="9582" y="9389"/>
                      <a:pt x="9582" y="5770"/>
                      <a:pt x="9582" y="5770"/>
                    </a:cubicBezTo>
                    <a:cubicBezTo>
                      <a:pt x="9582" y="5770"/>
                      <a:pt x="12821" y="3462"/>
                      <a:pt x="12893" y="2462"/>
                    </a:cubicBezTo>
                    <a:cubicBezTo>
                      <a:pt x="12901" y="2359"/>
                      <a:pt x="12856" y="2312"/>
                      <a:pt x="12770" y="2312"/>
                    </a:cubicBezTo>
                    <a:cubicBezTo>
                      <a:pt x="12273" y="2312"/>
                      <a:pt x="10397" y="3849"/>
                      <a:pt x="9201" y="4873"/>
                    </a:cubicBezTo>
                    <a:cubicBezTo>
                      <a:pt x="10163" y="3223"/>
                      <a:pt x="11342" y="968"/>
                      <a:pt x="10638" y="915"/>
                    </a:cubicBezTo>
                    <a:cubicBezTo>
                      <a:pt x="10630" y="915"/>
                      <a:pt x="10621" y="914"/>
                      <a:pt x="10613" y="914"/>
                    </a:cubicBezTo>
                    <a:cubicBezTo>
                      <a:pt x="9976" y="914"/>
                      <a:pt x="9082" y="2585"/>
                      <a:pt x="8441" y="4044"/>
                    </a:cubicBezTo>
                    <a:cubicBezTo>
                      <a:pt x="8657" y="2371"/>
                      <a:pt x="8836" y="82"/>
                      <a:pt x="8175" y="3"/>
                    </a:cubicBezTo>
                    <a:cubicBezTo>
                      <a:pt x="8162" y="1"/>
                      <a:pt x="8150" y="1"/>
                      <a:pt x="8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8" name="Google Shape;3538;p47"/>
            <p:cNvGrpSpPr/>
            <p:nvPr/>
          </p:nvGrpSpPr>
          <p:grpSpPr>
            <a:xfrm>
              <a:off x="7729227" y="2001492"/>
              <a:ext cx="1442039" cy="3244870"/>
              <a:chOff x="7729227" y="2001492"/>
              <a:chExt cx="1442039" cy="3244870"/>
            </a:xfrm>
          </p:grpSpPr>
          <p:grpSp>
            <p:nvGrpSpPr>
              <p:cNvPr id="3539" name="Google Shape;3539;p47"/>
              <p:cNvGrpSpPr/>
              <p:nvPr/>
            </p:nvGrpSpPr>
            <p:grpSpPr>
              <a:xfrm rot="508565" flipH="1">
                <a:off x="7912837" y="2657437"/>
                <a:ext cx="754143" cy="2547258"/>
                <a:chOff x="4172480" y="2420689"/>
                <a:chExt cx="806121" cy="2722822"/>
              </a:xfrm>
            </p:grpSpPr>
            <p:sp>
              <p:nvSpPr>
                <p:cNvPr id="3540" name="Google Shape;3540;p47"/>
                <p:cNvSpPr/>
                <p:nvPr/>
              </p:nvSpPr>
              <p:spPr>
                <a:xfrm>
                  <a:off x="4560819" y="2420689"/>
                  <a:ext cx="152276" cy="27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56414" extrusionOk="0">
                      <a:moveTo>
                        <a:pt x="283" y="1"/>
                      </a:moveTo>
                      <a:cubicBezTo>
                        <a:pt x="276" y="1"/>
                        <a:pt x="269" y="1"/>
                        <a:pt x="261" y="2"/>
                      </a:cubicBezTo>
                      <a:cubicBezTo>
                        <a:pt x="112" y="12"/>
                        <a:pt x="0" y="142"/>
                        <a:pt x="15" y="295"/>
                      </a:cubicBezTo>
                      <a:cubicBezTo>
                        <a:pt x="40" y="632"/>
                        <a:pt x="2611" y="33610"/>
                        <a:pt x="943" y="56414"/>
                      </a:cubicBezTo>
                      <a:lnTo>
                        <a:pt x="1491" y="56414"/>
                      </a:lnTo>
                      <a:cubicBezTo>
                        <a:pt x="3155" y="33566"/>
                        <a:pt x="584" y="585"/>
                        <a:pt x="559" y="251"/>
                      </a:cubicBezTo>
                      <a:cubicBezTo>
                        <a:pt x="548" y="106"/>
                        <a:pt x="429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47"/>
                <p:cNvSpPr/>
                <p:nvPr/>
              </p:nvSpPr>
              <p:spPr>
                <a:xfrm>
                  <a:off x="4597404" y="2460411"/>
                  <a:ext cx="381197" cy="40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8494" extrusionOk="0">
                      <a:moveTo>
                        <a:pt x="7897" y="1"/>
                      </a:moveTo>
                      <a:lnTo>
                        <a:pt x="7897" y="1"/>
                      </a:lnTo>
                      <a:cubicBezTo>
                        <a:pt x="2306" y="672"/>
                        <a:pt x="0" y="8493"/>
                        <a:pt x="0" y="8493"/>
                      </a:cubicBezTo>
                      <a:cubicBezTo>
                        <a:pt x="6247" y="6176"/>
                        <a:pt x="7897" y="1"/>
                        <a:pt x="78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47"/>
                <p:cNvSpPr/>
                <p:nvPr/>
              </p:nvSpPr>
              <p:spPr>
                <a:xfrm>
                  <a:off x="4195406" y="3132837"/>
                  <a:ext cx="433854" cy="37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" h="7721" extrusionOk="0">
                      <a:moveTo>
                        <a:pt x="0" y="0"/>
                      </a:moveTo>
                      <a:cubicBezTo>
                        <a:pt x="0" y="0"/>
                        <a:pt x="2360" y="7720"/>
                        <a:pt x="8925" y="7720"/>
                      </a:cubicBezTo>
                      <a:cubicBezTo>
                        <a:pt x="8946" y="7720"/>
                        <a:pt x="8967" y="7720"/>
                        <a:pt x="8989" y="7720"/>
                      </a:cubicBezTo>
                      <a:cubicBezTo>
                        <a:pt x="8989" y="7720"/>
                        <a:pt x="5759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47"/>
                <p:cNvSpPr/>
                <p:nvPr/>
              </p:nvSpPr>
              <p:spPr>
                <a:xfrm>
                  <a:off x="4617338" y="3043595"/>
                  <a:ext cx="345674" cy="46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2" h="9570" extrusionOk="0">
                      <a:moveTo>
                        <a:pt x="7162" y="0"/>
                      </a:moveTo>
                      <a:lnTo>
                        <a:pt x="7162" y="0"/>
                      </a:lnTo>
                      <a:cubicBezTo>
                        <a:pt x="482" y="2715"/>
                        <a:pt x="1" y="9569"/>
                        <a:pt x="319" y="9569"/>
                      </a:cubicBezTo>
                      <a:cubicBezTo>
                        <a:pt x="321" y="9569"/>
                        <a:pt x="322" y="9569"/>
                        <a:pt x="323" y="9569"/>
                      </a:cubicBezTo>
                      <a:cubicBezTo>
                        <a:pt x="5893" y="8590"/>
                        <a:pt x="7162" y="0"/>
                        <a:pt x="71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47"/>
                <p:cNvSpPr/>
                <p:nvPr/>
              </p:nvSpPr>
              <p:spPr>
                <a:xfrm>
                  <a:off x="4264184" y="2454861"/>
                  <a:ext cx="342006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" h="8492" extrusionOk="0">
                      <a:moveTo>
                        <a:pt x="1" y="0"/>
                      </a:moveTo>
                      <a:cubicBezTo>
                        <a:pt x="1" y="0"/>
                        <a:pt x="809" y="7361"/>
                        <a:pt x="7085" y="8492"/>
                      </a:cubicBezTo>
                      <a:cubicBezTo>
                        <a:pt x="7085" y="8492"/>
                        <a:pt x="4921" y="149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47"/>
                <p:cNvSpPr/>
                <p:nvPr/>
              </p:nvSpPr>
              <p:spPr>
                <a:xfrm>
                  <a:off x="4644462" y="3778764"/>
                  <a:ext cx="305083" cy="313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494" extrusionOk="0">
                      <a:moveTo>
                        <a:pt x="6320" y="0"/>
                      </a:moveTo>
                      <a:cubicBezTo>
                        <a:pt x="1400" y="1490"/>
                        <a:pt x="1" y="6484"/>
                        <a:pt x="1" y="6484"/>
                      </a:cubicBezTo>
                      <a:cubicBezTo>
                        <a:pt x="110" y="6490"/>
                        <a:pt x="217" y="6494"/>
                        <a:pt x="323" y="6494"/>
                      </a:cubicBezTo>
                      <a:cubicBezTo>
                        <a:pt x="4979" y="6494"/>
                        <a:pt x="6320" y="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47"/>
                <p:cNvSpPr/>
                <p:nvPr/>
              </p:nvSpPr>
              <p:spPr>
                <a:xfrm>
                  <a:off x="4250718" y="3704195"/>
                  <a:ext cx="393794" cy="38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8031" extrusionOk="0">
                      <a:moveTo>
                        <a:pt x="0" y="1"/>
                      </a:moveTo>
                      <a:cubicBezTo>
                        <a:pt x="0" y="1"/>
                        <a:pt x="1584" y="8031"/>
                        <a:pt x="7979" y="8031"/>
                      </a:cubicBezTo>
                      <a:cubicBezTo>
                        <a:pt x="8038" y="8031"/>
                        <a:pt x="8098" y="8030"/>
                        <a:pt x="8159" y="8029"/>
                      </a:cubicBezTo>
                      <a:cubicBezTo>
                        <a:pt x="8159" y="8029"/>
                        <a:pt x="5983" y="56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47"/>
                <p:cNvSpPr/>
                <p:nvPr/>
              </p:nvSpPr>
              <p:spPr>
                <a:xfrm>
                  <a:off x="4172480" y="4272369"/>
                  <a:ext cx="470101" cy="3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7130" extrusionOk="0">
                      <a:moveTo>
                        <a:pt x="292" y="0"/>
                      </a:moveTo>
                      <a:cubicBezTo>
                        <a:pt x="195" y="0"/>
                        <a:pt x="98" y="2"/>
                        <a:pt x="0" y="6"/>
                      </a:cubicBezTo>
                      <a:cubicBezTo>
                        <a:pt x="0" y="6"/>
                        <a:pt x="2873" y="7129"/>
                        <a:pt x="8594" y="7129"/>
                      </a:cubicBezTo>
                      <a:cubicBezTo>
                        <a:pt x="8964" y="7129"/>
                        <a:pt x="9346" y="7100"/>
                        <a:pt x="9740" y="7036"/>
                      </a:cubicBezTo>
                      <a:cubicBezTo>
                        <a:pt x="9740" y="7036"/>
                        <a:pt x="6353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47"/>
                <p:cNvSpPr/>
                <p:nvPr/>
              </p:nvSpPr>
              <p:spPr>
                <a:xfrm>
                  <a:off x="4642532" y="4234481"/>
                  <a:ext cx="320480" cy="37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" h="7843" extrusionOk="0">
                      <a:moveTo>
                        <a:pt x="6640" y="0"/>
                      </a:moveTo>
                      <a:cubicBezTo>
                        <a:pt x="740" y="1277"/>
                        <a:pt x="1" y="7843"/>
                        <a:pt x="1" y="7843"/>
                      </a:cubicBezTo>
                      <a:cubicBezTo>
                        <a:pt x="6520" y="7437"/>
                        <a:pt x="6640" y="1"/>
                        <a:pt x="66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47"/>
                <p:cNvSpPr/>
                <p:nvPr/>
              </p:nvSpPr>
              <p:spPr>
                <a:xfrm>
                  <a:off x="4250718" y="4811969"/>
                  <a:ext cx="374343" cy="24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6" h="5133" extrusionOk="0">
                      <a:moveTo>
                        <a:pt x="0" y="1"/>
                      </a:moveTo>
                      <a:cubicBezTo>
                        <a:pt x="0" y="1"/>
                        <a:pt x="1406" y="5132"/>
                        <a:pt x="7268" y="5132"/>
                      </a:cubicBezTo>
                      <a:cubicBezTo>
                        <a:pt x="7427" y="5132"/>
                        <a:pt x="7590" y="5128"/>
                        <a:pt x="7756" y="5121"/>
                      </a:cubicBezTo>
                      <a:cubicBezTo>
                        <a:pt x="7756" y="5121"/>
                        <a:pt x="5972" y="10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47"/>
                <p:cNvSpPr/>
                <p:nvPr/>
              </p:nvSpPr>
              <p:spPr>
                <a:xfrm>
                  <a:off x="4625012" y="4750383"/>
                  <a:ext cx="296347" cy="30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" h="6406" extrusionOk="0">
                      <a:moveTo>
                        <a:pt x="5647" y="0"/>
                      </a:moveTo>
                      <a:lnTo>
                        <a:pt x="5647" y="0"/>
                      </a:lnTo>
                      <a:cubicBezTo>
                        <a:pt x="787" y="1451"/>
                        <a:pt x="1" y="6397"/>
                        <a:pt x="1" y="6397"/>
                      </a:cubicBezTo>
                      <a:cubicBezTo>
                        <a:pt x="133" y="6403"/>
                        <a:pt x="263" y="6406"/>
                        <a:pt x="389" y="6406"/>
                      </a:cubicBezTo>
                      <a:cubicBezTo>
                        <a:pt x="6139" y="6406"/>
                        <a:pt x="5647" y="1"/>
                        <a:pt x="56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47"/>
                <p:cNvSpPr/>
                <p:nvPr/>
              </p:nvSpPr>
              <p:spPr>
                <a:xfrm>
                  <a:off x="4606140" y="2459398"/>
                  <a:ext cx="372461" cy="391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8102" extrusionOk="0">
                      <a:moveTo>
                        <a:pt x="7716" y="0"/>
                      </a:moveTo>
                      <a:cubicBezTo>
                        <a:pt x="7568" y="182"/>
                        <a:pt x="7422" y="366"/>
                        <a:pt x="7281" y="548"/>
                      </a:cubicBezTo>
                      <a:cubicBezTo>
                        <a:pt x="7136" y="733"/>
                        <a:pt x="6980" y="907"/>
                        <a:pt x="6831" y="1084"/>
                      </a:cubicBezTo>
                      <a:cubicBezTo>
                        <a:pt x="6535" y="1444"/>
                        <a:pt x="6222" y="1792"/>
                        <a:pt x="5911" y="2137"/>
                      </a:cubicBezTo>
                      <a:cubicBezTo>
                        <a:pt x="5283" y="2825"/>
                        <a:pt x="4638" y="3496"/>
                        <a:pt x="3985" y="4163"/>
                      </a:cubicBezTo>
                      <a:cubicBezTo>
                        <a:pt x="3337" y="4834"/>
                        <a:pt x="2669" y="5483"/>
                        <a:pt x="2005" y="6143"/>
                      </a:cubicBezTo>
                      <a:lnTo>
                        <a:pt x="0" y="8101"/>
                      </a:lnTo>
                      <a:cubicBezTo>
                        <a:pt x="743" y="7532"/>
                        <a:pt x="1451" y="6918"/>
                        <a:pt x="2150" y="6295"/>
                      </a:cubicBezTo>
                      <a:cubicBezTo>
                        <a:pt x="2847" y="5671"/>
                        <a:pt x="3521" y="5022"/>
                        <a:pt x="4181" y="4356"/>
                      </a:cubicBezTo>
                      <a:cubicBezTo>
                        <a:pt x="4830" y="3681"/>
                        <a:pt x="5476" y="2999"/>
                        <a:pt x="6066" y="2274"/>
                      </a:cubicBezTo>
                      <a:cubicBezTo>
                        <a:pt x="6661" y="1549"/>
                        <a:pt x="7234" y="805"/>
                        <a:pt x="77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47"/>
                <p:cNvSpPr/>
                <p:nvPr/>
              </p:nvSpPr>
              <p:spPr>
                <a:xfrm>
                  <a:off x="4264184" y="2453606"/>
                  <a:ext cx="323810" cy="39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9" h="80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99" y="791"/>
                        <a:pt x="853" y="1553"/>
                        <a:pt x="1328" y="2300"/>
                      </a:cubicBezTo>
                      <a:cubicBezTo>
                        <a:pt x="1799" y="3050"/>
                        <a:pt x="2310" y="3772"/>
                        <a:pt x="2851" y="4476"/>
                      </a:cubicBezTo>
                      <a:cubicBezTo>
                        <a:pt x="3390" y="5179"/>
                        <a:pt x="3964" y="5860"/>
                        <a:pt x="4602" y="6481"/>
                      </a:cubicBezTo>
                      <a:cubicBezTo>
                        <a:pt x="5232" y="7097"/>
                        <a:pt x="5910" y="7695"/>
                        <a:pt x="6708" y="8094"/>
                      </a:cubicBezTo>
                      <a:cubicBezTo>
                        <a:pt x="6531" y="7960"/>
                        <a:pt x="6353" y="7829"/>
                        <a:pt x="6175" y="7702"/>
                      </a:cubicBezTo>
                      <a:cubicBezTo>
                        <a:pt x="6005" y="7561"/>
                        <a:pt x="5845" y="7413"/>
                        <a:pt x="5679" y="7267"/>
                      </a:cubicBezTo>
                      <a:cubicBezTo>
                        <a:pt x="5359" y="6966"/>
                        <a:pt x="5040" y="6665"/>
                        <a:pt x="4750" y="6335"/>
                      </a:cubicBezTo>
                      <a:cubicBezTo>
                        <a:pt x="4159" y="5686"/>
                        <a:pt x="3597" y="5008"/>
                        <a:pt x="3068" y="4309"/>
                      </a:cubicBezTo>
                      <a:cubicBezTo>
                        <a:pt x="2528" y="3616"/>
                        <a:pt x="2013" y="2901"/>
                        <a:pt x="1502" y="2183"/>
                      </a:cubicBezTo>
                      <a:cubicBezTo>
                        <a:pt x="1244" y="1825"/>
                        <a:pt x="994" y="1462"/>
                        <a:pt x="747" y="1096"/>
                      </a:cubicBezTo>
                      <a:cubicBezTo>
                        <a:pt x="493" y="734"/>
                        <a:pt x="250" y="3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47"/>
                <p:cNvSpPr/>
                <p:nvPr/>
              </p:nvSpPr>
              <p:spPr>
                <a:xfrm>
                  <a:off x="4195406" y="3131630"/>
                  <a:ext cx="424249" cy="3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0" h="748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62" y="797"/>
                        <a:pt x="1186" y="1548"/>
                        <a:pt x="1831" y="2277"/>
                      </a:cubicBezTo>
                      <a:cubicBezTo>
                        <a:pt x="2480" y="3006"/>
                        <a:pt x="3162" y="3702"/>
                        <a:pt x="3884" y="4358"/>
                      </a:cubicBezTo>
                      <a:cubicBezTo>
                        <a:pt x="4612" y="5007"/>
                        <a:pt x="5359" y="5642"/>
                        <a:pt x="6179" y="6179"/>
                      </a:cubicBezTo>
                      <a:cubicBezTo>
                        <a:pt x="6995" y="6715"/>
                        <a:pt x="7857" y="7197"/>
                        <a:pt x="8789" y="7487"/>
                      </a:cubicBezTo>
                      <a:cubicBezTo>
                        <a:pt x="8572" y="7379"/>
                        <a:pt x="8354" y="7273"/>
                        <a:pt x="8133" y="7168"/>
                      </a:cubicBezTo>
                      <a:cubicBezTo>
                        <a:pt x="7916" y="7066"/>
                        <a:pt x="7717" y="6925"/>
                        <a:pt x="7506" y="6810"/>
                      </a:cubicBezTo>
                      <a:cubicBezTo>
                        <a:pt x="7292" y="6693"/>
                        <a:pt x="7093" y="6555"/>
                        <a:pt x="6893" y="6421"/>
                      </a:cubicBezTo>
                      <a:cubicBezTo>
                        <a:pt x="6694" y="6283"/>
                        <a:pt x="6490" y="6157"/>
                        <a:pt x="6302" y="6005"/>
                      </a:cubicBezTo>
                      <a:cubicBezTo>
                        <a:pt x="5519" y="5439"/>
                        <a:pt x="4786" y="4804"/>
                        <a:pt x="4069" y="4155"/>
                      </a:cubicBezTo>
                      <a:cubicBezTo>
                        <a:pt x="3347" y="3510"/>
                        <a:pt x="2666" y="2824"/>
                        <a:pt x="1983" y="2132"/>
                      </a:cubicBezTo>
                      <a:cubicBezTo>
                        <a:pt x="1643" y="1788"/>
                        <a:pt x="1313" y="1436"/>
                        <a:pt x="983" y="1077"/>
                      </a:cubicBezTo>
                      <a:cubicBezTo>
                        <a:pt x="649" y="725"/>
                        <a:pt x="327" y="36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47"/>
                <p:cNvSpPr/>
                <p:nvPr/>
              </p:nvSpPr>
              <p:spPr>
                <a:xfrm>
                  <a:off x="4644462" y="3042340"/>
                  <a:ext cx="318549" cy="45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9338" extrusionOk="0">
                      <a:moveTo>
                        <a:pt x="6600" y="1"/>
                      </a:moveTo>
                      <a:lnTo>
                        <a:pt x="6600" y="1"/>
                      </a:lnTo>
                      <a:cubicBezTo>
                        <a:pt x="6404" y="443"/>
                        <a:pt x="6263" y="903"/>
                        <a:pt x="6034" y="1328"/>
                      </a:cubicBezTo>
                      <a:cubicBezTo>
                        <a:pt x="5929" y="1545"/>
                        <a:pt x="5842" y="1767"/>
                        <a:pt x="5726" y="1976"/>
                      </a:cubicBezTo>
                      <a:lnTo>
                        <a:pt x="5381" y="2612"/>
                      </a:lnTo>
                      <a:cubicBezTo>
                        <a:pt x="4899" y="3438"/>
                        <a:pt x="4392" y="4254"/>
                        <a:pt x="3815" y="5019"/>
                      </a:cubicBezTo>
                      <a:cubicBezTo>
                        <a:pt x="3246" y="5791"/>
                        <a:pt x="2637" y="6534"/>
                        <a:pt x="2002" y="7256"/>
                      </a:cubicBezTo>
                      <a:cubicBezTo>
                        <a:pt x="1686" y="7619"/>
                        <a:pt x="1360" y="7970"/>
                        <a:pt x="1023" y="8315"/>
                      </a:cubicBezTo>
                      <a:cubicBezTo>
                        <a:pt x="693" y="8670"/>
                        <a:pt x="349" y="9003"/>
                        <a:pt x="1" y="9337"/>
                      </a:cubicBezTo>
                      <a:cubicBezTo>
                        <a:pt x="773" y="8757"/>
                        <a:pt x="1480" y="8094"/>
                        <a:pt x="2158" y="7398"/>
                      </a:cubicBezTo>
                      <a:cubicBezTo>
                        <a:pt x="2832" y="6705"/>
                        <a:pt x="3452" y="5958"/>
                        <a:pt x="4032" y="5182"/>
                      </a:cubicBezTo>
                      <a:cubicBezTo>
                        <a:pt x="4613" y="4402"/>
                        <a:pt x="5120" y="3572"/>
                        <a:pt x="5567" y="2709"/>
                      </a:cubicBezTo>
                      <a:cubicBezTo>
                        <a:pt x="6012" y="1846"/>
                        <a:pt x="6353" y="932"/>
                        <a:pt x="66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47"/>
                <p:cNvSpPr/>
                <p:nvPr/>
              </p:nvSpPr>
              <p:spPr>
                <a:xfrm>
                  <a:off x="4250718" y="3703182"/>
                  <a:ext cx="390126" cy="37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7789" extrusionOk="0">
                      <a:moveTo>
                        <a:pt x="0" y="0"/>
                      </a:moveTo>
                      <a:cubicBezTo>
                        <a:pt x="449" y="842"/>
                        <a:pt x="979" y="1635"/>
                        <a:pt x="1541" y="2404"/>
                      </a:cubicBezTo>
                      <a:cubicBezTo>
                        <a:pt x="2107" y="3173"/>
                        <a:pt x="2716" y="3909"/>
                        <a:pt x="3379" y="4597"/>
                      </a:cubicBezTo>
                      <a:cubicBezTo>
                        <a:pt x="4050" y="5280"/>
                        <a:pt x="4757" y="5932"/>
                        <a:pt x="5540" y="6483"/>
                      </a:cubicBezTo>
                      <a:cubicBezTo>
                        <a:pt x="6328" y="7031"/>
                        <a:pt x="7172" y="7499"/>
                        <a:pt x="8082" y="7789"/>
                      </a:cubicBezTo>
                      <a:cubicBezTo>
                        <a:pt x="7868" y="7680"/>
                        <a:pt x="7655" y="7575"/>
                        <a:pt x="7444" y="7473"/>
                      </a:cubicBezTo>
                      <a:lnTo>
                        <a:pt x="7285" y="7397"/>
                      </a:lnTo>
                      <a:lnTo>
                        <a:pt x="7133" y="7303"/>
                      </a:lnTo>
                      <a:lnTo>
                        <a:pt x="6832" y="7118"/>
                      </a:lnTo>
                      <a:lnTo>
                        <a:pt x="6527" y="6937"/>
                      </a:lnTo>
                      <a:cubicBezTo>
                        <a:pt x="6429" y="6871"/>
                        <a:pt x="6335" y="6798"/>
                        <a:pt x="6236" y="6733"/>
                      </a:cubicBezTo>
                      <a:cubicBezTo>
                        <a:pt x="6048" y="6592"/>
                        <a:pt x="5849" y="6465"/>
                        <a:pt x="5667" y="6316"/>
                      </a:cubicBezTo>
                      <a:cubicBezTo>
                        <a:pt x="4924" y="5732"/>
                        <a:pt x="4235" y="5087"/>
                        <a:pt x="3575" y="4410"/>
                      </a:cubicBezTo>
                      <a:cubicBezTo>
                        <a:pt x="2916" y="3735"/>
                        <a:pt x="2306" y="3009"/>
                        <a:pt x="1708" y="2277"/>
                      </a:cubicBezTo>
                      <a:cubicBezTo>
                        <a:pt x="1407" y="1911"/>
                        <a:pt x="1117" y="1533"/>
                        <a:pt x="837" y="1153"/>
                      </a:cubicBezTo>
                      <a:cubicBezTo>
                        <a:pt x="548" y="776"/>
                        <a:pt x="272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47"/>
                <p:cNvSpPr/>
                <p:nvPr/>
              </p:nvSpPr>
              <p:spPr>
                <a:xfrm>
                  <a:off x="4644462" y="3767567"/>
                  <a:ext cx="305083" cy="32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694" extrusionOk="0">
                      <a:moveTo>
                        <a:pt x="6320" y="0"/>
                      </a:moveTo>
                      <a:cubicBezTo>
                        <a:pt x="6237" y="178"/>
                        <a:pt x="6150" y="356"/>
                        <a:pt x="6070" y="534"/>
                      </a:cubicBezTo>
                      <a:lnTo>
                        <a:pt x="5950" y="802"/>
                      </a:lnTo>
                      <a:lnTo>
                        <a:pt x="5806" y="1059"/>
                      </a:lnTo>
                      <a:lnTo>
                        <a:pt x="5523" y="1570"/>
                      </a:lnTo>
                      <a:lnTo>
                        <a:pt x="5200" y="2060"/>
                      </a:lnTo>
                      <a:cubicBezTo>
                        <a:pt x="4762" y="2701"/>
                        <a:pt x="4275" y="3315"/>
                        <a:pt x="3721" y="3862"/>
                      </a:cubicBezTo>
                      <a:cubicBezTo>
                        <a:pt x="3180" y="4420"/>
                        <a:pt x="2590" y="4932"/>
                        <a:pt x="1969" y="5407"/>
                      </a:cubicBezTo>
                      <a:cubicBezTo>
                        <a:pt x="1658" y="5643"/>
                        <a:pt x="1338" y="5871"/>
                        <a:pt x="1008" y="6081"/>
                      </a:cubicBezTo>
                      <a:cubicBezTo>
                        <a:pt x="682" y="6302"/>
                        <a:pt x="345" y="6502"/>
                        <a:pt x="1" y="6694"/>
                      </a:cubicBezTo>
                      <a:cubicBezTo>
                        <a:pt x="740" y="6411"/>
                        <a:pt x="1433" y="6019"/>
                        <a:pt x="2089" y="5577"/>
                      </a:cubicBezTo>
                      <a:cubicBezTo>
                        <a:pt x="2749" y="5134"/>
                        <a:pt x="3358" y="4616"/>
                        <a:pt x="3917" y="4055"/>
                      </a:cubicBezTo>
                      <a:cubicBezTo>
                        <a:pt x="4479" y="3489"/>
                        <a:pt x="4971" y="2854"/>
                        <a:pt x="5378" y="2172"/>
                      </a:cubicBezTo>
                      <a:cubicBezTo>
                        <a:pt x="5806" y="1501"/>
                        <a:pt x="6096" y="75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47"/>
                <p:cNvSpPr/>
                <p:nvPr/>
              </p:nvSpPr>
              <p:spPr>
                <a:xfrm>
                  <a:off x="4172480" y="4273672"/>
                  <a:ext cx="463971" cy="32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3" h="6785" extrusionOk="0">
                      <a:moveTo>
                        <a:pt x="0" y="0"/>
                      </a:moveTo>
                      <a:cubicBezTo>
                        <a:pt x="541" y="852"/>
                        <a:pt x="1178" y="1635"/>
                        <a:pt x="1864" y="2383"/>
                      </a:cubicBezTo>
                      <a:cubicBezTo>
                        <a:pt x="2546" y="3126"/>
                        <a:pt x="3297" y="3808"/>
                        <a:pt x="4094" y="4432"/>
                      </a:cubicBezTo>
                      <a:cubicBezTo>
                        <a:pt x="4906" y="5041"/>
                        <a:pt x="5773" y="5578"/>
                        <a:pt x="6694" y="6001"/>
                      </a:cubicBezTo>
                      <a:cubicBezTo>
                        <a:pt x="7626" y="6411"/>
                        <a:pt x="8612" y="6687"/>
                        <a:pt x="9613" y="6785"/>
                      </a:cubicBezTo>
                      <a:cubicBezTo>
                        <a:pt x="9127" y="6651"/>
                        <a:pt x="8630" y="6578"/>
                        <a:pt x="8166" y="6383"/>
                      </a:cubicBezTo>
                      <a:cubicBezTo>
                        <a:pt x="7688" y="6241"/>
                        <a:pt x="7238" y="6016"/>
                        <a:pt x="6784" y="5813"/>
                      </a:cubicBezTo>
                      <a:cubicBezTo>
                        <a:pt x="5899" y="5352"/>
                        <a:pt x="5055" y="4820"/>
                        <a:pt x="4261" y="4217"/>
                      </a:cubicBezTo>
                      <a:cubicBezTo>
                        <a:pt x="3471" y="3605"/>
                        <a:pt x="2727" y="2937"/>
                        <a:pt x="2013" y="2234"/>
                      </a:cubicBezTo>
                      <a:cubicBezTo>
                        <a:pt x="1657" y="1886"/>
                        <a:pt x="1313" y="1520"/>
                        <a:pt x="979" y="1146"/>
                      </a:cubicBezTo>
                      <a:cubicBezTo>
                        <a:pt x="639" y="780"/>
                        <a:pt x="316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47"/>
                <p:cNvSpPr/>
                <p:nvPr/>
              </p:nvSpPr>
              <p:spPr>
                <a:xfrm>
                  <a:off x="4656529" y="4234481"/>
                  <a:ext cx="306483" cy="36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7597" extrusionOk="0">
                      <a:moveTo>
                        <a:pt x="6350" y="0"/>
                      </a:moveTo>
                      <a:lnTo>
                        <a:pt x="6350" y="0"/>
                      </a:lnTo>
                      <a:cubicBezTo>
                        <a:pt x="6008" y="772"/>
                        <a:pt x="5672" y="1542"/>
                        <a:pt x="5222" y="2252"/>
                      </a:cubicBezTo>
                      <a:cubicBezTo>
                        <a:pt x="5016" y="2615"/>
                        <a:pt x="4768" y="2956"/>
                        <a:pt x="4537" y="3300"/>
                      </a:cubicBezTo>
                      <a:cubicBezTo>
                        <a:pt x="4283" y="3634"/>
                        <a:pt x="4043" y="3975"/>
                        <a:pt x="3764" y="4286"/>
                      </a:cubicBezTo>
                      <a:cubicBezTo>
                        <a:pt x="3228" y="4928"/>
                        <a:pt x="2636" y="5523"/>
                        <a:pt x="2010" y="6081"/>
                      </a:cubicBezTo>
                      <a:cubicBezTo>
                        <a:pt x="1697" y="6357"/>
                        <a:pt x="1371" y="6621"/>
                        <a:pt x="1038" y="6875"/>
                      </a:cubicBezTo>
                      <a:cubicBezTo>
                        <a:pt x="704" y="7133"/>
                        <a:pt x="360" y="7372"/>
                        <a:pt x="0" y="7597"/>
                      </a:cubicBezTo>
                      <a:cubicBezTo>
                        <a:pt x="770" y="7245"/>
                        <a:pt x="1480" y="6766"/>
                        <a:pt x="2147" y="6241"/>
                      </a:cubicBezTo>
                      <a:cubicBezTo>
                        <a:pt x="2815" y="5715"/>
                        <a:pt x="3424" y="5113"/>
                        <a:pt x="3971" y="4464"/>
                      </a:cubicBezTo>
                      <a:cubicBezTo>
                        <a:pt x="4254" y="4144"/>
                        <a:pt x="4497" y="3793"/>
                        <a:pt x="4747" y="3448"/>
                      </a:cubicBezTo>
                      <a:cubicBezTo>
                        <a:pt x="4972" y="3086"/>
                        <a:pt x="5222" y="2742"/>
                        <a:pt x="5404" y="2354"/>
                      </a:cubicBezTo>
                      <a:cubicBezTo>
                        <a:pt x="5501" y="2165"/>
                        <a:pt x="5610" y="1984"/>
                        <a:pt x="5693" y="1788"/>
                      </a:cubicBezTo>
                      <a:lnTo>
                        <a:pt x="5948" y="1204"/>
                      </a:lnTo>
                      <a:cubicBezTo>
                        <a:pt x="6035" y="1008"/>
                        <a:pt x="6095" y="805"/>
                        <a:pt x="6161" y="606"/>
                      </a:cubicBezTo>
                      <a:cubicBezTo>
                        <a:pt x="6226" y="402"/>
                        <a:pt x="6291" y="200"/>
                        <a:pt x="63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47"/>
                <p:cNvSpPr/>
                <p:nvPr/>
              </p:nvSpPr>
              <p:spPr>
                <a:xfrm>
                  <a:off x="4250718" y="4811969"/>
                  <a:ext cx="359816" cy="241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500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57" y="617"/>
                        <a:pt x="976" y="1186"/>
                        <a:pt x="1515" y="1730"/>
                      </a:cubicBezTo>
                      <a:cubicBezTo>
                        <a:pt x="2056" y="2274"/>
                        <a:pt x="2636" y="2782"/>
                        <a:pt x="3252" y="3246"/>
                      </a:cubicBezTo>
                      <a:cubicBezTo>
                        <a:pt x="3873" y="3699"/>
                        <a:pt x="4518" y="4135"/>
                        <a:pt x="5229" y="4446"/>
                      </a:cubicBezTo>
                      <a:cubicBezTo>
                        <a:pt x="5932" y="4762"/>
                        <a:pt x="6686" y="5001"/>
                        <a:pt x="7455" y="5008"/>
                      </a:cubicBezTo>
                      <a:cubicBezTo>
                        <a:pt x="7270" y="4968"/>
                        <a:pt x="7081" y="4928"/>
                        <a:pt x="6897" y="4893"/>
                      </a:cubicBezTo>
                      <a:cubicBezTo>
                        <a:pt x="6711" y="4852"/>
                        <a:pt x="6534" y="4772"/>
                        <a:pt x="6356" y="4715"/>
                      </a:cubicBezTo>
                      <a:cubicBezTo>
                        <a:pt x="6175" y="4667"/>
                        <a:pt x="6005" y="4580"/>
                        <a:pt x="5831" y="4504"/>
                      </a:cubicBezTo>
                      <a:cubicBezTo>
                        <a:pt x="5657" y="4428"/>
                        <a:pt x="5486" y="4356"/>
                        <a:pt x="5323" y="4258"/>
                      </a:cubicBezTo>
                      <a:cubicBezTo>
                        <a:pt x="4653" y="3910"/>
                        <a:pt x="4025" y="3482"/>
                        <a:pt x="3419" y="3025"/>
                      </a:cubicBezTo>
                      <a:cubicBezTo>
                        <a:pt x="2807" y="2579"/>
                        <a:pt x="2230" y="2083"/>
                        <a:pt x="1661" y="1578"/>
                      </a:cubicBezTo>
                      <a:cubicBezTo>
                        <a:pt x="1374" y="1328"/>
                        <a:pt x="1095" y="1067"/>
                        <a:pt x="824" y="802"/>
                      </a:cubicBezTo>
                      <a:cubicBezTo>
                        <a:pt x="541" y="541"/>
                        <a:pt x="272" y="27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47"/>
                <p:cNvSpPr/>
                <p:nvPr/>
              </p:nvSpPr>
              <p:spPr>
                <a:xfrm>
                  <a:off x="4629066" y="4744784"/>
                  <a:ext cx="269029" cy="30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4" h="6401" extrusionOk="0">
                      <a:moveTo>
                        <a:pt x="5573" y="1"/>
                      </a:moveTo>
                      <a:lnTo>
                        <a:pt x="5573" y="1"/>
                      </a:lnTo>
                      <a:cubicBezTo>
                        <a:pt x="5446" y="356"/>
                        <a:pt x="5337" y="715"/>
                        <a:pt x="5218" y="1070"/>
                      </a:cubicBezTo>
                      <a:cubicBezTo>
                        <a:pt x="5073" y="1418"/>
                        <a:pt x="4950" y="1770"/>
                        <a:pt x="4793" y="2111"/>
                      </a:cubicBezTo>
                      <a:cubicBezTo>
                        <a:pt x="4612" y="2437"/>
                        <a:pt x="4482" y="2789"/>
                        <a:pt x="4271" y="3097"/>
                      </a:cubicBezTo>
                      <a:cubicBezTo>
                        <a:pt x="4174" y="3253"/>
                        <a:pt x="4083" y="3416"/>
                        <a:pt x="3982" y="3572"/>
                      </a:cubicBezTo>
                      <a:lnTo>
                        <a:pt x="3652" y="4018"/>
                      </a:lnTo>
                      <a:cubicBezTo>
                        <a:pt x="3195" y="4598"/>
                        <a:pt x="2658" y="5117"/>
                        <a:pt x="2045" y="5534"/>
                      </a:cubicBezTo>
                      <a:cubicBezTo>
                        <a:pt x="1893" y="5635"/>
                        <a:pt x="1737" y="5741"/>
                        <a:pt x="1570" y="5824"/>
                      </a:cubicBezTo>
                      <a:cubicBezTo>
                        <a:pt x="1411" y="5918"/>
                        <a:pt x="1240" y="5990"/>
                        <a:pt x="1070" y="6067"/>
                      </a:cubicBezTo>
                      <a:cubicBezTo>
                        <a:pt x="730" y="6219"/>
                        <a:pt x="374" y="6335"/>
                        <a:pt x="0" y="6400"/>
                      </a:cubicBezTo>
                      <a:cubicBezTo>
                        <a:pt x="762" y="6375"/>
                        <a:pt x="1498" y="6096"/>
                        <a:pt x="2158" y="5708"/>
                      </a:cubicBezTo>
                      <a:cubicBezTo>
                        <a:pt x="2822" y="5319"/>
                        <a:pt x="3387" y="4783"/>
                        <a:pt x="3866" y="4185"/>
                      </a:cubicBezTo>
                      <a:lnTo>
                        <a:pt x="4203" y="3717"/>
                      </a:lnTo>
                      <a:cubicBezTo>
                        <a:pt x="4308" y="3557"/>
                        <a:pt x="4398" y="3391"/>
                        <a:pt x="4497" y="3224"/>
                      </a:cubicBezTo>
                      <a:cubicBezTo>
                        <a:pt x="4591" y="3061"/>
                        <a:pt x="4685" y="2894"/>
                        <a:pt x="4758" y="2717"/>
                      </a:cubicBezTo>
                      <a:cubicBezTo>
                        <a:pt x="4837" y="2543"/>
                        <a:pt x="4914" y="2369"/>
                        <a:pt x="4986" y="2191"/>
                      </a:cubicBezTo>
                      <a:cubicBezTo>
                        <a:pt x="5124" y="1839"/>
                        <a:pt x="5225" y="1469"/>
                        <a:pt x="5349" y="1110"/>
                      </a:cubicBezTo>
                      <a:cubicBezTo>
                        <a:pt x="5424" y="740"/>
                        <a:pt x="5508" y="370"/>
                        <a:pt x="5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61" name="Google Shape;3561;p47"/>
              <p:cNvSpPr/>
              <p:nvPr/>
            </p:nvSpPr>
            <p:spPr>
              <a:xfrm rot="121333" flipH="1">
                <a:off x="8498182" y="2176807"/>
                <a:ext cx="578942" cy="456480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18194" extrusionOk="0">
                    <a:moveTo>
                      <a:pt x="6353" y="1"/>
                    </a:moveTo>
                    <a:cubicBezTo>
                      <a:pt x="5892" y="1"/>
                      <a:pt x="5465" y="121"/>
                      <a:pt x="5083" y="381"/>
                    </a:cubicBezTo>
                    <a:cubicBezTo>
                      <a:pt x="0" y="3836"/>
                      <a:pt x="23075" y="18193"/>
                      <a:pt x="23075" y="18193"/>
                    </a:cubicBezTo>
                    <a:cubicBezTo>
                      <a:pt x="23075" y="18193"/>
                      <a:pt x="12034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7"/>
              <p:cNvSpPr/>
              <p:nvPr/>
            </p:nvSpPr>
            <p:spPr>
              <a:xfrm rot="121333" flipH="1">
                <a:off x="8922287" y="2234676"/>
                <a:ext cx="25642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1" extrusionOk="0">
                    <a:moveTo>
                      <a:pt x="135" y="1"/>
                    </a:moveTo>
                    <a:cubicBezTo>
                      <a:pt x="61" y="1"/>
                      <a:pt x="1" y="98"/>
                      <a:pt x="62" y="171"/>
                    </a:cubicBezTo>
                    <a:cubicBezTo>
                      <a:pt x="199" y="338"/>
                      <a:pt x="343" y="498"/>
                      <a:pt x="491" y="654"/>
                    </a:cubicBezTo>
                    <a:cubicBezTo>
                      <a:pt x="617" y="787"/>
                      <a:pt x="758" y="928"/>
                      <a:pt x="933" y="996"/>
                    </a:cubicBezTo>
                    <a:cubicBezTo>
                      <a:pt x="940" y="999"/>
                      <a:pt x="947" y="1000"/>
                      <a:pt x="954" y="1000"/>
                    </a:cubicBezTo>
                    <a:cubicBezTo>
                      <a:pt x="998" y="1000"/>
                      <a:pt x="1022" y="941"/>
                      <a:pt x="1005" y="901"/>
                    </a:cubicBezTo>
                    <a:cubicBezTo>
                      <a:pt x="925" y="730"/>
                      <a:pt x="773" y="589"/>
                      <a:pt x="640" y="460"/>
                    </a:cubicBezTo>
                    <a:cubicBezTo>
                      <a:pt x="496" y="319"/>
                      <a:pt x="351" y="175"/>
                      <a:pt x="203" y="31"/>
                    </a:cubicBezTo>
                    <a:cubicBezTo>
                      <a:pt x="181" y="10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7"/>
              <p:cNvSpPr/>
              <p:nvPr/>
            </p:nvSpPr>
            <p:spPr>
              <a:xfrm rot="121333" flipH="1">
                <a:off x="8916691" y="2218848"/>
                <a:ext cx="20674" cy="1954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79" extrusionOk="0">
                    <a:moveTo>
                      <a:pt x="139" y="0"/>
                    </a:moveTo>
                    <a:cubicBezTo>
                      <a:pt x="69" y="0"/>
                      <a:pt x="0" y="80"/>
                      <a:pt x="49" y="151"/>
                    </a:cubicBezTo>
                    <a:cubicBezTo>
                      <a:pt x="144" y="288"/>
                      <a:pt x="246" y="422"/>
                      <a:pt x="364" y="539"/>
                    </a:cubicBezTo>
                    <a:cubicBezTo>
                      <a:pt x="470" y="650"/>
                      <a:pt x="581" y="760"/>
                      <a:pt x="740" y="778"/>
                    </a:cubicBezTo>
                    <a:cubicBezTo>
                      <a:pt x="742" y="778"/>
                      <a:pt x="744" y="779"/>
                      <a:pt x="746" y="779"/>
                    </a:cubicBezTo>
                    <a:cubicBezTo>
                      <a:pt x="789" y="779"/>
                      <a:pt x="824" y="727"/>
                      <a:pt x="809" y="687"/>
                    </a:cubicBezTo>
                    <a:cubicBezTo>
                      <a:pt x="756" y="550"/>
                      <a:pt x="642" y="467"/>
                      <a:pt x="535" y="368"/>
                    </a:cubicBezTo>
                    <a:cubicBezTo>
                      <a:pt x="417" y="262"/>
                      <a:pt x="307" y="148"/>
                      <a:pt x="204" y="30"/>
                    </a:cubicBezTo>
                    <a:cubicBezTo>
                      <a:pt x="185" y="9"/>
                      <a:pt x="162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7"/>
              <p:cNvSpPr/>
              <p:nvPr/>
            </p:nvSpPr>
            <p:spPr>
              <a:xfrm rot="121333" flipH="1">
                <a:off x="8888170" y="2272716"/>
                <a:ext cx="23258" cy="18591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41" extrusionOk="0">
                    <a:moveTo>
                      <a:pt x="122" y="1"/>
                    </a:moveTo>
                    <a:cubicBezTo>
                      <a:pt x="51" y="1"/>
                      <a:pt x="0" y="99"/>
                      <a:pt x="56" y="161"/>
                    </a:cubicBezTo>
                    <a:cubicBezTo>
                      <a:pt x="181" y="294"/>
                      <a:pt x="314" y="419"/>
                      <a:pt x="455" y="538"/>
                    </a:cubicBezTo>
                    <a:cubicBezTo>
                      <a:pt x="551" y="620"/>
                      <a:pt x="664" y="740"/>
                      <a:pt x="794" y="740"/>
                    </a:cubicBezTo>
                    <a:cubicBezTo>
                      <a:pt x="814" y="740"/>
                      <a:pt x="834" y="737"/>
                      <a:pt x="855" y="731"/>
                    </a:cubicBezTo>
                    <a:cubicBezTo>
                      <a:pt x="893" y="720"/>
                      <a:pt x="927" y="682"/>
                      <a:pt x="923" y="640"/>
                    </a:cubicBezTo>
                    <a:cubicBezTo>
                      <a:pt x="911" y="477"/>
                      <a:pt x="748" y="405"/>
                      <a:pt x="623" y="321"/>
                    </a:cubicBezTo>
                    <a:cubicBezTo>
                      <a:pt x="470" y="222"/>
                      <a:pt x="323" y="115"/>
                      <a:pt x="170" y="17"/>
                    </a:cubicBezTo>
                    <a:cubicBezTo>
                      <a:pt x="154" y="6"/>
                      <a:pt x="137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7"/>
              <p:cNvSpPr/>
              <p:nvPr/>
            </p:nvSpPr>
            <p:spPr>
              <a:xfrm rot="121333" flipH="1">
                <a:off x="8876669" y="2246183"/>
                <a:ext cx="26469" cy="22129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82" extrusionOk="0">
                    <a:moveTo>
                      <a:pt x="112" y="1"/>
                    </a:moveTo>
                    <a:cubicBezTo>
                      <a:pt x="52" y="1"/>
                      <a:pt x="1" y="84"/>
                      <a:pt x="53" y="147"/>
                    </a:cubicBezTo>
                    <a:cubicBezTo>
                      <a:pt x="178" y="303"/>
                      <a:pt x="284" y="467"/>
                      <a:pt x="432" y="604"/>
                    </a:cubicBezTo>
                    <a:cubicBezTo>
                      <a:pt x="558" y="718"/>
                      <a:pt x="714" y="874"/>
                      <a:pt x="888" y="881"/>
                    </a:cubicBezTo>
                    <a:cubicBezTo>
                      <a:pt x="891" y="881"/>
                      <a:pt x="894" y="881"/>
                      <a:pt x="897" y="881"/>
                    </a:cubicBezTo>
                    <a:cubicBezTo>
                      <a:pt x="999" y="881"/>
                      <a:pt x="1055" y="761"/>
                      <a:pt x="1007" y="676"/>
                    </a:cubicBezTo>
                    <a:cubicBezTo>
                      <a:pt x="930" y="539"/>
                      <a:pt x="741" y="463"/>
                      <a:pt x="611" y="372"/>
                    </a:cubicBezTo>
                    <a:cubicBezTo>
                      <a:pt x="463" y="265"/>
                      <a:pt x="295" y="162"/>
                      <a:pt x="170" y="30"/>
                    </a:cubicBezTo>
                    <a:cubicBezTo>
                      <a:pt x="152" y="9"/>
                      <a:pt x="132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7"/>
              <p:cNvSpPr/>
              <p:nvPr/>
            </p:nvSpPr>
            <p:spPr>
              <a:xfrm rot="121333" flipH="1">
                <a:off x="8857250" y="2224530"/>
                <a:ext cx="33319" cy="22179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884" extrusionOk="0">
                    <a:moveTo>
                      <a:pt x="121" y="0"/>
                    </a:moveTo>
                    <a:cubicBezTo>
                      <a:pt x="55" y="0"/>
                      <a:pt x="0" y="82"/>
                      <a:pt x="61" y="140"/>
                    </a:cubicBezTo>
                    <a:cubicBezTo>
                      <a:pt x="221" y="295"/>
                      <a:pt x="399" y="444"/>
                      <a:pt x="578" y="577"/>
                    </a:cubicBezTo>
                    <a:cubicBezTo>
                      <a:pt x="734" y="691"/>
                      <a:pt x="920" y="847"/>
                      <a:pt x="1110" y="881"/>
                    </a:cubicBezTo>
                    <a:cubicBezTo>
                      <a:pt x="1121" y="883"/>
                      <a:pt x="1132" y="884"/>
                      <a:pt x="1143" y="884"/>
                    </a:cubicBezTo>
                    <a:cubicBezTo>
                      <a:pt x="1264" y="884"/>
                      <a:pt x="1328" y="750"/>
                      <a:pt x="1247" y="649"/>
                    </a:cubicBezTo>
                    <a:cubicBezTo>
                      <a:pt x="1126" y="500"/>
                      <a:pt x="901" y="405"/>
                      <a:pt x="734" y="314"/>
                    </a:cubicBezTo>
                    <a:cubicBezTo>
                      <a:pt x="544" y="212"/>
                      <a:pt x="354" y="105"/>
                      <a:pt x="160" y="10"/>
                    </a:cubicBezTo>
                    <a:cubicBezTo>
                      <a:pt x="147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7"/>
              <p:cNvSpPr/>
              <p:nvPr/>
            </p:nvSpPr>
            <p:spPr>
              <a:xfrm rot="121333" flipH="1">
                <a:off x="8844942" y="2311212"/>
                <a:ext cx="31964" cy="2263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2" extrusionOk="0">
                    <a:moveTo>
                      <a:pt x="160" y="1"/>
                    </a:moveTo>
                    <a:cubicBezTo>
                      <a:pt x="74" y="1"/>
                      <a:pt x="1" y="111"/>
                      <a:pt x="80" y="182"/>
                    </a:cubicBezTo>
                    <a:cubicBezTo>
                      <a:pt x="240" y="322"/>
                      <a:pt x="403" y="463"/>
                      <a:pt x="570" y="592"/>
                    </a:cubicBezTo>
                    <a:cubicBezTo>
                      <a:pt x="749" y="725"/>
                      <a:pt x="902" y="866"/>
                      <a:pt x="1122" y="900"/>
                    </a:cubicBezTo>
                    <a:cubicBezTo>
                      <a:pt x="1129" y="901"/>
                      <a:pt x="1136" y="902"/>
                      <a:pt x="1143" y="902"/>
                    </a:cubicBezTo>
                    <a:cubicBezTo>
                      <a:pt x="1217" y="902"/>
                      <a:pt x="1274" y="831"/>
                      <a:pt x="1236" y="756"/>
                    </a:cubicBezTo>
                    <a:cubicBezTo>
                      <a:pt x="1133" y="565"/>
                      <a:pt x="974" y="478"/>
                      <a:pt x="795" y="360"/>
                    </a:cubicBezTo>
                    <a:cubicBezTo>
                      <a:pt x="605" y="235"/>
                      <a:pt x="407" y="124"/>
                      <a:pt x="209" y="14"/>
                    </a:cubicBezTo>
                    <a:cubicBezTo>
                      <a:pt x="193" y="5"/>
                      <a:pt x="176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7"/>
              <p:cNvSpPr/>
              <p:nvPr/>
            </p:nvSpPr>
            <p:spPr>
              <a:xfrm rot="121333" flipH="1">
                <a:off x="8832381" y="2294964"/>
                <a:ext cx="24161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94" extrusionOk="0">
                    <a:moveTo>
                      <a:pt x="185" y="1"/>
                    </a:moveTo>
                    <a:cubicBezTo>
                      <a:pt x="83" y="1"/>
                      <a:pt x="0" y="119"/>
                      <a:pt x="89" y="220"/>
                    </a:cubicBezTo>
                    <a:cubicBezTo>
                      <a:pt x="191" y="338"/>
                      <a:pt x="294" y="452"/>
                      <a:pt x="412" y="558"/>
                    </a:cubicBezTo>
                    <a:cubicBezTo>
                      <a:pt x="517" y="656"/>
                      <a:pt x="633" y="794"/>
                      <a:pt x="790" y="794"/>
                    </a:cubicBezTo>
                    <a:cubicBezTo>
                      <a:pt x="792" y="794"/>
                      <a:pt x="794" y="794"/>
                      <a:pt x="796" y="794"/>
                    </a:cubicBezTo>
                    <a:cubicBezTo>
                      <a:pt x="891" y="790"/>
                      <a:pt x="963" y="699"/>
                      <a:pt x="940" y="604"/>
                    </a:cubicBezTo>
                    <a:cubicBezTo>
                      <a:pt x="902" y="455"/>
                      <a:pt x="750" y="383"/>
                      <a:pt x="636" y="304"/>
                    </a:cubicBezTo>
                    <a:cubicBezTo>
                      <a:pt x="514" y="213"/>
                      <a:pt x="392" y="125"/>
                      <a:pt x="275" y="34"/>
                    </a:cubicBezTo>
                    <a:cubicBezTo>
                      <a:pt x="246" y="11"/>
                      <a:pt x="214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7"/>
              <p:cNvSpPr/>
              <p:nvPr/>
            </p:nvSpPr>
            <p:spPr>
              <a:xfrm rot="121333" flipH="1">
                <a:off x="8799281" y="2268622"/>
                <a:ext cx="34398" cy="2506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99" extrusionOk="0">
                    <a:moveTo>
                      <a:pt x="152" y="0"/>
                    </a:moveTo>
                    <a:cubicBezTo>
                      <a:pt x="63" y="0"/>
                      <a:pt x="0" y="138"/>
                      <a:pt x="68" y="219"/>
                    </a:cubicBezTo>
                    <a:cubicBezTo>
                      <a:pt x="357" y="561"/>
                      <a:pt x="768" y="986"/>
                      <a:pt x="1247" y="998"/>
                    </a:cubicBezTo>
                    <a:cubicBezTo>
                      <a:pt x="1248" y="998"/>
                      <a:pt x="1249" y="998"/>
                      <a:pt x="1251" y="998"/>
                    </a:cubicBezTo>
                    <a:cubicBezTo>
                      <a:pt x="1314" y="998"/>
                      <a:pt x="1371" y="913"/>
                      <a:pt x="1326" y="858"/>
                    </a:cubicBezTo>
                    <a:cubicBezTo>
                      <a:pt x="1052" y="496"/>
                      <a:pt x="578" y="295"/>
                      <a:pt x="217" y="25"/>
                    </a:cubicBezTo>
                    <a:cubicBezTo>
                      <a:pt x="195" y="7"/>
                      <a:pt x="173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7"/>
              <p:cNvSpPr/>
              <p:nvPr/>
            </p:nvSpPr>
            <p:spPr>
              <a:xfrm rot="121333" flipH="1">
                <a:off x="8802716" y="2346680"/>
                <a:ext cx="33620" cy="2278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8" extrusionOk="0">
                    <a:moveTo>
                      <a:pt x="73" y="0"/>
                    </a:moveTo>
                    <a:cubicBezTo>
                      <a:pt x="34" y="0"/>
                      <a:pt x="0" y="49"/>
                      <a:pt x="24" y="83"/>
                    </a:cubicBezTo>
                    <a:cubicBezTo>
                      <a:pt x="145" y="269"/>
                      <a:pt x="343" y="402"/>
                      <a:pt x="522" y="536"/>
                    </a:cubicBezTo>
                    <a:cubicBezTo>
                      <a:pt x="715" y="683"/>
                      <a:pt x="924" y="843"/>
                      <a:pt x="1168" y="904"/>
                    </a:cubicBezTo>
                    <a:cubicBezTo>
                      <a:pt x="1178" y="907"/>
                      <a:pt x="1187" y="908"/>
                      <a:pt x="1196" y="908"/>
                    </a:cubicBezTo>
                    <a:cubicBezTo>
                      <a:pt x="1286" y="908"/>
                      <a:pt x="1340" y="794"/>
                      <a:pt x="1271" y="722"/>
                    </a:cubicBezTo>
                    <a:cubicBezTo>
                      <a:pt x="1111" y="554"/>
                      <a:pt x="891" y="444"/>
                      <a:pt x="693" y="326"/>
                    </a:cubicBezTo>
                    <a:cubicBezTo>
                      <a:pt x="495" y="212"/>
                      <a:pt x="301" y="68"/>
                      <a:pt x="88" y="3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7"/>
              <p:cNvSpPr/>
              <p:nvPr/>
            </p:nvSpPr>
            <p:spPr>
              <a:xfrm rot="121333" flipH="1">
                <a:off x="8791238" y="2338311"/>
                <a:ext cx="23459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" extrusionOk="0">
                    <a:moveTo>
                      <a:pt x="146" y="1"/>
                    </a:moveTo>
                    <a:cubicBezTo>
                      <a:pt x="64" y="1"/>
                      <a:pt x="0" y="105"/>
                      <a:pt x="64" y="188"/>
                    </a:cubicBezTo>
                    <a:cubicBezTo>
                      <a:pt x="168" y="313"/>
                      <a:pt x="285" y="420"/>
                      <a:pt x="426" y="499"/>
                    </a:cubicBezTo>
                    <a:cubicBezTo>
                      <a:pt x="524" y="554"/>
                      <a:pt x="637" y="617"/>
                      <a:pt x="750" y="617"/>
                    </a:cubicBezTo>
                    <a:cubicBezTo>
                      <a:pt x="786" y="617"/>
                      <a:pt x="823" y="610"/>
                      <a:pt x="859" y="595"/>
                    </a:cubicBezTo>
                    <a:cubicBezTo>
                      <a:pt x="935" y="560"/>
                      <a:pt x="928" y="458"/>
                      <a:pt x="882" y="404"/>
                    </a:cubicBezTo>
                    <a:cubicBezTo>
                      <a:pt x="806" y="309"/>
                      <a:pt x="650" y="305"/>
                      <a:pt x="544" y="256"/>
                    </a:cubicBezTo>
                    <a:cubicBezTo>
                      <a:pt x="426" y="199"/>
                      <a:pt x="315" y="123"/>
                      <a:pt x="220" y="32"/>
                    </a:cubicBezTo>
                    <a:cubicBezTo>
                      <a:pt x="196" y="10"/>
                      <a:pt x="170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7"/>
              <p:cNvSpPr/>
              <p:nvPr/>
            </p:nvSpPr>
            <p:spPr>
              <a:xfrm rot="121333" flipH="1">
                <a:off x="8749107" y="2324645"/>
                <a:ext cx="30358" cy="21853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71" extrusionOk="0">
                    <a:moveTo>
                      <a:pt x="163" y="0"/>
                    </a:moveTo>
                    <a:cubicBezTo>
                      <a:pt x="63" y="0"/>
                      <a:pt x="0" y="146"/>
                      <a:pt x="103" y="213"/>
                    </a:cubicBezTo>
                    <a:cubicBezTo>
                      <a:pt x="403" y="408"/>
                      <a:pt x="662" y="647"/>
                      <a:pt x="954" y="848"/>
                    </a:cubicBezTo>
                    <a:cubicBezTo>
                      <a:pt x="978" y="864"/>
                      <a:pt x="1001" y="871"/>
                      <a:pt x="1024" y="871"/>
                    </a:cubicBezTo>
                    <a:cubicBezTo>
                      <a:pt x="1129" y="871"/>
                      <a:pt x="1209" y="723"/>
                      <a:pt x="1122" y="632"/>
                    </a:cubicBezTo>
                    <a:cubicBezTo>
                      <a:pt x="859" y="366"/>
                      <a:pt x="543" y="195"/>
                      <a:pt x="220" y="16"/>
                    </a:cubicBezTo>
                    <a:cubicBezTo>
                      <a:pt x="201" y="5"/>
                      <a:pt x="181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7"/>
              <p:cNvSpPr/>
              <p:nvPr/>
            </p:nvSpPr>
            <p:spPr>
              <a:xfrm rot="121333" flipH="1">
                <a:off x="8764272" y="2409306"/>
                <a:ext cx="28903" cy="15907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34" extrusionOk="0">
                    <a:moveTo>
                      <a:pt x="174" y="0"/>
                    </a:moveTo>
                    <a:cubicBezTo>
                      <a:pt x="81" y="0"/>
                      <a:pt x="1" y="111"/>
                      <a:pt x="87" y="188"/>
                    </a:cubicBezTo>
                    <a:cubicBezTo>
                      <a:pt x="340" y="414"/>
                      <a:pt x="674" y="634"/>
                      <a:pt x="1025" y="634"/>
                    </a:cubicBezTo>
                    <a:cubicBezTo>
                      <a:pt x="1028" y="634"/>
                      <a:pt x="1031" y="634"/>
                      <a:pt x="1034" y="633"/>
                    </a:cubicBezTo>
                    <a:cubicBezTo>
                      <a:pt x="1118" y="633"/>
                      <a:pt x="1152" y="516"/>
                      <a:pt x="1076" y="474"/>
                    </a:cubicBezTo>
                    <a:cubicBezTo>
                      <a:pt x="794" y="325"/>
                      <a:pt x="502" y="230"/>
                      <a:pt x="251" y="29"/>
                    </a:cubicBezTo>
                    <a:cubicBezTo>
                      <a:pt x="226" y="9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7"/>
              <p:cNvSpPr/>
              <p:nvPr/>
            </p:nvSpPr>
            <p:spPr>
              <a:xfrm rot="121333" flipH="1">
                <a:off x="8744771" y="2395545"/>
                <a:ext cx="22254" cy="14577"/>
              </a:xfrm>
              <a:custGeom>
                <a:avLst/>
                <a:gdLst/>
                <a:ahLst/>
                <a:cxnLst/>
                <a:rect l="l" t="t" r="r" b="b"/>
                <a:pathLst>
                  <a:path w="887" h="581" extrusionOk="0">
                    <a:moveTo>
                      <a:pt x="148" y="0"/>
                    </a:moveTo>
                    <a:cubicBezTo>
                      <a:pt x="67" y="0"/>
                      <a:pt x="0" y="101"/>
                      <a:pt x="70" y="180"/>
                    </a:cubicBezTo>
                    <a:cubicBezTo>
                      <a:pt x="158" y="283"/>
                      <a:pt x="257" y="370"/>
                      <a:pt x="363" y="446"/>
                    </a:cubicBezTo>
                    <a:cubicBezTo>
                      <a:pt x="477" y="525"/>
                      <a:pt x="595" y="556"/>
                      <a:pt x="732" y="579"/>
                    </a:cubicBezTo>
                    <a:cubicBezTo>
                      <a:pt x="737" y="580"/>
                      <a:pt x="742" y="580"/>
                      <a:pt x="747" y="580"/>
                    </a:cubicBezTo>
                    <a:cubicBezTo>
                      <a:pt x="830" y="580"/>
                      <a:pt x="887" y="469"/>
                      <a:pt x="800" y="416"/>
                    </a:cubicBezTo>
                    <a:cubicBezTo>
                      <a:pt x="702" y="358"/>
                      <a:pt x="611" y="290"/>
                      <a:pt x="507" y="237"/>
                    </a:cubicBezTo>
                    <a:cubicBezTo>
                      <a:pt x="405" y="180"/>
                      <a:pt x="310" y="111"/>
                      <a:pt x="223" y="32"/>
                    </a:cubicBezTo>
                    <a:cubicBezTo>
                      <a:pt x="199" y="1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7"/>
              <p:cNvSpPr/>
              <p:nvPr/>
            </p:nvSpPr>
            <p:spPr>
              <a:xfrm rot="121333" flipH="1">
                <a:off x="8722017" y="2375036"/>
                <a:ext cx="26545" cy="17738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707" extrusionOk="0">
                    <a:moveTo>
                      <a:pt x="132" y="1"/>
                    </a:moveTo>
                    <a:cubicBezTo>
                      <a:pt x="48" y="1"/>
                      <a:pt x="0" y="120"/>
                      <a:pt x="84" y="181"/>
                    </a:cubicBezTo>
                    <a:cubicBezTo>
                      <a:pt x="214" y="280"/>
                      <a:pt x="343" y="378"/>
                      <a:pt x="480" y="469"/>
                    </a:cubicBezTo>
                    <a:cubicBezTo>
                      <a:pt x="605" y="557"/>
                      <a:pt x="726" y="656"/>
                      <a:pt x="875" y="702"/>
                    </a:cubicBezTo>
                    <a:cubicBezTo>
                      <a:pt x="887" y="705"/>
                      <a:pt x="898" y="707"/>
                      <a:pt x="909" y="707"/>
                    </a:cubicBezTo>
                    <a:cubicBezTo>
                      <a:pt x="1006" y="707"/>
                      <a:pt x="1057" y="580"/>
                      <a:pt x="989" y="504"/>
                    </a:cubicBezTo>
                    <a:cubicBezTo>
                      <a:pt x="886" y="390"/>
                      <a:pt x="742" y="321"/>
                      <a:pt x="609" y="246"/>
                    </a:cubicBezTo>
                    <a:cubicBezTo>
                      <a:pt x="468" y="165"/>
                      <a:pt x="324" y="90"/>
                      <a:pt x="179" y="13"/>
                    </a:cubicBezTo>
                    <a:cubicBezTo>
                      <a:pt x="162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7"/>
              <p:cNvSpPr/>
              <p:nvPr/>
            </p:nvSpPr>
            <p:spPr>
              <a:xfrm rot="121333" flipH="1">
                <a:off x="8715425" y="2429070"/>
                <a:ext cx="21803" cy="1279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0" extrusionOk="0">
                    <a:moveTo>
                      <a:pt x="170" y="0"/>
                    </a:moveTo>
                    <a:cubicBezTo>
                      <a:pt x="42" y="0"/>
                      <a:pt x="0" y="164"/>
                      <a:pt x="105" y="243"/>
                    </a:cubicBezTo>
                    <a:cubicBezTo>
                      <a:pt x="203" y="320"/>
                      <a:pt x="333" y="369"/>
                      <a:pt x="443" y="426"/>
                    </a:cubicBezTo>
                    <a:cubicBezTo>
                      <a:pt x="525" y="470"/>
                      <a:pt x="610" y="510"/>
                      <a:pt x="698" y="510"/>
                    </a:cubicBezTo>
                    <a:cubicBezTo>
                      <a:pt x="724" y="510"/>
                      <a:pt x="751" y="506"/>
                      <a:pt x="777" y="499"/>
                    </a:cubicBezTo>
                    <a:cubicBezTo>
                      <a:pt x="846" y="480"/>
                      <a:pt x="868" y="408"/>
                      <a:pt x="838" y="346"/>
                    </a:cubicBezTo>
                    <a:cubicBezTo>
                      <a:pt x="789" y="236"/>
                      <a:pt x="671" y="190"/>
                      <a:pt x="565" y="145"/>
                    </a:cubicBezTo>
                    <a:cubicBezTo>
                      <a:pt x="447" y="95"/>
                      <a:pt x="329" y="31"/>
                      <a:pt x="207" y="4"/>
                    </a:cubicBezTo>
                    <a:cubicBezTo>
                      <a:pt x="194" y="1"/>
                      <a:pt x="18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7"/>
              <p:cNvSpPr/>
              <p:nvPr/>
            </p:nvSpPr>
            <p:spPr>
              <a:xfrm rot="121333" flipH="1">
                <a:off x="8760277" y="2374654"/>
                <a:ext cx="23785" cy="12821"/>
              </a:xfrm>
              <a:custGeom>
                <a:avLst/>
                <a:gdLst/>
                <a:ahLst/>
                <a:cxnLst/>
                <a:rect l="l" t="t" r="r" b="b"/>
                <a:pathLst>
                  <a:path w="948" h="511" extrusionOk="0">
                    <a:moveTo>
                      <a:pt x="106" y="1"/>
                    </a:moveTo>
                    <a:cubicBezTo>
                      <a:pt x="38" y="4"/>
                      <a:pt x="0" y="73"/>
                      <a:pt x="30" y="130"/>
                    </a:cubicBezTo>
                    <a:cubicBezTo>
                      <a:pt x="95" y="244"/>
                      <a:pt x="236" y="308"/>
                      <a:pt x="350" y="366"/>
                    </a:cubicBezTo>
                    <a:cubicBezTo>
                      <a:pt x="483" y="434"/>
                      <a:pt x="620" y="472"/>
                      <a:pt x="764" y="506"/>
                    </a:cubicBezTo>
                    <a:cubicBezTo>
                      <a:pt x="776" y="509"/>
                      <a:pt x="787" y="510"/>
                      <a:pt x="797" y="510"/>
                    </a:cubicBezTo>
                    <a:cubicBezTo>
                      <a:pt x="919" y="510"/>
                      <a:pt x="948" y="335"/>
                      <a:pt x="825" y="285"/>
                    </a:cubicBezTo>
                    <a:cubicBezTo>
                      <a:pt x="699" y="232"/>
                      <a:pt x="578" y="171"/>
                      <a:pt x="453" y="118"/>
                    </a:cubicBezTo>
                    <a:cubicBezTo>
                      <a:pt x="342" y="73"/>
                      <a:pt x="228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7"/>
              <p:cNvSpPr/>
              <p:nvPr/>
            </p:nvSpPr>
            <p:spPr>
              <a:xfrm rot="121333" flipH="1">
                <a:off x="8679931" y="2412770"/>
                <a:ext cx="19846" cy="13799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50" extrusionOk="0">
                    <a:moveTo>
                      <a:pt x="133" y="0"/>
                    </a:moveTo>
                    <a:cubicBezTo>
                      <a:pt x="48" y="0"/>
                      <a:pt x="0" y="119"/>
                      <a:pt x="62" y="184"/>
                    </a:cubicBezTo>
                    <a:cubicBezTo>
                      <a:pt x="146" y="267"/>
                      <a:pt x="256" y="336"/>
                      <a:pt x="351" y="404"/>
                    </a:cubicBezTo>
                    <a:cubicBezTo>
                      <a:pt x="442" y="469"/>
                      <a:pt x="552" y="541"/>
                      <a:pt x="667" y="549"/>
                    </a:cubicBezTo>
                    <a:cubicBezTo>
                      <a:pt x="668" y="549"/>
                      <a:pt x="670" y="549"/>
                      <a:pt x="671" y="549"/>
                    </a:cubicBezTo>
                    <a:cubicBezTo>
                      <a:pt x="751" y="549"/>
                      <a:pt x="791" y="457"/>
                      <a:pt x="758" y="390"/>
                    </a:cubicBezTo>
                    <a:cubicBezTo>
                      <a:pt x="704" y="294"/>
                      <a:pt x="583" y="222"/>
                      <a:pt x="488" y="169"/>
                    </a:cubicBezTo>
                    <a:cubicBezTo>
                      <a:pt x="385" y="111"/>
                      <a:pt x="279" y="47"/>
                      <a:pt x="165" y="5"/>
                    </a:cubicBezTo>
                    <a:cubicBezTo>
                      <a:pt x="154" y="2"/>
                      <a:pt x="143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7"/>
              <p:cNvSpPr/>
              <p:nvPr/>
            </p:nvSpPr>
            <p:spPr>
              <a:xfrm rot="121333" flipH="1">
                <a:off x="8683637" y="2377883"/>
                <a:ext cx="20021" cy="1588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3" extrusionOk="0">
                    <a:moveTo>
                      <a:pt x="155" y="0"/>
                    </a:moveTo>
                    <a:cubicBezTo>
                      <a:pt x="62" y="0"/>
                      <a:pt x="0" y="118"/>
                      <a:pt x="70" y="202"/>
                    </a:cubicBezTo>
                    <a:cubicBezTo>
                      <a:pt x="149" y="297"/>
                      <a:pt x="241" y="389"/>
                      <a:pt x="340" y="465"/>
                    </a:cubicBezTo>
                    <a:cubicBezTo>
                      <a:pt x="386" y="499"/>
                      <a:pt x="442" y="522"/>
                      <a:pt x="492" y="553"/>
                    </a:cubicBezTo>
                    <a:cubicBezTo>
                      <a:pt x="545" y="587"/>
                      <a:pt x="595" y="621"/>
                      <a:pt x="659" y="632"/>
                    </a:cubicBezTo>
                    <a:cubicBezTo>
                      <a:pt x="663" y="633"/>
                      <a:pt x="667" y="633"/>
                      <a:pt x="672" y="633"/>
                    </a:cubicBezTo>
                    <a:cubicBezTo>
                      <a:pt x="730" y="633"/>
                      <a:pt x="798" y="585"/>
                      <a:pt x="770" y="518"/>
                    </a:cubicBezTo>
                    <a:cubicBezTo>
                      <a:pt x="732" y="411"/>
                      <a:pt x="628" y="309"/>
                      <a:pt x="545" y="233"/>
                    </a:cubicBezTo>
                    <a:cubicBezTo>
                      <a:pt x="451" y="146"/>
                      <a:pt x="328" y="74"/>
                      <a:pt x="214" y="16"/>
                    </a:cubicBezTo>
                    <a:cubicBezTo>
                      <a:pt x="194" y="5"/>
                      <a:pt x="174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7"/>
              <p:cNvSpPr/>
              <p:nvPr/>
            </p:nvSpPr>
            <p:spPr>
              <a:xfrm rot="121333" flipH="1">
                <a:off x="8681009" y="2459719"/>
                <a:ext cx="27649" cy="1967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4" extrusionOk="0">
                    <a:moveTo>
                      <a:pt x="150" y="1"/>
                    </a:moveTo>
                    <a:cubicBezTo>
                      <a:pt x="73" y="1"/>
                      <a:pt x="0" y="95"/>
                      <a:pt x="75" y="154"/>
                    </a:cubicBezTo>
                    <a:cubicBezTo>
                      <a:pt x="212" y="260"/>
                      <a:pt x="352" y="363"/>
                      <a:pt x="489" y="473"/>
                    </a:cubicBezTo>
                    <a:cubicBezTo>
                      <a:pt x="619" y="583"/>
                      <a:pt x="736" y="701"/>
                      <a:pt x="893" y="773"/>
                    </a:cubicBezTo>
                    <a:cubicBezTo>
                      <a:pt x="908" y="780"/>
                      <a:pt x="925" y="784"/>
                      <a:pt x="941" y="784"/>
                    </a:cubicBezTo>
                    <a:cubicBezTo>
                      <a:pt x="1022" y="784"/>
                      <a:pt x="1102" y="706"/>
                      <a:pt x="1045" y="621"/>
                    </a:cubicBezTo>
                    <a:cubicBezTo>
                      <a:pt x="945" y="477"/>
                      <a:pt x="813" y="389"/>
                      <a:pt x="668" y="290"/>
                    </a:cubicBezTo>
                    <a:cubicBezTo>
                      <a:pt x="512" y="187"/>
                      <a:pt x="357" y="89"/>
                      <a:pt x="189" y="9"/>
                    </a:cubicBezTo>
                    <a:cubicBezTo>
                      <a:pt x="176" y="3"/>
                      <a:pt x="163" y="1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7"/>
              <p:cNvSpPr/>
              <p:nvPr/>
            </p:nvSpPr>
            <p:spPr>
              <a:xfrm rot="121333" flipH="1">
                <a:off x="8653214" y="2453717"/>
                <a:ext cx="26294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04" extrusionOk="0">
                    <a:moveTo>
                      <a:pt x="138" y="0"/>
                    </a:moveTo>
                    <a:cubicBezTo>
                      <a:pt x="65" y="0"/>
                      <a:pt x="1" y="93"/>
                      <a:pt x="71" y="147"/>
                    </a:cubicBezTo>
                    <a:cubicBezTo>
                      <a:pt x="190" y="246"/>
                      <a:pt x="307" y="349"/>
                      <a:pt x="432" y="444"/>
                    </a:cubicBezTo>
                    <a:cubicBezTo>
                      <a:pt x="573" y="551"/>
                      <a:pt x="699" y="626"/>
                      <a:pt x="862" y="695"/>
                    </a:cubicBezTo>
                    <a:cubicBezTo>
                      <a:pt x="876" y="701"/>
                      <a:pt x="890" y="704"/>
                      <a:pt x="904" y="704"/>
                    </a:cubicBezTo>
                    <a:cubicBezTo>
                      <a:pt x="981" y="704"/>
                      <a:pt x="1047" y="614"/>
                      <a:pt x="976" y="542"/>
                    </a:cubicBezTo>
                    <a:cubicBezTo>
                      <a:pt x="858" y="425"/>
                      <a:pt x="755" y="337"/>
                      <a:pt x="611" y="254"/>
                    </a:cubicBezTo>
                    <a:cubicBezTo>
                      <a:pt x="467" y="166"/>
                      <a:pt x="322" y="90"/>
                      <a:pt x="178" y="10"/>
                    </a:cubicBezTo>
                    <a:cubicBezTo>
                      <a:pt x="165" y="3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7"/>
              <p:cNvSpPr/>
              <p:nvPr/>
            </p:nvSpPr>
            <p:spPr>
              <a:xfrm rot="121333" flipH="1">
                <a:off x="8629183" y="2488189"/>
                <a:ext cx="21953" cy="1432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71" extrusionOk="0">
                    <a:moveTo>
                      <a:pt x="161" y="1"/>
                    </a:moveTo>
                    <a:cubicBezTo>
                      <a:pt x="68" y="1"/>
                      <a:pt x="1" y="141"/>
                      <a:pt x="82" y="208"/>
                    </a:cubicBezTo>
                    <a:cubicBezTo>
                      <a:pt x="173" y="285"/>
                      <a:pt x="264" y="353"/>
                      <a:pt x="364" y="418"/>
                    </a:cubicBezTo>
                    <a:cubicBezTo>
                      <a:pt x="470" y="490"/>
                      <a:pt x="557" y="555"/>
                      <a:pt x="687" y="570"/>
                    </a:cubicBezTo>
                    <a:cubicBezTo>
                      <a:pt x="691" y="570"/>
                      <a:pt x="695" y="570"/>
                      <a:pt x="699" y="570"/>
                    </a:cubicBezTo>
                    <a:cubicBezTo>
                      <a:pt x="800" y="570"/>
                      <a:pt x="874" y="429"/>
                      <a:pt x="816" y="350"/>
                    </a:cubicBezTo>
                    <a:cubicBezTo>
                      <a:pt x="736" y="243"/>
                      <a:pt x="638" y="205"/>
                      <a:pt x="524" y="148"/>
                    </a:cubicBezTo>
                    <a:cubicBezTo>
                      <a:pt x="417" y="99"/>
                      <a:pt x="310" y="48"/>
                      <a:pt x="196" y="7"/>
                    </a:cubicBezTo>
                    <a:cubicBezTo>
                      <a:pt x="184" y="3"/>
                      <a:pt x="172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7"/>
              <p:cNvSpPr/>
              <p:nvPr/>
            </p:nvSpPr>
            <p:spPr>
              <a:xfrm rot="121333" flipH="1">
                <a:off x="8615187" y="2465017"/>
                <a:ext cx="21452" cy="17312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0" extrusionOk="0">
                    <a:moveTo>
                      <a:pt x="128" y="0"/>
                    </a:moveTo>
                    <a:cubicBezTo>
                      <a:pt x="61" y="0"/>
                      <a:pt x="1" y="93"/>
                      <a:pt x="44" y="153"/>
                    </a:cubicBezTo>
                    <a:cubicBezTo>
                      <a:pt x="135" y="279"/>
                      <a:pt x="231" y="393"/>
                      <a:pt x="349" y="495"/>
                    </a:cubicBezTo>
                    <a:cubicBezTo>
                      <a:pt x="448" y="584"/>
                      <a:pt x="579" y="690"/>
                      <a:pt x="723" y="690"/>
                    </a:cubicBezTo>
                    <a:cubicBezTo>
                      <a:pt x="727" y="690"/>
                      <a:pt x="732" y="690"/>
                      <a:pt x="737" y="690"/>
                    </a:cubicBezTo>
                    <a:cubicBezTo>
                      <a:pt x="809" y="686"/>
                      <a:pt x="855" y="621"/>
                      <a:pt x="839" y="553"/>
                    </a:cubicBezTo>
                    <a:cubicBezTo>
                      <a:pt x="813" y="409"/>
                      <a:pt x="672" y="302"/>
                      <a:pt x="558" y="222"/>
                    </a:cubicBezTo>
                    <a:cubicBezTo>
                      <a:pt x="432" y="130"/>
                      <a:pt x="300" y="66"/>
                      <a:pt x="155" y="5"/>
                    </a:cubicBezTo>
                    <a:cubicBezTo>
                      <a:pt x="146" y="2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7"/>
              <p:cNvSpPr/>
              <p:nvPr/>
            </p:nvSpPr>
            <p:spPr>
              <a:xfrm rot="121333" flipH="1">
                <a:off x="8587205" y="2509495"/>
                <a:ext cx="20122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35" extrusionOk="0">
                    <a:moveTo>
                      <a:pt x="151" y="1"/>
                    </a:moveTo>
                    <a:cubicBezTo>
                      <a:pt x="65" y="1"/>
                      <a:pt x="1" y="107"/>
                      <a:pt x="68" y="197"/>
                    </a:cubicBezTo>
                    <a:cubicBezTo>
                      <a:pt x="201" y="364"/>
                      <a:pt x="372" y="585"/>
                      <a:pt x="593" y="630"/>
                    </a:cubicBezTo>
                    <a:cubicBezTo>
                      <a:pt x="605" y="633"/>
                      <a:pt x="616" y="634"/>
                      <a:pt x="627" y="634"/>
                    </a:cubicBezTo>
                    <a:cubicBezTo>
                      <a:pt x="742" y="634"/>
                      <a:pt x="802" y="499"/>
                      <a:pt x="726" y="406"/>
                    </a:cubicBezTo>
                    <a:cubicBezTo>
                      <a:pt x="654" y="322"/>
                      <a:pt x="566" y="276"/>
                      <a:pt x="475" y="216"/>
                    </a:cubicBezTo>
                    <a:cubicBezTo>
                      <a:pt x="391" y="162"/>
                      <a:pt x="307" y="98"/>
                      <a:pt x="231" y="34"/>
                    </a:cubicBezTo>
                    <a:cubicBezTo>
                      <a:pt x="205" y="10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7"/>
              <p:cNvSpPr/>
              <p:nvPr/>
            </p:nvSpPr>
            <p:spPr>
              <a:xfrm rot="121333" flipH="1">
                <a:off x="8375291" y="2004978"/>
                <a:ext cx="208469" cy="617379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4607" extrusionOk="0">
                    <a:moveTo>
                      <a:pt x="4010" y="1"/>
                    </a:moveTo>
                    <a:cubicBezTo>
                      <a:pt x="0" y="1"/>
                      <a:pt x="3290" y="24606"/>
                      <a:pt x="3290" y="24606"/>
                    </a:cubicBezTo>
                    <a:cubicBezTo>
                      <a:pt x="3290" y="24606"/>
                      <a:pt x="8308" y="459"/>
                      <a:pt x="4122" y="7"/>
                    </a:cubicBezTo>
                    <a:cubicBezTo>
                      <a:pt x="4084" y="3"/>
                      <a:pt x="4047" y="1"/>
                      <a:pt x="4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7"/>
              <p:cNvSpPr/>
              <p:nvPr/>
            </p:nvSpPr>
            <p:spPr>
              <a:xfrm rot="121333" flipH="1">
                <a:off x="8503880" y="2066880"/>
                <a:ext cx="8330" cy="19294"/>
              </a:xfrm>
              <a:custGeom>
                <a:avLst/>
                <a:gdLst/>
                <a:ahLst/>
                <a:cxnLst/>
                <a:rect l="l" t="t" r="r" b="b"/>
                <a:pathLst>
                  <a:path w="332" h="769" extrusionOk="0">
                    <a:moveTo>
                      <a:pt x="166" y="1"/>
                    </a:moveTo>
                    <a:cubicBezTo>
                      <a:pt x="119" y="1"/>
                      <a:pt x="73" y="32"/>
                      <a:pt x="69" y="95"/>
                    </a:cubicBezTo>
                    <a:cubicBezTo>
                      <a:pt x="54" y="281"/>
                      <a:pt x="0" y="509"/>
                      <a:pt x="58" y="688"/>
                    </a:cubicBezTo>
                    <a:cubicBezTo>
                      <a:pt x="75" y="741"/>
                      <a:pt x="120" y="768"/>
                      <a:pt x="166" y="768"/>
                    </a:cubicBezTo>
                    <a:cubicBezTo>
                      <a:pt x="211" y="768"/>
                      <a:pt x="255" y="741"/>
                      <a:pt x="270" y="688"/>
                    </a:cubicBezTo>
                    <a:cubicBezTo>
                      <a:pt x="332" y="509"/>
                      <a:pt x="274" y="281"/>
                      <a:pt x="263" y="95"/>
                    </a:cubicBezTo>
                    <a:cubicBezTo>
                      <a:pt x="259" y="32"/>
                      <a:pt x="213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7"/>
              <p:cNvSpPr/>
              <p:nvPr/>
            </p:nvSpPr>
            <p:spPr>
              <a:xfrm rot="121333" flipH="1">
                <a:off x="8486304" y="2043167"/>
                <a:ext cx="8505" cy="2423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6" extrusionOk="0">
                    <a:moveTo>
                      <a:pt x="235" y="1"/>
                    </a:moveTo>
                    <a:cubicBezTo>
                      <a:pt x="190" y="1"/>
                      <a:pt x="143" y="26"/>
                      <a:pt x="121" y="76"/>
                    </a:cubicBezTo>
                    <a:cubicBezTo>
                      <a:pt x="65" y="213"/>
                      <a:pt x="34" y="346"/>
                      <a:pt x="16" y="494"/>
                    </a:cubicBezTo>
                    <a:cubicBezTo>
                      <a:pt x="0" y="634"/>
                      <a:pt x="49" y="775"/>
                      <a:pt x="102" y="908"/>
                    </a:cubicBezTo>
                    <a:cubicBezTo>
                      <a:pt x="117" y="944"/>
                      <a:pt x="155" y="966"/>
                      <a:pt x="191" y="966"/>
                    </a:cubicBezTo>
                    <a:cubicBezTo>
                      <a:pt x="223" y="966"/>
                      <a:pt x="253" y="948"/>
                      <a:pt x="262" y="908"/>
                    </a:cubicBezTo>
                    <a:cubicBezTo>
                      <a:pt x="293" y="780"/>
                      <a:pt x="335" y="654"/>
                      <a:pt x="335" y="524"/>
                    </a:cubicBezTo>
                    <a:cubicBezTo>
                      <a:pt x="339" y="384"/>
                      <a:pt x="339" y="243"/>
                      <a:pt x="335" y="106"/>
                    </a:cubicBezTo>
                    <a:cubicBezTo>
                      <a:pt x="335" y="35"/>
                      <a:pt x="287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7"/>
              <p:cNvSpPr/>
              <p:nvPr/>
            </p:nvSpPr>
            <p:spPr>
              <a:xfrm rot="121333" flipH="1">
                <a:off x="8467163" y="2081986"/>
                <a:ext cx="8806" cy="1974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7" extrusionOk="0">
                    <a:moveTo>
                      <a:pt x="175" y="0"/>
                    </a:moveTo>
                    <a:cubicBezTo>
                      <a:pt x="135" y="0"/>
                      <a:pt x="95" y="23"/>
                      <a:pt x="84" y="69"/>
                    </a:cubicBezTo>
                    <a:cubicBezTo>
                      <a:pt x="58" y="176"/>
                      <a:pt x="47" y="282"/>
                      <a:pt x="35" y="396"/>
                    </a:cubicBezTo>
                    <a:cubicBezTo>
                      <a:pt x="24" y="507"/>
                      <a:pt x="1" y="625"/>
                      <a:pt x="61" y="723"/>
                    </a:cubicBezTo>
                    <a:cubicBezTo>
                      <a:pt x="90" y="765"/>
                      <a:pt x="133" y="786"/>
                      <a:pt x="175" y="786"/>
                    </a:cubicBezTo>
                    <a:cubicBezTo>
                      <a:pt x="217" y="786"/>
                      <a:pt x="259" y="765"/>
                      <a:pt x="286" y="723"/>
                    </a:cubicBezTo>
                    <a:cubicBezTo>
                      <a:pt x="350" y="625"/>
                      <a:pt x="324" y="507"/>
                      <a:pt x="316" y="396"/>
                    </a:cubicBezTo>
                    <a:cubicBezTo>
                      <a:pt x="305" y="282"/>
                      <a:pt x="293" y="176"/>
                      <a:pt x="266" y="69"/>
                    </a:cubicBezTo>
                    <a:cubicBezTo>
                      <a:pt x="255" y="23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7"/>
              <p:cNvSpPr/>
              <p:nvPr/>
            </p:nvSpPr>
            <p:spPr>
              <a:xfrm rot="121333" flipH="1">
                <a:off x="8486206" y="2113467"/>
                <a:ext cx="7577" cy="242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67" extrusionOk="0">
                    <a:moveTo>
                      <a:pt x="151" y="1"/>
                    </a:moveTo>
                    <a:cubicBezTo>
                      <a:pt x="114" y="1"/>
                      <a:pt x="77" y="28"/>
                      <a:pt x="69" y="81"/>
                    </a:cubicBezTo>
                    <a:cubicBezTo>
                      <a:pt x="32" y="366"/>
                      <a:pt x="1" y="636"/>
                      <a:pt x="88" y="921"/>
                    </a:cubicBezTo>
                    <a:cubicBezTo>
                      <a:pt x="98" y="951"/>
                      <a:pt x="124" y="966"/>
                      <a:pt x="151" y="966"/>
                    </a:cubicBezTo>
                    <a:cubicBezTo>
                      <a:pt x="178" y="966"/>
                      <a:pt x="205" y="951"/>
                      <a:pt x="214" y="921"/>
                    </a:cubicBezTo>
                    <a:cubicBezTo>
                      <a:pt x="302" y="639"/>
                      <a:pt x="271" y="366"/>
                      <a:pt x="233" y="81"/>
                    </a:cubicBezTo>
                    <a:cubicBezTo>
                      <a:pt x="226" y="28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7"/>
              <p:cNvSpPr/>
              <p:nvPr/>
            </p:nvSpPr>
            <p:spPr>
              <a:xfrm rot="121333" flipH="1">
                <a:off x="8503434" y="2136796"/>
                <a:ext cx="11792" cy="2852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137" extrusionOk="0">
                    <a:moveTo>
                      <a:pt x="215" y="1"/>
                    </a:moveTo>
                    <a:cubicBezTo>
                      <a:pt x="171" y="1"/>
                      <a:pt x="125" y="32"/>
                      <a:pt x="123" y="88"/>
                    </a:cubicBezTo>
                    <a:cubicBezTo>
                      <a:pt x="111" y="270"/>
                      <a:pt x="89" y="453"/>
                      <a:pt x="58" y="631"/>
                    </a:cubicBezTo>
                    <a:cubicBezTo>
                      <a:pt x="28" y="779"/>
                      <a:pt x="1" y="920"/>
                      <a:pt x="43" y="1069"/>
                    </a:cubicBezTo>
                    <a:cubicBezTo>
                      <a:pt x="57" y="1112"/>
                      <a:pt x="96" y="1137"/>
                      <a:pt x="136" y="1137"/>
                    </a:cubicBezTo>
                    <a:cubicBezTo>
                      <a:pt x="159" y="1137"/>
                      <a:pt x="183" y="1128"/>
                      <a:pt x="203" y="1110"/>
                    </a:cubicBezTo>
                    <a:cubicBezTo>
                      <a:pt x="469" y="863"/>
                      <a:pt x="385" y="376"/>
                      <a:pt x="297" y="65"/>
                    </a:cubicBezTo>
                    <a:cubicBezTo>
                      <a:pt x="286" y="21"/>
                      <a:pt x="251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7"/>
              <p:cNvSpPr/>
              <p:nvPr/>
            </p:nvSpPr>
            <p:spPr>
              <a:xfrm rot="121333" flipH="1">
                <a:off x="8489125" y="2169975"/>
                <a:ext cx="8706" cy="2177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68" extrusionOk="0">
                    <a:moveTo>
                      <a:pt x="173" y="1"/>
                    </a:moveTo>
                    <a:cubicBezTo>
                      <a:pt x="132" y="1"/>
                      <a:pt x="90" y="30"/>
                      <a:pt x="84" y="90"/>
                    </a:cubicBezTo>
                    <a:cubicBezTo>
                      <a:pt x="69" y="215"/>
                      <a:pt x="46" y="341"/>
                      <a:pt x="34" y="466"/>
                    </a:cubicBezTo>
                    <a:cubicBezTo>
                      <a:pt x="23" y="583"/>
                      <a:pt x="1" y="697"/>
                      <a:pt x="62" y="804"/>
                    </a:cubicBezTo>
                    <a:cubicBezTo>
                      <a:pt x="86" y="846"/>
                      <a:pt x="130" y="867"/>
                      <a:pt x="173" y="867"/>
                    </a:cubicBezTo>
                    <a:cubicBezTo>
                      <a:pt x="216" y="867"/>
                      <a:pt x="259" y="846"/>
                      <a:pt x="282" y="804"/>
                    </a:cubicBezTo>
                    <a:cubicBezTo>
                      <a:pt x="346" y="697"/>
                      <a:pt x="324" y="583"/>
                      <a:pt x="313" y="466"/>
                    </a:cubicBezTo>
                    <a:cubicBezTo>
                      <a:pt x="301" y="341"/>
                      <a:pt x="278" y="215"/>
                      <a:pt x="262" y="90"/>
                    </a:cubicBezTo>
                    <a:cubicBezTo>
                      <a:pt x="257" y="30"/>
                      <a:pt x="215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7"/>
              <p:cNvSpPr/>
              <p:nvPr/>
            </p:nvSpPr>
            <p:spPr>
              <a:xfrm rot="121333" flipH="1">
                <a:off x="8457676" y="2145018"/>
                <a:ext cx="8907" cy="2004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99" extrusionOk="0">
                    <a:moveTo>
                      <a:pt x="93" y="1"/>
                    </a:moveTo>
                    <a:cubicBezTo>
                      <a:pt x="52" y="1"/>
                      <a:pt x="12" y="28"/>
                      <a:pt x="12" y="85"/>
                    </a:cubicBezTo>
                    <a:cubicBezTo>
                      <a:pt x="8" y="203"/>
                      <a:pt x="1" y="317"/>
                      <a:pt x="4" y="435"/>
                    </a:cubicBezTo>
                    <a:cubicBezTo>
                      <a:pt x="12" y="538"/>
                      <a:pt x="12" y="652"/>
                      <a:pt x="58" y="747"/>
                    </a:cubicBezTo>
                    <a:cubicBezTo>
                      <a:pt x="77" y="781"/>
                      <a:pt x="114" y="798"/>
                      <a:pt x="151" y="798"/>
                    </a:cubicBezTo>
                    <a:cubicBezTo>
                      <a:pt x="188" y="798"/>
                      <a:pt x="225" y="781"/>
                      <a:pt x="244" y="747"/>
                    </a:cubicBezTo>
                    <a:cubicBezTo>
                      <a:pt x="355" y="545"/>
                      <a:pt x="263" y="259"/>
                      <a:pt x="183" y="62"/>
                    </a:cubicBezTo>
                    <a:cubicBezTo>
                      <a:pt x="167" y="22"/>
                      <a:pt x="129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7"/>
              <p:cNvSpPr/>
              <p:nvPr/>
            </p:nvSpPr>
            <p:spPr>
              <a:xfrm rot="121333" flipH="1">
                <a:off x="8517527" y="2216994"/>
                <a:ext cx="7201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2" extrusionOk="0">
                    <a:moveTo>
                      <a:pt x="85" y="1"/>
                    </a:moveTo>
                    <a:cubicBezTo>
                      <a:pt x="47" y="1"/>
                      <a:pt x="10" y="27"/>
                      <a:pt x="8" y="76"/>
                    </a:cubicBezTo>
                    <a:cubicBezTo>
                      <a:pt x="4" y="312"/>
                      <a:pt x="1" y="563"/>
                      <a:pt x="73" y="791"/>
                    </a:cubicBezTo>
                    <a:cubicBezTo>
                      <a:pt x="82" y="825"/>
                      <a:pt x="110" y="841"/>
                      <a:pt x="139" y="841"/>
                    </a:cubicBezTo>
                    <a:cubicBezTo>
                      <a:pt x="168" y="841"/>
                      <a:pt x="198" y="824"/>
                      <a:pt x="210" y="791"/>
                    </a:cubicBezTo>
                    <a:cubicBezTo>
                      <a:pt x="286" y="548"/>
                      <a:pt x="248" y="290"/>
                      <a:pt x="164" y="58"/>
                    </a:cubicBezTo>
                    <a:cubicBezTo>
                      <a:pt x="150" y="19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7"/>
              <p:cNvSpPr/>
              <p:nvPr/>
            </p:nvSpPr>
            <p:spPr>
              <a:xfrm rot="121333" flipH="1">
                <a:off x="8490497" y="2227699"/>
                <a:ext cx="10613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36" extrusionOk="0">
                    <a:moveTo>
                      <a:pt x="212" y="1"/>
                    </a:moveTo>
                    <a:cubicBezTo>
                      <a:pt x="171" y="1"/>
                      <a:pt x="130" y="23"/>
                      <a:pt x="122" y="67"/>
                    </a:cubicBezTo>
                    <a:cubicBezTo>
                      <a:pt x="84" y="318"/>
                      <a:pt x="1" y="645"/>
                      <a:pt x="119" y="884"/>
                    </a:cubicBezTo>
                    <a:cubicBezTo>
                      <a:pt x="137" y="918"/>
                      <a:pt x="175" y="935"/>
                      <a:pt x="213" y="935"/>
                    </a:cubicBezTo>
                    <a:cubicBezTo>
                      <a:pt x="250" y="935"/>
                      <a:pt x="287" y="918"/>
                      <a:pt x="305" y="884"/>
                    </a:cubicBezTo>
                    <a:cubicBezTo>
                      <a:pt x="422" y="645"/>
                      <a:pt x="339" y="318"/>
                      <a:pt x="301" y="67"/>
                    </a:cubicBezTo>
                    <a:cubicBezTo>
                      <a:pt x="293" y="23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7"/>
              <p:cNvSpPr/>
              <p:nvPr/>
            </p:nvSpPr>
            <p:spPr>
              <a:xfrm rot="121333" flipH="1">
                <a:off x="8464082" y="2195082"/>
                <a:ext cx="9108" cy="22104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81" extrusionOk="0">
                    <a:moveTo>
                      <a:pt x="182" y="1"/>
                    </a:moveTo>
                    <a:cubicBezTo>
                      <a:pt x="143" y="1"/>
                      <a:pt x="104" y="24"/>
                      <a:pt x="88" y="69"/>
                    </a:cubicBezTo>
                    <a:cubicBezTo>
                      <a:pt x="51" y="187"/>
                      <a:pt x="51" y="324"/>
                      <a:pt x="43" y="446"/>
                    </a:cubicBezTo>
                    <a:cubicBezTo>
                      <a:pt x="32" y="571"/>
                      <a:pt x="1" y="697"/>
                      <a:pt x="66" y="815"/>
                    </a:cubicBezTo>
                    <a:cubicBezTo>
                      <a:pt x="90" y="859"/>
                      <a:pt x="136" y="880"/>
                      <a:pt x="181" y="880"/>
                    </a:cubicBezTo>
                    <a:cubicBezTo>
                      <a:pt x="227" y="880"/>
                      <a:pt x="273" y="859"/>
                      <a:pt x="297" y="815"/>
                    </a:cubicBezTo>
                    <a:cubicBezTo>
                      <a:pt x="362" y="697"/>
                      <a:pt x="332" y="571"/>
                      <a:pt x="320" y="446"/>
                    </a:cubicBezTo>
                    <a:cubicBezTo>
                      <a:pt x="313" y="324"/>
                      <a:pt x="313" y="187"/>
                      <a:pt x="274" y="69"/>
                    </a:cubicBezTo>
                    <a:cubicBezTo>
                      <a:pt x="259" y="24"/>
                      <a:pt x="221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7"/>
              <p:cNvSpPr/>
              <p:nvPr/>
            </p:nvSpPr>
            <p:spPr>
              <a:xfrm rot="121333" flipH="1">
                <a:off x="8458684" y="2270727"/>
                <a:ext cx="11466" cy="2589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2" extrusionOk="0">
                    <a:moveTo>
                      <a:pt x="213" y="0"/>
                    </a:moveTo>
                    <a:cubicBezTo>
                      <a:pt x="154" y="0"/>
                      <a:pt x="92" y="41"/>
                      <a:pt x="92" y="111"/>
                    </a:cubicBezTo>
                    <a:cubicBezTo>
                      <a:pt x="96" y="270"/>
                      <a:pt x="76" y="419"/>
                      <a:pt x="50" y="575"/>
                    </a:cubicBezTo>
                    <a:cubicBezTo>
                      <a:pt x="27" y="707"/>
                      <a:pt x="1" y="833"/>
                      <a:pt x="43" y="963"/>
                    </a:cubicBezTo>
                    <a:cubicBezTo>
                      <a:pt x="54" y="1009"/>
                      <a:pt x="89" y="1031"/>
                      <a:pt x="128" y="1031"/>
                    </a:cubicBezTo>
                    <a:cubicBezTo>
                      <a:pt x="153" y="1031"/>
                      <a:pt x="180" y="1022"/>
                      <a:pt x="202" y="1004"/>
                    </a:cubicBezTo>
                    <a:cubicBezTo>
                      <a:pt x="457" y="799"/>
                      <a:pt x="381" y="362"/>
                      <a:pt x="316" y="81"/>
                    </a:cubicBezTo>
                    <a:cubicBezTo>
                      <a:pt x="305" y="25"/>
                      <a:pt x="260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7"/>
              <p:cNvSpPr/>
              <p:nvPr/>
            </p:nvSpPr>
            <p:spPr>
              <a:xfrm rot="121333" flipH="1">
                <a:off x="8486861" y="2282146"/>
                <a:ext cx="10412" cy="238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50" extrusionOk="0">
                    <a:moveTo>
                      <a:pt x="234" y="1"/>
                    </a:moveTo>
                    <a:cubicBezTo>
                      <a:pt x="189" y="1"/>
                      <a:pt x="140" y="34"/>
                      <a:pt x="138" y="86"/>
                    </a:cubicBezTo>
                    <a:cubicBezTo>
                      <a:pt x="126" y="228"/>
                      <a:pt x="103" y="364"/>
                      <a:pt x="73" y="501"/>
                    </a:cubicBezTo>
                    <a:cubicBezTo>
                      <a:pt x="46" y="623"/>
                      <a:pt x="1" y="737"/>
                      <a:pt x="23" y="858"/>
                    </a:cubicBezTo>
                    <a:cubicBezTo>
                      <a:pt x="36" y="916"/>
                      <a:pt x="92" y="950"/>
                      <a:pt x="148" y="950"/>
                    </a:cubicBezTo>
                    <a:cubicBezTo>
                      <a:pt x="179" y="950"/>
                      <a:pt x="210" y="939"/>
                      <a:pt x="232" y="916"/>
                    </a:cubicBezTo>
                    <a:cubicBezTo>
                      <a:pt x="415" y="707"/>
                      <a:pt x="350" y="314"/>
                      <a:pt x="305" y="63"/>
                    </a:cubicBezTo>
                    <a:cubicBezTo>
                      <a:pt x="298" y="20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7"/>
              <p:cNvSpPr/>
              <p:nvPr/>
            </p:nvSpPr>
            <p:spPr>
              <a:xfrm rot="121333" flipH="1">
                <a:off x="8507480" y="2273969"/>
                <a:ext cx="7953" cy="2263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02" extrusionOk="0">
                    <a:moveTo>
                      <a:pt x="117" y="0"/>
                    </a:moveTo>
                    <a:cubicBezTo>
                      <a:pt x="68" y="0"/>
                      <a:pt x="14" y="35"/>
                      <a:pt x="12" y="93"/>
                    </a:cubicBezTo>
                    <a:cubicBezTo>
                      <a:pt x="12" y="227"/>
                      <a:pt x="8" y="360"/>
                      <a:pt x="12" y="493"/>
                    </a:cubicBezTo>
                    <a:cubicBezTo>
                      <a:pt x="15" y="614"/>
                      <a:pt x="1" y="736"/>
                      <a:pt x="61" y="846"/>
                    </a:cubicBezTo>
                    <a:cubicBezTo>
                      <a:pt x="82" y="884"/>
                      <a:pt x="117" y="901"/>
                      <a:pt x="153" y="901"/>
                    </a:cubicBezTo>
                    <a:cubicBezTo>
                      <a:pt x="203" y="901"/>
                      <a:pt x="254" y="869"/>
                      <a:pt x="275" y="816"/>
                    </a:cubicBezTo>
                    <a:cubicBezTo>
                      <a:pt x="317" y="698"/>
                      <a:pt x="275" y="561"/>
                      <a:pt x="259" y="439"/>
                    </a:cubicBezTo>
                    <a:cubicBezTo>
                      <a:pt x="240" y="314"/>
                      <a:pt x="217" y="193"/>
                      <a:pt x="198" y="67"/>
                    </a:cubicBezTo>
                    <a:cubicBezTo>
                      <a:pt x="190" y="21"/>
                      <a:pt x="15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7"/>
              <p:cNvSpPr/>
              <p:nvPr/>
            </p:nvSpPr>
            <p:spPr>
              <a:xfrm rot="121333" flipH="1">
                <a:off x="8506251" y="2335544"/>
                <a:ext cx="8606" cy="1889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53" extrusionOk="0">
                    <a:moveTo>
                      <a:pt x="172" y="1"/>
                    </a:moveTo>
                    <a:cubicBezTo>
                      <a:pt x="124" y="1"/>
                      <a:pt x="77" y="27"/>
                      <a:pt x="65" y="80"/>
                    </a:cubicBezTo>
                    <a:cubicBezTo>
                      <a:pt x="43" y="183"/>
                      <a:pt x="39" y="286"/>
                      <a:pt x="35" y="392"/>
                    </a:cubicBezTo>
                    <a:cubicBezTo>
                      <a:pt x="27" y="491"/>
                      <a:pt x="1" y="609"/>
                      <a:pt x="65" y="692"/>
                    </a:cubicBezTo>
                    <a:cubicBezTo>
                      <a:pt x="94" y="733"/>
                      <a:pt x="132" y="753"/>
                      <a:pt x="170" y="753"/>
                    </a:cubicBezTo>
                    <a:cubicBezTo>
                      <a:pt x="209" y="753"/>
                      <a:pt x="248" y="733"/>
                      <a:pt x="278" y="692"/>
                    </a:cubicBezTo>
                    <a:cubicBezTo>
                      <a:pt x="343" y="609"/>
                      <a:pt x="313" y="491"/>
                      <a:pt x="309" y="392"/>
                    </a:cubicBezTo>
                    <a:cubicBezTo>
                      <a:pt x="301" y="286"/>
                      <a:pt x="301" y="183"/>
                      <a:pt x="278" y="80"/>
                    </a:cubicBezTo>
                    <a:cubicBezTo>
                      <a:pt x="267" y="27"/>
                      <a:pt x="21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7"/>
              <p:cNvSpPr/>
              <p:nvPr/>
            </p:nvSpPr>
            <p:spPr>
              <a:xfrm rot="121333" flipH="1">
                <a:off x="8482198" y="2332977"/>
                <a:ext cx="9283" cy="2845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34" extrusionOk="0">
                    <a:moveTo>
                      <a:pt x="250" y="0"/>
                    </a:moveTo>
                    <a:cubicBezTo>
                      <a:pt x="213" y="0"/>
                      <a:pt x="177" y="22"/>
                      <a:pt x="164" y="70"/>
                    </a:cubicBezTo>
                    <a:cubicBezTo>
                      <a:pt x="118" y="233"/>
                      <a:pt x="84" y="396"/>
                      <a:pt x="61" y="563"/>
                    </a:cubicBezTo>
                    <a:cubicBezTo>
                      <a:pt x="43" y="723"/>
                      <a:pt x="1" y="887"/>
                      <a:pt x="46" y="1039"/>
                    </a:cubicBezTo>
                    <a:cubicBezTo>
                      <a:pt x="61" y="1098"/>
                      <a:pt x="119" y="1133"/>
                      <a:pt x="176" y="1133"/>
                    </a:cubicBezTo>
                    <a:cubicBezTo>
                      <a:pt x="218" y="1133"/>
                      <a:pt x="259" y="1114"/>
                      <a:pt x="282" y="1070"/>
                    </a:cubicBezTo>
                    <a:cubicBezTo>
                      <a:pt x="354" y="928"/>
                      <a:pt x="347" y="777"/>
                      <a:pt x="357" y="621"/>
                    </a:cubicBezTo>
                    <a:cubicBezTo>
                      <a:pt x="369" y="442"/>
                      <a:pt x="369" y="271"/>
                      <a:pt x="350" y="96"/>
                    </a:cubicBezTo>
                    <a:cubicBezTo>
                      <a:pt x="346" y="36"/>
                      <a:pt x="29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7"/>
              <p:cNvSpPr/>
              <p:nvPr/>
            </p:nvSpPr>
            <p:spPr>
              <a:xfrm rot="121333" flipH="1">
                <a:off x="8462893" y="2322800"/>
                <a:ext cx="9082" cy="23158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23" extrusionOk="0">
                    <a:moveTo>
                      <a:pt x="269" y="1"/>
                    </a:moveTo>
                    <a:cubicBezTo>
                      <a:pt x="238" y="1"/>
                      <a:pt x="206" y="19"/>
                      <a:pt x="190" y="60"/>
                    </a:cubicBezTo>
                    <a:cubicBezTo>
                      <a:pt x="95" y="315"/>
                      <a:pt x="8" y="588"/>
                      <a:pt x="0" y="862"/>
                    </a:cubicBezTo>
                    <a:cubicBezTo>
                      <a:pt x="0" y="899"/>
                      <a:pt x="31" y="922"/>
                      <a:pt x="63" y="922"/>
                    </a:cubicBezTo>
                    <a:cubicBezTo>
                      <a:pt x="82" y="922"/>
                      <a:pt x="102" y="913"/>
                      <a:pt x="115" y="892"/>
                    </a:cubicBezTo>
                    <a:cubicBezTo>
                      <a:pt x="243" y="653"/>
                      <a:pt x="304" y="371"/>
                      <a:pt x="350" y="102"/>
                    </a:cubicBezTo>
                    <a:cubicBezTo>
                      <a:pt x="361" y="40"/>
                      <a:pt x="31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7"/>
              <p:cNvSpPr/>
              <p:nvPr/>
            </p:nvSpPr>
            <p:spPr>
              <a:xfrm rot="121333" flipH="1">
                <a:off x="8467356" y="2386514"/>
                <a:ext cx="11290" cy="2687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71" extrusionOk="0">
                    <a:moveTo>
                      <a:pt x="244" y="1"/>
                    </a:moveTo>
                    <a:cubicBezTo>
                      <a:pt x="186" y="1"/>
                      <a:pt x="124" y="41"/>
                      <a:pt x="126" y="111"/>
                    </a:cubicBezTo>
                    <a:cubicBezTo>
                      <a:pt x="126" y="267"/>
                      <a:pt x="111" y="419"/>
                      <a:pt x="76" y="575"/>
                    </a:cubicBezTo>
                    <a:cubicBezTo>
                      <a:pt x="50" y="712"/>
                      <a:pt x="1" y="830"/>
                      <a:pt x="20" y="971"/>
                    </a:cubicBezTo>
                    <a:cubicBezTo>
                      <a:pt x="29" y="1035"/>
                      <a:pt x="92" y="1071"/>
                      <a:pt x="153" y="1071"/>
                    </a:cubicBezTo>
                    <a:cubicBezTo>
                      <a:pt x="190" y="1071"/>
                      <a:pt x="225" y="1058"/>
                      <a:pt x="248" y="1031"/>
                    </a:cubicBezTo>
                    <a:cubicBezTo>
                      <a:pt x="450" y="803"/>
                      <a:pt x="389" y="359"/>
                      <a:pt x="343" y="81"/>
                    </a:cubicBezTo>
                    <a:cubicBezTo>
                      <a:pt x="334" y="26"/>
                      <a:pt x="29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7"/>
              <p:cNvSpPr/>
              <p:nvPr/>
            </p:nvSpPr>
            <p:spPr>
              <a:xfrm rot="121333" flipH="1">
                <a:off x="8486459" y="2384942"/>
                <a:ext cx="10613" cy="24462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75" extrusionOk="0">
                    <a:moveTo>
                      <a:pt x="240" y="1"/>
                    </a:moveTo>
                    <a:cubicBezTo>
                      <a:pt x="180" y="1"/>
                      <a:pt x="115" y="42"/>
                      <a:pt x="115" y="113"/>
                    </a:cubicBezTo>
                    <a:cubicBezTo>
                      <a:pt x="118" y="253"/>
                      <a:pt x="108" y="390"/>
                      <a:pt x="77" y="527"/>
                    </a:cubicBezTo>
                    <a:cubicBezTo>
                      <a:pt x="50" y="649"/>
                      <a:pt x="1" y="755"/>
                      <a:pt x="20" y="885"/>
                    </a:cubicBezTo>
                    <a:cubicBezTo>
                      <a:pt x="29" y="943"/>
                      <a:pt x="85" y="974"/>
                      <a:pt x="140" y="974"/>
                    </a:cubicBezTo>
                    <a:cubicBezTo>
                      <a:pt x="175" y="974"/>
                      <a:pt x="209" y="962"/>
                      <a:pt x="233" y="938"/>
                    </a:cubicBezTo>
                    <a:cubicBezTo>
                      <a:pt x="422" y="744"/>
                      <a:pt x="373" y="330"/>
                      <a:pt x="339" y="83"/>
                    </a:cubicBezTo>
                    <a:cubicBezTo>
                      <a:pt x="331" y="26"/>
                      <a:pt x="287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7"/>
              <p:cNvSpPr/>
              <p:nvPr/>
            </p:nvSpPr>
            <p:spPr>
              <a:xfrm rot="121333" flipH="1">
                <a:off x="8494203" y="2446478"/>
                <a:ext cx="10989" cy="2446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75" extrusionOk="0">
                    <a:moveTo>
                      <a:pt x="259" y="0"/>
                    </a:moveTo>
                    <a:cubicBezTo>
                      <a:pt x="205" y="0"/>
                      <a:pt x="146" y="38"/>
                      <a:pt x="144" y="103"/>
                    </a:cubicBezTo>
                    <a:cubicBezTo>
                      <a:pt x="144" y="251"/>
                      <a:pt x="122" y="395"/>
                      <a:pt x="84" y="540"/>
                    </a:cubicBezTo>
                    <a:cubicBezTo>
                      <a:pt x="49" y="668"/>
                      <a:pt x="0" y="772"/>
                      <a:pt x="30" y="908"/>
                    </a:cubicBezTo>
                    <a:cubicBezTo>
                      <a:pt x="39" y="949"/>
                      <a:pt x="80" y="974"/>
                      <a:pt x="120" y="974"/>
                    </a:cubicBezTo>
                    <a:cubicBezTo>
                      <a:pt x="137" y="974"/>
                      <a:pt x="153" y="970"/>
                      <a:pt x="167" y="961"/>
                    </a:cubicBezTo>
                    <a:cubicBezTo>
                      <a:pt x="437" y="798"/>
                      <a:pt x="395" y="342"/>
                      <a:pt x="350" y="72"/>
                    </a:cubicBezTo>
                    <a:cubicBezTo>
                      <a:pt x="340" y="22"/>
                      <a:pt x="301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7"/>
              <p:cNvSpPr/>
              <p:nvPr/>
            </p:nvSpPr>
            <p:spPr>
              <a:xfrm rot="121333" flipH="1">
                <a:off x="8480013" y="2429826"/>
                <a:ext cx="7753" cy="1821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26" extrusionOk="0">
                    <a:moveTo>
                      <a:pt x="180" y="0"/>
                    </a:moveTo>
                    <a:cubicBezTo>
                      <a:pt x="132" y="0"/>
                      <a:pt x="82" y="34"/>
                      <a:pt x="84" y="93"/>
                    </a:cubicBezTo>
                    <a:cubicBezTo>
                      <a:pt x="84" y="188"/>
                      <a:pt x="73" y="283"/>
                      <a:pt x="57" y="379"/>
                    </a:cubicBezTo>
                    <a:cubicBezTo>
                      <a:pt x="42" y="470"/>
                      <a:pt x="1" y="553"/>
                      <a:pt x="31" y="644"/>
                    </a:cubicBezTo>
                    <a:cubicBezTo>
                      <a:pt x="48" y="695"/>
                      <a:pt x="94" y="726"/>
                      <a:pt x="141" y="726"/>
                    </a:cubicBezTo>
                    <a:cubicBezTo>
                      <a:pt x="169" y="726"/>
                      <a:pt x="197" y="716"/>
                      <a:pt x="221" y="694"/>
                    </a:cubicBezTo>
                    <a:cubicBezTo>
                      <a:pt x="301" y="618"/>
                      <a:pt x="301" y="496"/>
                      <a:pt x="305" y="390"/>
                    </a:cubicBezTo>
                    <a:cubicBezTo>
                      <a:pt x="308" y="283"/>
                      <a:pt x="289" y="173"/>
                      <a:pt x="266" y="67"/>
                    </a:cubicBezTo>
                    <a:cubicBezTo>
                      <a:pt x="256" y="21"/>
                      <a:pt x="219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7"/>
              <p:cNvSpPr/>
              <p:nvPr/>
            </p:nvSpPr>
            <p:spPr>
              <a:xfrm rot="121333" flipH="1">
                <a:off x="8035221" y="2167836"/>
                <a:ext cx="457032" cy="496272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19780" extrusionOk="0">
                    <a:moveTo>
                      <a:pt x="16219" y="0"/>
                    </a:moveTo>
                    <a:cubicBezTo>
                      <a:pt x="12976" y="0"/>
                      <a:pt x="0" y="18213"/>
                      <a:pt x="0" y="18213"/>
                    </a:cubicBezTo>
                    <a:lnTo>
                      <a:pt x="0" y="19780"/>
                    </a:lnTo>
                    <a:cubicBezTo>
                      <a:pt x="0" y="19780"/>
                      <a:pt x="18215" y="4519"/>
                      <a:pt x="16851" y="496"/>
                    </a:cubicBezTo>
                    <a:cubicBezTo>
                      <a:pt x="16735" y="156"/>
                      <a:pt x="16519" y="0"/>
                      <a:pt x="16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7"/>
              <p:cNvSpPr/>
              <p:nvPr/>
            </p:nvSpPr>
            <p:spPr>
              <a:xfrm rot="121333" flipH="1">
                <a:off x="8362859" y="2474235"/>
                <a:ext cx="12996" cy="1836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2" extrusionOk="0">
                    <a:moveTo>
                      <a:pt x="409" y="1"/>
                    </a:moveTo>
                    <a:cubicBezTo>
                      <a:pt x="372" y="1"/>
                      <a:pt x="333" y="17"/>
                      <a:pt x="312" y="46"/>
                    </a:cubicBezTo>
                    <a:cubicBezTo>
                      <a:pt x="248" y="129"/>
                      <a:pt x="195" y="213"/>
                      <a:pt x="145" y="307"/>
                    </a:cubicBezTo>
                    <a:cubicBezTo>
                      <a:pt x="95" y="399"/>
                      <a:pt x="0" y="486"/>
                      <a:pt x="4" y="593"/>
                    </a:cubicBezTo>
                    <a:cubicBezTo>
                      <a:pt x="4" y="677"/>
                      <a:pt x="62" y="731"/>
                      <a:pt x="141" y="731"/>
                    </a:cubicBezTo>
                    <a:cubicBezTo>
                      <a:pt x="149" y="731"/>
                      <a:pt x="156" y="731"/>
                      <a:pt x="164" y="730"/>
                    </a:cubicBezTo>
                    <a:cubicBezTo>
                      <a:pt x="290" y="711"/>
                      <a:pt x="377" y="558"/>
                      <a:pt x="430" y="456"/>
                    </a:cubicBezTo>
                    <a:cubicBezTo>
                      <a:pt x="498" y="334"/>
                      <a:pt x="518" y="216"/>
                      <a:pt x="506" y="79"/>
                    </a:cubicBezTo>
                    <a:cubicBezTo>
                      <a:pt x="500" y="25"/>
                      <a:pt x="455" y="1"/>
                      <a:pt x="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7"/>
              <p:cNvSpPr/>
              <p:nvPr/>
            </p:nvSpPr>
            <p:spPr>
              <a:xfrm rot="121333" flipH="1">
                <a:off x="8345283" y="2489232"/>
                <a:ext cx="18742" cy="2273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06" extrusionOk="0">
                    <a:moveTo>
                      <a:pt x="637" y="1"/>
                    </a:moveTo>
                    <a:cubicBezTo>
                      <a:pt x="615" y="1"/>
                      <a:pt x="591" y="10"/>
                      <a:pt x="573" y="32"/>
                    </a:cubicBezTo>
                    <a:cubicBezTo>
                      <a:pt x="386" y="260"/>
                      <a:pt x="132" y="481"/>
                      <a:pt x="29" y="762"/>
                    </a:cubicBezTo>
                    <a:cubicBezTo>
                      <a:pt x="0" y="843"/>
                      <a:pt x="67" y="905"/>
                      <a:pt x="138" y="905"/>
                    </a:cubicBezTo>
                    <a:cubicBezTo>
                      <a:pt x="163" y="905"/>
                      <a:pt x="189" y="897"/>
                      <a:pt x="211" y="879"/>
                    </a:cubicBezTo>
                    <a:cubicBezTo>
                      <a:pt x="439" y="690"/>
                      <a:pt x="557" y="374"/>
                      <a:pt x="706" y="123"/>
                    </a:cubicBezTo>
                    <a:cubicBezTo>
                      <a:pt x="746" y="58"/>
                      <a:pt x="694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7"/>
              <p:cNvSpPr/>
              <p:nvPr/>
            </p:nvSpPr>
            <p:spPr>
              <a:xfrm rot="121333" flipH="1">
                <a:off x="8305651" y="2456324"/>
                <a:ext cx="22857" cy="2413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62" extrusionOk="0">
                    <a:moveTo>
                      <a:pt x="761" y="1"/>
                    </a:moveTo>
                    <a:cubicBezTo>
                      <a:pt x="737" y="1"/>
                      <a:pt x="712" y="10"/>
                      <a:pt x="690" y="31"/>
                    </a:cubicBezTo>
                    <a:cubicBezTo>
                      <a:pt x="569" y="149"/>
                      <a:pt x="451" y="267"/>
                      <a:pt x="337" y="384"/>
                    </a:cubicBezTo>
                    <a:cubicBezTo>
                      <a:pt x="283" y="442"/>
                      <a:pt x="234" y="495"/>
                      <a:pt x="185" y="552"/>
                    </a:cubicBezTo>
                    <a:cubicBezTo>
                      <a:pt x="120" y="624"/>
                      <a:pt x="93" y="697"/>
                      <a:pt x="44" y="777"/>
                    </a:cubicBezTo>
                    <a:cubicBezTo>
                      <a:pt x="0" y="851"/>
                      <a:pt x="59" y="962"/>
                      <a:pt x="139" y="962"/>
                    </a:cubicBezTo>
                    <a:cubicBezTo>
                      <a:pt x="157" y="962"/>
                      <a:pt x="176" y="956"/>
                      <a:pt x="196" y="944"/>
                    </a:cubicBezTo>
                    <a:cubicBezTo>
                      <a:pt x="257" y="898"/>
                      <a:pt x="329" y="872"/>
                      <a:pt x="386" y="818"/>
                    </a:cubicBezTo>
                    <a:cubicBezTo>
                      <a:pt x="451" y="758"/>
                      <a:pt x="508" y="686"/>
                      <a:pt x="561" y="617"/>
                    </a:cubicBezTo>
                    <a:cubicBezTo>
                      <a:pt x="671" y="476"/>
                      <a:pt x="770" y="335"/>
                      <a:pt x="862" y="179"/>
                    </a:cubicBezTo>
                    <a:cubicBezTo>
                      <a:pt x="911" y="98"/>
                      <a:pt x="840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7"/>
              <p:cNvSpPr/>
              <p:nvPr/>
            </p:nvSpPr>
            <p:spPr>
              <a:xfrm rot="121333" flipH="1">
                <a:off x="8329263" y="2442552"/>
                <a:ext cx="16133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36" extrusionOk="0">
                    <a:moveTo>
                      <a:pt x="535" y="0"/>
                    </a:moveTo>
                    <a:cubicBezTo>
                      <a:pt x="511" y="0"/>
                      <a:pt x="487" y="12"/>
                      <a:pt x="471" y="42"/>
                    </a:cubicBezTo>
                    <a:cubicBezTo>
                      <a:pt x="406" y="156"/>
                      <a:pt x="334" y="273"/>
                      <a:pt x="250" y="377"/>
                    </a:cubicBezTo>
                    <a:cubicBezTo>
                      <a:pt x="174" y="471"/>
                      <a:pt x="45" y="563"/>
                      <a:pt x="18" y="688"/>
                    </a:cubicBezTo>
                    <a:cubicBezTo>
                      <a:pt x="1" y="760"/>
                      <a:pt x="49" y="836"/>
                      <a:pt x="123" y="836"/>
                    </a:cubicBezTo>
                    <a:cubicBezTo>
                      <a:pt x="131" y="836"/>
                      <a:pt x="139" y="835"/>
                      <a:pt x="148" y="833"/>
                    </a:cubicBezTo>
                    <a:cubicBezTo>
                      <a:pt x="292" y="798"/>
                      <a:pt x="379" y="654"/>
                      <a:pt x="452" y="533"/>
                    </a:cubicBezTo>
                    <a:cubicBezTo>
                      <a:pt x="527" y="399"/>
                      <a:pt x="588" y="262"/>
                      <a:pt x="627" y="114"/>
                    </a:cubicBezTo>
                    <a:cubicBezTo>
                      <a:pt x="642" y="54"/>
                      <a:pt x="587" y="0"/>
                      <a:pt x="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7"/>
              <p:cNvSpPr/>
              <p:nvPr/>
            </p:nvSpPr>
            <p:spPr>
              <a:xfrm rot="121333" flipH="1">
                <a:off x="8318858" y="2405658"/>
                <a:ext cx="7828" cy="1417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65" extrusionOk="0">
                    <a:moveTo>
                      <a:pt x="217" y="0"/>
                    </a:moveTo>
                    <a:cubicBezTo>
                      <a:pt x="173" y="0"/>
                      <a:pt x="125" y="30"/>
                      <a:pt x="121" y="80"/>
                    </a:cubicBezTo>
                    <a:cubicBezTo>
                      <a:pt x="113" y="148"/>
                      <a:pt x="95" y="213"/>
                      <a:pt x="72" y="274"/>
                    </a:cubicBezTo>
                    <a:cubicBezTo>
                      <a:pt x="49" y="343"/>
                      <a:pt x="11" y="392"/>
                      <a:pt x="4" y="464"/>
                    </a:cubicBezTo>
                    <a:cubicBezTo>
                      <a:pt x="0" y="517"/>
                      <a:pt x="48" y="564"/>
                      <a:pt x="98" y="564"/>
                    </a:cubicBezTo>
                    <a:cubicBezTo>
                      <a:pt x="112" y="564"/>
                      <a:pt x="127" y="560"/>
                      <a:pt x="140" y="552"/>
                    </a:cubicBezTo>
                    <a:cubicBezTo>
                      <a:pt x="300" y="460"/>
                      <a:pt x="311" y="229"/>
                      <a:pt x="292" y="65"/>
                    </a:cubicBezTo>
                    <a:cubicBezTo>
                      <a:pt x="287" y="2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7"/>
              <p:cNvSpPr/>
              <p:nvPr/>
            </p:nvSpPr>
            <p:spPr>
              <a:xfrm rot="121333" flipH="1">
                <a:off x="8296112" y="2417066"/>
                <a:ext cx="16760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10" extrusionOk="0">
                    <a:moveTo>
                      <a:pt x="508" y="1"/>
                    </a:moveTo>
                    <a:cubicBezTo>
                      <a:pt x="484" y="1"/>
                      <a:pt x="459" y="10"/>
                      <a:pt x="437" y="33"/>
                    </a:cubicBezTo>
                    <a:cubicBezTo>
                      <a:pt x="255" y="235"/>
                      <a:pt x="0" y="535"/>
                      <a:pt x="38" y="825"/>
                    </a:cubicBezTo>
                    <a:cubicBezTo>
                      <a:pt x="43" y="877"/>
                      <a:pt x="94" y="910"/>
                      <a:pt x="145" y="910"/>
                    </a:cubicBezTo>
                    <a:cubicBezTo>
                      <a:pt x="171" y="910"/>
                      <a:pt x="197" y="901"/>
                      <a:pt x="216" y="881"/>
                    </a:cubicBezTo>
                    <a:cubicBezTo>
                      <a:pt x="311" y="786"/>
                      <a:pt x="338" y="668"/>
                      <a:pt x="399" y="547"/>
                    </a:cubicBezTo>
                    <a:cubicBezTo>
                      <a:pt x="460" y="421"/>
                      <a:pt x="532" y="300"/>
                      <a:pt x="612" y="186"/>
                    </a:cubicBezTo>
                    <a:cubicBezTo>
                      <a:pt x="667" y="104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7"/>
              <p:cNvSpPr/>
              <p:nvPr/>
            </p:nvSpPr>
            <p:spPr>
              <a:xfrm rot="121333" flipH="1">
                <a:off x="8264758" y="2411871"/>
                <a:ext cx="22656" cy="23258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7" extrusionOk="0">
                    <a:moveTo>
                      <a:pt x="766" y="1"/>
                    </a:moveTo>
                    <a:cubicBezTo>
                      <a:pt x="745" y="1"/>
                      <a:pt x="723" y="8"/>
                      <a:pt x="705" y="26"/>
                    </a:cubicBezTo>
                    <a:cubicBezTo>
                      <a:pt x="576" y="151"/>
                      <a:pt x="446" y="272"/>
                      <a:pt x="317" y="395"/>
                    </a:cubicBezTo>
                    <a:cubicBezTo>
                      <a:pt x="199" y="505"/>
                      <a:pt x="78" y="619"/>
                      <a:pt x="29" y="779"/>
                    </a:cubicBezTo>
                    <a:cubicBezTo>
                      <a:pt x="0" y="857"/>
                      <a:pt x="64" y="927"/>
                      <a:pt x="139" y="927"/>
                    </a:cubicBezTo>
                    <a:cubicBezTo>
                      <a:pt x="155" y="927"/>
                      <a:pt x="172" y="923"/>
                      <a:pt x="188" y="916"/>
                    </a:cubicBezTo>
                    <a:cubicBezTo>
                      <a:pt x="336" y="847"/>
                      <a:pt x="439" y="706"/>
                      <a:pt x="530" y="577"/>
                    </a:cubicBezTo>
                    <a:cubicBezTo>
                      <a:pt x="636" y="437"/>
                      <a:pt x="743" y="295"/>
                      <a:pt x="850" y="151"/>
                    </a:cubicBezTo>
                    <a:cubicBezTo>
                      <a:pt x="902" y="84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7"/>
              <p:cNvSpPr/>
              <p:nvPr/>
            </p:nvSpPr>
            <p:spPr>
              <a:xfrm rot="121333" flipH="1">
                <a:off x="8189207" y="2278177"/>
                <a:ext cx="14100" cy="16559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60" extrusionOk="0">
                    <a:moveTo>
                      <a:pt x="449" y="1"/>
                    </a:moveTo>
                    <a:cubicBezTo>
                      <a:pt x="431" y="1"/>
                      <a:pt x="411" y="8"/>
                      <a:pt x="394" y="26"/>
                    </a:cubicBezTo>
                    <a:cubicBezTo>
                      <a:pt x="313" y="106"/>
                      <a:pt x="241" y="186"/>
                      <a:pt x="169" y="270"/>
                    </a:cubicBezTo>
                    <a:cubicBezTo>
                      <a:pt x="101" y="349"/>
                      <a:pt x="13" y="433"/>
                      <a:pt x="6" y="544"/>
                    </a:cubicBezTo>
                    <a:cubicBezTo>
                      <a:pt x="0" y="618"/>
                      <a:pt x="57" y="659"/>
                      <a:pt x="118" y="659"/>
                    </a:cubicBezTo>
                    <a:cubicBezTo>
                      <a:pt x="135" y="659"/>
                      <a:pt x="153" y="656"/>
                      <a:pt x="169" y="649"/>
                    </a:cubicBezTo>
                    <a:cubicBezTo>
                      <a:pt x="264" y="616"/>
                      <a:pt x="318" y="502"/>
                      <a:pt x="367" y="421"/>
                    </a:cubicBezTo>
                    <a:cubicBezTo>
                      <a:pt x="424" y="330"/>
                      <a:pt x="478" y="239"/>
                      <a:pt x="527" y="144"/>
                    </a:cubicBezTo>
                    <a:cubicBezTo>
                      <a:pt x="562" y="80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7"/>
              <p:cNvSpPr/>
              <p:nvPr/>
            </p:nvSpPr>
            <p:spPr>
              <a:xfrm rot="121333" flipH="1">
                <a:off x="8190653" y="2308010"/>
                <a:ext cx="21452" cy="25892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32" extrusionOk="0">
                    <a:moveTo>
                      <a:pt x="752" y="0"/>
                    </a:moveTo>
                    <a:cubicBezTo>
                      <a:pt x="734" y="0"/>
                      <a:pt x="716" y="7"/>
                      <a:pt x="701" y="24"/>
                    </a:cubicBezTo>
                    <a:cubicBezTo>
                      <a:pt x="580" y="165"/>
                      <a:pt x="458" y="305"/>
                      <a:pt x="336" y="449"/>
                    </a:cubicBezTo>
                    <a:cubicBezTo>
                      <a:pt x="219" y="583"/>
                      <a:pt x="66" y="723"/>
                      <a:pt x="17" y="898"/>
                    </a:cubicBezTo>
                    <a:cubicBezTo>
                      <a:pt x="0" y="959"/>
                      <a:pt x="43" y="1032"/>
                      <a:pt x="106" y="1032"/>
                    </a:cubicBezTo>
                    <a:cubicBezTo>
                      <a:pt x="114" y="1032"/>
                      <a:pt x="122" y="1030"/>
                      <a:pt x="131" y="1028"/>
                    </a:cubicBezTo>
                    <a:cubicBezTo>
                      <a:pt x="489" y="928"/>
                      <a:pt x="732" y="435"/>
                      <a:pt x="835" y="112"/>
                    </a:cubicBezTo>
                    <a:cubicBezTo>
                      <a:pt x="854" y="58"/>
                      <a:pt x="803" y="0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7"/>
              <p:cNvSpPr/>
              <p:nvPr/>
            </p:nvSpPr>
            <p:spPr>
              <a:xfrm rot="121333" flipH="1">
                <a:off x="8170417" y="2320403"/>
                <a:ext cx="28677" cy="2973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85" extrusionOk="0">
                    <a:moveTo>
                      <a:pt x="1007" y="1"/>
                    </a:moveTo>
                    <a:cubicBezTo>
                      <a:pt x="988" y="1"/>
                      <a:pt x="969" y="7"/>
                      <a:pt x="953" y="20"/>
                    </a:cubicBezTo>
                    <a:cubicBezTo>
                      <a:pt x="614" y="294"/>
                      <a:pt x="173" y="621"/>
                      <a:pt x="25" y="1043"/>
                    </a:cubicBezTo>
                    <a:cubicBezTo>
                      <a:pt x="0" y="1111"/>
                      <a:pt x="61" y="1185"/>
                      <a:pt x="128" y="1185"/>
                    </a:cubicBezTo>
                    <a:cubicBezTo>
                      <a:pt x="143" y="1185"/>
                      <a:pt x="158" y="1181"/>
                      <a:pt x="173" y="1172"/>
                    </a:cubicBezTo>
                    <a:cubicBezTo>
                      <a:pt x="363" y="1058"/>
                      <a:pt x="496" y="883"/>
                      <a:pt x="633" y="716"/>
                    </a:cubicBezTo>
                    <a:cubicBezTo>
                      <a:pt x="789" y="525"/>
                      <a:pt x="937" y="332"/>
                      <a:pt x="1089" y="142"/>
                    </a:cubicBezTo>
                    <a:cubicBezTo>
                      <a:pt x="1143" y="74"/>
                      <a:pt x="1076" y="1"/>
                      <a:pt x="1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7"/>
              <p:cNvSpPr/>
              <p:nvPr/>
            </p:nvSpPr>
            <p:spPr>
              <a:xfrm rot="121333" flipH="1">
                <a:off x="8211152" y="2373482"/>
                <a:ext cx="27323" cy="22254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87" extrusionOk="0">
                    <a:moveTo>
                      <a:pt x="878" y="0"/>
                    </a:moveTo>
                    <a:cubicBezTo>
                      <a:pt x="847" y="0"/>
                      <a:pt x="815" y="12"/>
                      <a:pt x="788" y="41"/>
                    </a:cubicBezTo>
                    <a:cubicBezTo>
                      <a:pt x="678" y="171"/>
                      <a:pt x="557" y="289"/>
                      <a:pt x="423" y="395"/>
                    </a:cubicBezTo>
                    <a:cubicBezTo>
                      <a:pt x="359" y="448"/>
                      <a:pt x="309" y="513"/>
                      <a:pt x="248" y="562"/>
                    </a:cubicBezTo>
                    <a:cubicBezTo>
                      <a:pt x="176" y="624"/>
                      <a:pt x="111" y="669"/>
                      <a:pt x="50" y="741"/>
                    </a:cubicBezTo>
                    <a:cubicBezTo>
                      <a:pt x="0" y="799"/>
                      <a:pt x="35" y="886"/>
                      <a:pt x="112" y="886"/>
                    </a:cubicBezTo>
                    <a:cubicBezTo>
                      <a:pt x="117" y="886"/>
                      <a:pt x="122" y="886"/>
                      <a:pt x="127" y="885"/>
                    </a:cubicBezTo>
                    <a:cubicBezTo>
                      <a:pt x="503" y="833"/>
                      <a:pt x="796" y="525"/>
                      <a:pt x="1013" y="236"/>
                    </a:cubicBezTo>
                    <a:cubicBezTo>
                      <a:pt x="1089" y="134"/>
                      <a:pt x="983" y="0"/>
                      <a:pt x="8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7"/>
              <p:cNvSpPr/>
              <p:nvPr/>
            </p:nvSpPr>
            <p:spPr>
              <a:xfrm rot="121333" flipH="1">
                <a:off x="8242837" y="2352554"/>
                <a:ext cx="22857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0" extrusionOk="0">
                    <a:moveTo>
                      <a:pt x="803" y="1"/>
                    </a:moveTo>
                    <a:cubicBezTo>
                      <a:pt x="784" y="1"/>
                      <a:pt x="765" y="9"/>
                      <a:pt x="746" y="27"/>
                    </a:cubicBezTo>
                    <a:cubicBezTo>
                      <a:pt x="640" y="137"/>
                      <a:pt x="518" y="240"/>
                      <a:pt x="392" y="332"/>
                    </a:cubicBezTo>
                    <a:cubicBezTo>
                      <a:pt x="278" y="419"/>
                      <a:pt x="108" y="483"/>
                      <a:pt x="39" y="616"/>
                    </a:cubicBezTo>
                    <a:cubicBezTo>
                      <a:pt x="1" y="693"/>
                      <a:pt x="36" y="780"/>
                      <a:pt x="127" y="788"/>
                    </a:cubicBezTo>
                    <a:cubicBezTo>
                      <a:pt x="137" y="789"/>
                      <a:pt x="147" y="789"/>
                      <a:pt x="157" y="789"/>
                    </a:cubicBezTo>
                    <a:cubicBezTo>
                      <a:pt x="313" y="789"/>
                      <a:pt x="460" y="655"/>
                      <a:pt x="568" y="551"/>
                    </a:cubicBezTo>
                    <a:cubicBezTo>
                      <a:pt x="697" y="430"/>
                      <a:pt x="792" y="297"/>
                      <a:pt x="880" y="137"/>
                    </a:cubicBezTo>
                    <a:cubicBezTo>
                      <a:pt x="911" y="77"/>
                      <a:pt x="862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7"/>
              <p:cNvSpPr/>
              <p:nvPr/>
            </p:nvSpPr>
            <p:spPr>
              <a:xfrm rot="121333" flipH="1">
                <a:off x="8228466" y="2315407"/>
                <a:ext cx="16609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12" extrusionOk="0">
                    <a:moveTo>
                      <a:pt x="541" y="1"/>
                    </a:moveTo>
                    <a:cubicBezTo>
                      <a:pt x="518" y="1"/>
                      <a:pt x="494" y="9"/>
                      <a:pt x="472" y="30"/>
                    </a:cubicBezTo>
                    <a:cubicBezTo>
                      <a:pt x="396" y="106"/>
                      <a:pt x="328" y="193"/>
                      <a:pt x="256" y="277"/>
                    </a:cubicBezTo>
                    <a:cubicBezTo>
                      <a:pt x="225" y="315"/>
                      <a:pt x="187" y="346"/>
                      <a:pt x="156" y="383"/>
                    </a:cubicBezTo>
                    <a:cubicBezTo>
                      <a:pt x="119" y="432"/>
                      <a:pt x="96" y="490"/>
                      <a:pt x="58" y="536"/>
                    </a:cubicBezTo>
                    <a:cubicBezTo>
                      <a:pt x="0" y="612"/>
                      <a:pt x="73" y="711"/>
                      <a:pt x="154" y="711"/>
                    </a:cubicBezTo>
                    <a:cubicBezTo>
                      <a:pt x="170" y="711"/>
                      <a:pt x="186" y="708"/>
                      <a:pt x="202" y="699"/>
                    </a:cubicBezTo>
                    <a:cubicBezTo>
                      <a:pt x="256" y="669"/>
                      <a:pt x="316" y="646"/>
                      <a:pt x="361" y="611"/>
                    </a:cubicBezTo>
                    <a:cubicBezTo>
                      <a:pt x="407" y="574"/>
                      <a:pt x="449" y="520"/>
                      <a:pt x="487" y="471"/>
                    </a:cubicBezTo>
                    <a:cubicBezTo>
                      <a:pt x="559" y="372"/>
                      <a:pt x="624" y="262"/>
                      <a:pt x="647" y="144"/>
                    </a:cubicBezTo>
                    <a:cubicBezTo>
                      <a:pt x="661" y="74"/>
                      <a:pt x="606" y="1"/>
                      <a:pt x="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7"/>
              <p:cNvSpPr/>
              <p:nvPr/>
            </p:nvSpPr>
            <p:spPr>
              <a:xfrm rot="121333" flipH="1">
                <a:off x="8285441" y="2387807"/>
                <a:ext cx="18968" cy="21778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68" extrusionOk="0">
                    <a:moveTo>
                      <a:pt x="590" y="0"/>
                    </a:moveTo>
                    <a:cubicBezTo>
                      <a:pt x="553" y="0"/>
                      <a:pt x="517" y="18"/>
                      <a:pt x="495" y="60"/>
                    </a:cubicBezTo>
                    <a:cubicBezTo>
                      <a:pt x="427" y="194"/>
                      <a:pt x="343" y="311"/>
                      <a:pt x="244" y="422"/>
                    </a:cubicBezTo>
                    <a:cubicBezTo>
                      <a:pt x="153" y="520"/>
                      <a:pt x="27" y="604"/>
                      <a:pt x="9" y="745"/>
                    </a:cubicBezTo>
                    <a:cubicBezTo>
                      <a:pt x="1" y="809"/>
                      <a:pt x="62" y="859"/>
                      <a:pt x="115" y="866"/>
                    </a:cubicBezTo>
                    <a:cubicBezTo>
                      <a:pt x="124" y="867"/>
                      <a:pt x="133" y="868"/>
                      <a:pt x="142" y="868"/>
                    </a:cubicBezTo>
                    <a:cubicBezTo>
                      <a:pt x="293" y="868"/>
                      <a:pt x="416" y="719"/>
                      <a:pt x="499" y="611"/>
                    </a:cubicBezTo>
                    <a:cubicBezTo>
                      <a:pt x="602" y="482"/>
                      <a:pt x="674" y="330"/>
                      <a:pt x="727" y="174"/>
                    </a:cubicBezTo>
                    <a:cubicBezTo>
                      <a:pt x="756" y="81"/>
                      <a:pt x="670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7"/>
              <p:cNvSpPr/>
              <p:nvPr/>
            </p:nvSpPr>
            <p:spPr>
              <a:xfrm rot="121333" flipH="1">
                <a:off x="8135078" y="2040232"/>
                <a:ext cx="369670" cy="597006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23795" extrusionOk="0">
                    <a:moveTo>
                      <a:pt x="10465" y="0"/>
                    </a:moveTo>
                    <a:cubicBezTo>
                      <a:pt x="6579" y="0"/>
                      <a:pt x="1" y="22277"/>
                      <a:pt x="1" y="22277"/>
                    </a:cubicBezTo>
                    <a:lnTo>
                      <a:pt x="388" y="23795"/>
                    </a:lnTo>
                    <a:cubicBezTo>
                      <a:pt x="388" y="23795"/>
                      <a:pt x="14733" y="2173"/>
                      <a:pt x="10943" y="123"/>
                    </a:cubicBezTo>
                    <a:cubicBezTo>
                      <a:pt x="10789" y="40"/>
                      <a:pt x="10629" y="0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7"/>
              <p:cNvSpPr/>
              <p:nvPr/>
            </p:nvSpPr>
            <p:spPr>
              <a:xfrm rot="121333" flipH="1">
                <a:off x="8284598" y="2088465"/>
                <a:ext cx="18491" cy="2258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00" extrusionOk="0">
                    <a:moveTo>
                      <a:pt x="591" y="0"/>
                    </a:moveTo>
                    <a:cubicBezTo>
                      <a:pt x="566" y="0"/>
                      <a:pt x="541" y="11"/>
                      <a:pt x="521" y="36"/>
                    </a:cubicBezTo>
                    <a:cubicBezTo>
                      <a:pt x="475" y="90"/>
                      <a:pt x="429" y="143"/>
                      <a:pt x="384" y="196"/>
                    </a:cubicBezTo>
                    <a:cubicBezTo>
                      <a:pt x="378" y="195"/>
                      <a:pt x="372" y="194"/>
                      <a:pt x="366" y="194"/>
                    </a:cubicBezTo>
                    <a:cubicBezTo>
                      <a:pt x="353" y="194"/>
                      <a:pt x="341" y="198"/>
                      <a:pt x="330" y="211"/>
                    </a:cubicBezTo>
                    <a:cubicBezTo>
                      <a:pt x="284" y="276"/>
                      <a:pt x="243" y="345"/>
                      <a:pt x="198" y="409"/>
                    </a:cubicBezTo>
                    <a:cubicBezTo>
                      <a:pt x="110" y="515"/>
                      <a:pt x="7" y="615"/>
                      <a:pt x="3" y="755"/>
                    </a:cubicBezTo>
                    <a:cubicBezTo>
                      <a:pt x="0" y="850"/>
                      <a:pt x="74" y="899"/>
                      <a:pt x="153" y="899"/>
                    </a:cubicBezTo>
                    <a:cubicBezTo>
                      <a:pt x="178" y="899"/>
                      <a:pt x="204" y="894"/>
                      <a:pt x="228" y="884"/>
                    </a:cubicBezTo>
                    <a:cubicBezTo>
                      <a:pt x="353" y="831"/>
                      <a:pt x="414" y="668"/>
                      <a:pt x="482" y="554"/>
                    </a:cubicBezTo>
                    <a:cubicBezTo>
                      <a:pt x="558" y="428"/>
                      <a:pt x="615" y="291"/>
                      <a:pt x="691" y="166"/>
                    </a:cubicBezTo>
                    <a:cubicBezTo>
                      <a:pt x="737" y="89"/>
                      <a:pt x="664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7"/>
              <p:cNvSpPr/>
              <p:nvPr/>
            </p:nvSpPr>
            <p:spPr>
              <a:xfrm rot="121333" flipH="1">
                <a:off x="8263605" y="2064303"/>
                <a:ext cx="17237" cy="21401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3" extrusionOk="0">
                    <a:moveTo>
                      <a:pt x="588" y="0"/>
                    </a:moveTo>
                    <a:cubicBezTo>
                      <a:pt x="568" y="0"/>
                      <a:pt x="548" y="9"/>
                      <a:pt x="531" y="29"/>
                    </a:cubicBezTo>
                    <a:cubicBezTo>
                      <a:pt x="340" y="246"/>
                      <a:pt x="154" y="478"/>
                      <a:pt x="29" y="736"/>
                    </a:cubicBezTo>
                    <a:cubicBezTo>
                      <a:pt x="1" y="796"/>
                      <a:pt x="44" y="852"/>
                      <a:pt x="100" y="852"/>
                    </a:cubicBezTo>
                    <a:cubicBezTo>
                      <a:pt x="113" y="852"/>
                      <a:pt x="126" y="849"/>
                      <a:pt x="139" y="843"/>
                    </a:cubicBezTo>
                    <a:cubicBezTo>
                      <a:pt x="424" y="710"/>
                      <a:pt x="618" y="417"/>
                      <a:pt x="675" y="113"/>
                    </a:cubicBezTo>
                    <a:cubicBezTo>
                      <a:pt x="687" y="56"/>
                      <a:pt x="638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7"/>
              <p:cNvSpPr/>
              <p:nvPr/>
            </p:nvSpPr>
            <p:spPr>
              <a:xfrm rot="121333" flipH="1">
                <a:off x="8273239" y="2112323"/>
                <a:ext cx="20323" cy="2531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9" extrusionOk="0">
                    <a:moveTo>
                      <a:pt x="681" y="1"/>
                    </a:moveTo>
                    <a:cubicBezTo>
                      <a:pt x="652" y="1"/>
                      <a:pt x="623" y="15"/>
                      <a:pt x="602" y="49"/>
                    </a:cubicBezTo>
                    <a:cubicBezTo>
                      <a:pt x="511" y="197"/>
                      <a:pt x="393" y="330"/>
                      <a:pt x="287" y="463"/>
                    </a:cubicBezTo>
                    <a:cubicBezTo>
                      <a:pt x="196" y="580"/>
                      <a:pt x="54" y="687"/>
                      <a:pt x="21" y="836"/>
                    </a:cubicBezTo>
                    <a:cubicBezTo>
                      <a:pt x="1" y="910"/>
                      <a:pt x="63" y="1008"/>
                      <a:pt x="145" y="1008"/>
                    </a:cubicBezTo>
                    <a:cubicBezTo>
                      <a:pt x="159" y="1008"/>
                      <a:pt x="173" y="1005"/>
                      <a:pt x="188" y="999"/>
                    </a:cubicBezTo>
                    <a:cubicBezTo>
                      <a:pt x="344" y="938"/>
                      <a:pt x="428" y="778"/>
                      <a:pt x="519" y="642"/>
                    </a:cubicBezTo>
                    <a:cubicBezTo>
                      <a:pt x="621" y="486"/>
                      <a:pt x="689" y="319"/>
                      <a:pt x="773" y="152"/>
                    </a:cubicBezTo>
                    <a:cubicBezTo>
                      <a:pt x="810" y="73"/>
                      <a:pt x="746" y="1"/>
                      <a:pt x="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7"/>
              <p:cNvSpPr/>
              <p:nvPr/>
            </p:nvSpPr>
            <p:spPr>
              <a:xfrm rot="121333" flipH="1">
                <a:off x="8261184" y="2139820"/>
                <a:ext cx="16383" cy="23107"/>
              </a:xfrm>
              <a:custGeom>
                <a:avLst/>
                <a:gdLst/>
                <a:ahLst/>
                <a:cxnLst/>
                <a:rect l="l" t="t" r="r" b="b"/>
                <a:pathLst>
                  <a:path w="653" h="921" extrusionOk="0">
                    <a:moveTo>
                      <a:pt x="620" y="1"/>
                    </a:moveTo>
                    <a:cubicBezTo>
                      <a:pt x="613" y="1"/>
                      <a:pt x="605" y="3"/>
                      <a:pt x="599" y="9"/>
                    </a:cubicBezTo>
                    <a:cubicBezTo>
                      <a:pt x="489" y="120"/>
                      <a:pt x="401" y="241"/>
                      <a:pt x="310" y="367"/>
                    </a:cubicBezTo>
                    <a:cubicBezTo>
                      <a:pt x="219" y="492"/>
                      <a:pt x="63" y="606"/>
                      <a:pt x="25" y="758"/>
                    </a:cubicBezTo>
                    <a:cubicBezTo>
                      <a:pt x="1" y="855"/>
                      <a:pt x="75" y="921"/>
                      <a:pt x="158" y="921"/>
                    </a:cubicBezTo>
                    <a:cubicBezTo>
                      <a:pt x="180" y="921"/>
                      <a:pt x="202" y="917"/>
                      <a:pt x="223" y="907"/>
                    </a:cubicBezTo>
                    <a:cubicBezTo>
                      <a:pt x="371" y="842"/>
                      <a:pt x="458" y="637"/>
                      <a:pt x="531" y="497"/>
                    </a:cubicBezTo>
                    <a:cubicBezTo>
                      <a:pt x="607" y="344"/>
                      <a:pt x="652" y="200"/>
                      <a:pt x="652" y="28"/>
                    </a:cubicBezTo>
                    <a:cubicBezTo>
                      <a:pt x="652" y="13"/>
                      <a:pt x="636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7"/>
              <p:cNvSpPr/>
              <p:nvPr/>
            </p:nvSpPr>
            <p:spPr>
              <a:xfrm rot="121333" flipH="1">
                <a:off x="8306062" y="2139779"/>
                <a:ext cx="1811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18" extrusionOk="0">
                    <a:moveTo>
                      <a:pt x="605" y="1"/>
                    </a:moveTo>
                    <a:cubicBezTo>
                      <a:pt x="574" y="1"/>
                      <a:pt x="543" y="14"/>
                      <a:pt x="524" y="45"/>
                    </a:cubicBezTo>
                    <a:cubicBezTo>
                      <a:pt x="425" y="205"/>
                      <a:pt x="319" y="365"/>
                      <a:pt x="228" y="532"/>
                    </a:cubicBezTo>
                    <a:cubicBezTo>
                      <a:pt x="144" y="680"/>
                      <a:pt x="33" y="817"/>
                      <a:pt x="10" y="991"/>
                    </a:cubicBezTo>
                    <a:cubicBezTo>
                      <a:pt x="1" y="1077"/>
                      <a:pt x="71" y="1118"/>
                      <a:pt x="142" y="1118"/>
                    </a:cubicBezTo>
                    <a:cubicBezTo>
                      <a:pt x="179" y="1118"/>
                      <a:pt x="215" y="1108"/>
                      <a:pt x="242" y="1087"/>
                    </a:cubicBezTo>
                    <a:cubicBezTo>
                      <a:pt x="375" y="980"/>
                      <a:pt x="447" y="775"/>
                      <a:pt x="516" y="623"/>
                    </a:cubicBezTo>
                    <a:cubicBezTo>
                      <a:pt x="593" y="459"/>
                      <a:pt x="645" y="292"/>
                      <a:pt x="698" y="117"/>
                    </a:cubicBezTo>
                    <a:cubicBezTo>
                      <a:pt x="721" y="50"/>
                      <a:pt x="663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7"/>
              <p:cNvSpPr/>
              <p:nvPr/>
            </p:nvSpPr>
            <p:spPr>
              <a:xfrm rot="121333" flipH="1">
                <a:off x="8294054" y="2171869"/>
                <a:ext cx="18215" cy="2975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86" extrusionOk="0">
                    <a:moveTo>
                      <a:pt x="620" y="0"/>
                    </a:moveTo>
                    <a:cubicBezTo>
                      <a:pt x="586" y="0"/>
                      <a:pt x="550" y="15"/>
                      <a:pt x="530" y="47"/>
                    </a:cubicBezTo>
                    <a:cubicBezTo>
                      <a:pt x="423" y="210"/>
                      <a:pt x="343" y="393"/>
                      <a:pt x="244" y="560"/>
                    </a:cubicBezTo>
                    <a:cubicBezTo>
                      <a:pt x="153" y="712"/>
                      <a:pt x="58" y="883"/>
                      <a:pt x="16" y="1058"/>
                    </a:cubicBezTo>
                    <a:cubicBezTo>
                      <a:pt x="1" y="1124"/>
                      <a:pt x="52" y="1186"/>
                      <a:pt x="114" y="1186"/>
                    </a:cubicBezTo>
                    <a:cubicBezTo>
                      <a:pt x="131" y="1186"/>
                      <a:pt x="148" y="1181"/>
                      <a:pt x="165" y="1172"/>
                    </a:cubicBezTo>
                    <a:cubicBezTo>
                      <a:pt x="503" y="974"/>
                      <a:pt x="700" y="480"/>
                      <a:pt x="723" y="100"/>
                    </a:cubicBezTo>
                    <a:cubicBezTo>
                      <a:pt x="725" y="35"/>
                      <a:pt x="673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7"/>
              <p:cNvSpPr/>
              <p:nvPr/>
            </p:nvSpPr>
            <p:spPr>
              <a:xfrm rot="121333" flipH="1">
                <a:off x="8288666" y="2215516"/>
                <a:ext cx="15756" cy="18667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4" extrusionOk="0">
                    <a:moveTo>
                      <a:pt x="482" y="0"/>
                    </a:moveTo>
                    <a:cubicBezTo>
                      <a:pt x="447" y="0"/>
                      <a:pt x="413" y="12"/>
                      <a:pt x="388" y="36"/>
                    </a:cubicBezTo>
                    <a:cubicBezTo>
                      <a:pt x="313" y="112"/>
                      <a:pt x="255" y="203"/>
                      <a:pt x="187" y="291"/>
                    </a:cubicBezTo>
                    <a:cubicBezTo>
                      <a:pt x="111" y="386"/>
                      <a:pt x="4" y="458"/>
                      <a:pt x="0" y="591"/>
                    </a:cubicBezTo>
                    <a:cubicBezTo>
                      <a:pt x="0" y="675"/>
                      <a:pt x="73" y="743"/>
                      <a:pt x="156" y="743"/>
                    </a:cubicBezTo>
                    <a:cubicBezTo>
                      <a:pt x="158" y="743"/>
                      <a:pt x="160" y="743"/>
                      <a:pt x="162" y="743"/>
                    </a:cubicBezTo>
                    <a:cubicBezTo>
                      <a:pt x="307" y="743"/>
                      <a:pt x="397" y="601"/>
                      <a:pt x="476" y="489"/>
                    </a:cubicBezTo>
                    <a:cubicBezTo>
                      <a:pt x="548" y="382"/>
                      <a:pt x="604" y="261"/>
                      <a:pt x="620" y="131"/>
                    </a:cubicBezTo>
                    <a:cubicBezTo>
                      <a:pt x="628" y="49"/>
                      <a:pt x="554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7"/>
              <p:cNvSpPr/>
              <p:nvPr/>
            </p:nvSpPr>
            <p:spPr>
              <a:xfrm rot="121333" flipH="1">
                <a:off x="8321028" y="2204259"/>
                <a:ext cx="17211" cy="2549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6" extrusionOk="0">
                    <a:moveTo>
                      <a:pt x="552" y="1"/>
                    </a:moveTo>
                    <a:cubicBezTo>
                      <a:pt x="513" y="1"/>
                      <a:pt x="475" y="23"/>
                      <a:pt x="458" y="71"/>
                    </a:cubicBezTo>
                    <a:cubicBezTo>
                      <a:pt x="412" y="205"/>
                      <a:pt x="348" y="345"/>
                      <a:pt x="275" y="466"/>
                    </a:cubicBezTo>
                    <a:cubicBezTo>
                      <a:pt x="203" y="584"/>
                      <a:pt x="105" y="684"/>
                      <a:pt x="40" y="809"/>
                    </a:cubicBezTo>
                    <a:cubicBezTo>
                      <a:pt x="0" y="891"/>
                      <a:pt x="56" y="1015"/>
                      <a:pt x="149" y="1015"/>
                    </a:cubicBezTo>
                    <a:cubicBezTo>
                      <a:pt x="163" y="1015"/>
                      <a:pt x="177" y="1012"/>
                      <a:pt x="192" y="1007"/>
                    </a:cubicBezTo>
                    <a:cubicBezTo>
                      <a:pt x="534" y="870"/>
                      <a:pt x="686" y="447"/>
                      <a:pt x="656" y="98"/>
                    </a:cubicBezTo>
                    <a:cubicBezTo>
                      <a:pt x="650" y="36"/>
                      <a:pt x="600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7"/>
              <p:cNvSpPr/>
              <p:nvPr/>
            </p:nvSpPr>
            <p:spPr>
              <a:xfrm rot="121333" flipH="1">
                <a:off x="8335374" y="2181477"/>
                <a:ext cx="16333" cy="22054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79" extrusionOk="0">
                    <a:moveTo>
                      <a:pt x="512" y="1"/>
                    </a:moveTo>
                    <a:cubicBezTo>
                      <a:pt x="478" y="1"/>
                      <a:pt x="446" y="16"/>
                      <a:pt x="428" y="55"/>
                    </a:cubicBezTo>
                    <a:cubicBezTo>
                      <a:pt x="371" y="181"/>
                      <a:pt x="306" y="295"/>
                      <a:pt x="234" y="409"/>
                    </a:cubicBezTo>
                    <a:cubicBezTo>
                      <a:pt x="166" y="519"/>
                      <a:pt x="66" y="610"/>
                      <a:pt x="24" y="735"/>
                    </a:cubicBezTo>
                    <a:cubicBezTo>
                      <a:pt x="1" y="815"/>
                      <a:pt x="70" y="879"/>
                      <a:pt x="142" y="879"/>
                    </a:cubicBezTo>
                    <a:cubicBezTo>
                      <a:pt x="160" y="879"/>
                      <a:pt x="179" y="874"/>
                      <a:pt x="196" y="865"/>
                    </a:cubicBezTo>
                    <a:cubicBezTo>
                      <a:pt x="321" y="800"/>
                      <a:pt x="394" y="660"/>
                      <a:pt x="462" y="542"/>
                    </a:cubicBezTo>
                    <a:cubicBezTo>
                      <a:pt x="535" y="416"/>
                      <a:pt x="584" y="279"/>
                      <a:pt x="626" y="139"/>
                    </a:cubicBezTo>
                    <a:cubicBezTo>
                      <a:pt x="651" y="63"/>
                      <a:pt x="578" y="1"/>
                      <a:pt x="5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7"/>
              <p:cNvSpPr/>
              <p:nvPr/>
            </p:nvSpPr>
            <p:spPr>
              <a:xfrm rot="121333" flipH="1">
                <a:off x="8348571" y="2259906"/>
                <a:ext cx="19796" cy="2498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996" extrusionOk="0">
                    <a:moveTo>
                      <a:pt x="685" y="0"/>
                    </a:moveTo>
                    <a:cubicBezTo>
                      <a:pt x="647" y="0"/>
                      <a:pt x="606" y="17"/>
                      <a:pt x="584" y="47"/>
                    </a:cubicBezTo>
                    <a:cubicBezTo>
                      <a:pt x="493" y="168"/>
                      <a:pt x="413" y="301"/>
                      <a:pt x="318" y="424"/>
                    </a:cubicBezTo>
                    <a:cubicBezTo>
                      <a:pt x="227" y="549"/>
                      <a:pt x="132" y="659"/>
                      <a:pt x="56" y="796"/>
                    </a:cubicBezTo>
                    <a:cubicBezTo>
                      <a:pt x="0" y="892"/>
                      <a:pt x="78" y="996"/>
                      <a:pt x="171" y="996"/>
                    </a:cubicBezTo>
                    <a:cubicBezTo>
                      <a:pt x="192" y="996"/>
                      <a:pt x="214" y="991"/>
                      <a:pt x="235" y="979"/>
                    </a:cubicBezTo>
                    <a:cubicBezTo>
                      <a:pt x="542" y="803"/>
                      <a:pt x="740" y="442"/>
                      <a:pt x="782" y="100"/>
                    </a:cubicBezTo>
                    <a:cubicBezTo>
                      <a:pt x="789" y="32"/>
                      <a:pt x="739" y="0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7"/>
              <p:cNvSpPr/>
              <p:nvPr/>
            </p:nvSpPr>
            <p:spPr>
              <a:xfrm rot="121333" flipH="1">
                <a:off x="8321145" y="2258771"/>
                <a:ext cx="17387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11" extrusionOk="0">
                    <a:moveTo>
                      <a:pt x="565" y="0"/>
                    </a:moveTo>
                    <a:cubicBezTo>
                      <a:pt x="543" y="0"/>
                      <a:pt x="520" y="9"/>
                      <a:pt x="498" y="29"/>
                    </a:cubicBezTo>
                    <a:cubicBezTo>
                      <a:pt x="362" y="159"/>
                      <a:pt x="286" y="345"/>
                      <a:pt x="195" y="501"/>
                    </a:cubicBezTo>
                    <a:cubicBezTo>
                      <a:pt x="103" y="657"/>
                      <a:pt x="5" y="817"/>
                      <a:pt x="0" y="1003"/>
                    </a:cubicBezTo>
                    <a:cubicBezTo>
                      <a:pt x="0" y="1054"/>
                      <a:pt x="53" y="1111"/>
                      <a:pt x="108" y="1111"/>
                    </a:cubicBezTo>
                    <a:cubicBezTo>
                      <a:pt x="117" y="1111"/>
                      <a:pt x="127" y="1109"/>
                      <a:pt x="137" y="1105"/>
                    </a:cubicBezTo>
                    <a:cubicBezTo>
                      <a:pt x="324" y="1029"/>
                      <a:pt x="434" y="866"/>
                      <a:pt x="514" y="687"/>
                    </a:cubicBezTo>
                    <a:cubicBezTo>
                      <a:pt x="593" y="508"/>
                      <a:pt x="693" y="303"/>
                      <a:pt x="670" y="101"/>
                    </a:cubicBezTo>
                    <a:cubicBezTo>
                      <a:pt x="662" y="44"/>
                      <a:pt x="616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7"/>
              <p:cNvSpPr/>
              <p:nvPr/>
            </p:nvSpPr>
            <p:spPr>
              <a:xfrm rot="121333" flipH="1">
                <a:off x="8353253" y="2315474"/>
                <a:ext cx="16710" cy="240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57" extrusionOk="0">
                    <a:moveTo>
                      <a:pt x="546" y="0"/>
                    </a:moveTo>
                    <a:cubicBezTo>
                      <a:pt x="514" y="0"/>
                      <a:pt x="481" y="14"/>
                      <a:pt x="459" y="47"/>
                    </a:cubicBezTo>
                    <a:cubicBezTo>
                      <a:pt x="379" y="172"/>
                      <a:pt x="303" y="298"/>
                      <a:pt x="227" y="427"/>
                    </a:cubicBezTo>
                    <a:cubicBezTo>
                      <a:pt x="155" y="545"/>
                      <a:pt x="60" y="659"/>
                      <a:pt x="22" y="796"/>
                    </a:cubicBezTo>
                    <a:cubicBezTo>
                      <a:pt x="1" y="871"/>
                      <a:pt x="70" y="956"/>
                      <a:pt x="145" y="956"/>
                    </a:cubicBezTo>
                    <a:cubicBezTo>
                      <a:pt x="165" y="956"/>
                      <a:pt x="185" y="950"/>
                      <a:pt x="204" y="937"/>
                    </a:cubicBezTo>
                    <a:cubicBezTo>
                      <a:pt x="436" y="761"/>
                      <a:pt x="576" y="400"/>
                      <a:pt x="645" y="126"/>
                    </a:cubicBezTo>
                    <a:cubicBezTo>
                      <a:pt x="665" y="52"/>
                      <a:pt x="607" y="0"/>
                      <a:pt x="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7"/>
              <p:cNvSpPr/>
              <p:nvPr/>
            </p:nvSpPr>
            <p:spPr>
              <a:xfrm rot="121333" flipH="1">
                <a:off x="8310181" y="2280256"/>
                <a:ext cx="17738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025" extrusionOk="0">
                    <a:moveTo>
                      <a:pt x="593" y="1"/>
                    </a:moveTo>
                    <a:cubicBezTo>
                      <a:pt x="565" y="1"/>
                      <a:pt x="537" y="15"/>
                      <a:pt x="519" y="48"/>
                    </a:cubicBezTo>
                    <a:cubicBezTo>
                      <a:pt x="447" y="188"/>
                      <a:pt x="359" y="321"/>
                      <a:pt x="272" y="451"/>
                    </a:cubicBezTo>
                    <a:cubicBezTo>
                      <a:pt x="188" y="572"/>
                      <a:pt x="36" y="686"/>
                      <a:pt x="13" y="835"/>
                    </a:cubicBezTo>
                    <a:cubicBezTo>
                      <a:pt x="1" y="924"/>
                      <a:pt x="59" y="1025"/>
                      <a:pt x="152" y="1025"/>
                    </a:cubicBezTo>
                    <a:cubicBezTo>
                      <a:pt x="166" y="1025"/>
                      <a:pt x="180" y="1023"/>
                      <a:pt x="196" y="1018"/>
                    </a:cubicBezTo>
                    <a:cubicBezTo>
                      <a:pt x="367" y="960"/>
                      <a:pt x="450" y="781"/>
                      <a:pt x="523" y="630"/>
                    </a:cubicBezTo>
                    <a:cubicBezTo>
                      <a:pt x="606" y="466"/>
                      <a:pt x="656" y="302"/>
                      <a:pt x="694" y="120"/>
                    </a:cubicBezTo>
                    <a:cubicBezTo>
                      <a:pt x="707" y="54"/>
                      <a:pt x="649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7"/>
              <p:cNvSpPr/>
              <p:nvPr/>
            </p:nvSpPr>
            <p:spPr>
              <a:xfrm rot="121333" flipH="1">
                <a:off x="8347184" y="2364669"/>
                <a:ext cx="19645" cy="26294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671" y="1"/>
                    </a:moveTo>
                    <a:cubicBezTo>
                      <a:pt x="643" y="1"/>
                      <a:pt x="616" y="13"/>
                      <a:pt x="599" y="43"/>
                    </a:cubicBezTo>
                    <a:cubicBezTo>
                      <a:pt x="512" y="206"/>
                      <a:pt x="401" y="359"/>
                      <a:pt x="287" y="503"/>
                    </a:cubicBezTo>
                    <a:cubicBezTo>
                      <a:pt x="185" y="632"/>
                      <a:pt x="55" y="743"/>
                      <a:pt x="17" y="906"/>
                    </a:cubicBezTo>
                    <a:cubicBezTo>
                      <a:pt x="0" y="975"/>
                      <a:pt x="50" y="1048"/>
                      <a:pt x="119" y="1048"/>
                    </a:cubicBezTo>
                    <a:cubicBezTo>
                      <a:pt x="129" y="1048"/>
                      <a:pt x="139" y="1046"/>
                      <a:pt x="150" y="1043"/>
                    </a:cubicBezTo>
                    <a:cubicBezTo>
                      <a:pt x="504" y="929"/>
                      <a:pt x="652" y="423"/>
                      <a:pt x="762" y="111"/>
                    </a:cubicBezTo>
                    <a:cubicBezTo>
                      <a:pt x="782" y="49"/>
                      <a:pt x="726" y="1"/>
                      <a:pt x="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7"/>
              <p:cNvSpPr/>
              <p:nvPr/>
            </p:nvSpPr>
            <p:spPr>
              <a:xfrm rot="121333" flipH="1">
                <a:off x="8389056" y="2404996"/>
                <a:ext cx="16057" cy="2115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43" extrusionOk="0">
                    <a:moveTo>
                      <a:pt x="532" y="1"/>
                    </a:moveTo>
                    <a:cubicBezTo>
                      <a:pt x="505" y="1"/>
                      <a:pt x="479" y="14"/>
                      <a:pt x="463" y="44"/>
                    </a:cubicBezTo>
                    <a:cubicBezTo>
                      <a:pt x="398" y="169"/>
                      <a:pt x="318" y="288"/>
                      <a:pt x="234" y="397"/>
                    </a:cubicBezTo>
                    <a:cubicBezTo>
                      <a:pt x="154" y="493"/>
                      <a:pt x="52" y="599"/>
                      <a:pt x="17" y="721"/>
                    </a:cubicBezTo>
                    <a:cubicBezTo>
                      <a:pt x="0" y="784"/>
                      <a:pt x="51" y="842"/>
                      <a:pt x="110" y="842"/>
                    </a:cubicBezTo>
                    <a:cubicBezTo>
                      <a:pt x="118" y="842"/>
                      <a:pt x="127" y="841"/>
                      <a:pt x="135" y="839"/>
                    </a:cubicBezTo>
                    <a:cubicBezTo>
                      <a:pt x="424" y="767"/>
                      <a:pt x="561" y="367"/>
                      <a:pt x="622" y="112"/>
                    </a:cubicBezTo>
                    <a:cubicBezTo>
                      <a:pt x="640" y="52"/>
                      <a:pt x="585" y="1"/>
                      <a:pt x="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7"/>
              <p:cNvSpPr/>
              <p:nvPr/>
            </p:nvSpPr>
            <p:spPr>
              <a:xfrm rot="121333" flipH="1">
                <a:off x="8376204" y="2343225"/>
                <a:ext cx="1972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47" extrusionOk="0">
                    <a:moveTo>
                      <a:pt x="654" y="0"/>
                    </a:moveTo>
                    <a:cubicBezTo>
                      <a:pt x="620" y="0"/>
                      <a:pt x="586" y="16"/>
                      <a:pt x="563" y="52"/>
                    </a:cubicBezTo>
                    <a:cubicBezTo>
                      <a:pt x="486" y="178"/>
                      <a:pt x="395" y="306"/>
                      <a:pt x="304" y="420"/>
                    </a:cubicBezTo>
                    <a:cubicBezTo>
                      <a:pt x="209" y="534"/>
                      <a:pt x="91" y="622"/>
                      <a:pt x="34" y="763"/>
                    </a:cubicBezTo>
                    <a:cubicBezTo>
                      <a:pt x="1" y="856"/>
                      <a:pt x="90" y="947"/>
                      <a:pt x="180" y="947"/>
                    </a:cubicBezTo>
                    <a:cubicBezTo>
                      <a:pt x="193" y="947"/>
                      <a:pt x="205" y="945"/>
                      <a:pt x="217" y="941"/>
                    </a:cubicBezTo>
                    <a:cubicBezTo>
                      <a:pt x="377" y="896"/>
                      <a:pt x="482" y="736"/>
                      <a:pt x="570" y="599"/>
                    </a:cubicBezTo>
                    <a:cubicBezTo>
                      <a:pt x="669" y="455"/>
                      <a:pt x="726" y="310"/>
                      <a:pt x="768" y="139"/>
                    </a:cubicBezTo>
                    <a:cubicBezTo>
                      <a:pt x="786" y="59"/>
                      <a:pt x="720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7"/>
              <p:cNvSpPr/>
              <p:nvPr/>
            </p:nvSpPr>
            <p:spPr>
              <a:xfrm rot="121333" flipH="1">
                <a:off x="8381506" y="2310651"/>
                <a:ext cx="19695" cy="27473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95" extrusionOk="0">
                    <a:moveTo>
                      <a:pt x="640" y="1"/>
                    </a:moveTo>
                    <a:cubicBezTo>
                      <a:pt x="606" y="1"/>
                      <a:pt x="572" y="16"/>
                      <a:pt x="547" y="53"/>
                    </a:cubicBezTo>
                    <a:cubicBezTo>
                      <a:pt x="437" y="209"/>
                      <a:pt x="319" y="360"/>
                      <a:pt x="209" y="516"/>
                    </a:cubicBezTo>
                    <a:cubicBezTo>
                      <a:pt x="106" y="657"/>
                      <a:pt x="49" y="832"/>
                      <a:pt x="11" y="1004"/>
                    </a:cubicBezTo>
                    <a:cubicBezTo>
                      <a:pt x="0" y="1058"/>
                      <a:pt x="40" y="1095"/>
                      <a:pt x="84" y="1095"/>
                    </a:cubicBezTo>
                    <a:cubicBezTo>
                      <a:pt x="102" y="1095"/>
                      <a:pt x="120" y="1089"/>
                      <a:pt x="137" y="1076"/>
                    </a:cubicBezTo>
                    <a:cubicBezTo>
                      <a:pt x="273" y="962"/>
                      <a:pt x="398" y="832"/>
                      <a:pt x="479" y="676"/>
                    </a:cubicBezTo>
                    <a:cubicBezTo>
                      <a:pt x="566" y="505"/>
                      <a:pt x="649" y="334"/>
                      <a:pt x="737" y="163"/>
                    </a:cubicBezTo>
                    <a:cubicBezTo>
                      <a:pt x="784" y="76"/>
                      <a:pt x="714" y="1"/>
                      <a:pt x="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7"/>
              <p:cNvSpPr/>
              <p:nvPr/>
            </p:nvSpPr>
            <p:spPr>
              <a:xfrm rot="121333" flipH="1">
                <a:off x="8427227" y="2442352"/>
                <a:ext cx="15079" cy="2115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43" extrusionOk="0">
                    <a:moveTo>
                      <a:pt x="384" y="1"/>
                    </a:moveTo>
                    <a:cubicBezTo>
                      <a:pt x="339" y="1"/>
                      <a:pt x="294" y="24"/>
                      <a:pt x="270" y="65"/>
                    </a:cubicBezTo>
                    <a:cubicBezTo>
                      <a:pt x="228" y="137"/>
                      <a:pt x="225" y="213"/>
                      <a:pt x="205" y="293"/>
                    </a:cubicBezTo>
                    <a:cubicBezTo>
                      <a:pt x="183" y="369"/>
                      <a:pt x="141" y="427"/>
                      <a:pt x="103" y="499"/>
                    </a:cubicBezTo>
                    <a:cubicBezTo>
                      <a:pt x="49" y="601"/>
                      <a:pt x="0" y="818"/>
                      <a:pt x="167" y="841"/>
                    </a:cubicBezTo>
                    <a:cubicBezTo>
                      <a:pt x="177" y="842"/>
                      <a:pt x="187" y="843"/>
                      <a:pt x="197" y="843"/>
                    </a:cubicBezTo>
                    <a:cubicBezTo>
                      <a:pt x="361" y="843"/>
                      <a:pt x="485" y="669"/>
                      <a:pt x="528" y="525"/>
                    </a:cubicBezTo>
                    <a:cubicBezTo>
                      <a:pt x="578" y="369"/>
                      <a:pt x="601" y="160"/>
                      <a:pt x="476" y="39"/>
                    </a:cubicBezTo>
                    <a:cubicBezTo>
                      <a:pt x="450" y="13"/>
                      <a:pt x="417" y="1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7"/>
              <p:cNvSpPr/>
              <p:nvPr/>
            </p:nvSpPr>
            <p:spPr>
              <a:xfrm rot="121333" flipH="1">
                <a:off x="8400279" y="2446827"/>
                <a:ext cx="16559" cy="28452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134" extrusionOk="0">
                    <a:moveTo>
                      <a:pt x="567" y="1"/>
                    </a:moveTo>
                    <a:cubicBezTo>
                      <a:pt x="526" y="1"/>
                      <a:pt x="483" y="23"/>
                      <a:pt x="469" y="67"/>
                    </a:cubicBezTo>
                    <a:cubicBezTo>
                      <a:pt x="400" y="253"/>
                      <a:pt x="313" y="432"/>
                      <a:pt x="218" y="607"/>
                    </a:cubicBezTo>
                    <a:cubicBezTo>
                      <a:pt x="141" y="736"/>
                      <a:pt x="1" y="880"/>
                      <a:pt x="20" y="1040"/>
                    </a:cubicBezTo>
                    <a:cubicBezTo>
                      <a:pt x="26" y="1097"/>
                      <a:pt x="63" y="1133"/>
                      <a:pt x="118" y="1133"/>
                    </a:cubicBezTo>
                    <a:cubicBezTo>
                      <a:pt x="126" y="1133"/>
                      <a:pt x="133" y="1133"/>
                      <a:pt x="141" y="1131"/>
                    </a:cubicBezTo>
                    <a:cubicBezTo>
                      <a:pt x="332" y="1097"/>
                      <a:pt x="427" y="850"/>
                      <a:pt x="495" y="691"/>
                    </a:cubicBezTo>
                    <a:cubicBezTo>
                      <a:pt x="578" y="496"/>
                      <a:pt x="624" y="298"/>
                      <a:pt x="651" y="89"/>
                    </a:cubicBezTo>
                    <a:cubicBezTo>
                      <a:pt x="659" y="30"/>
                      <a:pt x="615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7"/>
              <p:cNvSpPr/>
              <p:nvPr/>
            </p:nvSpPr>
            <p:spPr>
              <a:xfrm rot="121333" flipH="1">
                <a:off x="8492474" y="2029424"/>
                <a:ext cx="321297" cy="583684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23264" extrusionOk="0">
                    <a:moveTo>
                      <a:pt x="4600" y="0"/>
                    </a:moveTo>
                    <a:cubicBezTo>
                      <a:pt x="4508" y="0"/>
                      <a:pt x="4416" y="12"/>
                      <a:pt x="4323" y="34"/>
                    </a:cubicBezTo>
                    <a:cubicBezTo>
                      <a:pt x="0" y="1098"/>
                      <a:pt x="9072" y="19100"/>
                      <a:pt x="12806" y="23264"/>
                    </a:cubicBezTo>
                    <a:cubicBezTo>
                      <a:pt x="12806" y="23264"/>
                      <a:pt x="8822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7"/>
              <p:cNvSpPr/>
              <p:nvPr/>
            </p:nvSpPr>
            <p:spPr>
              <a:xfrm rot="121333" flipH="1">
                <a:off x="8560299" y="2446826"/>
                <a:ext cx="13649" cy="26971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75" extrusionOk="0">
                    <a:moveTo>
                      <a:pt x="68" y="1"/>
                    </a:moveTo>
                    <a:cubicBezTo>
                      <a:pt x="38" y="1"/>
                      <a:pt x="7" y="27"/>
                      <a:pt x="7" y="58"/>
                    </a:cubicBezTo>
                    <a:cubicBezTo>
                      <a:pt x="0" y="237"/>
                      <a:pt x="30" y="393"/>
                      <a:pt x="76" y="563"/>
                    </a:cubicBezTo>
                    <a:cubicBezTo>
                      <a:pt x="118" y="723"/>
                      <a:pt x="144" y="914"/>
                      <a:pt x="266" y="1031"/>
                    </a:cubicBezTo>
                    <a:cubicBezTo>
                      <a:pt x="299" y="1061"/>
                      <a:pt x="335" y="1074"/>
                      <a:pt x="370" y="1074"/>
                    </a:cubicBezTo>
                    <a:cubicBezTo>
                      <a:pt x="446" y="1074"/>
                      <a:pt x="514" y="1011"/>
                      <a:pt x="525" y="925"/>
                    </a:cubicBezTo>
                    <a:cubicBezTo>
                      <a:pt x="544" y="761"/>
                      <a:pt x="434" y="586"/>
                      <a:pt x="369" y="442"/>
                    </a:cubicBezTo>
                    <a:cubicBezTo>
                      <a:pt x="297" y="286"/>
                      <a:pt x="220" y="149"/>
                      <a:pt x="106" y="19"/>
                    </a:cubicBezTo>
                    <a:cubicBezTo>
                      <a:pt x="95" y="6"/>
                      <a:pt x="81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7"/>
              <p:cNvSpPr/>
              <p:nvPr/>
            </p:nvSpPr>
            <p:spPr>
              <a:xfrm rot="121333" flipH="1">
                <a:off x="8540435" y="2433842"/>
                <a:ext cx="14753" cy="2200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877" extrusionOk="0">
                    <a:moveTo>
                      <a:pt x="139" y="0"/>
                    </a:moveTo>
                    <a:cubicBezTo>
                      <a:pt x="72" y="0"/>
                      <a:pt x="1" y="61"/>
                      <a:pt x="26" y="141"/>
                    </a:cubicBezTo>
                    <a:cubicBezTo>
                      <a:pt x="72" y="281"/>
                      <a:pt x="105" y="426"/>
                      <a:pt x="151" y="571"/>
                    </a:cubicBezTo>
                    <a:cubicBezTo>
                      <a:pt x="193" y="688"/>
                      <a:pt x="227" y="844"/>
                      <a:pt x="372" y="874"/>
                    </a:cubicBezTo>
                    <a:cubicBezTo>
                      <a:pt x="380" y="876"/>
                      <a:pt x="388" y="876"/>
                      <a:pt x="395" y="876"/>
                    </a:cubicBezTo>
                    <a:cubicBezTo>
                      <a:pt x="439" y="876"/>
                      <a:pt x="479" y="857"/>
                      <a:pt x="505" y="818"/>
                    </a:cubicBezTo>
                    <a:cubicBezTo>
                      <a:pt x="588" y="697"/>
                      <a:pt x="505" y="560"/>
                      <a:pt x="444" y="446"/>
                    </a:cubicBezTo>
                    <a:cubicBezTo>
                      <a:pt x="375" y="312"/>
                      <a:pt x="300" y="186"/>
                      <a:pt x="227" y="53"/>
                    </a:cubicBezTo>
                    <a:cubicBezTo>
                      <a:pt x="207" y="16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7"/>
              <p:cNvSpPr/>
              <p:nvPr/>
            </p:nvSpPr>
            <p:spPr>
              <a:xfrm rot="121333" flipH="1">
                <a:off x="8540800" y="2394093"/>
                <a:ext cx="10839" cy="1959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81" extrusionOk="0">
                    <a:moveTo>
                      <a:pt x="102" y="0"/>
                    </a:moveTo>
                    <a:cubicBezTo>
                      <a:pt x="51" y="0"/>
                      <a:pt x="1" y="43"/>
                      <a:pt x="17" y="110"/>
                    </a:cubicBezTo>
                    <a:cubicBezTo>
                      <a:pt x="43" y="232"/>
                      <a:pt x="73" y="349"/>
                      <a:pt x="112" y="464"/>
                    </a:cubicBezTo>
                    <a:cubicBezTo>
                      <a:pt x="127" y="516"/>
                      <a:pt x="150" y="574"/>
                      <a:pt x="169" y="623"/>
                    </a:cubicBezTo>
                    <a:cubicBezTo>
                      <a:pt x="196" y="688"/>
                      <a:pt x="226" y="704"/>
                      <a:pt x="275" y="753"/>
                    </a:cubicBezTo>
                    <a:cubicBezTo>
                      <a:pt x="294" y="772"/>
                      <a:pt x="315" y="780"/>
                      <a:pt x="335" y="780"/>
                    </a:cubicBezTo>
                    <a:cubicBezTo>
                      <a:pt x="386" y="780"/>
                      <a:pt x="432" y="726"/>
                      <a:pt x="424" y="665"/>
                    </a:cubicBezTo>
                    <a:cubicBezTo>
                      <a:pt x="415" y="597"/>
                      <a:pt x="420" y="574"/>
                      <a:pt x="389" y="509"/>
                    </a:cubicBezTo>
                    <a:cubicBezTo>
                      <a:pt x="366" y="464"/>
                      <a:pt x="340" y="422"/>
                      <a:pt x="321" y="376"/>
                    </a:cubicBezTo>
                    <a:cubicBezTo>
                      <a:pt x="271" y="274"/>
                      <a:pt x="226" y="171"/>
                      <a:pt x="187" y="65"/>
                    </a:cubicBezTo>
                    <a:cubicBezTo>
                      <a:pt x="172" y="20"/>
                      <a:pt x="13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7"/>
              <p:cNvSpPr/>
              <p:nvPr/>
            </p:nvSpPr>
            <p:spPr>
              <a:xfrm rot="121333" flipH="1">
                <a:off x="8575865" y="2387274"/>
                <a:ext cx="10814" cy="2652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057" extrusionOk="0">
                    <a:moveTo>
                      <a:pt x="115" y="1"/>
                    </a:moveTo>
                    <a:cubicBezTo>
                      <a:pt x="59" y="1"/>
                      <a:pt x="0" y="38"/>
                      <a:pt x="4" y="104"/>
                    </a:cubicBezTo>
                    <a:cubicBezTo>
                      <a:pt x="23" y="389"/>
                      <a:pt x="13" y="785"/>
                      <a:pt x="206" y="1016"/>
                    </a:cubicBezTo>
                    <a:cubicBezTo>
                      <a:pt x="230" y="1044"/>
                      <a:pt x="259" y="1056"/>
                      <a:pt x="289" y="1056"/>
                    </a:cubicBezTo>
                    <a:cubicBezTo>
                      <a:pt x="356" y="1056"/>
                      <a:pt x="424" y="996"/>
                      <a:pt x="427" y="925"/>
                    </a:cubicBezTo>
                    <a:cubicBezTo>
                      <a:pt x="430" y="781"/>
                      <a:pt x="362" y="648"/>
                      <a:pt x="320" y="511"/>
                    </a:cubicBezTo>
                    <a:cubicBezTo>
                      <a:pt x="274" y="367"/>
                      <a:pt x="237" y="226"/>
                      <a:pt x="210" y="74"/>
                    </a:cubicBezTo>
                    <a:cubicBezTo>
                      <a:pt x="202" y="24"/>
                      <a:pt x="15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7"/>
              <p:cNvSpPr/>
              <p:nvPr/>
            </p:nvSpPr>
            <p:spPr>
              <a:xfrm rot="121333" flipH="1">
                <a:off x="8612813" y="2341142"/>
                <a:ext cx="11566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40" extrusionOk="0">
                    <a:moveTo>
                      <a:pt x="114" y="1"/>
                    </a:moveTo>
                    <a:cubicBezTo>
                      <a:pt x="76" y="1"/>
                      <a:pt x="38" y="24"/>
                      <a:pt x="31" y="63"/>
                    </a:cubicBezTo>
                    <a:cubicBezTo>
                      <a:pt x="0" y="188"/>
                      <a:pt x="16" y="302"/>
                      <a:pt x="31" y="428"/>
                    </a:cubicBezTo>
                    <a:cubicBezTo>
                      <a:pt x="50" y="557"/>
                      <a:pt x="46" y="709"/>
                      <a:pt x="153" y="797"/>
                    </a:cubicBezTo>
                    <a:cubicBezTo>
                      <a:pt x="186" y="826"/>
                      <a:pt x="223" y="839"/>
                      <a:pt x="259" y="839"/>
                    </a:cubicBezTo>
                    <a:cubicBezTo>
                      <a:pt x="322" y="839"/>
                      <a:pt x="380" y="798"/>
                      <a:pt x="407" y="728"/>
                    </a:cubicBezTo>
                    <a:cubicBezTo>
                      <a:pt x="461" y="602"/>
                      <a:pt x="384" y="465"/>
                      <a:pt x="339" y="344"/>
                    </a:cubicBezTo>
                    <a:cubicBezTo>
                      <a:pt x="297" y="226"/>
                      <a:pt x="256" y="123"/>
                      <a:pt x="172" y="25"/>
                    </a:cubicBezTo>
                    <a:cubicBezTo>
                      <a:pt x="157" y="8"/>
                      <a:pt x="135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7"/>
              <p:cNvSpPr/>
              <p:nvPr/>
            </p:nvSpPr>
            <p:spPr>
              <a:xfrm rot="121333" flipH="1">
                <a:off x="8592137" y="2323463"/>
                <a:ext cx="15581" cy="27448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94" extrusionOk="0">
                    <a:moveTo>
                      <a:pt x="186" y="0"/>
                    </a:moveTo>
                    <a:cubicBezTo>
                      <a:pt x="96" y="0"/>
                      <a:pt x="1" y="77"/>
                      <a:pt x="23" y="194"/>
                    </a:cubicBezTo>
                    <a:cubicBezTo>
                      <a:pt x="58" y="361"/>
                      <a:pt x="100" y="524"/>
                      <a:pt x="157" y="680"/>
                    </a:cubicBezTo>
                    <a:cubicBezTo>
                      <a:pt x="210" y="824"/>
                      <a:pt x="256" y="987"/>
                      <a:pt x="388" y="1071"/>
                    </a:cubicBezTo>
                    <a:cubicBezTo>
                      <a:pt x="412" y="1087"/>
                      <a:pt x="438" y="1094"/>
                      <a:pt x="462" y="1094"/>
                    </a:cubicBezTo>
                    <a:cubicBezTo>
                      <a:pt x="540" y="1094"/>
                      <a:pt x="610" y="1025"/>
                      <a:pt x="613" y="942"/>
                    </a:cubicBezTo>
                    <a:cubicBezTo>
                      <a:pt x="621" y="794"/>
                      <a:pt x="518" y="673"/>
                      <a:pt x="465" y="539"/>
                    </a:cubicBezTo>
                    <a:cubicBezTo>
                      <a:pt x="404" y="403"/>
                      <a:pt x="362" y="257"/>
                      <a:pt x="324" y="113"/>
                    </a:cubicBezTo>
                    <a:cubicBezTo>
                      <a:pt x="304" y="34"/>
                      <a:pt x="246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7"/>
              <p:cNvSpPr/>
              <p:nvPr/>
            </p:nvSpPr>
            <p:spPr>
              <a:xfrm rot="121333" flipH="1">
                <a:off x="8578359" y="2289866"/>
                <a:ext cx="13021" cy="2180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69" extrusionOk="0">
                    <a:moveTo>
                      <a:pt x="173" y="0"/>
                    </a:moveTo>
                    <a:cubicBezTo>
                      <a:pt x="87" y="0"/>
                      <a:pt x="0" y="91"/>
                      <a:pt x="56" y="191"/>
                    </a:cubicBezTo>
                    <a:cubicBezTo>
                      <a:pt x="165" y="393"/>
                      <a:pt x="257" y="613"/>
                      <a:pt x="344" y="822"/>
                    </a:cubicBezTo>
                    <a:cubicBezTo>
                      <a:pt x="359" y="855"/>
                      <a:pt x="387" y="869"/>
                      <a:pt x="417" y="869"/>
                    </a:cubicBezTo>
                    <a:cubicBezTo>
                      <a:pt x="466" y="869"/>
                      <a:pt x="518" y="831"/>
                      <a:pt x="516" y="776"/>
                    </a:cubicBezTo>
                    <a:cubicBezTo>
                      <a:pt x="500" y="510"/>
                      <a:pt x="416" y="286"/>
                      <a:pt x="276" y="62"/>
                    </a:cubicBezTo>
                    <a:cubicBezTo>
                      <a:pt x="250" y="18"/>
                      <a:pt x="212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7"/>
              <p:cNvSpPr/>
              <p:nvPr/>
            </p:nvSpPr>
            <p:spPr>
              <a:xfrm rot="121333" flipH="1">
                <a:off x="8607246" y="2235491"/>
                <a:ext cx="15079" cy="259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33" extrusionOk="0">
                    <a:moveTo>
                      <a:pt x="163" y="1"/>
                    </a:moveTo>
                    <a:cubicBezTo>
                      <a:pt x="86" y="1"/>
                      <a:pt x="1" y="70"/>
                      <a:pt x="36" y="155"/>
                    </a:cubicBezTo>
                    <a:cubicBezTo>
                      <a:pt x="154" y="434"/>
                      <a:pt x="245" y="776"/>
                      <a:pt x="443" y="1008"/>
                    </a:cubicBezTo>
                    <a:cubicBezTo>
                      <a:pt x="457" y="1025"/>
                      <a:pt x="478" y="1033"/>
                      <a:pt x="500" y="1033"/>
                    </a:cubicBezTo>
                    <a:cubicBezTo>
                      <a:pt x="548" y="1033"/>
                      <a:pt x="600" y="995"/>
                      <a:pt x="594" y="943"/>
                    </a:cubicBezTo>
                    <a:cubicBezTo>
                      <a:pt x="561" y="639"/>
                      <a:pt x="382" y="338"/>
                      <a:pt x="257" y="60"/>
                    </a:cubicBezTo>
                    <a:cubicBezTo>
                      <a:pt x="239" y="19"/>
                      <a:pt x="202" y="1"/>
                      <a:pt x="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7"/>
              <p:cNvSpPr/>
              <p:nvPr/>
            </p:nvSpPr>
            <p:spPr>
              <a:xfrm rot="121333" flipH="1">
                <a:off x="8628011" y="2286892"/>
                <a:ext cx="12595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37" extrusionOk="0">
                    <a:moveTo>
                      <a:pt x="116" y="0"/>
                    </a:moveTo>
                    <a:cubicBezTo>
                      <a:pt x="57" y="0"/>
                      <a:pt x="0" y="49"/>
                      <a:pt x="12" y="128"/>
                    </a:cubicBezTo>
                    <a:cubicBezTo>
                      <a:pt x="31" y="257"/>
                      <a:pt x="54" y="383"/>
                      <a:pt x="96" y="508"/>
                    </a:cubicBezTo>
                    <a:cubicBezTo>
                      <a:pt x="133" y="622"/>
                      <a:pt x="164" y="763"/>
                      <a:pt x="278" y="820"/>
                    </a:cubicBezTo>
                    <a:cubicBezTo>
                      <a:pt x="299" y="831"/>
                      <a:pt x="325" y="837"/>
                      <a:pt x="350" y="837"/>
                    </a:cubicBezTo>
                    <a:cubicBezTo>
                      <a:pt x="411" y="837"/>
                      <a:pt x="473" y="805"/>
                      <a:pt x="483" y="740"/>
                    </a:cubicBezTo>
                    <a:cubicBezTo>
                      <a:pt x="502" y="607"/>
                      <a:pt x="438" y="527"/>
                      <a:pt x="377" y="413"/>
                    </a:cubicBezTo>
                    <a:cubicBezTo>
                      <a:pt x="319" y="299"/>
                      <a:pt x="263" y="188"/>
                      <a:pt x="217" y="71"/>
                    </a:cubicBezTo>
                    <a:cubicBezTo>
                      <a:pt x="196" y="22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7"/>
              <p:cNvSpPr/>
              <p:nvPr/>
            </p:nvSpPr>
            <p:spPr>
              <a:xfrm rot="121333" flipH="1">
                <a:off x="8655610" y="2268013"/>
                <a:ext cx="10036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91" extrusionOk="0">
                    <a:moveTo>
                      <a:pt x="132" y="1"/>
                    </a:moveTo>
                    <a:cubicBezTo>
                      <a:pt x="88" y="1"/>
                      <a:pt x="47" y="24"/>
                      <a:pt x="39" y="77"/>
                    </a:cubicBezTo>
                    <a:cubicBezTo>
                      <a:pt x="4" y="289"/>
                      <a:pt x="1" y="693"/>
                      <a:pt x="240" y="784"/>
                    </a:cubicBezTo>
                    <a:cubicBezTo>
                      <a:pt x="252" y="789"/>
                      <a:pt x="263" y="791"/>
                      <a:pt x="275" y="791"/>
                    </a:cubicBezTo>
                    <a:cubicBezTo>
                      <a:pt x="335" y="791"/>
                      <a:pt x="382" y="728"/>
                      <a:pt x="389" y="670"/>
                    </a:cubicBezTo>
                    <a:cubicBezTo>
                      <a:pt x="400" y="571"/>
                      <a:pt x="324" y="491"/>
                      <a:pt x="290" y="400"/>
                    </a:cubicBezTo>
                    <a:cubicBezTo>
                      <a:pt x="255" y="305"/>
                      <a:pt x="244" y="206"/>
                      <a:pt x="248" y="107"/>
                    </a:cubicBezTo>
                    <a:cubicBezTo>
                      <a:pt x="250" y="40"/>
                      <a:pt x="189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7"/>
              <p:cNvSpPr/>
              <p:nvPr/>
            </p:nvSpPr>
            <p:spPr>
              <a:xfrm rot="121333" flipH="1">
                <a:off x="8653265" y="2229679"/>
                <a:ext cx="17638" cy="2325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27" extrusionOk="0">
                    <a:moveTo>
                      <a:pt x="129" y="1"/>
                    </a:moveTo>
                    <a:cubicBezTo>
                      <a:pt x="65" y="1"/>
                      <a:pt x="0" y="42"/>
                      <a:pt x="6" y="116"/>
                    </a:cubicBezTo>
                    <a:cubicBezTo>
                      <a:pt x="29" y="298"/>
                      <a:pt x="79" y="473"/>
                      <a:pt x="174" y="625"/>
                    </a:cubicBezTo>
                    <a:cubicBezTo>
                      <a:pt x="257" y="754"/>
                      <a:pt x="429" y="895"/>
                      <a:pt x="585" y="925"/>
                    </a:cubicBezTo>
                    <a:cubicBezTo>
                      <a:pt x="590" y="926"/>
                      <a:pt x="595" y="927"/>
                      <a:pt x="599" y="927"/>
                    </a:cubicBezTo>
                    <a:cubicBezTo>
                      <a:pt x="652" y="927"/>
                      <a:pt x="703" y="871"/>
                      <a:pt x="664" y="818"/>
                    </a:cubicBezTo>
                    <a:cubicBezTo>
                      <a:pt x="631" y="765"/>
                      <a:pt x="580" y="723"/>
                      <a:pt x="543" y="674"/>
                    </a:cubicBezTo>
                    <a:cubicBezTo>
                      <a:pt x="494" y="618"/>
                      <a:pt x="459" y="549"/>
                      <a:pt x="413" y="488"/>
                    </a:cubicBezTo>
                    <a:cubicBezTo>
                      <a:pt x="326" y="367"/>
                      <a:pt x="269" y="233"/>
                      <a:pt x="243" y="85"/>
                    </a:cubicBezTo>
                    <a:cubicBezTo>
                      <a:pt x="231" y="27"/>
                      <a:pt x="18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7"/>
              <p:cNvSpPr/>
              <p:nvPr/>
            </p:nvSpPr>
            <p:spPr>
              <a:xfrm rot="121333" flipH="1">
                <a:off x="8643225" y="2200403"/>
                <a:ext cx="13348" cy="23308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29" extrusionOk="0">
                    <a:moveTo>
                      <a:pt x="123" y="1"/>
                    </a:moveTo>
                    <a:cubicBezTo>
                      <a:pt x="61" y="1"/>
                      <a:pt x="0" y="67"/>
                      <a:pt x="37" y="142"/>
                    </a:cubicBezTo>
                    <a:cubicBezTo>
                      <a:pt x="94" y="268"/>
                      <a:pt x="140" y="402"/>
                      <a:pt x="178" y="535"/>
                    </a:cubicBezTo>
                    <a:cubicBezTo>
                      <a:pt x="212" y="649"/>
                      <a:pt x="231" y="781"/>
                      <a:pt x="296" y="881"/>
                    </a:cubicBezTo>
                    <a:cubicBezTo>
                      <a:pt x="315" y="912"/>
                      <a:pt x="351" y="928"/>
                      <a:pt x="386" y="928"/>
                    </a:cubicBezTo>
                    <a:cubicBezTo>
                      <a:pt x="428" y="928"/>
                      <a:pt x="468" y="905"/>
                      <a:pt x="478" y="858"/>
                    </a:cubicBezTo>
                    <a:cubicBezTo>
                      <a:pt x="531" y="584"/>
                      <a:pt x="342" y="272"/>
                      <a:pt x="201" y="48"/>
                    </a:cubicBezTo>
                    <a:cubicBezTo>
                      <a:pt x="181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7"/>
              <p:cNvSpPr/>
              <p:nvPr/>
            </p:nvSpPr>
            <p:spPr>
              <a:xfrm rot="121333" flipH="1">
                <a:off x="8625507" y="2163727"/>
                <a:ext cx="14753" cy="2526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7" extrusionOk="0">
                    <a:moveTo>
                      <a:pt x="120" y="1"/>
                    </a:moveTo>
                    <a:cubicBezTo>
                      <a:pt x="60" y="1"/>
                      <a:pt x="0" y="53"/>
                      <a:pt x="18" y="128"/>
                    </a:cubicBezTo>
                    <a:cubicBezTo>
                      <a:pt x="98" y="435"/>
                      <a:pt x="151" y="789"/>
                      <a:pt x="424" y="995"/>
                    </a:cubicBezTo>
                    <a:cubicBezTo>
                      <a:pt x="437" y="1003"/>
                      <a:pt x="450" y="1007"/>
                      <a:pt x="463" y="1007"/>
                    </a:cubicBezTo>
                    <a:cubicBezTo>
                      <a:pt x="505" y="1007"/>
                      <a:pt x="540" y="963"/>
                      <a:pt x="546" y="922"/>
                    </a:cubicBezTo>
                    <a:cubicBezTo>
                      <a:pt x="588" y="599"/>
                      <a:pt x="368" y="310"/>
                      <a:pt x="204" y="47"/>
                    </a:cubicBezTo>
                    <a:cubicBezTo>
                      <a:pt x="183" y="15"/>
                      <a:pt x="152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7"/>
              <p:cNvSpPr/>
              <p:nvPr/>
            </p:nvSpPr>
            <p:spPr>
              <a:xfrm rot="121333" flipH="1">
                <a:off x="8693575" y="2165574"/>
                <a:ext cx="10337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8" extrusionOk="0">
                    <a:moveTo>
                      <a:pt x="130" y="0"/>
                    </a:moveTo>
                    <a:cubicBezTo>
                      <a:pt x="66" y="0"/>
                      <a:pt x="1" y="42"/>
                      <a:pt x="9" y="120"/>
                    </a:cubicBezTo>
                    <a:cubicBezTo>
                      <a:pt x="24" y="253"/>
                      <a:pt x="29" y="382"/>
                      <a:pt x="43" y="515"/>
                    </a:cubicBezTo>
                    <a:cubicBezTo>
                      <a:pt x="55" y="633"/>
                      <a:pt x="59" y="766"/>
                      <a:pt x="176" y="823"/>
                    </a:cubicBezTo>
                    <a:cubicBezTo>
                      <a:pt x="195" y="832"/>
                      <a:pt x="216" y="837"/>
                      <a:pt x="236" y="837"/>
                    </a:cubicBezTo>
                    <a:cubicBezTo>
                      <a:pt x="266" y="837"/>
                      <a:pt x="295" y="827"/>
                      <a:pt x="317" y="805"/>
                    </a:cubicBezTo>
                    <a:cubicBezTo>
                      <a:pt x="412" y="709"/>
                      <a:pt x="374" y="591"/>
                      <a:pt x="348" y="473"/>
                    </a:cubicBezTo>
                    <a:cubicBezTo>
                      <a:pt x="317" y="344"/>
                      <a:pt x="280" y="219"/>
                      <a:pt x="249" y="86"/>
                    </a:cubicBezTo>
                    <a:cubicBezTo>
                      <a:pt x="235" y="28"/>
                      <a:pt x="183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7"/>
              <p:cNvSpPr/>
              <p:nvPr/>
            </p:nvSpPr>
            <p:spPr>
              <a:xfrm rot="121333" flipH="1">
                <a:off x="8670380" y="2145590"/>
                <a:ext cx="11165" cy="2250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97" extrusionOk="0">
                    <a:moveTo>
                      <a:pt x="130" y="0"/>
                    </a:moveTo>
                    <a:cubicBezTo>
                      <a:pt x="77" y="0"/>
                      <a:pt x="20" y="39"/>
                      <a:pt x="15" y="104"/>
                    </a:cubicBezTo>
                    <a:cubicBezTo>
                      <a:pt x="0" y="355"/>
                      <a:pt x="11" y="762"/>
                      <a:pt x="285" y="884"/>
                    </a:cubicBezTo>
                    <a:cubicBezTo>
                      <a:pt x="302" y="892"/>
                      <a:pt x="319" y="896"/>
                      <a:pt x="335" y="896"/>
                    </a:cubicBezTo>
                    <a:cubicBezTo>
                      <a:pt x="385" y="896"/>
                      <a:pt x="424" y="859"/>
                      <a:pt x="429" y="804"/>
                    </a:cubicBezTo>
                    <a:cubicBezTo>
                      <a:pt x="445" y="679"/>
                      <a:pt x="388" y="560"/>
                      <a:pt x="342" y="446"/>
                    </a:cubicBezTo>
                    <a:cubicBezTo>
                      <a:pt x="297" y="329"/>
                      <a:pt x="247" y="200"/>
                      <a:pt x="220" y="74"/>
                    </a:cubicBezTo>
                    <a:cubicBezTo>
                      <a:pt x="209" y="23"/>
                      <a:pt x="170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7"/>
              <p:cNvSpPr/>
              <p:nvPr/>
            </p:nvSpPr>
            <p:spPr>
              <a:xfrm rot="121333" flipH="1">
                <a:off x="8653945" y="2100389"/>
                <a:ext cx="13523" cy="21426"/>
              </a:xfrm>
              <a:custGeom>
                <a:avLst/>
                <a:gdLst/>
                <a:ahLst/>
                <a:cxnLst/>
                <a:rect l="l" t="t" r="r" b="b"/>
                <a:pathLst>
                  <a:path w="539" h="854" extrusionOk="0">
                    <a:moveTo>
                      <a:pt x="174" y="1"/>
                    </a:moveTo>
                    <a:cubicBezTo>
                      <a:pt x="90" y="1"/>
                      <a:pt x="1" y="80"/>
                      <a:pt x="29" y="180"/>
                    </a:cubicBezTo>
                    <a:cubicBezTo>
                      <a:pt x="63" y="314"/>
                      <a:pt x="105" y="446"/>
                      <a:pt x="143" y="575"/>
                    </a:cubicBezTo>
                    <a:cubicBezTo>
                      <a:pt x="181" y="701"/>
                      <a:pt x="234" y="796"/>
                      <a:pt x="356" y="849"/>
                    </a:cubicBezTo>
                    <a:cubicBezTo>
                      <a:pt x="364" y="852"/>
                      <a:pt x="373" y="854"/>
                      <a:pt x="383" y="854"/>
                    </a:cubicBezTo>
                    <a:cubicBezTo>
                      <a:pt x="420" y="854"/>
                      <a:pt x="462" y="831"/>
                      <a:pt x="478" y="800"/>
                    </a:cubicBezTo>
                    <a:cubicBezTo>
                      <a:pt x="539" y="679"/>
                      <a:pt x="500" y="565"/>
                      <a:pt x="451" y="446"/>
                    </a:cubicBezTo>
                    <a:cubicBezTo>
                      <a:pt x="397" y="321"/>
                      <a:pt x="344" y="195"/>
                      <a:pt x="283" y="70"/>
                    </a:cubicBezTo>
                    <a:cubicBezTo>
                      <a:pt x="259" y="21"/>
                      <a:pt x="217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7"/>
              <p:cNvSpPr/>
              <p:nvPr/>
            </p:nvSpPr>
            <p:spPr>
              <a:xfrm rot="121333" flipH="1">
                <a:off x="8693259" y="2047174"/>
                <a:ext cx="9258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15" extrusionOk="0">
                    <a:moveTo>
                      <a:pt x="68" y="0"/>
                    </a:moveTo>
                    <a:cubicBezTo>
                      <a:pt x="33" y="0"/>
                      <a:pt x="1" y="22"/>
                      <a:pt x="7" y="68"/>
                    </a:cubicBezTo>
                    <a:cubicBezTo>
                      <a:pt x="45" y="375"/>
                      <a:pt x="56" y="691"/>
                      <a:pt x="197" y="972"/>
                    </a:cubicBezTo>
                    <a:cubicBezTo>
                      <a:pt x="213" y="1002"/>
                      <a:pt x="240" y="1015"/>
                      <a:pt x="267" y="1015"/>
                    </a:cubicBezTo>
                    <a:cubicBezTo>
                      <a:pt x="313" y="1015"/>
                      <a:pt x="362" y="979"/>
                      <a:pt x="364" y="926"/>
                    </a:cubicBezTo>
                    <a:cubicBezTo>
                      <a:pt x="368" y="619"/>
                      <a:pt x="239" y="337"/>
                      <a:pt x="140" y="48"/>
                    </a:cubicBezTo>
                    <a:cubicBezTo>
                      <a:pt x="129" y="17"/>
                      <a:pt x="98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7"/>
              <p:cNvSpPr/>
              <p:nvPr/>
            </p:nvSpPr>
            <p:spPr>
              <a:xfrm rot="121333" flipH="1">
                <a:off x="8711237" y="2064170"/>
                <a:ext cx="10412" cy="169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75" extrusionOk="0">
                    <a:moveTo>
                      <a:pt x="172" y="1"/>
                    </a:moveTo>
                    <a:cubicBezTo>
                      <a:pt x="124" y="1"/>
                      <a:pt x="73" y="28"/>
                      <a:pt x="65" y="78"/>
                    </a:cubicBezTo>
                    <a:cubicBezTo>
                      <a:pt x="34" y="241"/>
                      <a:pt x="0" y="461"/>
                      <a:pt x="99" y="610"/>
                    </a:cubicBezTo>
                    <a:cubicBezTo>
                      <a:pt x="128" y="654"/>
                      <a:pt x="171" y="674"/>
                      <a:pt x="213" y="674"/>
                    </a:cubicBezTo>
                    <a:cubicBezTo>
                      <a:pt x="270" y="674"/>
                      <a:pt x="326" y="638"/>
                      <a:pt x="350" y="575"/>
                    </a:cubicBezTo>
                    <a:cubicBezTo>
                      <a:pt x="414" y="412"/>
                      <a:pt x="323" y="203"/>
                      <a:pt x="258" y="51"/>
                    </a:cubicBezTo>
                    <a:cubicBezTo>
                      <a:pt x="244" y="16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rgbClr val="FFA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7"/>
              <p:cNvSpPr/>
              <p:nvPr/>
            </p:nvSpPr>
            <p:spPr>
              <a:xfrm rot="121333" flipH="1">
                <a:off x="8710904" y="2115966"/>
                <a:ext cx="9860" cy="1891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54" extrusionOk="0">
                    <a:moveTo>
                      <a:pt x="150" y="0"/>
                    </a:moveTo>
                    <a:cubicBezTo>
                      <a:pt x="117" y="0"/>
                      <a:pt x="86" y="18"/>
                      <a:pt x="81" y="59"/>
                    </a:cubicBezTo>
                    <a:cubicBezTo>
                      <a:pt x="54" y="241"/>
                      <a:pt x="1" y="534"/>
                      <a:pt x="111" y="698"/>
                    </a:cubicBezTo>
                    <a:cubicBezTo>
                      <a:pt x="136" y="732"/>
                      <a:pt x="179" y="754"/>
                      <a:pt x="220" y="754"/>
                    </a:cubicBezTo>
                    <a:cubicBezTo>
                      <a:pt x="257" y="754"/>
                      <a:pt x="291" y="737"/>
                      <a:pt x="309" y="698"/>
                    </a:cubicBezTo>
                    <a:cubicBezTo>
                      <a:pt x="392" y="512"/>
                      <a:pt x="301" y="245"/>
                      <a:pt x="241" y="59"/>
                    </a:cubicBezTo>
                    <a:cubicBezTo>
                      <a:pt x="229" y="23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7"/>
              <p:cNvSpPr/>
              <p:nvPr/>
            </p:nvSpPr>
            <p:spPr>
              <a:xfrm rot="121333" flipH="1">
                <a:off x="8682092" y="2098185"/>
                <a:ext cx="14251" cy="3128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47" extrusionOk="0">
                    <a:moveTo>
                      <a:pt x="122" y="1"/>
                    </a:moveTo>
                    <a:cubicBezTo>
                      <a:pt x="74" y="1"/>
                      <a:pt x="27" y="33"/>
                      <a:pt x="23" y="99"/>
                    </a:cubicBezTo>
                    <a:cubicBezTo>
                      <a:pt x="0" y="460"/>
                      <a:pt x="16" y="985"/>
                      <a:pt x="331" y="1224"/>
                    </a:cubicBezTo>
                    <a:cubicBezTo>
                      <a:pt x="352" y="1240"/>
                      <a:pt x="376" y="1247"/>
                      <a:pt x="401" y="1247"/>
                    </a:cubicBezTo>
                    <a:cubicBezTo>
                      <a:pt x="481" y="1247"/>
                      <a:pt x="568" y="1176"/>
                      <a:pt x="559" y="1091"/>
                    </a:cubicBezTo>
                    <a:cubicBezTo>
                      <a:pt x="540" y="928"/>
                      <a:pt x="445" y="802"/>
                      <a:pt x="384" y="651"/>
                    </a:cubicBezTo>
                    <a:cubicBezTo>
                      <a:pt x="316" y="479"/>
                      <a:pt x="251" y="286"/>
                      <a:pt x="228" y="99"/>
                    </a:cubicBezTo>
                    <a:cubicBezTo>
                      <a:pt x="221" y="34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7"/>
              <p:cNvSpPr/>
              <p:nvPr/>
            </p:nvSpPr>
            <p:spPr>
              <a:xfrm rot="121333" flipH="1">
                <a:off x="8489157" y="2381122"/>
                <a:ext cx="677669" cy="263641"/>
              </a:xfrm>
              <a:custGeom>
                <a:avLst/>
                <a:gdLst/>
                <a:ahLst/>
                <a:cxnLst/>
                <a:rect l="l" t="t" r="r" b="b"/>
                <a:pathLst>
                  <a:path w="27010" h="10508" extrusionOk="0">
                    <a:moveTo>
                      <a:pt x="4007" y="1"/>
                    </a:moveTo>
                    <a:cubicBezTo>
                      <a:pt x="3262" y="1"/>
                      <a:pt x="2716" y="181"/>
                      <a:pt x="2434" y="588"/>
                    </a:cubicBezTo>
                    <a:cubicBezTo>
                      <a:pt x="0" y="4110"/>
                      <a:pt x="27009" y="10508"/>
                      <a:pt x="27009" y="10508"/>
                    </a:cubicBezTo>
                    <a:cubicBezTo>
                      <a:pt x="27009" y="10508"/>
                      <a:pt x="9698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7"/>
              <p:cNvSpPr/>
              <p:nvPr/>
            </p:nvSpPr>
            <p:spPr>
              <a:xfrm rot="121333" flipH="1">
                <a:off x="9041960" y="2443808"/>
                <a:ext cx="28477" cy="1947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776" extrusionOk="0">
                    <a:moveTo>
                      <a:pt x="145" y="1"/>
                    </a:moveTo>
                    <a:cubicBezTo>
                      <a:pt x="64" y="1"/>
                      <a:pt x="0" y="104"/>
                      <a:pt x="72" y="174"/>
                    </a:cubicBezTo>
                    <a:cubicBezTo>
                      <a:pt x="206" y="299"/>
                      <a:pt x="335" y="417"/>
                      <a:pt x="483" y="527"/>
                    </a:cubicBezTo>
                    <a:cubicBezTo>
                      <a:pt x="624" y="634"/>
                      <a:pt x="772" y="759"/>
                      <a:pt x="947" y="775"/>
                    </a:cubicBezTo>
                    <a:cubicBezTo>
                      <a:pt x="952" y="775"/>
                      <a:pt x="956" y="775"/>
                      <a:pt x="960" y="775"/>
                    </a:cubicBezTo>
                    <a:cubicBezTo>
                      <a:pt x="1060" y="775"/>
                      <a:pt x="1135" y="638"/>
                      <a:pt x="1076" y="554"/>
                    </a:cubicBezTo>
                    <a:cubicBezTo>
                      <a:pt x="978" y="417"/>
                      <a:pt x="814" y="353"/>
                      <a:pt x="670" y="273"/>
                    </a:cubicBezTo>
                    <a:cubicBezTo>
                      <a:pt x="510" y="185"/>
                      <a:pt x="351" y="102"/>
                      <a:pt x="195" y="14"/>
                    </a:cubicBezTo>
                    <a:cubicBezTo>
                      <a:pt x="178" y="5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7"/>
              <p:cNvSpPr/>
              <p:nvPr/>
            </p:nvSpPr>
            <p:spPr>
              <a:xfrm rot="121333" flipH="1">
                <a:off x="9038185" y="2425594"/>
                <a:ext cx="23986" cy="1653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659" extrusionOk="0">
                    <a:moveTo>
                      <a:pt x="142" y="1"/>
                    </a:moveTo>
                    <a:cubicBezTo>
                      <a:pt x="53" y="1"/>
                      <a:pt x="1" y="119"/>
                      <a:pt x="66" y="188"/>
                    </a:cubicBezTo>
                    <a:cubicBezTo>
                      <a:pt x="180" y="305"/>
                      <a:pt x="298" y="408"/>
                      <a:pt x="431" y="500"/>
                    </a:cubicBezTo>
                    <a:cubicBezTo>
                      <a:pt x="539" y="569"/>
                      <a:pt x="642" y="658"/>
                      <a:pt x="769" y="658"/>
                    </a:cubicBezTo>
                    <a:cubicBezTo>
                      <a:pt x="793" y="658"/>
                      <a:pt x="819" y="655"/>
                      <a:pt x="845" y="648"/>
                    </a:cubicBezTo>
                    <a:cubicBezTo>
                      <a:pt x="917" y="625"/>
                      <a:pt x="955" y="553"/>
                      <a:pt x="940" y="484"/>
                    </a:cubicBezTo>
                    <a:cubicBezTo>
                      <a:pt x="906" y="321"/>
                      <a:pt x="747" y="260"/>
                      <a:pt x="613" y="188"/>
                    </a:cubicBezTo>
                    <a:cubicBezTo>
                      <a:pt x="473" y="107"/>
                      <a:pt x="328" y="51"/>
                      <a:pt x="172" y="5"/>
                    </a:cubicBezTo>
                    <a:cubicBezTo>
                      <a:pt x="161" y="2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7"/>
              <p:cNvSpPr/>
              <p:nvPr/>
            </p:nvSpPr>
            <p:spPr>
              <a:xfrm rot="121333" flipH="1">
                <a:off x="9017932" y="2405023"/>
                <a:ext cx="35502" cy="1623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47" extrusionOk="0">
                    <a:moveTo>
                      <a:pt x="171" y="0"/>
                    </a:moveTo>
                    <a:cubicBezTo>
                      <a:pt x="44" y="0"/>
                      <a:pt x="0" y="175"/>
                      <a:pt x="133" y="222"/>
                    </a:cubicBezTo>
                    <a:cubicBezTo>
                      <a:pt x="510" y="359"/>
                      <a:pt x="871" y="576"/>
                      <a:pt x="1266" y="644"/>
                    </a:cubicBezTo>
                    <a:cubicBezTo>
                      <a:pt x="1273" y="646"/>
                      <a:pt x="1279" y="646"/>
                      <a:pt x="1285" y="646"/>
                    </a:cubicBezTo>
                    <a:cubicBezTo>
                      <a:pt x="1363" y="646"/>
                      <a:pt x="1414" y="555"/>
                      <a:pt x="1354" y="488"/>
                    </a:cubicBezTo>
                    <a:cubicBezTo>
                      <a:pt x="1061" y="165"/>
                      <a:pt x="609" y="67"/>
                      <a:pt x="194" y="2"/>
                    </a:cubicBezTo>
                    <a:cubicBezTo>
                      <a:pt x="186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7"/>
              <p:cNvSpPr/>
              <p:nvPr/>
            </p:nvSpPr>
            <p:spPr>
              <a:xfrm rot="121333" flipH="1">
                <a:off x="8969278" y="2480837"/>
                <a:ext cx="25993" cy="1377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49" extrusionOk="0">
                    <a:moveTo>
                      <a:pt x="134" y="0"/>
                    </a:moveTo>
                    <a:cubicBezTo>
                      <a:pt x="5" y="0"/>
                      <a:pt x="1" y="180"/>
                      <a:pt x="85" y="245"/>
                    </a:cubicBezTo>
                    <a:cubicBezTo>
                      <a:pt x="199" y="332"/>
                      <a:pt x="347" y="385"/>
                      <a:pt x="476" y="447"/>
                    </a:cubicBezTo>
                    <a:cubicBezTo>
                      <a:pt x="602" y="503"/>
                      <a:pt x="731" y="545"/>
                      <a:pt x="868" y="549"/>
                    </a:cubicBezTo>
                    <a:cubicBezTo>
                      <a:pt x="978" y="549"/>
                      <a:pt x="1035" y="408"/>
                      <a:pt x="959" y="332"/>
                    </a:cubicBezTo>
                    <a:cubicBezTo>
                      <a:pt x="853" y="234"/>
                      <a:pt x="720" y="173"/>
                      <a:pt x="583" y="124"/>
                    </a:cubicBezTo>
                    <a:cubicBezTo>
                      <a:pt x="442" y="74"/>
                      <a:pt x="297" y="17"/>
                      <a:pt x="153" y="1"/>
                    </a:cubicBezTo>
                    <a:cubicBezTo>
                      <a:pt x="146" y="0"/>
                      <a:pt x="140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7"/>
              <p:cNvSpPr/>
              <p:nvPr/>
            </p:nvSpPr>
            <p:spPr>
              <a:xfrm rot="121333" flipH="1">
                <a:off x="8946828" y="2457911"/>
                <a:ext cx="32140" cy="1743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95" extrusionOk="0">
                    <a:moveTo>
                      <a:pt x="174" y="1"/>
                    </a:moveTo>
                    <a:cubicBezTo>
                      <a:pt x="40" y="1"/>
                      <a:pt x="0" y="204"/>
                      <a:pt x="143" y="253"/>
                    </a:cubicBezTo>
                    <a:cubicBezTo>
                      <a:pt x="444" y="363"/>
                      <a:pt x="741" y="522"/>
                      <a:pt x="1022" y="675"/>
                    </a:cubicBezTo>
                    <a:cubicBezTo>
                      <a:pt x="1047" y="688"/>
                      <a:pt x="1072" y="695"/>
                      <a:pt x="1095" y="695"/>
                    </a:cubicBezTo>
                    <a:cubicBezTo>
                      <a:pt x="1216" y="695"/>
                      <a:pt x="1281" y="521"/>
                      <a:pt x="1162" y="431"/>
                    </a:cubicBezTo>
                    <a:cubicBezTo>
                      <a:pt x="873" y="211"/>
                      <a:pt x="562" y="93"/>
                      <a:pt x="211" y="6"/>
                    </a:cubicBezTo>
                    <a:cubicBezTo>
                      <a:pt x="198" y="2"/>
                      <a:pt x="186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 rot="121333" flipH="1">
                <a:off x="9002114" y="2453400"/>
                <a:ext cx="20297" cy="1031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411" extrusionOk="0">
                    <a:moveTo>
                      <a:pt x="165" y="0"/>
                    </a:moveTo>
                    <a:cubicBezTo>
                      <a:pt x="63" y="0"/>
                      <a:pt x="1" y="153"/>
                      <a:pt x="105" y="206"/>
                    </a:cubicBezTo>
                    <a:cubicBezTo>
                      <a:pt x="270" y="285"/>
                      <a:pt x="452" y="411"/>
                      <a:pt x="638" y="411"/>
                    </a:cubicBezTo>
                    <a:cubicBezTo>
                      <a:pt x="740" y="411"/>
                      <a:pt x="809" y="269"/>
                      <a:pt x="726" y="201"/>
                    </a:cubicBezTo>
                    <a:cubicBezTo>
                      <a:pt x="581" y="76"/>
                      <a:pt x="372" y="50"/>
                      <a:pt x="193" y="4"/>
                    </a:cubicBezTo>
                    <a:cubicBezTo>
                      <a:pt x="184" y="1"/>
                      <a:pt x="174" y="0"/>
                      <a:pt x="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 rot="121333" flipH="1">
                <a:off x="8891577" y="2498032"/>
                <a:ext cx="24839" cy="13498"/>
              </a:xfrm>
              <a:custGeom>
                <a:avLst/>
                <a:gdLst/>
                <a:ahLst/>
                <a:cxnLst/>
                <a:rect l="l" t="t" r="r" b="b"/>
                <a:pathLst>
                  <a:path w="990" h="538" extrusionOk="0">
                    <a:moveTo>
                      <a:pt x="116" y="0"/>
                    </a:moveTo>
                    <a:cubicBezTo>
                      <a:pt x="34" y="0"/>
                      <a:pt x="0" y="108"/>
                      <a:pt x="51" y="169"/>
                    </a:cubicBezTo>
                    <a:cubicBezTo>
                      <a:pt x="138" y="287"/>
                      <a:pt x="291" y="370"/>
                      <a:pt x="424" y="431"/>
                    </a:cubicBezTo>
                    <a:cubicBezTo>
                      <a:pt x="522" y="479"/>
                      <a:pt x="645" y="537"/>
                      <a:pt x="760" y="537"/>
                    </a:cubicBezTo>
                    <a:cubicBezTo>
                      <a:pt x="792" y="537"/>
                      <a:pt x="823" y="533"/>
                      <a:pt x="853" y="522"/>
                    </a:cubicBezTo>
                    <a:cubicBezTo>
                      <a:pt x="941" y="492"/>
                      <a:pt x="990" y="374"/>
                      <a:pt x="910" y="301"/>
                    </a:cubicBezTo>
                    <a:cubicBezTo>
                      <a:pt x="812" y="215"/>
                      <a:pt x="663" y="206"/>
                      <a:pt x="534" y="164"/>
                    </a:cubicBezTo>
                    <a:cubicBezTo>
                      <a:pt x="401" y="123"/>
                      <a:pt x="279" y="50"/>
                      <a:pt x="146" y="5"/>
                    </a:cubicBezTo>
                    <a:cubicBezTo>
                      <a:pt x="135" y="2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 rot="121333" flipH="1">
                <a:off x="8874868" y="2474411"/>
                <a:ext cx="27197" cy="1184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72" extrusionOk="0">
                    <a:moveTo>
                      <a:pt x="216" y="0"/>
                    </a:moveTo>
                    <a:cubicBezTo>
                      <a:pt x="56" y="0"/>
                      <a:pt x="1" y="239"/>
                      <a:pt x="171" y="293"/>
                    </a:cubicBezTo>
                    <a:cubicBezTo>
                      <a:pt x="304" y="331"/>
                      <a:pt x="438" y="369"/>
                      <a:pt x="566" y="407"/>
                    </a:cubicBezTo>
                    <a:cubicBezTo>
                      <a:pt x="662" y="436"/>
                      <a:pt x="756" y="472"/>
                      <a:pt x="852" y="472"/>
                    </a:cubicBezTo>
                    <a:cubicBezTo>
                      <a:pt x="882" y="472"/>
                      <a:pt x="913" y="468"/>
                      <a:pt x="943" y="460"/>
                    </a:cubicBezTo>
                    <a:cubicBezTo>
                      <a:pt x="1042" y="434"/>
                      <a:pt x="1084" y="297"/>
                      <a:pt x="1004" y="225"/>
                    </a:cubicBezTo>
                    <a:cubicBezTo>
                      <a:pt x="908" y="133"/>
                      <a:pt x="783" y="118"/>
                      <a:pt x="654" y="92"/>
                    </a:cubicBezTo>
                    <a:cubicBezTo>
                      <a:pt x="521" y="65"/>
                      <a:pt x="388" y="34"/>
                      <a:pt x="251" y="4"/>
                    </a:cubicBezTo>
                    <a:cubicBezTo>
                      <a:pt x="239" y="1"/>
                      <a:pt x="22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 rot="121333" flipH="1">
                <a:off x="8918457" y="2443838"/>
                <a:ext cx="19971" cy="988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94" extrusionOk="0">
                    <a:moveTo>
                      <a:pt x="136" y="0"/>
                    </a:moveTo>
                    <a:cubicBezTo>
                      <a:pt x="23" y="0"/>
                      <a:pt x="1" y="187"/>
                      <a:pt x="115" y="213"/>
                    </a:cubicBezTo>
                    <a:cubicBezTo>
                      <a:pt x="210" y="232"/>
                      <a:pt x="305" y="259"/>
                      <a:pt x="396" y="297"/>
                    </a:cubicBezTo>
                    <a:cubicBezTo>
                      <a:pt x="477" y="329"/>
                      <a:pt x="555" y="393"/>
                      <a:pt x="642" y="393"/>
                    </a:cubicBezTo>
                    <a:cubicBezTo>
                      <a:pt x="649" y="393"/>
                      <a:pt x="656" y="393"/>
                      <a:pt x="663" y="392"/>
                    </a:cubicBezTo>
                    <a:cubicBezTo>
                      <a:pt x="747" y="385"/>
                      <a:pt x="796" y="309"/>
                      <a:pt x="758" y="232"/>
                    </a:cubicBezTo>
                    <a:cubicBezTo>
                      <a:pt x="705" y="134"/>
                      <a:pt x="579" y="104"/>
                      <a:pt x="480" y="69"/>
                    </a:cubicBezTo>
                    <a:cubicBezTo>
                      <a:pt x="370" y="35"/>
                      <a:pt x="256" y="16"/>
                      <a:pt x="145" y="0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7"/>
              <p:cNvSpPr/>
              <p:nvPr/>
            </p:nvSpPr>
            <p:spPr>
              <a:xfrm rot="121333" flipH="1">
                <a:off x="8835271" y="2505474"/>
                <a:ext cx="27172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560" extrusionOk="0">
                    <a:moveTo>
                      <a:pt x="100" y="0"/>
                    </a:moveTo>
                    <a:cubicBezTo>
                      <a:pt x="32" y="0"/>
                      <a:pt x="1" y="93"/>
                      <a:pt x="49" y="137"/>
                    </a:cubicBezTo>
                    <a:cubicBezTo>
                      <a:pt x="170" y="255"/>
                      <a:pt x="319" y="342"/>
                      <a:pt x="467" y="418"/>
                    </a:cubicBezTo>
                    <a:cubicBezTo>
                      <a:pt x="605" y="489"/>
                      <a:pt x="750" y="560"/>
                      <a:pt x="904" y="560"/>
                    </a:cubicBezTo>
                    <a:cubicBezTo>
                      <a:pt x="915" y="560"/>
                      <a:pt x="927" y="559"/>
                      <a:pt x="939" y="559"/>
                    </a:cubicBezTo>
                    <a:cubicBezTo>
                      <a:pt x="1041" y="551"/>
                      <a:pt x="1083" y="441"/>
                      <a:pt x="1018" y="365"/>
                    </a:cubicBezTo>
                    <a:cubicBezTo>
                      <a:pt x="916" y="232"/>
                      <a:pt x="752" y="171"/>
                      <a:pt x="596" y="118"/>
                    </a:cubicBezTo>
                    <a:cubicBezTo>
                      <a:pt x="437" y="60"/>
                      <a:pt x="273" y="8"/>
                      <a:pt x="105" y="0"/>
                    </a:cubicBezTo>
                    <a:cubicBezTo>
                      <a:pt x="104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7"/>
              <p:cNvSpPr/>
              <p:nvPr/>
            </p:nvSpPr>
            <p:spPr>
              <a:xfrm rot="121333" flipH="1">
                <a:off x="8800981" y="2489616"/>
                <a:ext cx="30785" cy="1432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71" extrusionOk="0">
                    <a:moveTo>
                      <a:pt x="163" y="0"/>
                    </a:moveTo>
                    <a:cubicBezTo>
                      <a:pt x="57" y="0"/>
                      <a:pt x="1" y="177"/>
                      <a:pt x="112" y="225"/>
                    </a:cubicBezTo>
                    <a:cubicBezTo>
                      <a:pt x="265" y="290"/>
                      <a:pt x="424" y="343"/>
                      <a:pt x="581" y="407"/>
                    </a:cubicBezTo>
                    <a:cubicBezTo>
                      <a:pt x="722" y="467"/>
                      <a:pt x="872" y="571"/>
                      <a:pt x="1029" y="571"/>
                    </a:cubicBezTo>
                    <a:cubicBezTo>
                      <a:pt x="1031" y="571"/>
                      <a:pt x="1034" y="571"/>
                      <a:pt x="1037" y="571"/>
                    </a:cubicBezTo>
                    <a:cubicBezTo>
                      <a:pt x="1135" y="571"/>
                      <a:pt x="1227" y="449"/>
                      <a:pt x="1158" y="362"/>
                    </a:cubicBezTo>
                    <a:cubicBezTo>
                      <a:pt x="1056" y="217"/>
                      <a:pt x="881" y="167"/>
                      <a:pt x="714" y="114"/>
                    </a:cubicBezTo>
                    <a:cubicBezTo>
                      <a:pt x="539" y="53"/>
                      <a:pt x="356" y="11"/>
                      <a:pt x="170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 rot="121333" flipH="1">
                <a:off x="8809157" y="2530646"/>
                <a:ext cx="23434" cy="15104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2" extrusionOk="0">
                    <a:moveTo>
                      <a:pt x="121" y="1"/>
                    </a:moveTo>
                    <a:cubicBezTo>
                      <a:pt x="28" y="1"/>
                      <a:pt x="0" y="140"/>
                      <a:pt x="78" y="197"/>
                    </a:cubicBezTo>
                    <a:cubicBezTo>
                      <a:pt x="184" y="277"/>
                      <a:pt x="287" y="361"/>
                      <a:pt x="394" y="441"/>
                    </a:cubicBezTo>
                    <a:cubicBezTo>
                      <a:pt x="492" y="514"/>
                      <a:pt x="602" y="601"/>
                      <a:pt x="729" y="601"/>
                    </a:cubicBezTo>
                    <a:cubicBezTo>
                      <a:pt x="734" y="601"/>
                      <a:pt x="739" y="601"/>
                      <a:pt x="744" y="601"/>
                    </a:cubicBezTo>
                    <a:cubicBezTo>
                      <a:pt x="858" y="592"/>
                      <a:pt x="933" y="475"/>
                      <a:pt x="877" y="368"/>
                    </a:cubicBezTo>
                    <a:cubicBezTo>
                      <a:pt x="808" y="243"/>
                      <a:pt x="668" y="197"/>
                      <a:pt x="542" y="148"/>
                    </a:cubicBezTo>
                    <a:cubicBezTo>
                      <a:pt x="412" y="99"/>
                      <a:pt x="284" y="57"/>
                      <a:pt x="158" y="8"/>
                    </a:cubicBezTo>
                    <a:cubicBezTo>
                      <a:pt x="145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 rot="121333" flipH="1">
                <a:off x="8756758" y="2530079"/>
                <a:ext cx="32165" cy="10914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35" extrusionOk="0">
                    <a:moveTo>
                      <a:pt x="275" y="0"/>
                    </a:moveTo>
                    <a:cubicBezTo>
                      <a:pt x="223" y="0"/>
                      <a:pt x="172" y="3"/>
                      <a:pt x="122" y="8"/>
                    </a:cubicBezTo>
                    <a:cubicBezTo>
                      <a:pt x="20" y="19"/>
                      <a:pt x="1" y="149"/>
                      <a:pt x="99" y="191"/>
                    </a:cubicBezTo>
                    <a:cubicBezTo>
                      <a:pt x="282" y="263"/>
                      <a:pt x="487" y="305"/>
                      <a:pt x="677" y="365"/>
                    </a:cubicBezTo>
                    <a:cubicBezTo>
                      <a:pt x="797" y="402"/>
                      <a:pt x="907" y="435"/>
                      <a:pt x="1024" y="435"/>
                    </a:cubicBezTo>
                    <a:cubicBezTo>
                      <a:pt x="1078" y="435"/>
                      <a:pt x="1133" y="428"/>
                      <a:pt x="1191" y="411"/>
                    </a:cubicBezTo>
                    <a:cubicBezTo>
                      <a:pt x="1263" y="388"/>
                      <a:pt x="1282" y="300"/>
                      <a:pt x="1233" y="247"/>
                    </a:cubicBezTo>
                    <a:cubicBezTo>
                      <a:pt x="1099" y="103"/>
                      <a:pt x="936" y="65"/>
                      <a:pt x="745" y="42"/>
                    </a:cubicBezTo>
                    <a:cubicBezTo>
                      <a:pt x="594" y="22"/>
                      <a:pt x="432" y="0"/>
                      <a:pt x="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 rot="121333" flipH="1">
                <a:off x="8716311" y="2547985"/>
                <a:ext cx="32315" cy="13649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44" extrusionOk="0">
                    <a:moveTo>
                      <a:pt x="299" y="1"/>
                    </a:moveTo>
                    <a:cubicBezTo>
                      <a:pt x="279" y="1"/>
                      <a:pt x="259" y="1"/>
                      <a:pt x="239" y="2"/>
                    </a:cubicBezTo>
                    <a:cubicBezTo>
                      <a:pt x="16" y="6"/>
                      <a:pt x="0" y="291"/>
                      <a:pt x="186" y="367"/>
                    </a:cubicBezTo>
                    <a:cubicBezTo>
                      <a:pt x="411" y="458"/>
                      <a:pt x="662" y="488"/>
                      <a:pt x="897" y="538"/>
                    </a:cubicBezTo>
                    <a:cubicBezTo>
                      <a:pt x="914" y="542"/>
                      <a:pt x="931" y="543"/>
                      <a:pt x="946" y="543"/>
                    </a:cubicBezTo>
                    <a:cubicBezTo>
                      <a:pt x="1199" y="543"/>
                      <a:pt x="1288" y="140"/>
                      <a:pt x="1020" y="97"/>
                    </a:cubicBezTo>
                    <a:cubicBezTo>
                      <a:pt x="784" y="58"/>
                      <a:pt x="539" y="1"/>
                      <a:pt x="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 rot="121333" flipH="1">
                <a:off x="8706602" y="2533649"/>
                <a:ext cx="23283" cy="11918"/>
              </a:xfrm>
              <a:custGeom>
                <a:avLst/>
                <a:gdLst/>
                <a:ahLst/>
                <a:cxnLst/>
                <a:rect l="l" t="t" r="r" b="b"/>
                <a:pathLst>
                  <a:path w="928" h="475" extrusionOk="0">
                    <a:moveTo>
                      <a:pt x="339" y="0"/>
                    </a:moveTo>
                    <a:cubicBezTo>
                      <a:pt x="237" y="0"/>
                      <a:pt x="137" y="21"/>
                      <a:pt x="65" y="93"/>
                    </a:cubicBezTo>
                    <a:cubicBezTo>
                      <a:pt x="1" y="154"/>
                      <a:pt x="15" y="264"/>
                      <a:pt x="92" y="309"/>
                    </a:cubicBezTo>
                    <a:cubicBezTo>
                      <a:pt x="194" y="370"/>
                      <a:pt x="331" y="359"/>
                      <a:pt x="445" y="393"/>
                    </a:cubicBezTo>
                    <a:cubicBezTo>
                      <a:pt x="502" y="412"/>
                      <a:pt x="552" y="443"/>
                      <a:pt x="608" y="462"/>
                    </a:cubicBezTo>
                    <a:cubicBezTo>
                      <a:pt x="638" y="471"/>
                      <a:pt x="665" y="475"/>
                      <a:pt x="693" y="475"/>
                    </a:cubicBezTo>
                    <a:cubicBezTo>
                      <a:pt x="730" y="475"/>
                      <a:pt x="767" y="468"/>
                      <a:pt x="806" y="462"/>
                    </a:cubicBezTo>
                    <a:cubicBezTo>
                      <a:pt x="882" y="446"/>
                      <a:pt x="928" y="355"/>
                      <a:pt x="905" y="283"/>
                    </a:cubicBezTo>
                    <a:cubicBezTo>
                      <a:pt x="856" y="104"/>
                      <a:pt x="700" y="47"/>
                      <a:pt x="529" y="17"/>
                    </a:cubicBezTo>
                    <a:cubicBezTo>
                      <a:pt x="469" y="8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7"/>
              <p:cNvSpPr/>
              <p:nvPr/>
            </p:nvSpPr>
            <p:spPr>
              <a:xfrm rot="121333" flipH="1">
                <a:off x="8655763" y="2561274"/>
                <a:ext cx="31663" cy="948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78" extrusionOk="0">
                    <a:moveTo>
                      <a:pt x="701" y="1"/>
                    </a:moveTo>
                    <a:cubicBezTo>
                      <a:pt x="511" y="1"/>
                      <a:pt x="313" y="29"/>
                      <a:pt x="156" y="29"/>
                    </a:cubicBezTo>
                    <a:cubicBezTo>
                      <a:pt x="0" y="29"/>
                      <a:pt x="0" y="266"/>
                      <a:pt x="156" y="269"/>
                    </a:cubicBezTo>
                    <a:cubicBezTo>
                      <a:pt x="339" y="277"/>
                      <a:pt x="521" y="311"/>
                      <a:pt x="704" y="341"/>
                    </a:cubicBezTo>
                    <a:cubicBezTo>
                      <a:pt x="794" y="358"/>
                      <a:pt x="884" y="377"/>
                      <a:pt x="974" y="377"/>
                    </a:cubicBezTo>
                    <a:cubicBezTo>
                      <a:pt x="1031" y="377"/>
                      <a:pt x="1087" y="369"/>
                      <a:pt x="1144" y="349"/>
                    </a:cubicBezTo>
                    <a:cubicBezTo>
                      <a:pt x="1255" y="311"/>
                      <a:pt x="1262" y="185"/>
                      <a:pt x="1175" y="121"/>
                    </a:cubicBezTo>
                    <a:cubicBezTo>
                      <a:pt x="1049" y="26"/>
                      <a:pt x="878" y="1"/>
                      <a:pt x="7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7"/>
              <p:cNvSpPr/>
              <p:nvPr/>
            </p:nvSpPr>
            <p:spPr>
              <a:xfrm rot="121333" flipH="1">
                <a:off x="8335391" y="2473020"/>
                <a:ext cx="323680" cy="241211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9614" extrusionOk="0">
                    <a:moveTo>
                      <a:pt x="8138" y="1"/>
                    </a:moveTo>
                    <a:cubicBezTo>
                      <a:pt x="7119" y="1"/>
                      <a:pt x="6562" y="5074"/>
                      <a:pt x="6562" y="5074"/>
                    </a:cubicBezTo>
                    <a:cubicBezTo>
                      <a:pt x="6562" y="5074"/>
                      <a:pt x="5760" y="987"/>
                      <a:pt x="4825" y="915"/>
                    </a:cubicBezTo>
                    <a:cubicBezTo>
                      <a:pt x="4817" y="915"/>
                      <a:pt x="4810" y="914"/>
                      <a:pt x="4803" y="914"/>
                    </a:cubicBezTo>
                    <a:cubicBezTo>
                      <a:pt x="3919" y="914"/>
                      <a:pt x="5472" y="5291"/>
                      <a:pt x="5472" y="5291"/>
                    </a:cubicBezTo>
                    <a:cubicBezTo>
                      <a:pt x="5472" y="5291"/>
                      <a:pt x="2788" y="1971"/>
                      <a:pt x="1465" y="1971"/>
                    </a:cubicBezTo>
                    <a:cubicBezTo>
                      <a:pt x="1347" y="1971"/>
                      <a:pt x="1239" y="1998"/>
                      <a:pt x="1145" y="2056"/>
                    </a:cubicBezTo>
                    <a:cubicBezTo>
                      <a:pt x="1" y="2763"/>
                      <a:pt x="3456" y="5295"/>
                      <a:pt x="3456" y="5295"/>
                    </a:cubicBezTo>
                    <a:cubicBezTo>
                      <a:pt x="3456" y="5295"/>
                      <a:pt x="4284" y="9614"/>
                      <a:pt x="6772" y="9614"/>
                    </a:cubicBezTo>
                    <a:cubicBezTo>
                      <a:pt x="6830" y="9614"/>
                      <a:pt x="6890" y="9611"/>
                      <a:pt x="6950" y="9607"/>
                    </a:cubicBezTo>
                    <a:cubicBezTo>
                      <a:pt x="9582" y="9389"/>
                      <a:pt x="9582" y="5770"/>
                      <a:pt x="9582" y="5770"/>
                    </a:cubicBezTo>
                    <a:cubicBezTo>
                      <a:pt x="9582" y="5770"/>
                      <a:pt x="12821" y="3462"/>
                      <a:pt x="12893" y="2462"/>
                    </a:cubicBezTo>
                    <a:cubicBezTo>
                      <a:pt x="12901" y="2359"/>
                      <a:pt x="12856" y="2312"/>
                      <a:pt x="12770" y="2312"/>
                    </a:cubicBezTo>
                    <a:cubicBezTo>
                      <a:pt x="12273" y="2312"/>
                      <a:pt x="10397" y="3849"/>
                      <a:pt x="9201" y="4873"/>
                    </a:cubicBezTo>
                    <a:cubicBezTo>
                      <a:pt x="10163" y="3223"/>
                      <a:pt x="11342" y="968"/>
                      <a:pt x="10638" y="915"/>
                    </a:cubicBezTo>
                    <a:cubicBezTo>
                      <a:pt x="10630" y="915"/>
                      <a:pt x="10621" y="914"/>
                      <a:pt x="10613" y="914"/>
                    </a:cubicBezTo>
                    <a:cubicBezTo>
                      <a:pt x="9976" y="914"/>
                      <a:pt x="9082" y="2585"/>
                      <a:pt x="8441" y="4044"/>
                    </a:cubicBezTo>
                    <a:cubicBezTo>
                      <a:pt x="8657" y="2371"/>
                      <a:pt x="8836" y="82"/>
                      <a:pt x="8175" y="3"/>
                    </a:cubicBezTo>
                    <a:cubicBezTo>
                      <a:pt x="8162" y="1"/>
                      <a:pt x="8150" y="1"/>
                      <a:pt x="8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47"/>
            <p:cNvGrpSpPr/>
            <p:nvPr/>
          </p:nvGrpSpPr>
          <p:grpSpPr>
            <a:xfrm>
              <a:off x="6325368" y="2308442"/>
              <a:ext cx="1729974" cy="2987462"/>
              <a:chOff x="6325368" y="2308442"/>
              <a:chExt cx="1729974" cy="2987462"/>
            </a:xfrm>
          </p:grpSpPr>
          <p:grpSp>
            <p:nvGrpSpPr>
              <p:cNvPr id="3681" name="Google Shape;3681;p47"/>
              <p:cNvGrpSpPr/>
              <p:nvPr/>
            </p:nvGrpSpPr>
            <p:grpSpPr>
              <a:xfrm flipH="1">
                <a:off x="6503906" y="3049351"/>
                <a:ext cx="1279025" cy="2246552"/>
                <a:chOff x="7801383" y="2969578"/>
                <a:chExt cx="1246613" cy="2189622"/>
              </a:xfrm>
            </p:grpSpPr>
            <p:sp>
              <p:nvSpPr>
                <p:cNvPr id="3682" name="Google Shape;3682;p47"/>
                <p:cNvSpPr/>
                <p:nvPr/>
              </p:nvSpPr>
              <p:spPr>
                <a:xfrm>
                  <a:off x="8043305" y="3282142"/>
                  <a:ext cx="295238" cy="187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42489" extrusionOk="0">
                      <a:moveTo>
                        <a:pt x="6332" y="0"/>
                      </a:moveTo>
                      <a:cubicBezTo>
                        <a:pt x="6206" y="0"/>
                        <a:pt x="6094" y="86"/>
                        <a:pt x="6067" y="213"/>
                      </a:cubicBezTo>
                      <a:cubicBezTo>
                        <a:pt x="6055" y="250"/>
                        <a:pt x="6055" y="253"/>
                        <a:pt x="6059" y="359"/>
                      </a:cubicBezTo>
                      <a:cubicBezTo>
                        <a:pt x="6070" y="670"/>
                        <a:pt x="6085" y="1197"/>
                        <a:pt x="6099" y="1910"/>
                      </a:cubicBezTo>
                      <a:cubicBezTo>
                        <a:pt x="6107" y="2465"/>
                        <a:pt x="6110" y="3129"/>
                        <a:pt x="6110" y="3887"/>
                      </a:cubicBezTo>
                      <a:cubicBezTo>
                        <a:pt x="6110" y="4746"/>
                        <a:pt x="6102" y="5732"/>
                        <a:pt x="6080" y="6827"/>
                      </a:cubicBezTo>
                      <a:cubicBezTo>
                        <a:pt x="6077" y="7027"/>
                        <a:pt x="6074" y="7233"/>
                        <a:pt x="6067" y="7444"/>
                      </a:cubicBezTo>
                      <a:cubicBezTo>
                        <a:pt x="6012" y="9681"/>
                        <a:pt x="5899" y="12309"/>
                        <a:pt x="5682" y="15181"/>
                      </a:cubicBezTo>
                      <a:cubicBezTo>
                        <a:pt x="5657" y="15482"/>
                        <a:pt x="5635" y="15790"/>
                        <a:pt x="5610" y="16103"/>
                      </a:cubicBezTo>
                      <a:cubicBezTo>
                        <a:pt x="5483" y="17636"/>
                        <a:pt x="5323" y="19232"/>
                        <a:pt x="5131" y="20864"/>
                      </a:cubicBezTo>
                      <a:cubicBezTo>
                        <a:pt x="5091" y="21201"/>
                        <a:pt x="5051" y="21542"/>
                        <a:pt x="5007" y="21886"/>
                      </a:cubicBezTo>
                      <a:cubicBezTo>
                        <a:pt x="4144" y="28706"/>
                        <a:pt x="2629" y="36114"/>
                        <a:pt x="0" y="42489"/>
                      </a:cubicBezTo>
                      <a:lnTo>
                        <a:pt x="584" y="42489"/>
                      </a:lnTo>
                      <a:cubicBezTo>
                        <a:pt x="3173" y="36132"/>
                        <a:pt x="4674" y="28793"/>
                        <a:pt x="5533" y="22027"/>
                      </a:cubicBezTo>
                      <a:cubicBezTo>
                        <a:pt x="5570" y="21777"/>
                        <a:pt x="5598" y="21527"/>
                        <a:pt x="5628" y="21277"/>
                      </a:cubicBezTo>
                      <a:cubicBezTo>
                        <a:pt x="5827" y="19631"/>
                        <a:pt x="5990" y="18024"/>
                        <a:pt x="6121" y="16480"/>
                      </a:cubicBezTo>
                      <a:cubicBezTo>
                        <a:pt x="6128" y="16399"/>
                        <a:pt x="6135" y="16320"/>
                        <a:pt x="6142" y="16240"/>
                      </a:cubicBezTo>
                      <a:cubicBezTo>
                        <a:pt x="6447" y="12582"/>
                        <a:pt x="6581" y="9264"/>
                        <a:pt x="6632" y="6599"/>
                      </a:cubicBezTo>
                      <a:cubicBezTo>
                        <a:pt x="6639" y="6283"/>
                        <a:pt x="6643" y="5979"/>
                        <a:pt x="6646" y="5685"/>
                      </a:cubicBezTo>
                      <a:cubicBezTo>
                        <a:pt x="6683" y="2981"/>
                        <a:pt x="6632" y="1070"/>
                        <a:pt x="6607" y="340"/>
                      </a:cubicBezTo>
                      <a:lnTo>
                        <a:pt x="6603" y="275"/>
                      </a:lnTo>
                      <a:cubicBezTo>
                        <a:pt x="6607" y="152"/>
                        <a:pt x="6520" y="36"/>
                        <a:pt x="6393" y="7"/>
                      </a:cubicBezTo>
                      <a:cubicBezTo>
                        <a:pt x="6372" y="3"/>
                        <a:pt x="6352" y="0"/>
                        <a:pt x="63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47"/>
                <p:cNvSpPr/>
                <p:nvPr/>
              </p:nvSpPr>
              <p:spPr>
                <a:xfrm>
                  <a:off x="8285183" y="3631993"/>
                  <a:ext cx="762813" cy="490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7" h="11092" extrusionOk="0">
                      <a:moveTo>
                        <a:pt x="11050" y="0"/>
                      </a:moveTo>
                      <a:cubicBezTo>
                        <a:pt x="6182" y="0"/>
                        <a:pt x="1" y="10123"/>
                        <a:pt x="1" y="10123"/>
                      </a:cubicBezTo>
                      <a:lnTo>
                        <a:pt x="1" y="11091"/>
                      </a:lnTo>
                      <a:cubicBezTo>
                        <a:pt x="1" y="11091"/>
                        <a:pt x="17267" y="2320"/>
                        <a:pt x="12285" y="243"/>
                      </a:cubicBezTo>
                      <a:cubicBezTo>
                        <a:pt x="11886" y="77"/>
                        <a:pt x="11473" y="0"/>
                        <a:pt x="11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47"/>
                <p:cNvSpPr/>
                <p:nvPr/>
              </p:nvSpPr>
              <p:spPr>
                <a:xfrm>
                  <a:off x="7876222" y="3649178"/>
                  <a:ext cx="436695" cy="35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5" h="8020" extrusionOk="0">
                      <a:moveTo>
                        <a:pt x="2426" y="0"/>
                      </a:moveTo>
                      <a:cubicBezTo>
                        <a:pt x="2300" y="0"/>
                        <a:pt x="2182" y="22"/>
                        <a:pt x="2074" y="68"/>
                      </a:cubicBezTo>
                      <a:cubicBezTo>
                        <a:pt x="0" y="949"/>
                        <a:pt x="9837" y="8019"/>
                        <a:pt x="9837" y="8019"/>
                      </a:cubicBezTo>
                      <a:lnTo>
                        <a:pt x="9740" y="7374"/>
                      </a:lnTo>
                      <a:cubicBezTo>
                        <a:pt x="9884" y="7243"/>
                        <a:pt x="472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47"/>
                <p:cNvSpPr/>
                <p:nvPr/>
              </p:nvSpPr>
              <p:spPr>
                <a:xfrm>
                  <a:off x="8331483" y="3283953"/>
                  <a:ext cx="432851" cy="29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8" h="6605" extrusionOk="0">
                      <a:moveTo>
                        <a:pt x="6539" y="1"/>
                      </a:moveTo>
                      <a:cubicBezTo>
                        <a:pt x="4006" y="1"/>
                        <a:pt x="0" y="5822"/>
                        <a:pt x="0" y="5822"/>
                      </a:cubicBezTo>
                      <a:lnTo>
                        <a:pt x="0" y="6605"/>
                      </a:lnTo>
                      <a:cubicBezTo>
                        <a:pt x="0" y="6605"/>
                        <a:pt x="9797" y="2544"/>
                        <a:pt x="7513" y="386"/>
                      </a:cubicBezTo>
                      <a:cubicBezTo>
                        <a:pt x="7228" y="118"/>
                        <a:pt x="6898" y="1"/>
                        <a:pt x="65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47"/>
                <p:cNvSpPr/>
                <p:nvPr/>
              </p:nvSpPr>
              <p:spPr>
                <a:xfrm>
                  <a:off x="7935819" y="2969622"/>
                  <a:ext cx="395698" cy="506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7" h="11473" extrusionOk="0">
                      <a:moveTo>
                        <a:pt x="3214" y="0"/>
                      </a:moveTo>
                      <a:cubicBezTo>
                        <a:pt x="3146" y="0"/>
                        <a:pt x="3078" y="6"/>
                        <a:pt x="3009" y="17"/>
                      </a:cubicBezTo>
                      <a:cubicBezTo>
                        <a:pt x="0" y="521"/>
                        <a:pt x="8956" y="11472"/>
                        <a:pt x="8956" y="11472"/>
                      </a:cubicBezTo>
                      <a:lnTo>
                        <a:pt x="8956" y="10417"/>
                      </a:lnTo>
                      <a:cubicBezTo>
                        <a:pt x="8956" y="10417"/>
                        <a:pt x="6151" y="0"/>
                        <a:pt x="32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47"/>
                <p:cNvSpPr/>
                <p:nvPr/>
              </p:nvSpPr>
              <p:spPr>
                <a:xfrm>
                  <a:off x="8028240" y="3437739"/>
                  <a:ext cx="303279" cy="183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5" h="4147" extrusionOk="0">
                      <a:moveTo>
                        <a:pt x="1761" y="0"/>
                      </a:moveTo>
                      <a:cubicBezTo>
                        <a:pt x="1619" y="0"/>
                        <a:pt x="1492" y="28"/>
                        <a:pt x="1382" y="90"/>
                      </a:cubicBezTo>
                      <a:cubicBezTo>
                        <a:pt x="0" y="854"/>
                        <a:pt x="6864" y="4147"/>
                        <a:pt x="6864" y="4147"/>
                      </a:cubicBezTo>
                      <a:lnTo>
                        <a:pt x="6864" y="3762"/>
                      </a:lnTo>
                      <a:cubicBezTo>
                        <a:pt x="6864" y="3762"/>
                        <a:pt x="3391" y="0"/>
                        <a:pt x="17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47"/>
                <p:cNvSpPr/>
                <p:nvPr/>
              </p:nvSpPr>
              <p:spPr>
                <a:xfrm>
                  <a:off x="7801383" y="4016214"/>
                  <a:ext cx="480474" cy="238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6" h="5405" extrusionOk="0">
                      <a:moveTo>
                        <a:pt x="2790" y="0"/>
                      </a:moveTo>
                      <a:cubicBezTo>
                        <a:pt x="2338" y="0"/>
                        <a:pt x="1966" y="137"/>
                        <a:pt x="1716" y="458"/>
                      </a:cubicBezTo>
                      <a:cubicBezTo>
                        <a:pt x="1" y="2660"/>
                        <a:pt x="10792" y="5404"/>
                        <a:pt x="10792" y="5404"/>
                      </a:cubicBezTo>
                      <a:lnTo>
                        <a:pt x="10875" y="4708"/>
                      </a:lnTo>
                      <a:cubicBezTo>
                        <a:pt x="10875" y="4708"/>
                        <a:pt x="5443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47"/>
                <p:cNvSpPr/>
                <p:nvPr/>
              </p:nvSpPr>
              <p:spPr>
                <a:xfrm>
                  <a:off x="8261327" y="4343843"/>
                  <a:ext cx="413634" cy="3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3" h="8529" extrusionOk="0">
                      <a:moveTo>
                        <a:pt x="109" y="0"/>
                      </a:moveTo>
                      <a:lnTo>
                        <a:pt x="0" y="736"/>
                      </a:lnTo>
                      <a:cubicBezTo>
                        <a:pt x="0" y="736"/>
                        <a:pt x="3093" y="8529"/>
                        <a:pt x="5701" y="8529"/>
                      </a:cubicBezTo>
                      <a:cubicBezTo>
                        <a:pt x="6019" y="8529"/>
                        <a:pt x="6330" y="8412"/>
                        <a:pt x="6628" y="8152"/>
                      </a:cubicBezTo>
                      <a:cubicBezTo>
                        <a:pt x="9362" y="5755"/>
                        <a:pt x="109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47"/>
                <p:cNvSpPr/>
                <p:nvPr/>
              </p:nvSpPr>
              <p:spPr>
                <a:xfrm>
                  <a:off x="8270295" y="4110889"/>
                  <a:ext cx="370340" cy="206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4679" extrusionOk="0">
                      <a:moveTo>
                        <a:pt x="5806" y="0"/>
                      </a:moveTo>
                      <a:cubicBezTo>
                        <a:pt x="3662" y="0"/>
                        <a:pt x="0" y="4080"/>
                        <a:pt x="0" y="4080"/>
                      </a:cubicBezTo>
                      <a:lnTo>
                        <a:pt x="0" y="4679"/>
                      </a:lnTo>
                      <a:cubicBezTo>
                        <a:pt x="0" y="4679"/>
                        <a:pt x="8383" y="1201"/>
                        <a:pt x="6429" y="147"/>
                      </a:cubicBezTo>
                      <a:cubicBezTo>
                        <a:pt x="6243" y="46"/>
                        <a:pt x="6033" y="0"/>
                        <a:pt x="58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47"/>
                <p:cNvSpPr/>
                <p:nvPr/>
              </p:nvSpPr>
              <p:spPr>
                <a:xfrm>
                  <a:off x="8285183" y="3653287"/>
                  <a:ext cx="561938" cy="425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0" h="9642" extrusionOk="0">
                      <a:moveTo>
                        <a:pt x="12720" y="0"/>
                      </a:moveTo>
                      <a:lnTo>
                        <a:pt x="12720" y="0"/>
                      </a:lnTo>
                      <a:cubicBezTo>
                        <a:pt x="11404" y="301"/>
                        <a:pt x="10208" y="976"/>
                        <a:pt x="9073" y="1689"/>
                      </a:cubicBezTo>
                      <a:cubicBezTo>
                        <a:pt x="7934" y="2412"/>
                        <a:pt x="6864" y="3231"/>
                        <a:pt x="5820" y="4076"/>
                      </a:cubicBezTo>
                      <a:cubicBezTo>
                        <a:pt x="4787" y="4939"/>
                        <a:pt x="3782" y="5827"/>
                        <a:pt x="2811" y="6755"/>
                      </a:cubicBezTo>
                      <a:cubicBezTo>
                        <a:pt x="1842" y="7687"/>
                        <a:pt x="896" y="8641"/>
                        <a:pt x="1" y="9641"/>
                      </a:cubicBezTo>
                      <a:cubicBezTo>
                        <a:pt x="490" y="9181"/>
                        <a:pt x="972" y="8716"/>
                        <a:pt x="1469" y="8267"/>
                      </a:cubicBezTo>
                      <a:cubicBezTo>
                        <a:pt x="1959" y="7811"/>
                        <a:pt x="2451" y="7357"/>
                        <a:pt x="2952" y="6911"/>
                      </a:cubicBezTo>
                      <a:cubicBezTo>
                        <a:pt x="3949" y="6015"/>
                        <a:pt x="4953" y="5127"/>
                        <a:pt x="5994" y="4286"/>
                      </a:cubicBezTo>
                      <a:cubicBezTo>
                        <a:pt x="7020" y="3430"/>
                        <a:pt x="8082" y="2618"/>
                        <a:pt x="9188" y="1863"/>
                      </a:cubicBezTo>
                      <a:cubicBezTo>
                        <a:pt x="9739" y="1487"/>
                        <a:pt x="10301" y="1128"/>
                        <a:pt x="10889" y="809"/>
                      </a:cubicBezTo>
                      <a:cubicBezTo>
                        <a:pt x="11473" y="482"/>
                        <a:pt x="12082" y="203"/>
                        <a:pt x="127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47"/>
                <p:cNvSpPr/>
                <p:nvPr/>
              </p:nvSpPr>
              <p:spPr>
                <a:xfrm>
                  <a:off x="7967804" y="3652182"/>
                  <a:ext cx="338709" cy="3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7" h="7306" extrusionOk="0">
                      <a:moveTo>
                        <a:pt x="1" y="0"/>
                      </a:moveTo>
                      <a:cubicBezTo>
                        <a:pt x="179" y="134"/>
                        <a:pt x="357" y="265"/>
                        <a:pt x="534" y="392"/>
                      </a:cubicBezTo>
                      <a:lnTo>
                        <a:pt x="1045" y="812"/>
                      </a:lnTo>
                      <a:cubicBezTo>
                        <a:pt x="1383" y="1098"/>
                        <a:pt x="1720" y="1381"/>
                        <a:pt x="2039" y="1686"/>
                      </a:cubicBezTo>
                      <a:cubicBezTo>
                        <a:pt x="2688" y="2284"/>
                        <a:pt x="3326" y="2894"/>
                        <a:pt x="3947" y="3520"/>
                      </a:cubicBezTo>
                      <a:cubicBezTo>
                        <a:pt x="4577" y="4141"/>
                        <a:pt x="5194" y="4771"/>
                        <a:pt x="5814" y="5402"/>
                      </a:cubicBezTo>
                      <a:lnTo>
                        <a:pt x="7667" y="7306"/>
                      </a:lnTo>
                      <a:cubicBezTo>
                        <a:pt x="7130" y="6599"/>
                        <a:pt x="6554" y="5925"/>
                        <a:pt x="5966" y="5261"/>
                      </a:cubicBezTo>
                      <a:cubicBezTo>
                        <a:pt x="5379" y="4594"/>
                        <a:pt x="4765" y="3955"/>
                        <a:pt x="4139" y="3324"/>
                      </a:cubicBezTo>
                      <a:cubicBezTo>
                        <a:pt x="3511" y="2701"/>
                        <a:pt x="2862" y="2092"/>
                        <a:pt x="2177" y="1526"/>
                      </a:cubicBezTo>
                      <a:cubicBezTo>
                        <a:pt x="1492" y="964"/>
                        <a:pt x="789" y="4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47"/>
                <p:cNvSpPr/>
                <p:nvPr/>
              </p:nvSpPr>
              <p:spPr>
                <a:xfrm>
                  <a:off x="8264640" y="4353606"/>
                  <a:ext cx="289495" cy="35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7931" extrusionOk="0">
                      <a:moveTo>
                        <a:pt x="1" y="0"/>
                      </a:moveTo>
                      <a:cubicBezTo>
                        <a:pt x="146" y="160"/>
                        <a:pt x="287" y="320"/>
                        <a:pt x="436" y="475"/>
                      </a:cubicBezTo>
                      <a:lnTo>
                        <a:pt x="857" y="962"/>
                      </a:lnTo>
                      <a:cubicBezTo>
                        <a:pt x="1136" y="1284"/>
                        <a:pt x="1419" y="1607"/>
                        <a:pt x="1687" y="1941"/>
                      </a:cubicBezTo>
                      <a:cubicBezTo>
                        <a:pt x="2231" y="2604"/>
                        <a:pt x="2775" y="3264"/>
                        <a:pt x="3308" y="3935"/>
                      </a:cubicBezTo>
                      <a:lnTo>
                        <a:pt x="4926" y="5936"/>
                      </a:lnTo>
                      <a:lnTo>
                        <a:pt x="5734" y="6937"/>
                      </a:lnTo>
                      <a:lnTo>
                        <a:pt x="6553" y="7931"/>
                      </a:lnTo>
                      <a:cubicBezTo>
                        <a:pt x="6093" y="7206"/>
                        <a:pt x="5596" y="6505"/>
                        <a:pt x="5088" y="5809"/>
                      </a:cubicBezTo>
                      <a:cubicBezTo>
                        <a:pt x="4588" y="5113"/>
                        <a:pt x="4059" y="4435"/>
                        <a:pt x="3522" y="3764"/>
                      </a:cubicBezTo>
                      <a:cubicBezTo>
                        <a:pt x="2981" y="3097"/>
                        <a:pt x="2431" y="2433"/>
                        <a:pt x="1847" y="1802"/>
                      </a:cubicBezTo>
                      <a:cubicBezTo>
                        <a:pt x="1263" y="1172"/>
                        <a:pt x="665" y="54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47"/>
                <p:cNvSpPr/>
                <p:nvPr/>
              </p:nvSpPr>
              <p:spPr>
                <a:xfrm>
                  <a:off x="8281826" y="4117339"/>
                  <a:ext cx="272531" cy="183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9" h="4157" extrusionOk="0">
                      <a:moveTo>
                        <a:pt x="6168" y="1"/>
                      </a:moveTo>
                      <a:lnTo>
                        <a:pt x="6168" y="1"/>
                      </a:lnTo>
                      <a:cubicBezTo>
                        <a:pt x="5559" y="149"/>
                        <a:pt x="4975" y="396"/>
                        <a:pt x="4413" y="675"/>
                      </a:cubicBezTo>
                      <a:cubicBezTo>
                        <a:pt x="3851" y="961"/>
                        <a:pt x="3322" y="1302"/>
                        <a:pt x="2803" y="1658"/>
                      </a:cubicBezTo>
                      <a:cubicBezTo>
                        <a:pt x="2291" y="2024"/>
                        <a:pt x="1799" y="2411"/>
                        <a:pt x="1331" y="2829"/>
                      </a:cubicBezTo>
                      <a:cubicBezTo>
                        <a:pt x="863" y="3246"/>
                        <a:pt x="410" y="3681"/>
                        <a:pt x="0" y="4156"/>
                      </a:cubicBezTo>
                      <a:cubicBezTo>
                        <a:pt x="246" y="3960"/>
                        <a:pt x="482" y="3757"/>
                        <a:pt x="733" y="3569"/>
                      </a:cubicBezTo>
                      <a:cubicBezTo>
                        <a:pt x="972" y="3373"/>
                        <a:pt x="1218" y="3177"/>
                        <a:pt x="1465" y="2992"/>
                      </a:cubicBezTo>
                      <a:cubicBezTo>
                        <a:pt x="1962" y="2615"/>
                        <a:pt x="2452" y="2237"/>
                        <a:pt x="2962" y="1882"/>
                      </a:cubicBezTo>
                      <a:cubicBezTo>
                        <a:pt x="3466" y="1524"/>
                        <a:pt x="3985" y="1182"/>
                        <a:pt x="4515" y="860"/>
                      </a:cubicBezTo>
                      <a:cubicBezTo>
                        <a:pt x="4783" y="707"/>
                        <a:pt x="5047" y="545"/>
                        <a:pt x="5327" y="410"/>
                      </a:cubicBezTo>
                      <a:cubicBezTo>
                        <a:pt x="5598" y="254"/>
                        <a:pt x="5885" y="142"/>
                        <a:pt x="616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47"/>
                <p:cNvSpPr/>
                <p:nvPr/>
              </p:nvSpPr>
              <p:spPr>
                <a:xfrm>
                  <a:off x="7877150" y="4036404"/>
                  <a:ext cx="387525" cy="20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2" h="461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14" y="99"/>
                        <a:pt x="828" y="150"/>
                        <a:pt x="1223" y="288"/>
                      </a:cubicBezTo>
                      <a:cubicBezTo>
                        <a:pt x="1629" y="386"/>
                        <a:pt x="2017" y="541"/>
                        <a:pt x="2409" y="680"/>
                      </a:cubicBezTo>
                      <a:cubicBezTo>
                        <a:pt x="3177" y="998"/>
                        <a:pt x="3928" y="1358"/>
                        <a:pt x="4653" y="1763"/>
                      </a:cubicBezTo>
                      <a:cubicBezTo>
                        <a:pt x="5378" y="2176"/>
                        <a:pt x="6078" y="2626"/>
                        <a:pt x="6767" y="3102"/>
                      </a:cubicBezTo>
                      <a:cubicBezTo>
                        <a:pt x="7112" y="3337"/>
                        <a:pt x="7448" y="3584"/>
                        <a:pt x="7783" y="3838"/>
                      </a:cubicBezTo>
                      <a:cubicBezTo>
                        <a:pt x="8119" y="4084"/>
                        <a:pt x="8446" y="4349"/>
                        <a:pt x="8772" y="4613"/>
                      </a:cubicBezTo>
                      <a:cubicBezTo>
                        <a:pt x="8196" y="3997"/>
                        <a:pt x="7554" y="3450"/>
                        <a:pt x="6891" y="2931"/>
                      </a:cubicBezTo>
                      <a:cubicBezTo>
                        <a:pt x="6227" y="2416"/>
                        <a:pt x="5520" y="1948"/>
                        <a:pt x="4787" y="1528"/>
                      </a:cubicBezTo>
                      <a:cubicBezTo>
                        <a:pt x="4048" y="1118"/>
                        <a:pt x="3279" y="759"/>
                        <a:pt x="2481" y="484"/>
                      </a:cubicBezTo>
                      <a:cubicBezTo>
                        <a:pt x="1676" y="218"/>
                        <a:pt x="843" y="4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47"/>
                <p:cNvSpPr/>
                <p:nvPr/>
              </p:nvSpPr>
              <p:spPr>
                <a:xfrm>
                  <a:off x="8331483" y="3301006"/>
                  <a:ext cx="331950" cy="25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4" h="5723" extrusionOk="0">
                      <a:moveTo>
                        <a:pt x="7513" y="0"/>
                      </a:moveTo>
                      <a:lnTo>
                        <a:pt x="7513" y="0"/>
                      </a:lnTo>
                      <a:cubicBezTo>
                        <a:pt x="6733" y="182"/>
                        <a:pt x="5990" y="512"/>
                        <a:pt x="5287" y="896"/>
                      </a:cubicBezTo>
                      <a:cubicBezTo>
                        <a:pt x="4587" y="1287"/>
                        <a:pt x="3935" y="1763"/>
                        <a:pt x="3307" y="2259"/>
                      </a:cubicBezTo>
                      <a:cubicBezTo>
                        <a:pt x="2687" y="2767"/>
                        <a:pt x="2096" y="3315"/>
                        <a:pt x="1545" y="3895"/>
                      </a:cubicBezTo>
                      <a:cubicBezTo>
                        <a:pt x="993" y="4472"/>
                        <a:pt x="464" y="5073"/>
                        <a:pt x="0" y="5722"/>
                      </a:cubicBezTo>
                      <a:cubicBezTo>
                        <a:pt x="275" y="5436"/>
                        <a:pt x="551" y="5150"/>
                        <a:pt x="838" y="4870"/>
                      </a:cubicBezTo>
                      <a:cubicBezTo>
                        <a:pt x="1117" y="4587"/>
                        <a:pt x="1400" y="4311"/>
                        <a:pt x="1694" y="4043"/>
                      </a:cubicBezTo>
                      <a:cubicBezTo>
                        <a:pt x="2273" y="3503"/>
                        <a:pt x="2861" y="2970"/>
                        <a:pt x="3478" y="2474"/>
                      </a:cubicBezTo>
                      <a:cubicBezTo>
                        <a:pt x="4094" y="1977"/>
                        <a:pt x="4728" y="1505"/>
                        <a:pt x="5396" y="1078"/>
                      </a:cubicBezTo>
                      <a:cubicBezTo>
                        <a:pt x="5559" y="969"/>
                        <a:pt x="5733" y="874"/>
                        <a:pt x="5903" y="773"/>
                      </a:cubicBezTo>
                      <a:cubicBezTo>
                        <a:pt x="5990" y="722"/>
                        <a:pt x="6074" y="671"/>
                        <a:pt x="6161" y="624"/>
                      </a:cubicBezTo>
                      <a:lnTo>
                        <a:pt x="6425" y="494"/>
                      </a:lnTo>
                      <a:cubicBezTo>
                        <a:pt x="6603" y="407"/>
                        <a:pt x="6773" y="298"/>
                        <a:pt x="6962" y="233"/>
                      </a:cubicBezTo>
                      <a:cubicBezTo>
                        <a:pt x="7143" y="156"/>
                        <a:pt x="7329" y="80"/>
                        <a:pt x="75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47"/>
                <p:cNvSpPr/>
                <p:nvPr/>
              </p:nvSpPr>
              <p:spPr>
                <a:xfrm>
                  <a:off x="8058680" y="2969578"/>
                  <a:ext cx="258438" cy="449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0" h="1017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85" y="167"/>
                        <a:pt x="370" y="331"/>
                        <a:pt x="555" y="490"/>
                      </a:cubicBezTo>
                      <a:lnTo>
                        <a:pt x="1052" y="1037"/>
                      </a:lnTo>
                      <a:cubicBezTo>
                        <a:pt x="1364" y="1419"/>
                        <a:pt x="1669" y="1802"/>
                        <a:pt x="1930" y="2219"/>
                      </a:cubicBezTo>
                      <a:cubicBezTo>
                        <a:pt x="2473" y="3039"/>
                        <a:pt x="2966" y="3894"/>
                        <a:pt x="3409" y="4776"/>
                      </a:cubicBezTo>
                      <a:cubicBezTo>
                        <a:pt x="3861" y="5650"/>
                        <a:pt x="4286" y="6542"/>
                        <a:pt x="4688" y="7445"/>
                      </a:cubicBezTo>
                      <a:cubicBezTo>
                        <a:pt x="4892" y="7894"/>
                        <a:pt x="5088" y="8347"/>
                        <a:pt x="5280" y="8804"/>
                      </a:cubicBezTo>
                      <a:cubicBezTo>
                        <a:pt x="5476" y="9258"/>
                        <a:pt x="5664" y="9718"/>
                        <a:pt x="5849" y="10175"/>
                      </a:cubicBezTo>
                      <a:cubicBezTo>
                        <a:pt x="5585" y="9221"/>
                        <a:pt x="5247" y="8286"/>
                        <a:pt x="4881" y="7365"/>
                      </a:cubicBezTo>
                      <a:cubicBezTo>
                        <a:pt x="4522" y="6436"/>
                        <a:pt x="4105" y="5534"/>
                        <a:pt x="3652" y="4649"/>
                      </a:cubicBezTo>
                      <a:cubicBezTo>
                        <a:pt x="3198" y="3764"/>
                        <a:pt x="2695" y="2902"/>
                        <a:pt x="2104" y="2100"/>
                      </a:cubicBezTo>
                      <a:cubicBezTo>
                        <a:pt x="1512" y="1306"/>
                        <a:pt x="856" y="5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47"/>
                <p:cNvSpPr/>
                <p:nvPr/>
              </p:nvSpPr>
              <p:spPr>
                <a:xfrm>
                  <a:off x="8089295" y="3441671"/>
                  <a:ext cx="242225" cy="17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385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11" y="240"/>
                        <a:pt x="971" y="555"/>
                        <a:pt x="1436" y="863"/>
                      </a:cubicBezTo>
                      <a:cubicBezTo>
                        <a:pt x="1893" y="1182"/>
                        <a:pt x="2346" y="1505"/>
                        <a:pt x="2792" y="1842"/>
                      </a:cubicBezTo>
                      <a:cubicBezTo>
                        <a:pt x="3691" y="2506"/>
                        <a:pt x="4569" y="3199"/>
                        <a:pt x="5482" y="3858"/>
                      </a:cubicBezTo>
                      <a:cubicBezTo>
                        <a:pt x="4710" y="3035"/>
                        <a:pt x="3854" y="2299"/>
                        <a:pt x="2955" y="1624"/>
                      </a:cubicBezTo>
                      <a:cubicBezTo>
                        <a:pt x="2502" y="1288"/>
                        <a:pt x="2037" y="968"/>
                        <a:pt x="1548" y="685"/>
                      </a:cubicBezTo>
                      <a:cubicBezTo>
                        <a:pt x="1063" y="399"/>
                        <a:pt x="547" y="14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99" name="Google Shape;3699;p47"/>
              <p:cNvSpPr/>
              <p:nvPr/>
            </p:nvSpPr>
            <p:spPr>
              <a:xfrm rot="-1799979" flipH="1">
                <a:off x="6597148" y="3628259"/>
                <a:ext cx="34644" cy="1676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7"/>
              <p:cNvSpPr/>
              <p:nvPr/>
            </p:nvSpPr>
            <p:spPr>
              <a:xfrm rot="-1799979" flipH="1">
                <a:off x="6484644" y="2532560"/>
                <a:ext cx="664269" cy="815138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7"/>
              <p:cNvSpPr/>
              <p:nvPr/>
            </p:nvSpPr>
            <p:spPr>
              <a:xfrm rot="-1799979" flipH="1">
                <a:off x="6529989" y="3286229"/>
                <a:ext cx="851409" cy="62019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7"/>
              <p:cNvSpPr/>
              <p:nvPr/>
            </p:nvSpPr>
            <p:spPr>
              <a:xfrm rot="-1799979" flipH="1">
                <a:off x="7203821" y="3041283"/>
                <a:ext cx="727340" cy="691648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7"/>
              <p:cNvSpPr/>
              <p:nvPr/>
            </p:nvSpPr>
            <p:spPr>
              <a:xfrm rot="-1799979" flipH="1">
                <a:off x="6947393" y="2492360"/>
                <a:ext cx="913939" cy="665337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7"/>
              <p:cNvSpPr/>
              <p:nvPr/>
            </p:nvSpPr>
            <p:spPr>
              <a:xfrm rot="-1799979" flipH="1">
                <a:off x="7743862" y="3180607"/>
                <a:ext cx="32301" cy="2969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7"/>
              <p:cNvSpPr/>
              <p:nvPr/>
            </p:nvSpPr>
            <p:spPr>
              <a:xfrm rot="-1799979" flipH="1">
                <a:off x="7745357" y="3216771"/>
                <a:ext cx="26670" cy="2532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7"/>
              <p:cNvSpPr/>
              <p:nvPr/>
            </p:nvSpPr>
            <p:spPr>
              <a:xfrm rot="-1799979" flipH="1">
                <a:off x="7628528" y="3173416"/>
                <a:ext cx="32391" cy="2113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7"/>
              <p:cNvSpPr/>
              <p:nvPr/>
            </p:nvSpPr>
            <p:spPr>
              <a:xfrm rot="-1799979" flipH="1">
                <a:off x="7647692" y="3199504"/>
                <a:ext cx="33157" cy="2342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7"/>
              <p:cNvSpPr/>
              <p:nvPr/>
            </p:nvSpPr>
            <p:spPr>
              <a:xfrm rot="-1799979" flipH="1">
                <a:off x="7687383" y="3245121"/>
                <a:ext cx="32481" cy="25184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7"/>
              <p:cNvSpPr/>
              <p:nvPr/>
            </p:nvSpPr>
            <p:spPr>
              <a:xfrm rot="-1799979" flipH="1">
                <a:off x="7689239" y="3310141"/>
                <a:ext cx="32211" cy="285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7"/>
              <p:cNvSpPr/>
              <p:nvPr/>
            </p:nvSpPr>
            <p:spPr>
              <a:xfrm rot="-1799979" flipH="1">
                <a:off x="7676154" y="3379093"/>
                <a:ext cx="31355" cy="29509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7"/>
              <p:cNvSpPr/>
              <p:nvPr/>
            </p:nvSpPr>
            <p:spPr>
              <a:xfrm rot="-1799979" flipH="1">
                <a:off x="7634831" y="3345614"/>
                <a:ext cx="30950" cy="28563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7"/>
              <p:cNvSpPr/>
              <p:nvPr/>
            </p:nvSpPr>
            <p:spPr>
              <a:xfrm rot="-1799979" flipH="1">
                <a:off x="7556088" y="3172426"/>
                <a:ext cx="28967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7"/>
              <p:cNvSpPr/>
              <p:nvPr/>
            </p:nvSpPr>
            <p:spPr>
              <a:xfrm rot="-1799979" flipH="1">
                <a:off x="7794365" y="3339690"/>
                <a:ext cx="28832" cy="3050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7"/>
              <p:cNvSpPr/>
              <p:nvPr/>
            </p:nvSpPr>
            <p:spPr>
              <a:xfrm rot="-1799979" flipH="1">
                <a:off x="7802964" y="3313017"/>
                <a:ext cx="22165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7"/>
              <p:cNvSpPr/>
              <p:nvPr/>
            </p:nvSpPr>
            <p:spPr>
              <a:xfrm rot="-1799979" flipH="1">
                <a:off x="7803355" y="3273199"/>
                <a:ext cx="22435" cy="13786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7"/>
              <p:cNvSpPr/>
              <p:nvPr/>
            </p:nvSpPr>
            <p:spPr>
              <a:xfrm rot="-1799979" flipH="1">
                <a:off x="7740721" y="3372693"/>
                <a:ext cx="39419" cy="3171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7"/>
              <p:cNvSpPr/>
              <p:nvPr/>
            </p:nvSpPr>
            <p:spPr>
              <a:xfrm rot="-1799979" flipH="1">
                <a:off x="7754774" y="3303019"/>
                <a:ext cx="28922" cy="2324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7"/>
              <p:cNvSpPr/>
              <p:nvPr/>
            </p:nvSpPr>
            <p:spPr>
              <a:xfrm rot="-1799979" flipH="1">
                <a:off x="7812552" y="3415352"/>
                <a:ext cx="29959" cy="2748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7"/>
              <p:cNvSpPr/>
              <p:nvPr/>
            </p:nvSpPr>
            <p:spPr>
              <a:xfrm rot="-1799979" flipH="1">
                <a:off x="7804449" y="3441142"/>
                <a:ext cx="26445" cy="2770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7"/>
              <p:cNvSpPr/>
              <p:nvPr/>
            </p:nvSpPr>
            <p:spPr>
              <a:xfrm rot="-1799979" flipH="1">
                <a:off x="7701443" y="3440782"/>
                <a:ext cx="27165" cy="24959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7"/>
              <p:cNvSpPr/>
              <p:nvPr/>
            </p:nvSpPr>
            <p:spPr>
              <a:xfrm rot="-1799979" flipH="1">
                <a:off x="7711200" y="3484113"/>
                <a:ext cx="2761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7"/>
              <p:cNvSpPr/>
              <p:nvPr/>
            </p:nvSpPr>
            <p:spPr>
              <a:xfrm rot="-1799979" flipH="1">
                <a:off x="7633777" y="3450380"/>
                <a:ext cx="20228" cy="2297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7"/>
              <p:cNvSpPr/>
              <p:nvPr/>
            </p:nvSpPr>
            <p:spPr>
              <a:xfrm rot="-1799979" flipH="1">
                <a:off x="7608216" y="3407716"/>
                <a:ext cx="20633" cy="2126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7"/>
              <p:cNvSpPr/>
              <p:nvPr/>
            </p:nvSpPr>
            <p:spPr>
              <a:xfrm rot="-1799979" flipH="1">
                <a:off x="7566340" y="3380554"/>
                <a:ext cx="25634" cy="2252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7"/>
              <p:cNvSpPr/>
              <p:nvPr/>
            </p:nvSpPr>
            <p:spPr>
              <a:xfrm rot="-1799979" flipH="1">
                <a:off x="7577229" y="3506287"/>
                <a:ext cx="24913" cy="35141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 rot="-1799979" flipH="1">
                <a:off x="7644772" y="3532459"/>
                <a:ext cx="28427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 rot="-1799979" flipH="1">
                <a:off x="7673977" y="3583720"/>
                <a:ext cx="30815" cy="4248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 rot="-1799979" flipH="1">
                <a:off x="7605727" y="3594502"/>
                <a:ext cx="28157" cy="35141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 rot="-1799979" flipH="1">
                <a:off x="7558655" y="3556536"/>
                <a:ext cx="25273" cy="23563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 rot="-1799979" flipH="1">
                <a:off x="7603895" y="3673279"/>
                <a:ext cx="23291" cy="3041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 rot="-1799979" flipH="1">
                <a:off x="7559393" y="3690838"/>
                <a:ext cx="15813" cy="3252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 rot="-1799979" flipH="1">
                <a:off x="7493467" y="3691945"/>
                <a:ext cx="13380" cy="3126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 rot="-1799979" flipH="1">
                <a:off x="7441954" y="3670660"/>
                <a:ext cx="20228" cy="33384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 rot="-1799979" flipH="1">
                <a:off x="7467313" y="3600567"/>
                <a:ext cx="15948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 rot="-1799979" flipH="1">
                <a:off x="7522708" y="3619397"/>
                <a:ext cx="21624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 rot="-1799979" flipH="1">
                <a:off x="7442563" y="3545904"/>
                <a:ext cx="24102" cy="3347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 rot="-1799979" flipH="1">
                <a:off x="7474957" y="3526148"/>
                <a:ext cx="19552" cy="2910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7"/>
              <p:cNvSpPr/>
              <p:nvPr/>
            </p:nvSpPr>
            <p:spPr>
              <a:xfrm rot="-1799979" flipH="1">
                <a:off x="7364565" y="3499223"/>
                <a:ext cx="13605" cy="3333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7"/>
              <p:cNvSpPr/>
              <p:nvPr/>
            </p:nvSpPr>
            <p:spPr>
              <a:xfrm rot="-1799979" flipH="1">
                <a:off x="7386378" y="3582100"/>
                <a:ext cx="14146" cy="3347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7"/>
              <p:cNvSpPr/>
              <p:nvPr/>
            </p:nvSpPr>
            <p:spPr>
              <a:xfrm rot="-1799979" flipH="1">
                <a:off x="7341811" y="3596520"/>
                <a:ext cx="16488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7"/>
              <p:cNvSpPr/>
              <p:nvPr/>
            </p:nvSpPr>
            <p:spPr>
              <a:xfrm rot="-1799979" flipH="1">
                <a:off x="7276331" y="3530645"/>
                <a:ext cx="19552" cy="3320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7"/>
              <p:cNvSpPr/>
              <p:nvPr/>
            </p:nvSpPr>
            <p:spPr>
              <a:xfrm rot="-1799979" flipH="1">
                <a:off x="7289388" y="3481886"/>
                <a:ext cx="12749" cy="3378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7"/>
              <p:cNvSpPr/>
              <p:nvPr/>
            </p:nvSpPr>
            <p:spPr>
              <a:xfrm rot="-1799979" flipH="1">
                <a:off x="7239372" y="3439187"/>
                <a:ext cx="16353" cy="2513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7"/>
              <p:cNvSpPr/>
              <p:nvPr/>
            </p:nvSpPr>
            <p:spPr>
              <a:xfrm rot="-1799979" flipH="1">
                <a:off x="7240312" y="3386557"/>
                <a:ext cx="16804" cy="3135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7"/>
              <p:cNvSpPr/>
              <p:nvPr/>
            </p:nvSpPr>
            <p:spPr>
              <a:xfrm rot="-1799979" flipH="1">
                <a:off x="7293342" y="3393874"/>
                <a:ext cx="14777" cy="4005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7"/>
              <p:cNvSpPr/>
              <p:nvPr/>
            </p:nvSpPr>
            <p:spPr>
              <a:xfrm rot="-1799979" flipH="1">
                <a:off x="7351667" y="3456938"/>
                <a:ext cx="14326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7"/>
              <p:cNvSpPr/>
              <p:nvPr/>
            </p:nvSpPr>
            <p:spPr>
              <a:xfrm rot="-1799979" flipH="1">
                <a:off x="7524841" y="3056581"/>
                <a:ext cx="51988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7"/>
              <p:cNvSpPr/>
              <p:nvPr/>
            </p:nvSpPr>
            <p:spPr>
              <a:xfrm rot="-1799979" flipH="1">
                <a:off x="7456814" y="3104101"/>
                <a:ext cx="38788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7"/>
              <p:cNvSpPr/>
              <p:nvPr/>
            </p:nvSpPr>
            <p:spPr>
              <a:xfrm rot="-1799979" flipH="1">
                <a:off x="7473253" y="3051130"/>
                <a:ext cx="45951" cy="14642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7"/>
              <p:cNvSpPr/>
              <p:nvPr/>
            </p:nvSpPr>
            <p:spPr>
              <a:xfrm rot="-1799979" flipH="1">
                <a:off x="7391036" y="3126871"/>
                <a:ext cx="36130" cy="1329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7"/>
              <p:cNvSpPr/>
              <p:nvPr/>
            </p:nvSpPr>
            <p:spPr>
              <a:xfrm rot="-1799979" flipH="1">
                <a:off x="7600459" y="2988579"/>
                <a:ext cx="29688" cy="1135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47"/>
              <p:cNvSpPr/>
              <p:nvPr/>
            </p:nvSpPr>
            <p:spPr>
              <a:xfrm rot="-1799979" flipH="1">
                <a:off x="7586181" y="2964137"/>
                <a:ext cx="451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47"/>
              <p:cNvSpPr/>
              <p:nvPr/>
            </p:nvSpPr>
            <p:spPr>
              <a:xfrm rot="-1799979" flipH="1">
                <a:off x="7638939" y="2911028"/>
                <a:ext cx="37527" cy="1257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7"/>
              <p:cNvSpPr/>
              <p:nvPr/>
            </p:nvSpPr>
            <p:spPr>
              <a:xfrm rot="-1799979" flipH="1">
                <a:off x="7585293" y="2889068"/>
                <a:ext cx="41176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7"/>
              <p:cNvSpPr/>
              <p:nvPr/>
            </p:nvSpPr>
            <p:spPr>
              <a:xfrm rot="-1799979" flipH="1">
                <a:off x="7542149" y="2768349"/>
                <a:ext cx="35860" cy="18562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7"/>
              <p:cNvSpPr/>
              <p:nvPr/>
            </p:nvSpPr>
            <p:spPr>
              <a:xfrm rot="-1799979" flipH="1">
                <a:off x="7572140" y="2791905"/>
                <a:ext cx="40140" cy="1815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7"/>
              <p:cNvSpPr/>
              <p:nvPr/>
            </p:nvSpPr>
            <p:spPr>
              <a:xfrm rot="-1799979" flipH="1">
                <a:off x="7620441" y="2815585"/>
                <a:ext cx="43654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7"/>
              <p:cNvSpPr/>
              <p:nvPr/>
            </p:nvSpPr>
            <p:spPr>
              <a:xfrm rot="-1799979" flipH="1">
                <a:off x="7486511" y="2759211"/>
                <a:ext cx="3104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7"/>
              <p:cNvSpPr/>
              <p:nvPr/>
            </p:nvSpPr>
            <p:spPr>
              <a:xfrm rot="-1799979" flipH="1">
                <a:off x="7520711" y="2682547"/>
                <a:ext cx="30724" cy="1671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7"/>
              <p:cNvSpPr/>
              <p:nvPr/>
            </p:nvSpPr>
            <p:spPr>
              <a:xfrm rot="-1799979" flipH="1">
                <a:off x="7567196" y="2665774"/>
                <a:ext cx="39644" cy="2004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7"/>
              <p:cNvSpPr/>
              <p:nvPr/>
            </p:nvSpPr>
            <p:spPr>
              <a:xfrm rot="-1799979" flipH="1">
                <a:off x="7619034" y="2679027"/>
                <a:ext cx="33382" cy="1892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7"/>
              <p:cNvSpPr/>
              <p:nvPr/>
            </p:nvSpPr>
            <p:spPr>
              <a:xfrm rot="-1799979" flipH="1">
                <a:off x="7602582" y="2744264"/>
                <a:ext cx="28832" cy="170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7"/>
              <p:cNvSpPr/>
              <p:nvPr/>
            </p:nvSpPr>
            <p:spPr>
              <a:xfrm rot="-1799979" flipH="1">
                <a:off x="7677614" y="2772340"/>
                <a:ext cx="40816" cy="2099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47"/>
              <p:cNvSpPr/>
              <p:nvPr/>
            </p:nvSpPr>
            <p:spPr>
              <a:xfrm rot="-1799979" flipH="1">
                <a:off x="7683621" y="2824177"/>
                <a:ext cx="38924" cy="22076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7"/>
              <p:cNvSpPr/>
              <p:nvPr/>
            </p:nvSpPr>
            <p:spPr>
              <a:xfrm rot="-1799979" flipH="1">
                <a:off x="7534495" y="2588806"/>
                <a:ext cx="34464" cy="2261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7"/>
              <p:cNvSpPr/>
              <p:nvPr/>
            </p:nvSpPr>
            <p:spPr>
              <a:xfrm rot="-1799979" flipH="1">
                <a:off x="7526322" y="2546081"/>
                <a:ext cx="37527" cy="239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47"/>
              <p:cNvSpPr/>
              <p:nvPr/>
            </p:nvSpPr>
            <p:spPr>
              <a:xfrm rot="-1799979" flipH="1">
                <a:off x="7479995" y="2489770"/>
                <a:ext cx="42978" cy="2509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47"/>
              <p:cNvSpPr/>
              <p:nvPr/>
            </p:nvSpPr>
            <p:spPr>
              <a:xfrm rot="-1799979" flipH="1">
                <a:off x="7440912" y="2475707"/>
                <a:ext cx="43654" cy="27572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47"/>
              <p:cNvSpPr/>
              <p:nvPr/>
            </p:nvSpPr>
            <p:spPr>
              <a:xfrm rot="-1799979" flipH="1">
                <a:off x="7386278" y="2485498"/>
                <a:ext cx="47393" cy="3000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47"/>
              <p:cNvSpPr/>
              <p:nvPr/>
            </p:nvSpPr>
            <p:spPr>
              <a:xfrm rot="-1799979" flipH="1">
                <a:off x="7422276" y="2574418"/>
                <a:ext cx="35410" cy="22797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7"/>
              <p:cNvSpPr/>
              <p:nvPr/>
            </p:nvSpPr>
            <p:spPr>
              <a:xfrm rot="-1799979" flipH="1">
                <a:off x="7436659" y="2608663"/>
                <a:ext cx="37392" cy="2811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7"/>
              <p:cNvSpPr/>
              <p:nvPr/>
            </p:nvSpPr>
            <p:spPr>
              <a:xfrm rot="-1799979" flipH="1">
                <a:off x="7357829" y="2565871"/>
                <a:ext cx="37887" cy="24283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7"/>
              <p:cNvSpPr/>
              <p:nvPr/>
            </p:nvSpPr>
            <p:spPr>
              <a:xfrm rot="-1799979" flipH="1">
                <a:off x="7409494" y="2694689"/>
                <a:ext cx="28697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7"/>
              <p:cNvSpPr/>
              <p:nvPr/>
            </p:nvSpPr>
            <p:spPr>
              <a:xfrm rot="-1799979" flipH="1">
                <a:off x="7435113" y="2720179"/>
                <a:ext cx="37842" cy="22707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7"/>
              <p:cNvSpPr/>
              <p:nvPr/>
            </p:nvSpPr>
            <p:spPr>
              <a:xfrm rot="-1799979" flipH="1">
                <a:off x="7339748" y="2665620"/>
                <a:ext cx="36986" cy="22797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7"/>
              <p:cNvSpPr/>
              <p:nvPr/>
            </p:nvSpPr>
            <p:spPr>
              <a:xfrm rot="-1799979" flipH="1">
                <a:off x="7306022" y="2626239"/>
                <a:ext cx="41491" cy="27302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7"/>
              <p:cNvSpPr/>
              <p:nvPr/>
            </p:nvSpPr>
            <p:spPr>
              <a:xfrm rot="-1799979" flipH="1">
                <a:off x="7315840" y="2544871"/>
                <a:ext cx="30229" cy="22166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7"/>
              <p:cNvSpPr/>
              <p:nvPr/>
            </p:nvSpPr>
            <p:spPr>
              <a:xfrm rot="-1799979" flipH="1">
                <a:off x="7234751" y="2609463"/>
                <a:ext cx="40545" cy="31537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7"/>
              <p:cNvSpPr/>
              <p:nvPr/>
            </p:nvSpPr>
            <p:spPr>
              <a:xfrm rot="-1799979" flipH="1">
                <a:off x="7252713" y="2695000"/>
                <a:ext cx="25408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7"/>
              <p:cNvSpPr/>
              <p:nvPr/>
            </p:nvSpPr>
            <p:spPr>
              <a:xfrm rot="-1799979" flipH="1">
                <a:off x="7292769" y="2736711"/>
                <a:ext cx="31040" cy="2022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7"/>
              <p:cNvSpPr/>
              <p:nvPr/>
            </p:nvSpPr>
            <p:spPr>
              <a:xfrm rot="-1799979" flipH="1">
                <a:off x="7449585" y="2804547"/>
                <a:ext cx="37437" cy="2279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7"/>
              <p:cNvSpPr/>
              <p:nvPr/>
            </p:nvSpPr>
            <p:spPr>
              <a:xfrm rot="-1799979" flipH="1">
                <a:off x="7216516" y="2769211"/>
                <a:ext cx="30319" cy="2122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7"/>
              <p:cNvSpPr/>
              <p:nvPr/>
            </p:nvSpPr>
            <p:spPr>
              <a:xfrm rot="-1799979" flipH="1">
                <a:off x="7177755" y="2735680"/>
                <a:ext cx="41762" cy="26446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7"/>
              <p:cNvSpPr/>
              <p:nvPr/>
            </p:nvSpPr>
            <p:spPr>
              <a:xfrm rot="-1799979" flipH="1">
                <a:off x="7207178" y="2841763"/>
                <a:ext cx="25994" cy="21896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7"/>
              <p:cNvSpPr/>
              <p:nvPr/>
            </p:nvSpPr>
            <p:spPr>
              <a:xfrm rot="-1799979" flipH="1">
                <a:off x="7164510" y="2814035"/>
                <a:ext cx="30860" cy="3095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 rot="-1799979" flipH="1">
                <a:off x="7174186" y="2922130"/>
                <a:ext cx="31445" cy="2455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 rot="-1799979" flipH="1">
                <a:off x="7138783" y="2892739"/>
                <a:ext cx="28652" cy="29014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 rot="-1799979" flipH="1">
                <a:off x="7145160" y="2971845"/>
                <a:ext cx="26084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7"/>
              <p:cNvSpPr/>
              <p:nvPr/>
            </p:nvSpPr>
            <p:spPr>
              <a:xfrm rot="-1799979" flipH="1">
                <a:off x="7077284" y="2907960"/>
                <a:ext cx="12569" cy="2284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7"/>
              <p:cNvSpPr/>
              <p:nvPr/>
            </p:nvSpPr>
            <p:spPr>
              <a:xfrm rot="-1799979" flipH="1">
                <a:off x="7068998" y="2861886"/>
                <a:ext cx="16624" cy="2680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7"/>
              <p:cNvSpPr/>
              <p:nvPr/>
            </p:nvSpPr>
            <p:spPr>
              <a:xfrm rot="-1799979" flipH="1">
                <a:off x="6974123" y="2822039"/>
                <a:ext cx="16534" cy="1914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7"/>
              <p:cNvSpPr/>
              <p:nvPr/>
            </p:nvSpPr>
            <p:spPr>
              <a:xfrm rot="-1799979" flipH="1">
                <a:off x="7000873" y="2769350"/>
                <a:ext cx="20723" cy="3279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7"/>
              <p:cNvSpPr/>
              <p:nvPr/>
            </p:nvSpPr>
            <p:spPr>
              <a:xfrm rot="-1799979" flipH="1">
                <a:off x="6949177" y="2739030"/>
                <a:ext cx="16488" cy="2468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7"/>
              <p:cNvSpPr/>
              <p:nvPr/>
            </p:nvSpPr>
            <p:spPr>
              <a:xfrm rot="-1799979" flipH="1">
                <a:off x="6887352" y="2756193"/>
                <a:ext cx="24733" cy="3581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7"/>
              <p:cNvSpPr/>
              <p:nvPr/>
            </p:nvSpPr>
            <p:spPr>
              <a:xfrm rot="-1799979" flipH="1">
                <a:off x="6855054" y="2793462"/>
                <a:ext cx="22886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7"/>
              <p:cNvSpPr/>
              <p:nvPr/>
            </p:nvSpPr>
            <p:spPr>
              <a:xfrm rot="-1799979" flipH="1">
                <a:off x="6830018" y="2846648"/>
                <a:ext cx="19822" cy="2991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7"/>
              <p:cNvSpPr/>
              <p:nvPr/>
            </p:nvSpPr>
            <p:spPr>
              <a:xfrm rot="-1799979" flipH="1">
                <a:off x="6772118" y="2791701"/>
                <a:ext cx="23516" cy="26356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7"/>
              <p:cNvSpPr/>
              <p:nvPr/>
            </p:nvSpPr>
            <p:spPr>
              <a:xfrm rot="-1799979" flipH="1">
                <a:off x="6792920" y="2727930"/>
                <a:ext cx="18561" cy="3410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7"/>
              <p:cNvSpPr/>
              <p:nvPr/>
            </p:nvSpPr>
            <p:spPr>
              <a:xfrm rot="-1799979" flipH="1">
                <a:off x="6846356" y="2702003"/>
                <a:ext cx="20903" cy="3185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7"/>
              <p:cNvSpPr/>
              <p:nvPr/>
            </p:nvSpPr>
            <p:spPr>
              <a:xfrm rot="-1799979" flipH="1">
                <a:off x="6902084" y="2672610"/>
                <a:ext cx="18381" cy="3081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7"/>
              <p:cNvSpPr/>
              <p:nvPr/>
            </p:nvSpPr>
            <p:spPr>
              <a:xfrm rot="-1799979" flipH="1">
                <a:off x="6915890" y="2632113"/>
                <a:ext cx="15587" cy="3838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7"/>
              <p:cNvSpPr/>
              <p:nvPr/>
            </p:nvSpPr>
            <p:spPr>
              <a:xfrm rot="-1799979" flipH="1">
                <a:off x="6810362" y="2586783"/>
                <a:ext cx="21579" cy="39556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7"/>
              <p:cNvSpPr/>
              <p:nvPr/>
            </p:nvSpPr>
            <p:spPr>
              <a:xfrm rot="-1799979" flipH="1">
                <a:off x="6805250" y="2641360"/>
                <a:ext cx="21444" cy="3527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7"/>
              <p:cNvSpPr/>
              <p:nvPr/>
            </p:nvSpPr>
            <p:spPr>
              <a:xfrm rot="-1799979" flipH="1">
                <a:off x="6746542" y="2675418"/>
                <a:ext cx="24417" cy="39061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7"/>
              <p:cNvSpPr/>
              <p:nvPr/>
            </p:nvSpPr>
            <p:spPr>
              <a:xfrm rot="-1799979" flipH="1">
                <a:off x="6712966" y="2610859"/>
                <a:ext cx="20903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7"/>
              <p:cNvSpPr/>
              <p:nvPr/>
            </p:nvSpPr>
            <p:spPr>
              <a:xfrm rot="-1799979" flipH="1">
                <a:off x="6708309" y="2571508"/>
                <a:ext cx="23381" cy="27302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7"/>
              <p:cNvSpPr/>
              <p:nvPr/>
            </p:nvSpPr>
            <p:spPr>
              <a:xfrm rot="-1799979" flipH="1">
                <a:off x="6663103" y="2667471"/>
                <a:ext cx="15633" cy="3333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7"/>
              <p:cNvSpPr/>
              <p:nvPr/>
            </p:nvSpPr>
            <p:spPr>
              <a:xfrm rot="-1799979" flipH="1">
                <a:off x="6688787" y="2747288"/>
                <a:ext cx="18786" cy="2851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7"/>
              <p:cNvSpPr/>
              <p:nvPr/>
            </p:nvSpPr>
            <p:spPr>
              <a:xfrm rot="-1799979" flipH="1">
                <a:off x="6858976" y="2926102"/>
                <a:ext cx="20093" cy="3811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7"/>
              <p:cNvSpPr/>
              <p:nvPr/>
            </p:nvSpPr>
            <p:spPr>
              <a:xfrm rot="-1799979" flipH="1">
                <a:off x="6807738" y="2930526"/>
                <a:ext cx="19867" cy="3149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7"/>
              <p:cNvSpPr/>
              <p:nvPr/>
            </p:nvSpPr>
            <p:spPr>
              <a:xfrm rot="-1799979" flipH="1">
                <a:off x="6778195" y="2874875"/>
                <a:ext cx="18651" cy="26536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7"/>
              <p:cNvSpPr/>
              <p:nvPr/>
            </p:nvSpPr>
            <p:spPr>
              <a:xfrm rot="-1799979" flipH="1">
                <a:off x="6755917" y="2950149"/>
                <a:ext cx="17525" cy="261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7"/>
              <p:cNvSpPr/>
              <p:nvPr/>
            </p:nvSpPr>
            <p:spPr>
              <a:xfrm rot="-1799979" flipH="1">
                <a:off x="6677133" y="2930137"/>
                <a:ext cx="20768" cy="31537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7"/>
              <p:cNvSpPr/>
              <p:nvPr/>
            </p:nvSpPr>
            <p:spPr>
              <a:xfrm rot="-1799979" flipH="1">
                <a:off x="6688018" y="2876552"/>
                <a:ext cx="20723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7"/>
              <p:cNvSpPr/>
              <p:nvPr/>
            </p:nvSpPr>
            <p:spPr>
              <a:xfrm rot="-1799979" flipH="1">
                <a:off x="6666911" y="2831441"/>
                <a:ext cx="19642" cy="28924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7"/>
              <p:cNvSpPr/>
              <p:nvPr/>
            </p:nvSpPr>
            <p:spPr>
              <a:xfrm rot="-1799979" flipH="1">
                <a:off x="6557676" y="2805523"/>
                <a:ext cx="19957" cy="35817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7"/>
              <p:cNvSpPr/>
              <p:nvPr/>
            </p:nvSpPr>
            <p:spPr>
              <a:xfrm rot="-1799979" flipH="1">
                <a:off x="6606343" y="2874503"/>
                <a:ext cx="13921" cy="2410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7"/>
              <p:cNvSpPr/>
              <p:nvPr/>
            </p:nvSpPr>
            <p:spPr>
              <a:xfrm rot="-1799979" flipH="1">
                <a:off x="6547992" y="2883043"/>
                <a:ext cx="21489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7"/>
              <p:cNvSpPr/>
              <p:nvPr/>
            </p:nvSpPr>
            <p:spPr>
              <a:xfrm rot="-1799979" flipH="1">
                <a:off x="6497667" y="2831265"/>
                <a:ext cx="22120" cy="2293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7"/>
              <p:cNvSpPr/>
              <p:nvPr/>
            </p:nvSpPr>
            <p:spPr>
              <a:xfrm rot="-1799979" flipH="1">
                <a:off x="6539057" y="2997579"/>
                <a:ext cx="17525" cy="2685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7"/>
              <p:cNvSpPr/>
              <p:nvPr/>
            </p:nvSpPr>
            <p:spPr>
              <a:xfrm rot="-1799979" flipH="1">
                <a:off x="6585223" y="2971981"/>
                <a:ext cx="26490" cy="342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7"/>
              <p:cNvSpPr/>
              <p:nvPr/>
            </p:nvSpPr>
            <p:spPr>
              <a:xfrm rot="-1799979" flipH="1">
                <a:off x="6668079" y="3035487"/>
                <a:ext cx="26670" cy="3514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7"/>
              <p:cNvSpPr/>
              <p:nvPr/>
            </p:nvSpPr>
            <p:spPr>
              <a:xfrm rot="-1799979" flipH="1">
                <a:off x="6603400" y="3062456"/>
                <a:ext cx="29238" cy="35051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7"/>
              <p:cNvSpPr/>
              <p:nvPr/>
            </p:nvSpPr>
            <p:spPr>
              <a:xfrm rot="-1799979" flipH="1">
                <a:off x="6717778" y="3002283"/>
                <a:ext cx="18696" cy="23743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7"/>
              <p:cNvSpPr/>
              <p:nvPr/>
            </p:nvSpPr>
            <p:spPr>
              <a:xfrm rot="-1799979" flipH="1">
                <a:off x="6778816" y="3087418"/>
                <a:ext cx="19237" cy="2099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7"/>
              <p:cNvSpPr/>
              <p:nvPr/>
            </p:nvSpPr>
            <p:spPr>
              <a:xfrm rot="-1799979" flipH="1">
                <a:off x="6713598" y="3099092"/>
                <a:ext cx="23922" cy="4023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7"/>
              <p:cNvSpPr/>
              <p:nvPr/>
            </p:nvSpPr>
            <p:spPr>
              <a:xfrm rot="-1799979" flipH="1">
                <a:off x="6778275" y="3138681"/>
                <a:ext cx="29959" cy="35727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7"/>
              <p:cNvSpPr/>
              <p:nvPr/>
            </p:nvSpPr>
            <p:spPr>
              <a:xfrm rot="-1799979" flipH="1">
                <a:off x="6861795" y="3157501"/>
                <a:ext cx="35139" cy="37349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7"/>
              <p:cNvSpPr/>
              <p:nvPr/>
            </p:nvSpPr>
            <p:spPr>
              <a:xfrm rot="-1799979" flipH="1">
                <a:off x="6976382" y="3241596"/>
                <a:ext cx="44059" cy="1630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7"/>
              <p:cNvSpPr/>
              <p:nvPr/>
            </p:nvSpPr>
            <p:spPr>
              <a:xfrm rot="-1799979" flipH="1">
                <a:off x="6901482" y="3275801"/>
                <a:ext cx="36356" cy="13966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7"/>
              <p:cNvSpPr/>
              <p:nvPr/>
            </p:nvSpPr>
            <p:spPr>
              <a:xfrm rot="-1799979" flipH="1">
                <a:off x="6925796" y="3192233"/>
                <a:ext cx="27841" cy="2216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7"/>
              <p:cNvSpPr/>
              <p:nvPr/>
            </p:nvSpPr>
            <p:spPr>
              <a:xfrm rot="-1799979" flipH="1">
                <a:off x="6889851" y="3327903"/>
                <a:ext cx="40005" cy="19147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7"/>
              <p:cNvSpPr/>
              <p:nvPr/>
            </p:nvSpPr>
            <p:spPr>
              <a:xfrm rot="-1799979" flipH="1">
                <a:off x="6799485" y="3363059"/>
                <a:ext cx="45997" cy="2126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7"/>
              <p:cNvSpPr/>
              <p:nvPr/>
            </p:nvSpPr>
            <p:spPr>
              <a:xfrm rot="-1799979" flipH="1">
                <a:off x="6832762" y="3400092"/>
                <a:ext cx="31851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7"/>
              <p:cNvSpPr/>
              <p:nvPr/>
            </p:nvSpPr>
            <p:spPr>
              <a:xfrm rot="-1799979" flipH="1">
                <a:off x="6713761" y="3439831"/>
                <a:ext cx="44510" cy="24734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7"/>
              <p:cNvSpPr/>
              <p:nvPr/>
            </p:nvSpPr>
            <p:spPr>
              <a:xfrm rot="-1799979" flipH="1">
                <a:off x="6771920" y="3474146"/>
                <a:ext cx="30184" cy="1905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7"/>
              <p:cNvSpPr/>
              <p:nvPr/>
            </p:nvSpPr>
            <p:spPr>
              <a:xfrm rot="-1799979" flipH="1">
                <a:off x="6811800" y="3490309"/>
                <a:ext cx="27165" cy="2009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7"/>
              <p:cNvSpPr/>
              <p:nvPr/>
            </p:nvSpPr>
            <p:spPr>
              <a:xfrm rot="-1799979" flipH="1">
                <a:off x="6774608" y="3423693"/>
                <a:ext cx="24372" cy="13516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7"/>
              <p:cNvSpPr/>
              <p:nvPr/>
            </p:nvSpPr>
            <p:spPr>
              <a:xfrm rot="-1799979" flipH="1">
                <a:off x="6818354" y="3545527"/>
                <a:ext cx="38563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7"/>
              <p:cNvSpPr/>
              <p:nvPr/>
            </p:nvSpPr>
            <p:spPr>
              <a:xfrm rot="-1799979" flipH="1">
                <a:off x="6879692" y="3547598"/>
                <a:ext cx="35139" cy="2342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7"/>
              <p:cNvSpPr/>
              <p:nvPr/>
            </p:nvSpPr>
            <p:spPr>
              <a:xfrm rot="-1799979" flipH="1">
                <a:off x="6946148" y="3549209"/>
                <a:ext cx="28517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7"/>
              <p:cNvSpPr/>
              <p:nvPr/>
            </p:nvSpPr>
            <p:spPr>
              <a:xfrm rot="-1799979" flipH="1">
                <a:off x="6980487" y="3591768"/>
                <a:ext cx="32932" cy="18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7"/>
              <p:cNvSpPr/>
              <p:nvPr/>
            </p:nvSpPr>
            <p:spPr>
              <a:xfrm rot="-1799979" flipH="1">
                <a:off x="6901507" y="3608104"/>
                <a:ext cx="30679" cy="1901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7"/>
              <p:cNvSpPr/>
              <p:nvPr/>
            </p:nvSpPr>
            <p:spPr>
              <a:xfrm rot="-1799979" flipH="1">
                <a:off x="6820238" y="3631561"/>
                <a:ext cx="44059" cy="2252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7"/>
              <p:cNvSpPr/>
              <p:nvPr/>
            </p:nvSpPr>
            <p:spPr>
              <a:xfrm rot="-1799979" flipH="1">
                <a:off x="6756183" y="3626729"/>
                <a:ext cx="31265" cy="193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7"/>
              <p:cNvSpPr/>
              <p:nvPr/>
            </p:nvSpPr>
            <p:spPr>
              <a:xfrm rot="-1799979" flipH="1">
                <a:off x="6754567" y="3579033"/>
                <a:ext cx="46402" cy="22166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7"/>
              <p:cNvSpPr/>
              <p:nvPr/>
            </p:nvSpPr>
            <p:spPr>
              <a:xfrm rot="-1799979" flipH="1">
                <a:off x="6751075" y="3528221"/>
                <a:ext cx="43068" cy="22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7"/>
              <p:cNvSpPr/>
              <p:nvPr/>
            </p:nvSpPr>
            <p:spPr>
              <a:xfrm rot="-1799979" flipH="1">
                <a:off x="6686149" y="3578252"/>
                <a:ext cx="45681" cy="2532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7"/>
              <p:cNvSpPr/>
              <p:nvPr/>
            </p:nvSpPr>
            <p:spPr>
              <a:xfrm rot="-1799979" flipH="1">
                <a:off x="6659284" y="3531562"/>
                <a:ext cx="42122" cy="1360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7"/>
              <p:cNvSpPr/>
              <p:nvPr/>
            </p:nvSpPr>
            <p:spPr>
              <a:xfrm rot="-1799979" flipH="1">
                <a:off x="6670552" y="3633389"/>
                <a:ext cx="26850" cy="174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7"/>
              <p:cNvSpPr/>
              <p:nvPr/>
            </p:nvSpPr>
            <p:spPr>
              <a:xfrm rot="-1799979" flipH="1">
                <a:off x="6645808" y="3678042"/>
                <a:ext cx="32076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7"/>
              <p:cNvSpPr/>
              <p:nvPr/>
            </p:nvSpPr>
            <p:spPr>
              <a:xfrm rot="-1799979" flipH="1">
                <a:off x="6695689" y="3708789"/>
                <a:ext cx="30679" cy="1648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7"/>
              <p:cNvSpPr/>
              <p:nvPr/>
            </p:nvSpPr>
            <p:spPr>
              <a:xfrm rot="-1799979" flipH="1">
                <a:off x="6698459" y="3659656"/>
                <a:ext cx="27165" cy="1500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7"/>
              <p:cNvSpPr/>
              <p:nvPr/>
            </p:nvSpPr>
            <p:spPr>
              <a:xfrm rot="-1799979" flipH="1">
                <a:off x="6796071" y="3693935"/>
                <a:ext cx="33923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7"/>
              <p:cNvSpPr/>
              <p:nvPr/>
            </p:nvSpPr>
            <p:spPr>
              <a:xfrm rot="-1799979" flipH="1">
                <a:off x="6856730" y="3740399"/>
                <a:ext cx="30184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7"/>
              <p:cNvSpPr/>
              <p:nvPr/>
            </p:nvSpPr>
            <p:spPr>
              <a:xfrm rot="-1799979" flipH="1">
                <a:off x="6890188" y="3681832"/>
                <a:ext cx="25589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7"/>
              <p:cNvSpPr/>
              <p:nvPr/>
            </p:nvSpPr>
            <p:spPr>
              <a:xfrm rot="-1799979" flipH="1">
                <a:off x="6924494" y="3732030"/>
                <a:ext cx="31400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7"/>
              <p:cNvSpPr/>
              <p:nvPr/>
            </p:nvSpPr>
            <p:spPr>
              <a:xfrm rot="-1799979" flipH="1">
                <a:off x="6958443" y="3688654"/>
                <a:ext cx="26535" cy="1716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7"/>
              <p:cNvSpPr/>
              <p:nvPr/>
            </p:nvSpPr>
            <p:spPr>
              <a:xfrm rot="-1799979" flipH="1">
                <a:off x="7121255" y="3650148"/>
                <a:ext cx="34914" cy="2739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7"/>
              <p:cNvSpPr/>
              <p:nvPr/>
            </p:nvSpPr>
            <p:spPr>
              <a:xfrm rot="-1799979" flipH="1">
                <a:off x="7132325" y="3575977"/>
                <a:ext cx="31355" cy="2761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7"/>
              <p:cNvSpPr/>
              <p:nvPr/>
            </p:nvSpPr>
            <p:spPr>
              <a:xfrm rot="-1799979" flipH="1">
                <a:off x="7078435" y="3621883"/>
                <a:ext cx="35770" cy="288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7"/>
              <p:cNvSpPr/>
              <p:nvPr/>
            </p:nvSpPr>
            <p:spPr>
              <a:xfrm rot="-1799979" flipH="1">
                <a:off x="7016967" y="3685251"/>
                <a:ext cx="38518" cy="33024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7"/>
              <p:cNvSpPr/>
              <p:nvPr/>
            </p:nvSpPr>
            <p:spPr>
              <a:xfrm rot="-1799979" flipH="1">
                <a:off x="7170353" y="3514151"/>
                <a:ext cx="18200" cy="1928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7"/>
              <p:cNvSpPr/>
              <p:nvPr/>
            </p:nvSpPr>
            <p:spPr>
              <a:xfrm rot="-1799979" flipH="1">
                <a:off x="7078914" y="3773970"/>
                <a:ext cx="32301" cy="2320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7"/>
              <p:cNvSpPr/>
              <p:nvPr/>
            </p:nvSpPr>
            <p:spPr>
              <a:xfrm rot="-1799979" flipH="1">
                <a:off x="7029953" y="3772364"/>
                <a:ext cx="43474" cy="2842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7"/>
              <p:cNvSpPr/>
              <p:nvPr/>
            </p:nvSpPr>
            <p:spPr>
              <a:xfrm rot="-1799979" flipH="1">
                <a:off x="6981201" y="3873152"/>
                <a:ext cx="38428" cy="2261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7"/>
              <p:cNvSpPr/>
              <p:nvPr/>
            </p:nvSpPr>
            <p:spPr>
              <a:xfrm rot="-1799979" flipH="1">
                <a:off x="6970727" y="3795577"/>
                <a:ext cx="36130" cy="2315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7"/>
              <p:cNvSpPr/>
              <p:nvPr/>
            </p:nvSpPr>
            <p:spPr>
              <a:xfrm rot="-1799979" flipH="1">
                <a:off x="6923769" y="3881385"/>
                <a:ext cx="27210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7"/>
              <p:cNvSpPr/>
              <p:nvPr/>
            </p:nvSpPr>
            <p:spPr>
              <a:xfrm rot="-1799979" flipH="1">
                <a:off x="6888359" y="3805915"/>
                <a:ext cx="55367" cy="2608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7"/>
              <p:cNvSpPr/>
              <p:nvPr/>
            </p:nvSpPr>
            <p:spPr>
              <a:xfrm rot="-1799979" flipH="1">
                <a:off x="6774910" y="2756317"/>
                <a:ext cx="924256" cy="867083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7"/>
              <p:cNvSpPr/>
              <p:nvPr/>
            </p:nvSpPr>
            <p:spPr>
              <a:xfrm rot="-1799979" flipH="1">
                <a:off x="6997350" y="3010269"/>
                <a:ext cx="167227" cy="24864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7"/>
              <p:cNvSpPr/>
              <p:nvPr/>
            </p:nvSpPr>
            <p:spPr>
              <a:xfrm rot="-1799979" flipH="1">
                <a:off x="7167317" y="2961505"/>
                <a:ext cx="321660" cy="167190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7"/>
              <p:cNvSpPr/>
              <p:nvPr/>
            </p:nvSpPr>
            <p:spPr>
              <a:xfrm rot="-1799979" flipH="1">
                <a:off x="7256408" y="3149293"/>
                <a:ext cx="228901" cy="22891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7"/>
              <p:cNvSpPr/>
              <p:nvPr/>
            </p:nvSpPr>
            <p:spPr>
              <a:xfrm rot="-1799979" flipH="1">
                <a:off x="6982329" y="3253542"/>
                <a:ext cx="283007" cy="188861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7"/>
              <p:cNvSpPr/>
              <p:nvPr/>
            </p:nvSpPr>
            <p:spPr>
              <a:xfrm rot="-1799979" flipH="1">
                <a:off x="7126846" y="3113652"/>
                <a:ext cx="159704" cy="159667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7"/>
              <p:cNvSpPr/>
              <p:nvPr/>
            </p:nvSpPr>
            <p:spPr>
              <a:xfrm rot="-1799979" flipH="1">
                <a:off x="7079045" y="3065672"/>
                <a:ext cx="255256" cy="255449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55"/>
          <p:cNvSpPr/>
          <p:nvPr/>
        </p:nvSpPr>
        <p:spPr>
          <a:xfrm>
            <a:off x="1405600" y="1038041"/>
            <a:ext cx="6012000" cy="367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55"/>
          <p:cNvSpPr/>
          <p:nvPr/>
        </p:nvSpPr>
        <p:spPr>
          <a:xfrm>
            <a:off x="1537029" y="1144278"/>
            <a:ext cx="5760000" cy="345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55"/>
          <p:cNvSpPr txBox="1"/>
          <p:nvPr/>
        </p:nvSpPr>
        <p:spPr>
          <a:xfrm>
            <a:off x="1636170" y="2216260"/>
            <a:ext cx="5560843" cy="222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effectLst/>
                <a:latin typeface="Barlow" panose="020B0604020202020204" charset="0"/>
              </a:rPr>
              <a:t>Mengandung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maksud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bahwa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setiap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pengambilan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keputusan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hendaknya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dilakukan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dengan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jalan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musyawarah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untuk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mufakat</a:t>
            </a:r>
            <a:r>
              <a:rPr lang="en-ID" sz="1600" dirty="0">
                <a:effectLst/>
                <a:latin typeface="Barlow" panose="020B0604020202020204" charset="0"/>
              </a:rPr>
              <a:t>, </a:t>
            </a:r>
            <a:r>
              <a:rPr lang="en-ID" sz="1600" dirty="0" err="1">
                <a:effectLst/>
                <a:latin typeface="Barlow" panose="020B0604020202020204" charset="0"/>
              </a:rPr>
              <a:t>bukan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hanya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mementingkan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segelintir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golongan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saja</a:t>
            </a:r>
            <a:r>
              <a:rPr lang="en-ID" sz="1600" dirty="0">
                <a:effectLst/>
                <a:latin typeface="Barlow" panose="020B0604020202020204" charset="0"/>
              </a:rPr>
              <a:t> yang pada </a:t>
            </a:r>
            <a:r>
              <a:rPr lang="en-ID" sz="1600" dirty="0" err="1">
                <a:effectLst/>
                <a:latin typeface="Barlow" panose="020B0604020202020204" charset="0"/>
              </a:rPr>
              <a:t>akhirnya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hanya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menimbulkan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anarkisme</a:t>
            </a:r>
            <a:r>
              <a:rPr lang="en-ID" sz="1600" dirty="0">
                <a:effectLst/>
                <a:latin typeface="Barlow" panose="020B0604020202020204" charset="0"/>
              </a:rPr>
              <a:t>. </a:t>
            </a:r>
            <a:r>
              <a:rPr lang="en-ID" sz="1600" dirty="0" err="1">
                <a:effectLst/>
                <a:latin typeface="Barlow" panose="020B0604020202020204" charset="0"/>
              </a:rPr>
              <a:t>tidak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memaksakan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kehendak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kepada</a:t>
            </a:r>
            <a:r>
              <a:rPr lang="en-ID" sz="1600" dirty="0">
                <a:effectLst/>
                <a:latin typeface="Barlow" panose="020B0604020202020204" charset="0"/>
              </a:rPr>
              <a:t> orang lain. </a:t>
            </a:r>
            <a:r>
              <a:rPr lang="en-ID" sz="1600" dirty="0" err="1">
                <a:effectLst/>
                <a:latin typeface="Barlow" panose="020B0604020202020204" charset="0"/>
              </a:rPr>
              <a:t>Melakukan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musyawarah</a:t>
            </a:r>
            <a:r>
              <a:rPr lang="en-ID" sz="1600" dirty="0">
                <a:effectLst/>
                <a:latin typeface="Barlow" panose="020B0604020202020204" charset="0"/>
              </a:rPr>
              <a:t>, </a:t>
            </a:r>
            <a:r>
              <a:rPr lang="en-ID" sz="1600" dirty="0" err="1">
                <a:effectLst/>
                <a:latin typeface="Barlow" panose="020B0604020202020204" charset="0"/>
              </a:rPr>
              <a:t>artinya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mengusahakan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putusan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bersama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secara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bulat</a:t>
            </a:r>
            <a:r>
              <a:rPr lang="en-ID" sz="1600" dirty="0">
                <a:effectLst/>
                <a:latin typeface="Barlow" panose="020B0604020202020204" charset="0"/>
              </a:rPr>
              <a:t>, </a:t>
            </a:r>
            <a:r>
              <a:rPr lang="en-ID" sz="1600" dirty="0" err="1">
                <a:effectLst/>
                <a:latin typeface="Barlow" panose="020B0604020202020204" charset="0"/>
              </a:rPr>
              <a:t>baru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sesudah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itu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diadakan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tindakan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bersama</a:t>
            </a:r>
            <a:r>
              <a:rPr lang="en-ID" sz="1600" dirty="0">
                <a:effectLst/>
                <a:latin typeface="Barlow" panose="020B0604020202020204" charset="0"/>
              </a:rPr>
              <a:t>. </a:t>
            </a:r>
            <a:r>
              <a:rPr lang="en-ID" sz="1600" dirty="0" err="1">
                <a:effectLst/>
                <a:latin typeface="Barlow" panose="020B0604020202020204" charset="0"/>
              </a:rPr>
              <a:t>Mengutamakan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kepentingan</a:t>
            </a:r>
            <a:r>
              <a:rPr lang="en-ID" sz="1600" dirty="0">
                <a:effectLst/>
                <a:latin typeface="Barlow" panose="020B0604020202020204" charset="0"/>
              </a:rPr>
              <a:t> negara dan </a:t>
            </a:r>
            <a:r>
              <a:rPr lang="en-ID" sz="1600" dirty="0" err="1">
                <a:effectLst/>
                <a:latin typeface="Barlow" panose="020B0604020202020204" charset="0"/>
              </a:rPr>
              <a:t>masyarakat</a:t>
            </a:r>
            <a:r>
              <a:rPr lang="en-ID" sz="1600" dirty="0">
                <a:effectLst/>
                <a:latin typeface="Barlow" panose="020B0604020202020204" charset="0"/>
              </a:rPr>
              <a:t>.</a:t>
            </a:r>
            <a:endParaRPr sz="1200" dirty="0">
              <a:solidFill>
                <a:schemeClr val="accent6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</p:txBody>
      </p:sp>
      <p:sp>
        <p:nvSpPr>
          <p:cNvPr id="4565" name="Google Shape;4565;p55"/>
          <p:cNvSpPr txBox="1"/>
          <p:nvPr/>
        </p:nvSpPr>
        <p:spPr>
          <a:xfrm>
            <a:off x="2156377" y="1272927"/>
            <a:ext cx="4833503" cy="8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Sila</a:t>
            </a:r>
            <a:r>
              <a:rPr lang="en-ID" sz="1800" b="1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</a:t>
            </a: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Keempat</a:t>
            </a:r>
            <a:endParaRPr lang="en-ID" sz="1800" b="1" dirty="0">
              <a:latin typeface="Love Ya Like A Sister" panose="020B0604020202020204" charset="0"/>
              <a:cs typeface="Love Ya Like A Sister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Kerakyatan</a:t>
            </a:r>
            <a:r>
              <a:rPr lang="en-ID" sz="1800" b="1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Yang </a:t>
            </a: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dipimpin</a:t>
            </a:r>
            <a:r>
              <a:rPr lang="en-ID" sz="1800" b="1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oleh </a:t>
            </a: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Hikmat</a:t>
            </a:r>
            <a:r>
              <a:rPr lang="en-ID" sz="1800" b="1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</a:t>
            </a: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Kebijaksanaan</a:t>
            </a:r>
            <a:r>
              <a:rPr lang="en-ID" sz="1800" b="1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</a:t>
            </a: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dalam</a:t>
            </a:r>
            <a:r>
              <a:rPr lang="en-ID" sz="1800" b="1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</a:t>
            </a: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Permusyawaratan</a:t>
            </a:r>
            <a:r>
              <a:rPr lang="en-ID" sz="1800" b="1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/</a:t>
            </a:r>
            <a:r>
              <a:rPr lang="en-ID" sz="1800" b="1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Perwakilan</a:t>
            </a:r>
            <a:endParaRPr sz="3600" b="1" dirty="0">
              <a:solidFill>
                <a:schemeClr val="accent6"/>
              </a:solidFill>
              <a:latin typeface="Love Ya Like A Sister" panose="020B0604020202020204" charset="0"/>
              <a:ea typeface="Tulpen One"/>
              <a:cs typeface="Love Ya Like A Sister" panose="020B0604020202020204" charset="0"/>
              <a:sym typeface="Tulpen One"/>
            </a:endParaRPr>
          </a:p>
        </p:txBody>
      </p:sp>
      <p:grpSp>
        <p:nvGrpSpPr>
          <p:cNvPr id="4569" name="Google Shape;4569;p55"/>
          <p:cNvGrpSpPr/>
          <p:nvPr/>
        </p:nvGrpSpPr>
        <p:grpSpPr>
          <a:xfrm>
            <a:off x="6618896" y="454020"/>
            <a:ext cx="2554506" cy="1742158"/>
            <a:chOff x="5143571" y="1692850"/>
            <a:chExt cx="4067685" cy="2774137"/>
          </a:xfrm>
        </p:grpSpPr>
        <p:sp>
          <p:nvSpPr>
            <p:cNvPr id="4570" name="Google Shape;4570;p55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5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2" name="Google Shape;4572;p55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4573" name="Google Shape;4573;p55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55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55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55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55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55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55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55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55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55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55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55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55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55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55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55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89" name="Google Shape;4589;p55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5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1" name="Google Shape;4591;p55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4592" name="Google Shape;4592;p55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55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4" name="Google Shape;4594;p55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4595" name="Google Shape;4595;p55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55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7" name="Google Shape;4597;p55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5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9" name="Google Shape;4599;p55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4600" name="Google Shape;4600;p55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55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2" name="Google Shape;4602;p55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4603" name="Google Shape;4603;p55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55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5" name="Google Shape;4605;p55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5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5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5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5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5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5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5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5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5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5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5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5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5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5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5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40"/>
          <p:cNvSpPr/>
          <p:nvPr/>
        </p:nvSpPr>
        <p:spPr>
          <a:xfrm>
            <a:off x="335221" y="665221"/>
            <a:ext cx="6768000" cy="412759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40"/>
          <p:cNvSpPr/>
          <p:nvPr/>
        </p:nvSpPr>
        <p:spPr>
          <a:xfrm>
            <a:off x="436244" y="766883"/>
            <a:ext cx="6588000" cy="3969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9" name="Google Shape;2639;p40"/>
          <p:cNvSpPr txBox="1">
            <a:spLocks noGrp="1"/>
          </p:cNvSpPr>
          <p:nvPr>
            <p:ph type="subTitle" idx="1"/>
          </p:nvPr>
        </p:nvSpPr>
        <p:spPr>
          <a:xfrm>
            <a:off x="569997" y="1720588"/>
            <a:ext cx="6358383" cy="3300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 err="1">
                <a:effectLst/>
                <a:latin typeface="Barlow" panose="020B0604020202020204" charset="0"/>
              </a:rPr>
              <a:t>Mengandung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maksud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bahwa</a:t>
            </a:r>
            <a:r>
              <a:rPr lang="en-ID" sz="1600" dirty="0">
                <a:effectLst/>
                <a:latin typeface="Barlow" panose="020B0604020202020204" charset="0"/>
              </a:rPr>
              <a:t>  </a:t>
            </a:r>
            <a:r>
              <a:rPr lang="en-ID" sz="1600" dirty="0" err="1">
                <a:effectLst/>
                <a:latin typeface="Barlow" panose="020B0604020202020204" charset="0"/>
              </a:rPr>
              <a:t>setiap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penduduk</a:t>
            </a:r>
            <a:r>
              <a:rPr lang="en-ID" sz="1600" dirty="0">
                <a:effectLst/>
                <a:latin typeface="Barlow" panose="020B0604020202020204" charset="0"/>
              </a:rPr>
              <a:t> Indonesia </a:t>
            </a:r>
            <a:r>
              <a:rPr lang="en-ID" sz="1600" dirty="0" err="1">
                <a:effectLst/>
                <a:latin typeface="Barlow" panose="020B0604020202020204" charset="0"/>
              </a:rPr>
              <a:t>berhak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mendapatkan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penghidupan</a:t>
            </a:r>
            <a:r>
              <a:rPr lang="en-ID" sz="1600" dirty="0">
                <a:effectLst/>
                <a:latin typeface="Barlow" panose="020B0604020202020204" charset="0"/>
              </a:rPr>
              <a:t> yang </a:t>
            </a:r>
            <a:r>
              <a:rPr lang="en-ID" sz="1600" dirty="0" err="1">
                <a:effectLst/>
                <a:latin typeface="Barlow" panose="020B0604020202020204" charset="0"/>
              </a:rPr>
              <a:t>layak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sesuai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dengan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amanat</a:t>
            </a:r>
            <a:r>
              <a:rPr lang="en-ID" sz="1600" dirty="0">
                <a:effectLst/>
                <a:latin typeface="Barlow" panose="020B0604020202020204" charset="0"/>
              </a:rPr>
              <a:t> UUD 1945 </a:t>
            </a:r>
            <a:r>
              <a:rPr lang="en-ID" sz="1600" dirty="0" err="1">
                <a:effectLst/>
                <a:latin typeface="Barlow" panose="020B0604020202020204" charset="0"/>
              </a:rPr>
              <a:t>dalam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setiap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lini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kehidupan</a:t>
            </a:r>
            <a:r>
              <a:rPr lang="en-ID" sz="1600" dirty="0">
                <a:effectLst/>
                <a:latin typeface="Barlow" panose="020B0604020202020204" charset="0"/>
              </a:rPr>
              <a:t>. </a:t>
            </a:r>
            <a:r>
              <a:rPr lang="en-ID" sz="1600" dirty="0" err="1">
                <a:effectLst/>
                <a:latin typeface="Barlow" panose="020B0604020202020204" charset="0"/>
              </a:rPr>
              <a:t>mengandung</a:t>
            </a:r>
            <a:r>
              <a:rPr lang="en-ID" sz="1600" dirty="0">
                <a:effectLst/>
                <a:latin typeface="Barlow" panose="020B0604020202020204" charset="0"/>
              </a:rPr>
              <a:t> arti </a:t>
            </a:r>
            <a:r>
              <a:rPr lang="en-ID" sz="1600" dirty="0" err="1">
                <a:effectLst/>
                <a:latin typeface="Barlow" panose="020B0604020202020204" charset="0"/>
              </a:rPr>
              <a:t>bersikap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adil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terhadap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sesama</a:t>
            </a:r>
            <a:r>
              <a:rPr lang="en-ID" sz="1600" dirty="0">
                <a:effectLst/>
                <a:latin typeface="Barlow" panose="020B0604020202020204" charset="0"/>
              </a:rPr>
              <a:t>, </a:t>
            </a:r>
            <a:r>
              <a:rPr lang="en-ID" sz="1600" dirty="0" err="1">
                <a:effectLst/>
                <a:latin typeface="Barlow" panose="020B0604020202020204" charset="0"/>
              </a:rPr>
              <a:t>menghormati</a:t>
            </a:r>
            <a:r>
              <a:rPr lang="en-ID" sz="1600" dirty="0">
                <a:effectLst/>
                <a:latin typeface="Barlow" panose="020B0604020202020204" charset="0"/>
              </a:rPr>
              <a:t> dan </a:t>
            </a:r>
            <a:r>
              <a:rPr lang="en-ID" sz="1600" dirty="0" err="1">
                <a:effectLst/>
                <a:latin typeface="Barlow" panose="020B0604020202020204" charset="0"/>
              </a:rPr>
              <a:t>menghargai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hak-hak</a:t>
            </a:r>
            <a:r>
              <a:rPr lang="en-ID" sz="1600" dirty="0">
                <a:effectLst/>
                <a:latin typeface="Barlow" panose="020B0604020202020204" charset="0"/>
              </a:rPr>
              <a:t> orang lain. </a:t>
            </a:r>
            <a:r>
              <a:rPr lang="en-ID" sz="1600" dirty="0" err="1">
                <a:effectLst/>
                <a:latin typeface="Barlow" panose="020B0604020202020204" charset="0"/>
              </a:rPr>
              <a:t>Kemakmuran</a:t>
            </a:r>
            <a:r>
              <a:rPr lang="en-ID" sz="1600" dirty="0">
                <a:effectLst/>
                <a:latin typeface="Barlow" panose="020B0604020202020204" charset="0"/>
              </a:rPr>
              <a:t> yang </a:t>
            </a:r>
            <a:r>
              <a:rPr lang="en-ID" sz="1600" dirty="0" err="1">
                <a:effectLst/>
                <a:latin typeface="Barlow" panose="020B0604020202020204" charset="0"/>
              </a:rPr>
              <a:t>merata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bagi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seluruh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rakyat</a:t>
            </a:r>
            <a:r>
              <a:rPr lang="en-ID" sz="1600" dirty="0">
                <a:effectLst/>
                <a:latin typeface="Barlow" panose="020B0604020202020204" charset="0"/>
              </a:rPr>
              <a:t>. </a:t>
            </a:r>
            <a:r>
              <a:rPr lang="en-ID" sz="1600" dirty="0" err="1">
                <a:effectLst/>
                <a:latin typeface="Barlow" panose="020B0604020202020204" charset="0"/>
              </a:rPr>
              <a:t>Seluruh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kekayaan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alam</a:t>
            </a:r>
            <a:r>
              <a:rPr lang="en-ID" sz="1600" dirty="0">
                <a:effectLst/>
                <a:latin typeface="Barlow" panose="020B0604020202020204" charset="0"/>
              </a:rPr>
              <a:t> dan </a:t>
            </a:r>
            <a:r>
              <a:rPr lang="en-ID" sz="1600" dirty="0" err="1">
                <a:effectLst/>
                <a:latin typeface="Barlow" panose="020B0604020202020204" charset="0"/>
              </a:rPr>
              <a:t>isinya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dipergunakan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bagi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kepentingan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bersama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menurut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potensi</a:t>
            </a:r>
            <a:r>
              <a:rPr lang="en-ID" sz="1600" dirty="0">
                <a:effectLst/>
                <a:latin typeface="Barlow" panose="020B0604020202020204" charset="0"/>
              </a:rPr>
              <a:t> masing-masing. </a:t>
            </a:r>
            <a:r>
              <a:rPr lang="en-ID" sz="1600" dirty="0" err="1">
                <a:effectLst/>
                <a:latin typeface="Barlow" panose="020B0604020202020204" charset="0"/>
              </a:rPr>
              <a:t>Segala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usaha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diarahkan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kepada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potensi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rakyat</a:t>
            </a:r>
            <a:r>
              <a:rPr lang="en-ID" sz="1600" dirty="0">
                <a:effectLst/>
                <a:latin typeface="Barlow" panose="020B0604020202020204" charset="0"/>
              </a:rPr>
              <a:t>, </a:t>
            </a:r>
            <a:r>
              <a:rPr lang="en-ID" sz="1600" dirty="0" err="1">
                <a:effectLst/>
                <a:latin typeface="Barlow" panose="020B0604020202020204" charset="0"/>
              </a:rPr>
              <a:t>memupuk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perwatakan</a:t>
            </a:r>
            <a:r>
              <a:rPr lang="en-ID" sz="1600" dirty="0">
                <a:effectLst/>
                <a:latin typeface="Barlow" panose="020B0604020202020204" charset="0"/>
              </a:rPr>
              <a:t> dan </a:t>
            </a:r>
            <a:r>
              <a:rPr lang="en-ID" sz="1600" dirty="0" err="1">
                <a:effectLst/>
                <a:latin typeface="Barlow" panose="020B0604020202020204" charset="0"/>
              </a:rPr>
              <a:t>peningkatan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kualitas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rakyat</a:t>
            </a:r>
            <a:r>
              <a:rPr lang="en-ID" sz="1600" dirty="0">
                <a:effectLst/>
                <a:latin typeface="Barlow" panose="020B0604020202020204" charset="0"/>
              </a:rPr>
              <a:t>, </a:t>
            </a:r>
            <a:r>
              <a:rPr lang="en-ID" sz="1600" dirty="0" err="1">
                <a:effectLst/>
                <a:latin typeface="Barlow" panose="020B0604020202020204" charset="0"/>
              </a:rPr>
              <a:t>sehingga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kesejahteraan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tercapai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secara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merata</a:t>
            </a:r>
            <a:r>
              <a:rPr lang="en-ID" sz="1600" dirty="0">
                <a:effectLst/>
                <a:latin typeface="Barlow" panose="020B0604020202020204" charset="0"/>
              </a:rPr>
              <a:t>. </a:t>
            </a:r>
            <a:r>
              <a:rPr lang="en-ID" sz="1600" dirty="0" err="1">
                <a:effectLst/>
                <a:latin typeface="Barlow" panose="020B0604020202020204" charset="0"/>
              </a:rPr>
              <a:t>Penghidupan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disini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tidak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hanya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hak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untuk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hidup</a:t>
            </a:r>
            <a:r>
              <a:rPr lang="en-ID" sz="1600" dirty="0">
                <a:effectLst/>
                <a:latin typeface="Barlow" panose="020B0604020202020204" charset="0"/>
              </a:rPr>
              <a:t>, </a:t>
            </a:r>
            <a:r>
              <a:rPr lang="en-ID" sz="1600" dirty="0" err="1">
                <a:effectLst/>
                <a:latin typeface="Barlow" panose="020B0604020202020204" charset="0"/>
              </a:rPr>
              <a:t>akan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tetapi</a:t>
            </a:r>
            <a:r>
              <a:rPr lang="en-ID" sz="1600" dirty="0">
                <a:effectLst/>
                <a:latin typeface="Barlow" panose="020B0604020202020204" charset="0"/>
              </a:rPr>
              <a:t> juga </a:t>
            </a:r>
            <a:r>
              <a:rPr lang="en-ID" sz="1600" dirty="0" err="1">
                <a:effectLst/>
                <a:latin typeface="Barlow" panose="020B0604020202020204" charset="0"/>
              </a:rPr>
              <a:t>kesetaraan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dalam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hal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mengenyam</a:t>
            </a:r>
            <a:r>
              <a:rPr lang="en-ID" sz="1600" dirty="0">
                <a:effectLst/>
                <a:latin typeface="Barlow" panose="020B0604020202020204" charset="0"/>
              </a:rPr>
              <a:t> </a:t>
            </a:r>
            <a:r>
              <a:rPr lang="en-ID" sz="1600" dirty="0" err="1">
                <a:effectLst/>
                <a:latin typeface="Barlow" panose="020B0604020202020204" charset="0"/>
              </a:rPr>
              <a:t>pendidikan</a:t>
            </a:r>
            <a:r>
              <a:rPr lang="en-ID" sz="1600" dirty="0">
                <a:effectLst/>
                <a:latin typeface="Barlow" panose="020B0604020202020204" charset="0"/>
              </a:rPr>
              <a:t>.</a:t>
            </a:r>
            <a:endParaRPr sz="1200" dirty="0">
              <a:latin typeface="Barlow" panose="020B0604020202020204" charset="0"/>
            </a:endParaRPr>
          </a:p>
        </p:txBody>
      </p:sp>
      <p:sp>
        <p:nvSpPr>
          <p:cNvPr id="2642" name="Google Shape;2642;p40"/>
          <p:cNvSpPr txBox="1">
            <a:spLocks noGrp="1"/>
          </p:cNvSpPr>
          <p:nvPr>
            <p:ph type="subTitle" idx="3"/>
          </p:nvPr>
        </p:nvSpPr>
        <p:spPr>
          <a:xfrm>
            <a:off x="2119756" y="893958"/>
            <a:ext cx="3231900" cy="78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fi-FI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Sila Kelima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fi-FI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Keadilan Sosial Bagi Seluruh rakyat Indonesia</a:t>
            </a:r>
            <a:endParaRPr dirty="0">
              <a:latin typeface="Love Ya Like A Sister" panose="020B0604020202020204" charset="0"/>
              <a:cs typeface="Love Ya Like A Sister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39D2D-B56A-4C78-A862-EF6AB50C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703" y="887288"/>
            <a:ext cx="1926503" cy="3340898"/>
          </a:xfrm>
          <a:prstGeom prst="rect">
            <a:avLst/>
          </a:prstGeom>
        </p:spPr>
      </p:pic>
      <p:grpSp>
        <p:nvGrpSpPr>
          <p:cNvPr id="196" name="Google Shape;3189;p45">
            <a:extLst>
              <a:ext uri="{FF2B5EF4-FFF2-40B4-BE49-F238E27FC236}">
                <a16:creationId xmlns:a16="http://schemas.microsoft.com/office/drawing/2014/main" id="{7572F34F-8733-46D6-9D05-4FA99AE1C55E}"/>
              </a:ext>
            </a:extLst>
          </p:cNvPr>
          <p:cNvGrpSpPr/>
          <p:nvPr/>
        </p:nvGrpSpPr>
        <p:grpSpPr>
          <a:xfrm>
            <a:off x="4505" y="-50775"/>
            <a:ext cx="1718906" cy="2357694"/>
            <a:chOff x="6423545" y="-913293"/>
            <a:chExt cx="1718906" cy="2357694"/>
          </a:xfrm>
        </p:grpSpPr>
        <p:grpSp>
          <p:nvGrpSpPr>
            <p:cNvPr id="197" name="Google Shape;3190;p45">
              <a:extLst>
                <a:ext uri="{FF2B5EF4-FFF2-40B4-BE49-F238E27FC236}">
                  <a16:creationId xmlns:a16="http://schemas.microsoft.com/office/drawing/2014/main" id="{D23E3A8E-FEAF-483C-89E3-7F5B1E9C54CD}"/>
                </a:ext>
              </a:extLst>
            </p:cNvPr>
            <p:cNvGrpSpPr/>
            <p:nvPr/>
          </p:nvGrpSpPr>
          <p:grpSpPr>
            <a:xfrm rot="8812569">
              <a:off x="7047531" y="-296865"/>
              <a:ext cx="727732" cy="1560330"/>
              <a:chOff x="7801383" y="2969578"/>
              <a:chExt cx="1246613" cy="2189622"/>
            </a:xfrm>
          </p:grpSpPr>
          <p:sp>
            <p:nvSpPr>
              <p:cNvPr id="339" name="Google Shape;3191;p45">
                <a:extLst>
                  <a:ext uri="{FF2B5EF4-FFF2-40B4-BE49-F238E27FC236}">
                    <a16:creationId xmlns:a16="http://schemas.microsoft.com/office/drawing/2014/main" id="{CBDBB045-EF67-4896-98E8-F17B2BDEBE29}"/>
                  </a:ext>
                </a:extLst>
              </p:cNvPr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192;p45">
                <a:extLst>
                  <a:ext uri="{FF2B5EF4-FFF2-40B4-BE49-F238E27FC236}">
                    <a16:creationId xmlns:a16="http://schemas.microsoft.com/office/drawing/2014/main" id="{93B81D03-065E-49B5-848F-6B7996505777}"/>
                  </a:ext>
                </a:extLst>
              </p:cNvPr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193;p45">
                <a:extLst>
                  <a:ext uri="{FF2B5EF4-FFF2-40B4-BE49-F238E27FC236}">
                    <a16:creationId xmlns:a16="http://schemas.microsoft.com/office/drawing/2014/main" id="{7FC6A7FC-5497-4674-B905-96A142EEC9AA}"/>
                  </a:ext>
                </a:extLst>
              </p:cNvPr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194;p45">
                <a:extLst>
                  <a:ext uri="{FF2B5EF4-FFF2-40B4-BE49-F238E27FC236}">
                    <a16:creationId xmlns:a16="http://schemas.microsoft.com/office/drawing/2014/main" id="{52F8392A-08BD-4A91-B1EB-D56757118E3D}"/>
                  </a:ext>
                </a:extLst>
              </p:cNvPr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195;p45">
                <a:extLst>
                  <a:ext uri="{FF2B5EF4-FFF2-40B4-BE49-F238E27FC236}">
                    <a16:creationId xmlns:a16="http://schemas.microsoft.com/office/drawing/2014/main" id="{D48F6C96-B564-4629-8567-2BC6BC33F646}"/>
                  </a:ext>
                </a:extLst>
              </p:cNvPr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196;p45">
                <a:extLst>
                  <a:ext uri="{FF2B5EF4-FFF2-40B4-BE49-F238E27FC236}">
                    <a16:creationId xmlns:a16="http://schemas.microsoft.com/office/drawing/2014/main" id="{6F34159E-08C2-4F6E-96CD-7FDACF414557}"/>
                  </a:ext>
                </a:extLst>
              </p:cNvPr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197;p45">
                <a:extLst>
                  <a:ext uri="{FF2B5EF4-FFF2-40B4-BE49-F238E27FC236}">
                    <a16:creationId xmlns:a16="http://schemas.microsoft.com/office/drawing/2014/main" id="{8BBA35EC-519E-4CBB-B4A8-0CFCA18E3E41}"/>
                  </a:ext>
                </a:extLst>
              </p:cNvPr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198;p45">
                <a:extLst>
                  <a:ext uri="{FF2B5EF4-FFF2-40B4-BE49-F238E27FC236}">
                    <a16:creationId xmlns:a16="http://schemas.microsoft.com/office/drawing/2014/main" id="{8290FA06-1D05-4FB5-B5BF-FB379E0ED8FB}"/>
                  </a:ext>
                </a:extLst>
              </p:cNvPr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199;p45">
                <a:extLst>
                  <a:ext uri="{FF2B5EF4-FFF2-40B4-BE49-F238E27FC236}">
                    <a16:creationId xmlns:a16="http://schemas.microsoft.com/office/drawing/2014/main" id="{9A12B785-D7BD-43A0-B04F-F157B82117A4}"/>
                  </a:ext>
                </a:extLst>
              </p:cNvPr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200;p45">
                <a:extLst>
                  <a:ext uri="{FF2B5EF4-FFF2-40B4-BE49-F238E27FC236}">
                    <a16:creationId xmlns:a16="http://schemas.microsoft.com/office/drawing/2014/main" id="{BC16FD81-6523-4A62-A98F-7E242053D69C}"/>
                  </a:ext>
                </a:extLst>
              </p:cNvPr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201;p45">
                <a:extLst>
                  <a:ext uri="{FF2B5EF4-FFF2-40B4-BE49-F238E27FC236}">
                    <a16:creationId xmlns:a16="http://schemas.microsoft.com/office/drawing/2014/main" id="{659319A4-6B1C-4151-ADB5-B2EB225515A0}"/>
                  </a:ext>
                </a:extLst>
              </p:cNvPr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202;p45">
                <a:extLst>
                  <a:ext uri="{FF2B5EF4-FFF2-40B4-BE49-F238E27FC236}">
                    <a16:creationId xmlns:a16="http://schemas.microsoft.com/office/drawing/2014/main" id="{35FB50A0-1180-40B4-A37B-DE09321DA9C8}"/>
                  </a:ext>
                </a:extLst>
              </p:cNvPr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203;p45">
                <a:extLst>
                  <a:ext uri="{FF2B5EF4-FFF2-40B4-BE49-F238E27FC236}">
                    <a16:creationId xmlns:a16="http://schemas.microsoft.com/office/drawing/2014/main" id="{49E17913-D191-49B3-AC14-FE283918B660}"/>
                  </a:ext>
                </a:extLst>
              </p:cNvPr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204;p45">
                <a:extLst>
                  <a:ext uri="{FF2B5EF4-FFF2-40B4-BE49-F238E27FC236}">
                    <a16:creationId xmlns:a16="http://schemas.microsoft.com/office/drawing/2014/main" id="{B820FE57-2A18-4E8D-A382-73DC151E985C}"/>
                  </a:ext>
                </a:extLst>
              </p:cNvPr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205;p45">
                <a:extLst>
                  <a:ext uri="{FF2B5EF4-FFF2-40B4-BE49-F238E27FC236}">
                    <a16:creationId xmlns:a16="http://schemas.microsoft.com/office/drawing/2014/main" id="{E93867B8-31A3-4BCD-A41D-981350CD1535}"/>
                  </a:ext>
                </a:extLst>
              </p:cNvPr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206;p45">
                <a:extLst>
                  <a:ext uri="{FF2B5EF4-FFF2-40B4-BE49-F238E27FC236}">
                    <a16:creationId xmlns:a16="http://schemas.microsoft.com/office/drawing/2014/main" id="{931BB380-BA01-4791-A03C-A76B0D75F18D}"/>
                  </a:ext>
                </a:extLst>
              </p:cNvPr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207;p45">
                <a:extLst>
                  <a:ext uri="{FF2B5EF4-FFF2-40B4-BE49-F238E27FC236}">
                    <a16:creationId xmlns:a16="http://schemas.microsoft.com/office/drawing/2014/main" id="{ADB4FC61-E48A-442E-9AD5-093C1A85DF04}"/>
                  </a:ext>
                </a:extLst>
              </p:cNvPr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3208;p45">
              <a:extLst>
                <a:ext uri="{FF2B5EF4-FFF2-40B4-BE49-F238E27FC236}">
                  <a16:creationId xmlns:a16="http://schemas.microsoft.com/office/drawing/2014/main" id="{D7931035-01CE-4B7E-8B06-829F71688156}"/>
                </a:ext>
              </a:extLst>
            </p:cNvPr>
            <p:cNvGrpSpPr/>
            <p:nvPr/>
          </p:nvGrpSpPr>
          <p:grpSpPr>
            <a:xfrm>
              <a:off x="6423545" y="-913293"/>
              <a:ext cx="1165673" cy="2357694"/>
              <a:chOff x="6423545" y="-913293"/>
              <a:chExt cx="1165673" cy="2357694"/>
            </a:xfrm>
          </p:grpSpPr>
          <p:grpSp>
            <p:nvGrpSpPr>
              <p:cNvPr id="199" name="Google Shape;3209;p45">
                <a:extLst>
                  <a:ext uri="{FF2B5EF4-FFF2-40B4-BE49-F238E27FC236}">
                    <a16:creationId xmlns:a16="http://schemas.microsoft.com/office/drawing/2014/main" id="{051A5B33-8758-4151-A0C1-A1FC06DD6FE2}"/>
                  </a:ext>
                </a:extLst>
              </p:cNvPr>
              <p:cNvGrpSpPr/>
              <p:nvPr/>
            </p:nvGrpSpPr>
            <p:grpSpPr>
              <a:xfrm rot="-9899566">
                <a:off x="6821619" y="-874657"/>
                <a:ext cx="539658" cy="1831753"/>
                <a:chOff x="4172480" y="2420689"/>
                <a:chExt cx="806121" cy="2722822"/>
              </a:xfrm>
            </p:grpSpPr>
            <p:sp>
              <p:nvSpPr>
                <p:cNvPr id="318" name="Google Shape;3210;p45">
                  <a:extLst>
                    <a:ext uri="{FF2B5EF4-FFF2-40B4-BE49-F238E27FC236}">
                      <a16:creationId xmlns:a16="http://schemas.microsoft.com/office/drawing/2014/main" id="{E41A779C-140D-4E41-95C8-77BC2C8800F0}"/>
                    </a:ext>
                  </a:extLst>
                </p:cNvPr>
                <p:cNvSpPr/>
                <p:nvPr/>
              </p:nvSpPr>
              <p:spPr>
                <a:xfrm>
                  <a:off x="4560819" y="2420689"/>
                  <a:ext cx="152276" cy="27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56414" extrusionOk="0">
                      <a:moveTo>
                        <a:pt x="283" y="1"/>
                      </a:moveTo>
                      <a:cubicBezTo>
                        <a:pt x="276" y="1"/>
                        <a:pt x="269" y="1"/>
                        <a:pt x="261" y="2"/>
                      </a:cubicBezTo>
                      <a:cubicBezTo>
                        <a:pt x="112" y="12"/>
                        <a:pt x="0" y="142"/>
                        <a:pt x="15" y="295"/>
                      </a:cubicBezTo>
                      <a:cubicBezTo>
                        <a:pt x="40" y="632"/>
                        <a:pt x="2611" y="33610"/>
                        <a:pt x="943" y="56414"/>
                      </a:cubicBezTo>
                      <a:lnTo>
                        <a:pt x="1491" y="56414"/>
                      </a:lnTo>
                      <a:cubicBezTo>
                        <a:pt x="3155" y="33566"/>
                        <a:pt x="584" y="585"/>
                        <a:pt x="559" y="251"/>
                      </a:cubicBezTo>
                      <a:cubicBezTo>
                        <a:pt x="548" y="106"/>
                        <a:pt x="429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211;p45">
                  <a:extLst>
                    <a:ext uri="{FF2B5EF4-FFF2-40B4-BE49-F238E27FC236}">
                      <a16:creationId xmlns:a16="http://schemas.microsoft.com/office/drawing/2014/main" id="{78ED323C-7AF1-4516-93D0-E2253BCF2E54}"/>
                    </a:ext>
                  </a:extLst>
                </p:cNvPr>
                <p:cNvSpPr/>
                <p:nvPr/>
              </p:nvSpPr>
              <p:spPr>
                <a:xfrm>
                  <a:off x="4597404" y="2460411"/>
                  <a:ext cx="381197" cy="40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8494" extrusionOk="0">
                      <a:moveTo>
                        <a:pt x="7897" y="1"/>
                      </a:moveTo>
                      <a:lnTo>
                        <a:pt x="7897" y="1"/>
                      </a:lnTo>
                      <a:cubicBezTo>
                        <a:pt x="2306" y="672"/>
                        <a:pt x="0" y="8493"/>
                        <a:pt x="0" y="8493"/>
                      </a:cubicBezTo>
                      <a:cubicBezTo>
                        <a:pt x="6247" y="6176"/>
                        <a:pt x="7897" y="1"/>
                        <a:pt x="78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12;p45">
                  <a:extLst>
                    <a:ext uri="{FF2B5EF4-FFF2-40B4-BE49-F238E27FC236}">
                      <a16:creationId xmlns:a16="http://schemas.microsoft.com/office/drawing/2014/main" id="{44F8ADF0-30AD-471C-9F40-02DF541CACCE}"/>
                    </a:ext>
                  </a:extLst>
                </p:cNvPr>
                <p:cNvSpPr/>
                <p:nvPr/>
              </p:nvSpPr>
              <p:spPr>
                <a:xfrm>
                  <a:off x="4195406" y="3132837"/>
                  <a:ext cx="433854" cy="37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" h="7721" extrusionOk="0">
                      <a:moveTo>
                        <a:pt x="0" y="0"/>
                      </a:moveTo>
                      <a:cubicBezTo>
                        <a:pt x="0" y="0"/>
                        <a:pt x="2360" y="7720"/>
                        <a:pt x="8925" y="7720"/>
                      </a:cubicBezTo>
                      <a:cubicBezTo>
                        <a:pt x="8946" y="7720"/>
                        <a:pt x="8967" y="7720"/>
                        <a:pt x="8989" y="7720"/>
                      </a:cubicBezTo>
                      <a:cubicBezTo>
                        <a:pt x="8989" y="7720"/>
                        <a:pt x="5759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3;p45">
                  <a:extLst>
                    <a:ext uri="{FF2B5EF4-FFF2-40B4-BE49-F238E27FC236}">
                      <a16:creationId xmlns:a16="http://schemas.microsoft.com/office/drawing/2014/main" id="{CC2313C0-B1F2-4FFE-AAC1-2387660B0604}"/>
                    </a:ext>
                  </a:extLst>
                </p:cNvPr>
                <p:cNvSpPr/>
                <p:nvPr/>
              </p:nvSpPr>
              <p:spPr>
                <a:xfrm>
                  <a:off x="4617338" y="3043595"/>
                  <a:ext cx="345674" cy="46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2" h="9570" extrusionOk="0">
                      <a:moveTo>
                        <a:pt x="7162" y="0"/>
                      </a:moveTo>
                      <a:lnTo>
                        <a:pt x="7162" y="0"/>
                      </a:lnTo>
                      <a:cubicBezTo>
                        <a:pt x="482" y="2715"/>
                        <a:pt x="1" y="9569"/>
                        <a:pt x="319" y="9569"/>
                      </a:cubicBezTo>
                      <a:cubicBezTo>
                        <a:pt x="321" y="9569"/>
                        <a:pt x="322" y="9569"/>
                        <a:pt x="323" y="9569"/>
                      </a:cubicBezTo>
                      <a:cubicBezTo>
                        <a:pt x="5893" y="8590"/>
                        <a:pt x="7162" y="0"/>
                        <a:pt x="71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14;p45">
                  <a:extLst>
                    <a:ext uri="{FF2B5EF4-FFF2-40B4-BE49-F238E27FC236}">
                      <a16:creationId xmlns:a16="http://schemas.microsoft.com/office/drawing/2014/main" id="{623ECD92-8AB2-4CFB-AB7C-44384C516195}"/>
                    </a:ext>
                  </a:extLst>
                </p:cNvPr>
                <p:cNvSpPr/>
                <p:nvPr/>
              </p:nvSpPr>
              <p:spPr>
                <a:xfrm>
                  <a:off x="4264184" y="2454861"/>
                  <a:ext cx="342006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" h="8492" extrusionOk="0">
                      <a:moveTo>
                        <a:pt x="1" y="0"/>
                      </a:moveTo>
                      <a:cubicBezTo>
                        <a:pt x="1" y="0"/>
                        <a:pt x="809" y="7361"/>
                        <a:pt x="7085" y="8492"/>
                      </a:cubicBezTo>
                      <a:cubicBezTo>
                        <a:pt x="7085" y="8492"/>
                        <a:pt x="4921" y="149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15;p45">
                  <a:extLst>
                    <a:ext uri="{FF2B5EF4-FFF2-40B4-BE49-F238E27FC236}">
                      <a16:creationId xmlns:a16="http://schemas.microsoft.com/office/drawing/2014/main" id="{7F1AC037-F8AC-48B4-B2B6-46F6D174044A}"/>
                    </a:ext>
                  </a:extLst>
                </p:cNvPr>
                <p:cNvSpPr/>
                <p:nvPr/>
              </p:nvSpPr>
              <p:spPr>
                <a:xfrm>
                  <a:off x="4644462" y="3778764"/>
                  <a:ext cx="305083" cy="313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494" extrusionOk="0">
                      <a:moveTo>
                        <a:pt x="6320" y="0"/>
                      </a:moveTo>
                      <a:cubicBezTo>
                        <a:pt x="1400" y="1490"/>
                        <a:pt x="1" y="6484"/>
                        <a:pt x="1" y="6484"/>
                      </a:cubicBezTo>
                      <a:cubicBezTo>
                        <a:pt x="110" y="6490"/>
                        <a:pt x="217" y="6494"/>
                        <a:pt x="323" y="6494"/>
                      </a:cubicBezTo>
                      <a:cubicBezTo>
                        <a:pt x="4979" y="6494"/>
                        <a:pt x="6320" y="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16;p45">
                  <a:extLst>
                    <a:ext uri="{FF2B5EF4-FFF2-40B4-BE49-F238E27FC236}">
                      <a16:creationId xmlns:a16="http://schemas.microsoft.com/office/drawing/2014/main" id="{EB4F1BE5-75F6-40E0-8B52-12350CBD76CD}"/>
                    </a:ext>
                  </a:extLst>
                </p:cNvPr>
                <p:cNvSpPr/>
                <p:nvPr/>
              </p:nvSpPr>
              <p:spPr>
                <a:xfrm>
                  <a:off x="4250718" y="3704195"/>
                  <a:ext cx="393794" cy="38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8031" extrusionOk="0">
                      <a:moveTo>
                        <a:pt x="0" y="1"/>
                      </a:moveTo>
                      <a:cubicBezTo>
                        <a:pt x="0" y="1"/>
                        <a:pt x="1584" y="8031"/>
                        <a:pt x="7979" y="8031"/>
                      </a:cubicBezTo>
                      <a:cubicBezTo>
                        <a:pt x="8038" y="8031"/>
                        <a:pt x="8098" y="8030"/>
                        <a:pt x="8159" y="8029"/>
                      </a:cubicBezTo>
                      <a:cubicBezTo>
                        <a:pt x="8159" y="8029"/>
                        <a:pt x="5983" y="56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17;p45">
                  <a:extLst>
                    <a:ext uri="{FF2B5EF4-FFF2-40B4-BE49-F238E27FC236}">
                      <a16:creationId xmlns:a16="http://schemas.microsoft.com/office/drawing/2014/main" id="{E351047D-0543-4286-BE08-015A64DD2D1A}"/>
                    </a:ext>
                  </a:extLst>
                </p:cNvPr>
                <p:cNvSpPr/>
                <p:nvPr/>
              </p:nvSpPr>
              <p:spPr>
                <a:xfrm>
                  <a:off x="4172480" y="4272369"/>
                  <a:ext cx="470101" cy="3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7130" extrusionOk="0">
                      <a:moveTo>
                        <a:pt x="292" y="0"/>
                      </a:moveTo>
                      <a:cubicBezTo>
                        <a:pt x="195" y="0"/>
                        <a:pt x="98" y="2"/>
                        <a:pt x="0" y="6"/>
                      </a:cubicBezTo>
                      <a:cubicBezTo>
                        <a:pt x="0" y="6"/>
                        <a:pt x="2873" y="7129"/>
                        <a:pt x="8594" y="7129"/>
                      </a:cubicBezTo>
                      <a:cubicBezTo>
                        <a:pt x="8964" y="7129"/>
                        <a:pt x="9346" y="7100"/>
                        <a:pt x="9740" y="7036"/>
                      </a:cubicBezTo>
                      <a:cubicBezTo>
                        <a:pt x="9740" y="7036"/>
                        <a:pt x="6353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18;p45">
                  <a:extLst>
                    <a:ext uri="{FF2B5EF4-FFF2-40B4-BE49-F238E27FC236}">
                      <a16:creationId xmlns:a16="http://schemas.microsoft.com/office/drawing/2014/main" id="{E9CCACE4-944A-42E6-998D-2193148F56CB}"/>
                    </a:ext>
                  </a:extLst>
                </p:cNvPr>
                <p:cNvSpPr/>
                <p:nvPr/>
              </p:nvSpPr>
              <p:spPr>
                <a:xfrm>
                  <a:off x="4642532" y="4234481"/>
                  <a:ext cx="320480" cy="37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" h="7843" extrusionOk="0">
                      <a:moveTo>
                        <a:pt x="6640" y="0"/>
                      </a:moveTo>
                      <a:cubicBezTo>
                        <a:pt x="740" y="1277"/>
                        <a:pt x="1" y="7843"/>
                        <a:pt x="1" y="7843"/>
                      </a:cubicBezTo>
                      <a:cubicBezTo>
                        <a:pt x="6520" y="7437"/>
                        <a:pt x="6640" y="1"/>
                        <a:pt x="66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19;p45">
                  <a:extLst>
                    <a:ext uri="{FF2B5EF4-FFF2-40B4-BE49-F238E27FC236}">
                      <a16:creationId xmlns:a16="http://schemas.microsoft.com/office/drawing/2014/main" id="{4936B1AC-2FFA-431A-B077-A6A3D3CC59D3}"/>
                    </a:ext>
                  </a:extLst>
                </p:cNvPr>
                <p:cNvSpPr/>
                <p:nvPr/>
              </p:nvSpPr>
              <p:spPr>
                <a:xfrm>
                  <a:off x="4250718" y="4811969"/>
                  <a:ext cx="374343" cy="24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6" h="5133" extrusionOk="0">
                      <a:moveTo>
                        <a:pt x="0" y="1"/>
                      </a:moveTo>
                      <a:cubicBezTo>
                        <a:pt x="0" y="1"/>
                        <a:pt x="1406" y="5132"/>
                        <a:pt x="7268" y="5132"/>
                      </a:cubicBezTo>
                      <a:cubicBezTo>
                        <a:pt x="7427" y="5132"/>
                        <a:pt x="7590" y="5128"/>
                        <a:pt x="7756" y="5121"/>
                      </a:cubicBezTo>
                      <a:cubicBezTo>
                        <a:pt x="7756" y="5121"/>
                        <a:pt x="5972" y="10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20;p45">
                  <a:extLst>
                    <a:ext uri="{FF2B5EF4-FFF2-40B4-BE49-F238E27FC236}">
                      <a16:creationId xmlns:a16="http://schemas.microsoft.com/office/drawing/2014/main" id="{8358FB44-7EE1-44CA-95C5-542D75858E9A}"/>
                    </a:ext>
                  </a:extLst>
                </p:cNvPr>
                <p:cNvSpPr/>
                <p:nvPr/>
              </p:nvSpPr>
              <p:spPr>
                <a:xfrm>
                  <a:off x="4625012" y="4750383"/>
                  <a:ext cx="296347" cy="30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" h="6406" extrusionOk="0">
                      <a:moveTo>
                        <a:pt x="5647" y="0"/>
                      </a:moveTo>
                      <a:lnTo>
                        <a:pt x="5647" y="0"/>
                      </a:lnTo>
                      <a:cubicBezTo>
                        <a:pt x="787" y="1451"/>
                        <a:pt x="1" y="6397"/>
                        <a:pt x="1" y="6397"/>
                      </a:cubicBezTo>
                      <a:cubicBezTo>
                        <a:pt x="133" y="6403"/>
                        <a:pt x="263" y="6406"/>
                        <a:pt x="389" y="6406"/>
                      </a:cubicBezTo>
                      <a:cubicBezTo>
                        <a:pt x="6139" y="6406"/>
                        <a:pt x="5647" y="1"/>
                        <a:pt x="56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21;p45">
                  <a:extLst>
                    <a:ext uri="{FF2B5EF4-FFF2-40B4-BE49-F238E27FC236}">
                      <a16:creationId xmlns:a16="http://schemas.microsoft.com/office/drawing/2014/main" id="{A810B707-D89B-4206-A812-D17E97865E2B}"/>
                    </a:ext>
                  </a:extLst>
                </p:cNvPr>
                <p:cNvSpPr/>
                <p:nvPr/>
              </p:nvSpPr>
              <p:spPr>
                <a:xfrm>
                  <a:off x="4606140" y="2459398"/>
                  <a:ext cx="372461" cy="391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8102" extrusionOk="0">
                      <a:moveTo>
                        <a:pt x="7716" y="0"/>
                      </a:moveTo>
                      <a:cubicBezTo>
                        <a:pt x="7568" y="182"/>
                        <a:pt x="7422" y="366"/>
                        <a:pt x="7281" y="548"/>
                      </a:cubicBezTo>
                      <a:cubicBezTo>
                        <a:pt x="7136" y="733"/>
                        <a:pt x="6980" y="907"/>
                        <a:pt x="6831" y="1084"/>
                      </a:cubicBezTo>
                      <a:cubicBezTo>
                        <a:pt x="6535" y="1444"/>
                        <a:pt x="6222" y="1792"/>
                        <a:pt x="5911" y="2137"/>
                      </a:cubicBezTo>
                      <a:cubicBezTo>
                        <a:pt x="5283" y="2825"/>
                        <a:pt x="4638" y="3496"/>
                        <a:pt x="3985" y="4163"/>
                      </a:cubicBezTo>
                      <a:cubicBezTo>
                        <a:pt x="3337" y="4834"/>
                        <a:pt x="2669" y="5483"/>
                        <a:pt x="2005" y="6143"/>
                      </a:cubicBezTo>
                      <a:lnTo>
                        <a:pt x="0" y="8101"/>
                      </a:lnTo>
                      <a:cubicBezTo>
                        <a:pt x="743" y="7532"/>
                        <a:pt x="1451" y="6918"/>
                        <a:pt x="2150" y="6295"/>
                      </a:cubicBezTo>
                      <a:cubicBezTo>
                        <a:pt x="2847" y="5671"/>
                        <a:pt x="3521" y="5022"/>
                        <a:pt x="4181" y="4356"/>
                      </a:cubicBezTo>
                      <a:cubicBezTo>
                        <a:pt x="4830" y="3681"/>
                        <a:pt x="5476" y="2999"/>
                        <a:pt x="6066" y="2274"/>
                      </a:cubicBezTo>
                      <a:cubicBezTo>
                        <a:pt x="6661" y="1549"/>
                        <a:pt x="7234" y="805"/>
                        <a:pt x="77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222;p45">
                  <a:extLst>
                    <a:ext uri="{FF2B5EF4-FFF2-40B4-BE49-F238E27FC236}">
                      <a16:creationId xmlns:a16="http://schemas.microsoft.com/office/drawing/2014/main" id="{CCC15563-188D-4928-A385-CCB030B63A49}"/>
                    </a:ext>
                  </a:extLst>
                </p:cNvPr>
                <p:cNvSpPr/>
                <p:nvPr/>
              </p:nvSpPr>
              <p:spPr>
                <a:xfrm>
                  <a:off x="4264184" y="2453606"/>
                  <a:ext cx="323810" cy="39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9" h="80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99" y="791"/>
                        <a:pt x="853" y="1553"/>
                        <a:pt x="1328" y="2300"/>
                      </a:cubicBezTo>
                      <a:cubicBezTo>
                        <a:pt x="1799" y="3050"/>
                        <a:pt x="2310" y="3772"/>
                        <a:pt x="2851" y="4476"/>
                      </a:cubicBezTo>
                      <a:cubicBezTo>
                        <a:pt x="3390" y="5179"/>
                        <a:pt x="3964" y="5860"/>
                        <a:pt x="4602" y="6481"/>
                      </a:cubicBezTo>
                      <a:cubicBezTo>
                        <a:pt x="5232" y="7097"/>
                        <a:pt x="5910" y="7695"/>
                        <a:pt x="6708" y="8094"/>
                      </a:cubicBezTo>
                      <a:cubicBezTo>
                        <a:pt x="6531" y="7960"/>
                        <a:pt x="6353" y="7829"/>
                        <a:pt x="6175" y="7702"/>
                      </a:cubicBezTo>
                      <a:cubicBezTo>
                        <a:pt x="6005" y="7561"/>
                        <a:pt x="5845" y="7413"/>
                        <a:pt x="5679" y="7267"/>
                      </a:cubicBezTo>
                      <a:cubicBezTo>
                        <a:pt x="5359" y="6966"/>
                        <a:pt x="5040" y="6665"/>
                        <a:pt x="4750" y="6335"/>
                      </a:cubicBezTo>
                      <a:cubicBezTo>
                        <a:pt x="4159" y="5686"/>
                        <a:pt x="3597" y="5008"/>
                        <a:pt x="3068" y="4309"/>
                      </a:cubicBezTo>
                      <a:cubicBezTo>
                        <a:pt x="2528" y="3616"/>
                        <a:pt x="2013" y="2901"/>
                        <a:pt x="1502" y="2183"/>
                      </a:cubicBezTo>
                      <a:cubicBezTo>
                        <a:pt x="1244" y="1825"/>
                        <a:pt x="994" y="1462"/>
                        <a:pt x="747" y="1096"/>
                      </a:cubicBezTo>
                      <a:cubicBezTo>
                        <a:pt x="493" y="734"/>
                        <a:pt x="250" y="3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223;p45">
                  <a:extLst>
                    <a:ext uri="{FF2B5EF4-FFF2-40B4-BE49-F238E27FC236}">
                      <a16:creationId xmlns:a16="http://schemas.microsoft.com/office/drawing/2014/main" id="{65FB3D4F-D0E4-440A-BD3C-15261552434A}"/>
                    </a:ext>
                  </a:extLst>
                </p:cNvPr>
                <p:cNvSpPr/>
                <p:nvPr/>
              </p:nvSpPr>
              <p:spPr>
                <a:xfrm>
                  <a:off x="4195406" y="3131630"/>
                  <a:ext cx="424249" cy="3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0" h="748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62" y="797"/>
                        <a:pt x="1186" y="1548"/>
                        <a:pt x="1831" y="2277"/>
                      </a:cubicBezTo>
                      <a:cubicBezTo>
                        <a:pt x="2480" y="3006"/>
                        <a:pt x="3162" y="3702"/>
                        <a:pt x="3884" y="4358"/>
                      </a:cubicBezTo>
                      <a:cubicBezTo>
                        <a:pt x="4612" y="5007"/>
                        <a:pt x="5359" y="5642"/>
                        <a:pt x="6179" y="6179"/>
                      </a:cubicBezTo>
                      <a:cubicBezTo>
                        <a:pt x="6995" y="6715"/>
                        <a:pt x="7857" y="7197"/>
                        <a:pt x="8789" y="7487"/>
                      </a:cubicBezTo>
                      <a:cubicBezTo>
                        <a:pt x="8572" y="7379"/>
                        <a:pt x="8354" y="7273"/>
                        <a:pt x="8133" y="7168"/>
                      </a:cubicBezTo>
                      <a:cubicBezTo>
                        <a:pt x="7916" y="7066"/>
                        <a:pt x="7717" y="6925"/>
                        <a:pt x="7506" y="6810"/>
                      </a:cubicBezTo>
                      <a:cubicBezTo>
                        <a:pt x="7292" y="6693"/>
                        <a:pt x="7093" y="6555"/>
                        <a:pt x="6893" y="6421"/>
                      </a:cubicBezTo>
                      <a:cubicBezTo>
                        <a:pt x="6694" y="6283"/>
                        <a:pt x="6490" y="6157"/>
                        <a:pt x="6302" y="6005"/>
                      </a:cubicBezTo>
                      <a:cubicBezTo>
                        <a:pt x="5519" y="5439"/>
                        <a:pt x="4786" y="4804"/>
                        <a:pt x="4069" y="4155"/>
                      </a:cubicBezTo>
                      <a:cubicBezTo>
                        <a:pt x="3347" y="3510"/>
                        <a:pt x="2666" y="2824"/>
                        <a:pt x="1983" y="2132"/>
                      </a:cubicBezTo>
                      <a:cubicBezTo>
                        <a:pt x="1643" y="1788"/>
                        <a:pt x="1313" y="1436"/>
                        <a:pt x="983" y="1077"/>
                      </a:cubicBezTo>
                      <a:cubicBezTo>
                        <a:pt x="649" y="725"/>
                        <a:pt x="327" y="36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224;p45">
                  <a:extLst>
                    <a:ext uri="{FF2B5EF4-FFF2-40B4-BE49-F238E27FC236}">
                      <a16:creationId xmlns:a16="http://schemas.microsoft.com/office/drawing/2014/main" id="{365BFB35-2571-4FA7-BD09-B3734BC17A67}"/>
                    </a:ext>
                  </a:extLst>
                </p:cNvPr>
                <p:cNvSpPr/>
                <p:nvPr/>
              </p:nvSpPr>
              <p:spPr>
                <a:xfrm>
                  <a:off x="4644462" y="3042340"/>
                  <a:ext cx="318549" cy="45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9338" extrusionOk="0">
                      <a:moveTo>
                        <a:pt x="6600" y="1"/>
                      </a:moveTo>
                      <a:lnTo>
                        <a:pt x="6600" y="1"/>
                      </a:lnTo>
                      <a:cubicBezTo>
                        <a:pt x="6404" y="443"/>
                        <a:pt x="6263" y="903"/>
                        <a:pt x="6034" y="1328"/>
                      </a:cubicBezTo>
                      <a:cubicBezTo>
                        <a:pt x="5929" y="1545"/>
                        <a:pt x="5842" y="1767"/>
                        <a:pt x="5726" y="1976"/>
                      </a:cubicBezTo>
                      <a:lnTo>
                        <a:pt x="5381" y="2612"/>
                      </a:lnTo>
                      <a:cubicBezTo>
                        <a:pt x="4899" y="3438"/>
                        <a:pt x="4392" y="4254"/>
                        <a:pt x="3815" y="5019"/>
                      </a:cubicBezTo>
                      <a:cubicBezTo>
                        <a:pt x="3246" y="5791"/>
                        <a:pt x="2637" y="6534"/>
                        <a:pt x="2002" y="7256"/>
                      </a:cubicBezTo>
                      <a:cubicBezTo>
                        <a:pt x="1686" y="7619"/>
                        <a:pt x="1360" y="7970"/>
                        <a:pt x="1023" y="8315"/>
                      </a:cubicBezTo>
                      <a:cubicBezTo>
                        <a:pt x="693" y="8670"/>
                        <a:pt x="349" y="9003"/>
                        <a:pt x="1" y="9337"/>
                      </a:cubicBezTo>
                      <a:cubicBezTo>
                        <a:pt x="773" y="8757"/>
                        <a:pt x="1480" y="8094"/>
                        <a:pt x="2158" y="7398"/>
                      </a:cubicBezTo>
                      <a:cubicBezTo>
                        <a:pt x="2832" y="6705"/>
                        <a:pt x="3452" y="5958"/>
                        <a:pt x="4032" y="5182"/>
                      </a:cubicBezTo>
                      <a:cubicBezTo>
                        <a:pt x="4613" y="4402"/>
                        <a:pt x="5120" y="3572"/>
                        <a:pt x="5567" y="2709"/>
                      </a:cubicBezTo>
                      <a:cubicBezTo>
                        <a:pt x="6012" y="1846"/>
                        <a:pt x="6353" y="932"/>
                        <a:pt x="66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225;p45">
                  <a:extLst>
                    <a:ext uri="{FF2B5EF4-FFF2-40B4-BE49-F238E27FC236}">
                      <a16:creationId xmlns:a16="http://schemas.microsoft.com/office/drawing/2014/main" id="{B6AD2DCA-B850-430D-BA98-3CB2494193E1}"/>
                    </a:ext>
                  </a:extLst>
                </p:cNvPr>
                <p:cNvSpPr/>
                <p:nvPr/>
              </p:nvSpPr>
              <p:spPr>
                <a:xfrm>
                  <a:off x="4250718" y="3703182"/>
                  <a:ext cx="390126" cy="37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7789" extrusionOk="0">
                      <a:moveTo>
                        <a:pt x="0" y="0"/>
                      </a:moveTo>
                      <a:cubicBezTo>
                        <a:pt x="449" y="842"/>
                        <a:pt x="979" y="1635"/>
                        <a:pt x="1541" y="2404"/>
                      </a:cubicBezTo>
                      <a:cubicBezTo>
                        <a:pt x="2107" y="3173"/>
                        <a:pt x="2716" y="3909"/>
                        <a:pt x="3379" y="4597"/>
                      </a:cubicBezTo>
                      <a:cubicBezTo>
                        <a:pt x="4050" y="5280"/>
                        <a:pt x="4757" y="5932"/>
                        <a:pt x="5540" y="6483"/>
                      </a:cubicBezTo>
                      <a:cubicBezTo>
                        <a:pt x="6328" y="7031"/>
                        <a:pt x="7172" y="7499"/>
                        <a:pt x="8082" y="7789"/>
                      </a:cubicBezTo>
                      <a:cubicBezTo>
                        <a:pt x="7868" y="7680"/>
                        <a:pt x="7655" y="7575"/>
                        <a:pt x="7444" y="7473"/>
                      </a:cubicBezTo>
                      <a:lnTo>
                        <a:pt x="7285" y="7397"/>
                      </a:lnTo>
                      <a:lnTo>
                        <a:pt x="7133" y="7303"/>
                      </a:lnTo>
                      <a:lnTo>
                        <a:pt x="6832" y="7118"/>
                      </a:lnTo>
                      <a:lnTo>
                        <a:pt x="6527" y="6937"/>
                      </a:lnTo>
                      <a:cubicBezTo>
                        <a:pt x="6429" y="6871"/>
                        <a:pt x="6335" y="6798"/>
                        <a:pt x="6236" y="6733"/>
                      </a:cubicBezTo>
                      <a:cubicBezTo>
                        <a:pt x="6048" y="6592"/>
                        <a:pt x="5849" y="6465"/>
                        <a:pt x="5667" y="6316"/>
                      </a:cubicBezTo>
                      <a:cubicBezTo>
                        <a:pt x="4924" y="5732"/>
                        <a:pt x="4235" y="5087"/>
                        <a:pt x="3575" y="4410"/>
                      </a:cubicBezTo>
                      <a:cubicBezTo>
                        <a:pt x="2916" y="3735"/>
                        <a:pt x="2306" y="3009"/>
                        <a:pt x="1708" y="2277"/>
                      </a:cubicBezTo>
                      <a:cubicBezTo>
                        <a:pt x="1407" y="1911"/>
                        <a:pt x="1117" y="1533"/>
                        <a:pt x="837" y="1153"/>
                      </a:cubicBezTo>
                      <a:cubicBezTo>
                        <a:pt x="548" y="776"/>
                        <a:pt x="272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226;p45">
                  <a:extLst>
                    <a:ext uri="{FF2B5EF4-FFF2-40B4-BE49-F238E27FC236}">
                      <a16:creationId xmlns:a16="http://schemas.microsoft.com/office/drawing/2014/main" id="{B68FA8C4-011D-4569-A6FA-91F52C11F681}"/>
                    </a:ext>
                  </a:extLst>
                </p:cNvPr>
                <p:cNvSpPr/>
                <p:nvPr/>
              </p:nvSpPr>
              <p:spPr>
                <a:xfrm>
                  <a:off x="4644462" y="3767567"/>
                  <a:ext cx="305083" cy="32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694" extrusionOk="0">
                      <a:moveTo>
                        <a:pt x="6320" y="0"/>
                      </a:moveTo>
                      <a:cubicBezTo>
                        <a:pt x="6237" y="178"/>
                        <a:pt x="6150" y="356"/>
                        <a:pt x="6070" y="534"/>
                      </a:cubicBezTo>
                      <a:lnTo>
                        <a:pt x="5950" y="802"/>
                      </a:lnTo>
                      <a:lnTo>
                        <a:pt x="5806" y="1059"/>
                      </a:lnTo>
                      <a:lnTo>
                        <a:pt x="5523" y="1570"/>
                      </a:lnTo>
                      <a:lnTo>
                        <a:pt x="5200" y="2060"/>
                      </a:lnTo>
                      <a:cubicBezTo>
                        <a:pt x="4762" y="2701"/>
                        <a:pt x="4275" y="3315"/>
                        <a:pt x="3721" y="3862"/>
                      </a:cubicBezTo>
                      <a:cubicBezTo>
                        <a:pt x="3180" y="4420"/>
                        <a:pt x="2590" y="4932"/>
                        <a:pt x="1969" y="5407"/>
                      </a:cubicBezTo>
                      <a:cubicBezTo>
                        <a:pt x="1658" y="5643"/>
                        <a:pt x="1338" y="5871"/>
                        <a:pt x="1008" y="6081"/>
                      </a:cubicBezTo>
                      <a:cubicBezTo>
                        <a:pt x="682" y="6302"/>
                        <a:pt x="345" y="6502"/>
                        <a:pt x="1" y="6694"/>
                      </a:cubicBezTo>
                      <a:cubicBezTo>
                        <a:pt x="740" y="6411"/>
                        <a:pt x="1433" y="6019"/>
                        <a:pt x="2089" y="5577"/>
                      </a:cubicBezTo>
                      <a:cubicBezTo>
                        <a:pt x="2749" y="5134"/>
                        <a:pt x="3358" y="4616"/>
                        <a:pt x="3917" y="4055"/>
                      </a:cubicBezTo>
                      <a:cubicBezTo>
                        <a:pt x="4479" y="3489"/>
                        <a:pt x="4971" y="2854"/>
                        <a:pt x="5378" y="2172"/>
                      </a:cubicBezTo>
                      <a:cubicBezTo>
                        <a:pt x="5806" y="1501"/>
                        <a:pt x="6096" y="75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227;p45">
                  <a:extLst>
                    <a:ext uri="{FF2B5EF4-FFF2-40B4-BE49-F238E27FC236}">
                      <a16:creationId xmlns:a16="http://schemas.microsoft.com/office/drawing/2014/main" id="{5A66E529-DA39-41E3-8594-82338CE27DD0}"/>
                    </a:ext>
                  </a:extLst>
                </p:cNvPr>
                <p:cNvSpPr/>
                <p:nvPr/>
              </p:nvSpPr>
              <p:spPr>
                <a:xfrm>
                  <a:off x="4172480" y="4273672"/>
                  <a:ext cx="463971" cy="32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3" h="6785" extrusionOk="0">
                      <a:moveTo>
                        <a:pt x="0" y="0"/>
                      </a:moveTo>
                      <a:cubicBezTo>
                        <a:pt x="541" y="852"/>
                        <a:pt x="1178" y="1635"/>
                        <a:pt x="1864" y="2383"/>
                      </a:cubicBezTo>
                      <a:cubicBezTo>
                        <a:pt x="2546" y="3126"/>
                        <a:pt x="3297" y="3808"/>
                        <a:pt x="4094" y="4432"/>
                      </a:cubicBezTo>
                      <a:cubicBezTo>
                        <a:pt x="4906" y="5041"/>
                        <a:pt x="5773" y="5578"/>
                        <a:pt x="6694" y="6001"/>
                      </a:cubicBezTo>
                      <a:cubicBezTo>
                        <a:pt x="7626" y="6411"/>
                        <a:pt x="8612" y="6687"/>
                        <a:pt x="9613" y="6785"/>
                      </a:cubicBezTo>
                      <a:cubicBezTo>
                        <a:pt x="9127" y="6651"/>
                        <a:pt x="8630" y="6578"/>
                        <a:pt x="8166" y="6383"/>
                      </a:cubicBezTo>
                      <a:cubicBezTo>
                        <a:pt x="7688" y="6241"/>
                        <a:pt x="7238" y="6016"/>
                        <a:pt x="6784" y="5813"/>
                      </a:cubicBezTo>
                      <a:cubicBezTo>
                        <a:pt x="5899" y="5352"/>
                        <a:pt x="5055" y="4820"/>
                        <a:pt x="4261" y="4217"/>
                      </a:cubicBezTo>
                      <a:cubicBezTo>
                        <a:pt x="3471" y="3605"/>
                        <a:pt x="2727" y="2937"/>
                        <a:pt x="2013" y="2234"/>
                      </a:cubicBezTo>
                      <a:cubicBezTo>
                        <a:pt x="1657" y="1886"/>
                        <a:pt x="1313" y="1520"/>
                        <a:pt x="979" y="1146"/>
                      </a:cubicBezTo>
                      <a:cubicBezTo>
                        <a:pt x="639" y="780"/>
                        <a:pt x="316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228;p45">
                  <a:extLst>
                    <a:ext uri="{FF2B5EF4-FFF2-40B4-BE49-F238E27FC236}">
                      <a16:creationId xmlns:a16="http://schemas.microsoft.com/office/drawing/2014/main" id="{CBCD0ED2-67FF-4DC3-97FD-D92177DDA434}"/>
                    </a:ext>
                  </a:extLst>
                </p:cNvPr>
                <p:cNvSpPr/>
                <p:nvPr/>
              </p:nvSpPr>
              <p:spPr>
                <a:xfrm>
                  <a:off x="4656529" y="4234481"/>
                  <a:ext cx="306483" cy="36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7597" extrusionOk="0">
                      <a:moveTo>
                        <a:pt x="6350" y="0"/>
                      </a:moveTo>
                      <a:lnTo>
                        <a:pt x="6350" y="0"/>
                      </a:lnTo>
                      <a:cubicBezTo>
                        <a:pt x="6008" y="772"/>
                        <a:pt x="5672" y="1542"/>
                        <a:pt x="5222" y="2252"/>
                      </a:cubicBezTo>
                      <a:cubicBezTo>
                        <a:pt x="5016" y="2615"/>
                        <a:pt x="4768" y="2956"/>
                        <a:pt x="4537" y="3300"/>
                      </a:cubicBezTo>
                      <a:cubicBezTo>
                        <a:pt x="4283" y="3634"/>
                        <a:pt x="4043" y="3975"/>
                        <a:pt x="3764" y="4286"/>
                      </a:cubicBezTo>
                      <a:cubicBezTo>
                        <a:pt x="3228" y="4928"/>
                        <a:pt x="2636" y="5523"/>
                        <a:pt x="2010" y="6081"/>
                      </a:cubicBezTo>
                      <a:cubicBezTo>
                        <a:pt x="1697" y="6357"/>
                        <a:pt x="1371" y="6621"/>
                        <a:pt x="1038" y="6875"/>
                      </a:cubicBezTo>
                      <a:cubicBezTo>
                        <a:pt x="704" y="7133"/>
                        <a:pt x="360" y="7372"/>
                        <a:pt x="0" y="7597"/>
                      </a:cubicBezTo>
                      <a:cubicBezTo>
                        <a:pt x="770" y="7245"/>
                        <a:pt x="1480" y="6766"/>
                        <a:pt x="2147" y="6241"/>
                      </a:cubicBezTo>
                      <a:cubicBezTo>
                        <a:pt x="2815" y="5715"/>
                        <a:pt x="3424" y="5113"/>
                        <a:pt x="3971" y="4464"/>
                      </a:cubicBezTo>
                      <a:cubicBezTo>
                        <a:pt x="4254" y="4144"/>
                        <a:pt x="4497" y="3793"/>
                        <a:pt x="4747" y="3448"/>
                      </a:cubicBezTo>
                      <a:cubicBezTo>
                        <a:pt x="4972" y="3086"/>
                        <a:pt x="5222" y="2742"/>
                        <a:pt x="5404" y="2354"/>
                      </a:cubicBezTo>
                      <a:cubicBezTo>
                        <a:pt x="5501" y="2165"/>
                        <a:pt x="5610" y="1984"/>
                        <a:pt x="5693" y="1788"/>
                      </a:cubicBezTo>
                      <a:lnTo>
                        <a:pt x="5948" y="1204"/>
                      </a:lnTo>
                      <a:cubicBezTo>
                        <a:pt x="6035" y="1008"/>
                        <a:pt x="6095" y="805"/>
                        <a:pt x="6161" y="606"/>
                      </a:cubicBezTo>
                      <a:cubicBezTo>
                        <a:pt x="6226" y="402"/>
                        <a:pt x="6291" y="200"/>
                        <a:pt x="63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229;p45">
                  <a:extLst>
                    <a:ext uri="{FF2B5EF4-FFF2-40B4-BE49-F238E27FC236}">
                      <a16:creationId xmlns:a16="http://schemas.microsoft.com/office/drawing/2014/main" id="{C3AA7ABF-C937-4DEA-967C-7AACDCF0355D}"/>
                    </a:ext>
                  </a:extLst>
                </p:cNvPr>
                <p:cNvSpPr/>
                <p:nvPr/>
              </p:nvSpPr>
              <p:spPr>
                <a:xfrm>
                  <a:off x="4250718" y="4811969"/>
                  <a:ext cx="359816" cy="241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500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57" y="617"/>
                        <a:pt x="976" y="1186"/>
                        <a:pt x="1515" y="1730"/>
                      </a:cubicBezTo>
                      <a:cubicBezTo>
                        <a:pt x="2056" y="2274"/>
                        <a:pt x="2636" y="2782"/>
                        <a:pt x="3252" y="3246"/>
                      </a:cubicBezTo>
                      <a:cubicBezTo>
                        <a:pt x="3873" y="3699"/>
                        <a:pt x="4518" y="4135"/>
                        <a:pt x="5229" y="4446"/>
                      </a:cubicBezTo>
                      <a:cubicBezTo>
                        <a:pt x="5932" y="4762"/>
                        <a:pt x="6686" y="5001"/>
                        <a:pt x="7455" y="5008"/>
                      </a:cubicBezTo>
                      <a:cubicBezTo>
                        <a:pt x="7270" y="4968"/>
                        <a:pt x="7081" y="4928"/>
                        <a:pt x="6897" y="4893"/>
                      </a:cubicBezTo>
                      <a:cubicBezTo>
                        <a:pt x="6711" y="4852"/>
                        <a:pt x="6534" y="4772"/>
                        <a:pt x="6356" y="4715"/>
                      </a:cubicBezTo>
                      <a:cubicBezTo>
                        <a:pt x="6175" y="4667"/>
                        <a:pt x="6005" y="4580"/>
                        <a:pt x="5831" y="4504"/>
                      </a:cubicBezTo>
                      <a:cubicBezTo>
                        <a:pt x="5657" y="4428"/>
                        <a:pt x="5486" y="4356"/>
                        <a:pt x="5323" y="4258"/>
                      </a:cubicBezTo>
                      <a:cubicBezTo>
                        <a:pt x="4653" y="3910"/>
                        <a:pt x="4025" y="3482"/>
                        <a:pt x="3419" y="3025"/>
                      </a:cubicBezTo>
                      <a:cubicBezTo>
                        <a:pt x="2807" y="2579"/>
                        <a:pt x="2230" y="2083"/>
                        <a:pt x="1661" y="1578"/>
                      </a:cubicBezTo>
                      <a:cubicBezTo>
                        <a:pt x="1374" y="1328"/>
                        <a:pt x="1095" y="1067"/>
                        <a:pt x="824" y="802"/>
                      </a:cubicBezTo>
                      <a:cubicBezTo>
                        <a:pt x="541" y="541"/>
                        <a:pt x="272" y="27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230;p45">
                  <a:extLst>
                    <a:ext uri="{FF2B5EF4-FFF2-40B4-BE49-F238E27FC236}">
                      <a16:creationId xmlns:a16="http://schemas.microsoft.com/office/drawing/2014/main" id="{DB30E2F7-D55F-4A41-B933-CC502F1A2DF9}"/>
                    </a:ext>
                  </a:extLst>
                </p:cNvPr>
                <p:cNvSpPr/>
                <p:nvPr/>
              </p:nvSpPr>
              <p:spPr>
                <a:xfrm>
                  <a:off x="4629066" y="4744784"/>
                  <a:ext cx="269029" cy="30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4" h="6401" extrusionOk="0">
                      <a:moveTo>
                        <a:pt x="5573" y="1"/>
                      </a:moveTo>
                      <a:lnTo>
                        <a:pt x="5573" y="1"/>
                      </a:lnTo>
                      <a:cubicBezTo>
                        <a:pt x="5446" y="356"/>
                        <a:pt x="5337" y="715"/>
                        <a:pt x="5218" y="1070"/>
                      </a:cubicBezTo>
                      <a:cubicBezTo>
                        <a:pt x="5073" y="1418"/>
                        <a:pt x="4950" y="1770"/>
                        <a:pt x="4793" y="2111"/>
                      </a:cubicBezTo>
                      <a:cubicBezTo>
                        <a:pt x="4612" y="2437"/>
                        <a:pt x="4482" y="2789"/>
                        <a:pt x="4271" y="3097"/>
                      </a:cubicBezTo>
                      <a:cubicBezTo>
                        <a:pt x="4174" y="3253"/>
                        <a:pt x="4083" y="3416"/>
                        <a:pt x="3982" y="3572"/>
                      </a:cubicBezTo>
                      <a:lnTo>
                        <a:pt x="3652" y="4018"/>
                      </a:lnTo>
                      <a:cubicBezTo>
                        <a:pt x="3195" y="4598"/>
                        <a:pt x="2658" y="5117"/>
                        <a:pt x="2045" y="5534"/>
                      </a:cubicBezTo>
                      <a:cubicBezTo>
                        <a:pt x="1893" y="5635"/>
                        <a:pt x="1737" y="5741"/>
                        <a:pt x="1570" y="5824"/>
                      </a:cubicBezTo>
                      <a:cubicBezTo>
                        <a:pt x="1411" y="5918"/>
                        <a:pt x="1240" y="5990"/>
                        <a:pt x="1070" y="6067"/>
                      </a:cubicBezTo>
                      <a:cubicBezTo>
                        <a:pt x="730" y="6219"/>
                        <a:pt x="374" y="6335"/>
                        <a:pt x="0" y="6400"/>
                      </a:cubicBezTo>
                      <a:cubicBezTo>
                        <a:pt x="762" y="6375"/>
                        <a:pt x="1498" y="6096"/>
                        <a:pt x="2158" y="5708"/>
                      </a:cubicBezTo>
                      <a:cubicBezTo>
                        <a:pt x="2822" y="5319"/>
                        <a:pt x="3387" y="4783"/>
                        <a:pt x="3866" y="4185"/>
                      </a:cubicBezTo>
                      <a:lnTo>
                        <a:pt x="4203" y="3717"/>
                      </a:lnTo>
                      <a:cubicBezTo>
                        <a:pt x="4308" y="3557"/>
                        <a:pt x="4398" y="3391"/>
                        <a:pt x="4497" y="3224"/>
                      </a:cubicBezTo>
                      <a:cubicBezTo>
                        <a:pt x="4591" y="3061"/>
                        <a:pt x="4685" y="2894"/>
                        <a:pt x="4758" y="2717"/>
                      </a:cubicBezTo>
                      <a:cubicBezTo>
                        <a:pt x="4837" y="2543"/>
                        <a:pt x="4914" y="2369"/>
                        <a:pt x="4986" y="2191"/>
                      </a:cubicBezTo>
                      <a:cubicBezTo>
                        <a:pt x="5124" y="1839"/>
                        <a:pt x="5225" y="1469"/>
                        <a:pt x="5349" y="1110"/>
                      </a:cubicBezTo>
                      <a:cubicBezTo>
                        <a:pt x="5424" y="740"/>
                        <a:pt x="5508" y="370"/>
                        <a:pt x="5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" name="Google Shape;3231;p45">
                <a:extLst>
                  <a:ext uri="{FF2B5EF4-FFF2-40B4-BE49-F238E27FC236}">
                    <a16:creationId xmlns:a16="http://schemas.microsoft.com/office/drawing/2014/main" id="{D750575D-D1E1-483C-BC26-ED7C08257EA9}"/>
                  </a:ext>
                </a:extLst>
              </p:cNvPr>
              <p:cNvSpPr/>
              <p:nvPr/>
            </p:nvSpPr>
            <p:spPr>
              <a:xfrm rot="-9510447">
                <a:off x="6774404" y="1025975"/>
                <a:ext cx="414312" cy="328237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18194" extrusionOk="0">
                    <a:moveTo>
                      <a:pt x="6353" y="1"/>
                    </a:moveTo>
                    <a:cubicBezTo>
                      <a:pt x="5892" y="1"/>
                      <a:pt x="5465" y="121"/>
                      <a:pt x="5083" y="381"/>
                    </a:cubicBezTo>
                    <a:cubicBezTo>
                      <a:pt x="0" y="3836"/>
                      <a:pt x="23075" y="18193"/>
                      <a:pt x="23075" y="18193"/>
                    </a:cubicBezTo>
                    <a:cubicBezTo>
                      <a:pt x="23075" y="18193"/>
                      <a:pt x="12034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232;p45">
                <a:extLst>
                  <a:ext uri="{FF2B5EF4-FFF2-40B4-BE49-F238E27FC236}">
                    <a16:creationId xmlns:a16="http://schemas.microsoft.com/office/drawing/2014/main" id="{5F29789A-8999-43EA-A049-60CAB78A995F}"/>
                  </a:ext>
                </a:extLst>
              </p:cNvPr>
              <p:cNvSpPr/>
              <p:nvPr/>
            </p:nvSpPr>
            <p:spPr>
              <a:xfrm rot="-9510447">
                <a:off x="7024002" y="1327292"/>
                <a:ext cx="18350" cy="18059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1" extrusionOk="0">
                    <a:moveTo>
                      <a:pt x="135" y="1"/>
                    </a:moveTo>
                    <a:cubicBezTo>
                      <a:pt x="61" y="1"/>
                      <a:pt x="1" y="98"/>
                      <a:pt x="62" y="171"/>
                    </a:cubicBezTo>
                    <a:cubicBezTo>
                      <a:pt x="199" y="338"/>
                      <a:pt x="343" y="498"/>
                      <a:pt x="491" y="654"/>
                    </a:cubicBezTo>
                    <a:cubicBezTo>
                      <a:pt x="617" y="787"/>
                      <a:pt x="758" y="928"/>
                      <a:pt x="933" y="996"/>
                    </a:cubicBezTo>
                    <a:cubicBezTo>
                      <a:pt x="940" y="999"/>
                      <a:pt x="947" y="1000"/>
                      <a:pt x="954" y="1000"/>
                    </a:cubicBezTo>
                    <a:cubicBezTo>
                      <a:pt x="998" y="1000"/>
                      <a:pt x="1022" y="941"/>
                      <a:pt x="1005" y="901"/>
                    </a:cubicBezTo>
                    <a:cubicBezTo>
                      <a:pt x="925" y="730"/>
                      <a:pt x="773" y="589"/>
                      <a:pt x="640" y="460"/>
                    </a:cubicBezTo>
                    <a:cubicBezTo>
                      <a:pt x="496" y="319"/>
                      <a:pt x="351" y="175"/>
                      <a:pt x="203" y="31"/>
                    </a:cubicBezTo>
                    <a:cubicBezTo>
                      <a:pt x="181" y="10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233;p45">
                <a:extLst>
                  <a:ext uri="{FF2B5EF4-FFF2-40B4-BE49-F238E27FC236}">
                    <a16:creationId xmlns:a16="http://schemas.microsoft.com/office/drawing/2014/main" id="{9E2509ED-A30C-4818-9BAB-57631F25F487}"/>
                  </a:ext>
                </a:extLst>
              </p:cNvPr>
              <p:cNvSpPr/>
              <p:nvPr/>
            </p:nvSpPr>
            <p:spPr>
              <a:xfrm rot="-9510447">
                <a:off x="7015154" y="1339265"/>
                <a:ext cx="14795" cy="1405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79" extrusionOk="0">
                    <a:moveTo>
                      <a:pt x="139" y="0"/>
                    </a:moveTo>
                    <a:cubicBezTo>
                      <a:pt x="69" y="0"/>
                      <a:pt x="0" y="80"/>
                      <a:pt x="49" y="151"/>
                    </a:cubicBezTo>
                    <a:cubicBezTo>
                      <a:pt x="144" y="288"/>
                      <a:pt x="246" y="422"/>
                      <a:pt x="364" y="539"/>
                    </a:cubicBezTo>
                    <a:cubicBezTo>
                      <a:pt x="470" y="650"/>
                      <a:pt x="581" y="760"/>
                      <a:pt x="740" y="778"/>
                    </a:cubicBezTo>
                    <a:cubicBezTo>
                      <a:pt x="742" y="778"/>
                      <a:pt x="744" y="779"/>
                      <a:pt x="746" y="779"/>
                    </a:cubicBezTo>
                    <a:cubicBezTo>
                      <a:pt x="789" y="779"/>
                      <a:pt x="824" y="727"/>
                      <a:pt x="809" y="687"/>
                    </a:cubicBezTo>
                    <a:cubicBezTo>
                      <a:pt x="756" y="550"/>
                      <a:pt x="642" y="467"/>
                      <a:pt x="535" y="368"/>
                    </a:cubicBezTo>
                    <a:cubicBezTo>
                      <a:pt x="417" y="262"/>
                      <a:pt x="307" y="148"/>
                      <a:pt x="204" y="30"/>
                    </a:cubicBezTo>
                    <a:cubicBezTo>
                      <a:pt x="185" y="9"/>
                      <a:pt x="162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234;p45">
                <a:extLst>
                  <a:ext uri="{FF2B5EF4-FFF2-40B4-BE49-F238E27FC236}">
                    <a16:creationId xmlns:a16="http://schemas.microsoft.com/office/drawing/2014/main" id="{56AAD010-AA96-4ED6-A018-D62988AA4429}"/>
                  </a:ext>
                </a:extLst>
              </p:cNvPr>
              <p:cNvSpPr/>
              <p:nvPr/>
            </p:nvSpPr>
            <p:spPr>
              <a:xfrm rot="-9510447">
                <a:off x="7011634" y="1296608"/>
                <a:ext cx="16644" cy="13368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41" extrusionOk="0">
                    <a:moveTo>
                      <a:pt x="122" y="1"/>
                    </a:moveTo>
                    <a:cubicBezTo>
                      <a:pt x="51" y="1"/>
                      <a:pt x="0" y="99"/>
                      <a:pt x="56" y="161"/>
                    </a:cubicBezTo>
                    <a:cubicBezTo>
                      <a:pt x="181" y="294"/>
                      <a:pt x="314" y="419"/>
                      <a:pt x="455" y="538"/>
                    </a:cubicBezTo>
                    <a:cubicBezTo>
                      <a:pt x="551" y="620"/>
                      <a:pt x="664" y="740"/>
                      <a:pt x="794" y="740"/>
                    </a:cubicBezTo>
                    <a:cubicBezTo>
                      <a:pt x="814" y="740"/>
                      <a:pt x="834" y="737"/>
                      <a:pt x="855" y="731"/>
                    </a:cubicBezTo>
                    <a:cubicBezTo>
                      <a:pt x="893" y="720"/>
                      <a:pt x="927" y="682"/>
                      <a:pt x="923" y="640"/>
                    </a:cubicBezTo>
                    <a:cubicBezTo>
                      <a:pt x="911" y="477"/>
                      <a:pt x="748" y="405"/>
                      <a:pt x="623" y="321"/>
                    </a:cubicBezTo>
                    <a:cubicBezTo>
                      <a:pt x="470" y="222"/>
                      <a:pt x="323" y="115"/>
                      <a:pt x="170" y="17"/>
                    </a:cubicBezTo>
                    <a:cubicBezTo>
                      <a:pt x="154" y="6"/>
                      <a:pt x="137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235;p45">
                <a:extLst>
                  <a:ext uri="{FF2B5EF4-FFF2-40B4-BE49-F238E27FC236}">
                    <a16:creationId xmlns:a16="http://schemas.microsoft.com/office/drawing/2014/main" id="{6812437F-1305-48FC-AFB6-ADFFA5D41D5B}"/>
                  </a:ext>
                </a:extLst>
              </p:cNvPr>
              <p:cNvSpPr/>
              <p:nvPr/>
            </p:nvSpPr>
            <p:spPr>
              <a:xfrm rot="-9510447">
                <a:off x="6996907" y="1308846"/>
                <a:ext cx="18943" cy="15912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82" extrusionOk="0">
                    <a:moveTo>
                      <a:pt x="112" y="1"/>
                    </a:moveTo>
                    <a:cubicBezTo>
                      <a:pt x="52" y="1"/>
                      <a:pt x="1" y="84"/>
                      <a:pt x="53" y="147"/>
                    </a:cubicBezTo>
                    <a:cubicBezTo>
                      <a:pt x="178" y="303"/>
                      <a:pt x="284" y="467"/>
                      <a:pt x="432" y="604"/>
                    </a:cubicBezTo>
                    <a:cubicBezTo>
                      <a:pt x="558" y="718"/>
                      <a:pt x="714" y="874"/>
                      <a:pt x="888" y="881"/>
                    </a:cubicBezTo>
                    <a:cubicBezTo>
                      <a:pt x="891" y="881"/>
                      <a:pt x="894" y="881"/>
                      <a:pt x="897" y="881"/>
                    </a:cubicBezTo>
                    <a:cubicBezTo>
                      <a:pt x="999" y="881"/>
                      <a:pt x="1055" y="761"/>
                      <a:pt x="1007" y="676"/>
                    </a:cubicBezTo>
                    <a:cubicBezTo>
                      <a:pt x="930" y="539"/>
                      <a:pt x="741" y="463"/>
                      <a:pt x="611" y="372"/>
                    </a:cubicBezTo>
                    <a:cubicBezTo>
                      <a:pt x="463" y="265"/>
                      <a:pt x="295" y="162"/>
                      <a:pt x="170" y="30"/>
                    </a:cubicBezTo>
                    <a:cubicBezTo>
                      <a:pt x="152" y="9"/>
                      <a:pt x="132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236;p45">
                <a:extLst>
                  <a:ext uri="{FF2B5EF4-FFF2-40B4-BE49-F238E27FC236}">
                    <a16:creationId xmlns:a16="http://schemas.microsoft.com/office/drawing/2014/main" id="{0ACBE477-41AD-4B90-8AE8-44AC8DA6A522}"/>
                  </a:ext>
                </a:extLst>
              </p:cNvPr>
              <p:cNvSpPr/>
              <p:nvPr/>
            </p:nvSpPr>
            <p:spPr>
              <a:xfrm rot="-9510447">
                <a:off x="6977775" y="1318527"/>
                <a:ext cx="23844" cy="15948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884" extrusionOk="0">
                    <a:moveTo>
                      <a:pt x="121" y="0"/>
                    </a:moveTo>
                    <a:cubicBezTo>
                      <a:pt x="55" y="0"/>
                      <a:pt x="0" y="82"/>
                      <a:pt x="61" y="140"/>
                    </a:cubicBezTo>
                    <a:cubicBezTo>
                      <a:pt x="221" y="295"/>
                      <a:pt x="399" y="444"/>
                      <a:pt x="578" y="577"/>
                    </a:cubicBezTo>
                    <a:cubicBezTo>
                      <a:pt x="734" y="691"/>
                      <a:pt x="920" y="847"/>
                      <a:pt x="1110" y="881"/>
                    </a:cubicBezTo>
                    <a:cubicBezTo>
                      <a:pt x="1121" y="883"/>
                      <a:pt x="1132" y="884"/>
                      <a:pt x="1143" y="884"/>
                    </a:cubicBezTo>
                    <a:cubicBezTo>
                      <a:pt x="1264" y="884"/>
                      <a:pt x="1328" y="750"/>
                      <a:pt x="1247" y="649"/>
                    </a:cubicBezTo>
                    <a:cubicBezTo>
                      <a:pt x="1126" y="500"/>
                      <a:pt x="901" y="405"/>
                      <a:pt x="734" y="314"/>
                    </a:cubicBezTo>
                    <a:cubicBezTo>
                      <a:pt x="544" y="212"/>
                      <a:pt x="354" y="105"/>
                      <a:pt x="160" y="10"/>
                    </a:cubicBezTo>
                    <a:cubicBezTo>
                      <a:pt x="147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237;p45">
                <a:extLst>
                  <a:ext uri="{FF2B5EF4-FFF2-40B4-BE49-F238E27FC236}">
                    <a16:creationId xmlns:a16="http://schemas.microsoft.com/office/drawing/2014/main" id="{A04457EF-5D8E-41CF-A48D-A2C2E0087934}"/>
                  </a:ext>
                </a:extLst>
              </p:cNvPr>
              <p:cNvSpPr/>
              <p:nvPr/>
            </p:nvSpPr>
            <p:spPr>
              <a:xfrm rot="-9510447">
                <a:off x="6994598" y="1257324"/>
                <a:ext cx="22875" cy="1627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2" extrusionOk="0">
                    <a:moveTo>
                      <a:pt x="160" y="1"/>
                    </a:moveTo>
                    <a:cubicBezTo>
                      <a:pt x="74" y="1"/>
                      <a:pt x="1" y="111"/>
                      <a:pt x="80" y="182"/>
                    </a:cubicBezTo>
                    <a:cubicBezTo>
                      <a:pt x="240" y="322"/>
                      <a:pt x="403" y="463"/>
                      <a:pt x="570" y="592"/>
                    </a:cubicBezTo>
                    <a:cubicBezTo>
                      <a:pt x="749" y="725"/>
                      <a:pt x="902" y="866"/>
                      <a:pt x="1122" y="900"/>
                    </a:cubicBezTo>
                    <a:cubicBezTo>
                      <a:pt x="1129" y="901"/>
                      <a:pt x="1136" y="902"/>
                      <a:pt x="1143" y="902"/>
                    </a:cubicBezTo>
                    <a:cubicBezTo>
                      <a:pt x="1217" y="902"/>
                      <a:pt x="1274" y="831"/>
                      <a:pt x="1236" y="756"/>
                    </a:cubicBezTo>
                    <a:cubicBezTo>
                      <a:pt x="1133" y="565"/>
                      <a:pt x="974" y="478"/>
                      <a:pt x="795" y="360"/>
                    </a:cubicBezTo>
                    <a:cubicBezTo>
                      <a:pt x="605" y="235"/>
                      <a:pt x="407" y="124"/>
                      <a:pt x="209" y="14"/>
                    </a:cubicBezTo>
                    <a:cubicBezTo>
                      <a:pt x="193" y="5"/>
                      <a:pt x="176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238;p45">
                <a:extLst>
                  <a:ext uri="{FF2B5EF4-FFF2-40B4-BE49-F238E27FC236}">
                    <a16:creationId xmlns:a16="http://schemas.microsoft.com/office/drawing/2014/main" id="{E5905B33-6A83-4227-B2AF-4F19B5929B3D}"/>
                  </a:ext>
                </a:extLst>
              </p:cNvPr>
              <p:cNvSpPr/>
              <p:nvPr/>
            </p:nvSpPr>
            <p:spPr>
              <a:xfrm rot="-9510447">
                <a:off x="6981553" y="1265207"/>
                <a:ext cx="17291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94" extrusionOk="0">
                    <a:moveTo>
                      <a:pt x="185" y="1"/>
                    </a:moveTo>
                    <a:cubicBezTo>
                      <a:pt x="83" y="1"/>
                      <a:pt x="0" y="119"/>
                      <a:pt x="89" y="220"/>
                    </a:cubicBezTo>
                    <a:cubicBezTo>
                      <a:pt x="191" y="338"/>
                      <a:pt x="294" y="452"/>
                      <a:pt x="412" y="558"/>
                    </a:cubicBezTo>
                    <a:cubicBezTo>
                      <a:pt x="517" y="656"/>
                      <a:pt x="633" y="794"/>
                      <a:pt x="790" y="794"/>
                    </a:cubicBezTo>
                    <a:cubicBezTo>
                      <a:pt x="792" y="794"/>
                      <a:pt x="794" y="794"/>
                      <a:pt x="796" y="794"/>
                    </a:cubicBezTo>
                    <a:cubicBezTo>
                      <a:pt x="891" y="790"/>
                      <a:pt x="963" y="699"/>
                      <a:pt x="940" y="604"/>
                    </a:cubicBezTo>
                    <a:cubicBezTo>
                      <a:pt x="902" y="455"/>
                      <a:pt x="750" y="383"/>
                      <a:pt x="636" y="304"/>
                    </a:cubicBezTo>
                    <a:cubicBezTo>
                      <a:pt x="514" y="213"/>
                      <a:pt x="392" y="125"/>
                      <a:pt x="275" y="34"/>
                    </a:cubicBezTo>
                    <a:cubicBezTo>
                      <a:pt x="246" y="11"/>
                      <a:pt x="214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239;p45">
                <a:extLst>
                  <a:ext uri="{FF2B5EF4-FFF2-40B4-BE49-F238E27FC236}">
                    <a16:creationId xmlns:a16="http://schemas.microsoft.com/office/drawing/2014/main" id="{448A8E5F-C6C9-4857-81E8-F8BDFB18A1D5}"/>
                  </a:ext>
                </a:extLst>
              </p:cNvPr>
              <p:cNvSpPr/>
              <p:nvPr/>
            </p:nvSpPr>
            <p:spPr>
              <a:xfrm rot="-9510447">
                <a:off x="6952729" y="1271047"/>
                <a:ext cx="24616" cy="18023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99" extrusionOk="0">
                    <a:moveTo>
                      <a:pt x="152" y="0"/>
                    </a:moveTo>
                    <a:cubicBezTo>
                      <a:pt x="63" y="0"/>
                      <a:pt x="0" y="138"/>
                      <a:pt x="68" y="219"/>
                    </a:cubicBezTo>
                    <a:cubicBezTo>
                      <a:pt x="357" y="561"/>
                      <a:pt x="768" y="986"/>
                      <a:pt x="1247" y="998"/>
                    </a:cubicBezTo>
                    <a:cubicBezTo>
                      <a:pt x="1248" y="998"/>
                      <a:pt x="1249" y="998"/>
                      <a:pt x="1251" y="998"/>
                    </a:cubicBezTo>
                    <a:cubicBezTo>
                      <a:pt x="1314" y="998"/>
                      <a:pt x="1371" y="913"/>
                      <a:pt x="1326" y="858"/>
                    </a:cubicBezTo>
                    <a:cubicBezTo>
                      <a:pt x="1052" y="496"/>
                      <a:pt x="578" y="295"/>
                      <a:pt x="217" y="25"/>
                    </a:cubicBezTo>
                    <a:cubicBezTo>
                      <a:pt x="195" y="7"/>
                      <a:pt x="173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240;p45">
                <a:extLst>
                  <a:ext uri="{FF2B5EF4-FFF2-40B4-BE49-F238E27FC236}">
                    <a16:creationId xmlns:a16="http://schemas.microsoft.com/office/drawing/2014/main" id="{6E029A4E-4FD5-41E0-B3A6-833B50D46729}"/>
                  </a:ext>
                </a:extLst>
              </p:cNvPr>
              <p:cNvSpPr/>
              <p:nvPr/>
            </p:nvSpPr>
            <p:spPr>
              <a:xfrm rot="-9510447">
                <a:off x="6977007" y="1221997"/>
                <a:ext cx="24060" cy="1638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8" extrusionOk="0">
                    <a:moveTo>
                      <a:pt x="73" y="0"/>
                    </a:moveTo>
                    <a:cubicBezTo>
                      <a:pt x="34" y="0"/>
                      <a:pt x="0" y="49"/>
                      <a:pt x="24" y="83"/>
                    </a:cubicBezTo>
                    <a:cubicBezTo>
                      <a:pt x="145" y="269"/>
                      <a:pt x="343" y="402"/>
                      <a:pt x="522" y="536"/>
                    </a:cubicBezTo>
                    <a:cubicBezTo>
                      <a:pt x="715" y="683"/>
                      <a:pt x="924" y="843"/>
                      <a:pt x="1168" y="904"/>
                    </a:cubicBezTo>
                    <a:cubicBezTo>
                      <a:pt x="1178" y="907"/>
                      <a:pt x="1187" y="908"/>
                      <a:pt x="1196" y="908"/>
                    </a:cubicBezTo>
                    <a:cubicBezTo>
                      <a:pt x="1286" y="908"/>
                      <a:pt x="1340" y="794"/>
                      <a:pt x="1271" y="722"/>
                    </a:cubicBezTo>
                    <a:cubicBezTo>
                      <a:pt x="1111" y="554"/>
                      <a:pt x="891" y="444"/>
                      <a:pt x="693" y="326"/>
                    </a:cubicBezTo>
                    <a:cubicBezTo>
                      <a:pt x="495" y="212"/>
                      <a:pt x="301" y="68"/>
                      <a:pt x="88" y="3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241;p45">
                <a:extLst>
                  <a:ext uri="{FF2B5EF4-FFF2-40B4-BE49-F238E27FC236}">
                    <a16:creationId xmlns:a16="http://schemas.microsoft.com/office/drawing/2014/main" id="{208C02D0-3579-4376-8F9F-32667AC47D0F}"/>
                  </a:ext>
                </a:extLst>
              </p:cNvPr>
              <p:cNvSpPr/>
              <p:nvPr/>
            </p:nvSpPr>
            <p:spPr>
              <a:xfrm rot="-9510447">
                <a:off x="6966339" y="1227821"/>
                <a:ext cx="16788" cy="1113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" extrusionOk="0">
                    <a:moveTo>
                      <a:pt x="146" y="1"/>
                    </a:moveTo>
                    <a:cubicBezTo>
                      <a:pt x="64" y="1"/>
                      <a:pt x="0" y="105"/>
                      <a:pt x="64" y="188"/>
                    </a:cubicBezTo>
                    <a:cubicBezTo>
                      <a:pt x="168" y="313"/>
                      <a:pt x="285" y="420"/>
                      <a:pt x="426" y="499"/>
                    </a:cubicBezTo>
                    <a:cubicBezTo>
                      <a:pt x="524" y="554"/>
                      <a:pt x="637" y="617"/>
                      <a:pt x="750" y="617"/>
                    </a:cubicBezTo>
                    <a:cubicBezTo>
                      <a:pt x="786" y="617"/>
                      <a:pt x="823" y="610"/>
                      <a:pt x="859" y="595"/>
                    </a:cubicBezTo>
                    <a:cubicBezTo>
                      <a:pt x="935" y="560"/>
                      <a:pt x="928" y="458"/>
                      <a:pt x="882" y="404"/>
                    </a:cubicBezTo>
                    <a:cubicBezTo>
                      <a:pt x="806" y="309"/>
                      <a:pt x="650" y="305"/>
                      <a:pt x="544" y="256"/>
                    </a:cubicBezTo>
                    <a:cubicBezTo>
                      <a:pt x="426" y="199"/>
                      <a:pt x="315" y="123"/>
                      <a:pt x="220" y="32"/>
                    </a:cubicBezTo>
                    <a:cubicBezTo>
                      <a:pt x="196" y="10"/>
                      <a:pt x="170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242;p45">
                <a:extLst>
                  <a:ext uri="{FF2B5EF4-FFF2-40B4-BE49-F238E27FC236}">
                    <a16:creationId xmlns:a16="http://schemas.microsoft.com/office/drawing/2014/main" id="{ADDC13EC-8BF9-4845-96D7-475EE1B225F3}"/>
                  </a:ext>
                </a:extLst>
              </p:cNvPr>
              <p:cNvSpPr/>
              <p:nvPr/>
            </p:nvSpPr>
            <p:spPr>
              <a:xfrm rot="-9510447">
                <a:off x="6935491" y="1221393"/>
                <a:ext cx="21726" cy="15714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71" extrusionOk="0">
                    <a:moveTo>
                      <a:pt x="163" y="0"/>
                    </a:moveTo>
                    <a:cubicBezTo>
                      <a:pt x="63" y="0"/>
                      <a:pt x="0" y="146"/>
                      <a:pt x="103" y="213"/>
                    </a:cubicBezTo>
                    <a:cubicBezTo>
                      <a:pt x="403" y="408"/>
                      <a:pt x="662" y="647"/>
                      <a:pt x="954" y="848"/>
                    </a:cubicBezTo>
                    <a:cubicBezTo>
                      <a:pt x="978" y="864"/>
                      <a:pt x="1001" y="871"/>
                      <a:pt x="1024" y="871"/>
                    </a:cubicBezTo>
                    <a:cubicBezTo>
                      <a:pt x="1129" y="871"/>
                      <a:pt x="1209" y="723"/>
                      <a:pt x="1122" y="632"/>
                    </a:cubicBezTo>
                    <a:cubicBezTo>
                      <a:pt x="859" y="366"/>
                      <a:pt x="543" y="195"/>
                      <a:pt x="220" y="16"/>
                    </a:cubicBezTo>
                    <a:cubicBezTo>
                      <a:pt x="201" y="5"/>
                      <a:pt x="181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243;p45">
                <a:extLst>
                  <a:ext uri="{FF2B5EF4-FFF2-40B4-BE49-F238E27FC236}">
                    <a16:creationId xmlns:a16="http://schemas.microsoft.com/office/drawing/2014/main" id="{53FF53B0-88E4-41DD-8592-6CE94F9A2C8E}"/>
                  </a:ext>
                </a:extLst>
              </p:cNvPr>
              <p:cNvSpPr/>
              <p:nvPr/>
            </p:nvSpPr>
            <p:spPr>
              <a:xfrm rot="-9510447">
                <a:off x="6968851" y="1173767"/>
                <a:ext cx="20684" cy="11438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34" extrusionOk="0">
                    <a:moveTo>
                      <a:pt x="174" y="0"/>
                    </a:moveTo>
                    <a:cubicBezTo>
                      <a:pt x="81" y="0"/>
                      <a:pt x="1" y="111"/>
                      <a:pt x="87" y="188"/>
                    </a:cubicBezTo>
                    <a:cubicBezTo>
                      <a:pt x="340" y="414"/>
                      <a:pt x="674" y="634"/>
                      <a:pt x="1025" y="634"/>
                    </a:cubicBezTo>
                    <a:cubicBezTo>
                      <a:pt x="1028" y="634"/>
                      <a:pt x="1031" y="634"/>
                      <a:pt x="1034" y="633"/>
                    </a:cubicBezTo>
                    <a:cubicBezTo>
                      <a:pt x="1118" y="633"/>
                      <a:pt x="1152" y="516"/>
                      <a:pt x="1076" y="474"/>
                    </a:cubicBezTo>
                    <a:cubicBezTo>
                      <a:pt x="794" y="325"/>
                      <a:pt x="502" y="230"/>
                      <a:pt x="251" y="29"/>
                    </a:cubicBezTo>
                    <a:cubicBezTo>
                      <a:pt x="226" y="9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244;p45">
                <a:extLst>
                  <a:ext uri="{FF2B5EF4-FFF2-40B4-BE49-F238E27FC236}">
                    <a16:creationId xmlns:a16="http://schemas.microsoft.com/office/drawing/2014/main" id="{BA31B01D-6316-4F80-8C24-58FAA8DF9B19}"/>
                  </a:ext>
                </a:extLst>
              </p:cNvPr>
              <p:cNvSpPr/>
              <p:nvPr/>
            </p:nvSpPr>
            <p:spPr>
              <a:xfrm rot="-9510447">
                <a:off x="6952126" y="1177241"/>
                <a:ext cx="15926" cy="10482"/>
              </a:xfrm>
              <a:custGeom>
                <a:avLst/>
                <a:gdLst/>
                <a:ahLst/>
                <a:cxnLst/>
                <a:rect l="l" t="t" r="r" b="b"/>
                <a:pathLst>
                  <a:path w="887" h="581" extrusionOk="0">
                    <a:moveTo>
                      <a:pt x="148" y="0"/>
                    </a:moveTo>
                    <a:cubicBezTo>
                      <a:pt x="67" y="0"/>
                      <a:pt x="0" y="101"/>
                      <a:pt x="70" y="180"/>
                    </a:cubicBezTo>
                    <a:cubicBezTo>
                      <a:pt x="158" y="283"/>
                      <a:pt x="257" y="370"/>
                      <a:pt x="363" y="446"/>
                    </a:cubicBezTo>
                    <a:cubicBezTo>
                      <a:pt x="477" y="525"/>
                      <a:pt x="595" y="556"/>
                      <a:pt x="732" y="579"/>
                    </a:cubicBezTo>
                    <a:cubicBezTo>
                      <a:pt x="737" y="580"/>
                      <a:pt x="742" y="580"/>
                      <a:pt x="747" y="580"/>
                    </a:cubicBezTo>
                    <a:cubicBezTo>
                      <a:pt x="830" y="580"/>
                      <a:pt x="887" y="469"/>
                      <a:pt x="800" y="416"/>
                    </a:cubicBezTo>
                    <a:cubicBezTo>
                      <a:pt x="702" y="358"/>
                      <a:pt x="611" y="290"/>
                      <a:pt x="507" y="237"/>
                    </a:cubicBezTo>
                    <a:cubicBezTo>
                      <a:pt x="405" y="180"/>
                      <a:pt x="310" y="111"/>
                      <a:pt x="223" y="32"/>
                    </a:cubicBezTo>
                    <a:cubicBezTo>
                      <a:pt x="199" y="1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245;p45">
                <a:extLst>
                  <a:ext uri="{FF2B5EF4-FFF2-40B4-BE49-F238E27FC236}">
                    <a16:creationId xmlns:a16="http://schemas.microsoft.com/office/drawing/2014/main" id="{7485DEA7-4EEF-4425-B669-66285EE51D57}"/>
                  </a:ext>
                </a:extLst>
              </p:cNvPr>
              <p:cNvSpPr/>
              <p:nvPr/>
            </p:nvSpPr>
            <p:spPr>
              <a:xfrm rot="-9510447">
                <a:off x="6931654" y="1182705"/>
                <a:ext cx="18996" cy="1275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707" extrusionOk="0">
                    <a:moveTo>
                      <a:pt x="132" y="1"/>
                    </a:moveTo>
                    <a:cubicBezTo>
                      <a:pt x="48" y="1"/>
                      <a:pt x="0" y="120"/>
                      <a:pt x="84" y="181"/>
                    </a:cubicBezTo>
                    <a:cubicBezTo>
                      <a:pt x="214" y="280"/>
                      <a:pt x="343" y="378"/>
                      <a:pt x="480" y="469"/>
                    </a:cubicBezTo>
                    <a:cubicBezTo>
                      <a:pt x="605" y="557"/>
                      <a:pt x="726" y="656"/>
                      <a:pt x="875" y="702"/>
                    </a:cubicBezTo>
                    <a:cubicBezTo>
                      <a:pt x="887" y="705"/>
                      <a:pt x="898" y="707"/>
                      <a:pt x="909" y="707"/>
                    </a:cubicBezTo>
                    <a:cubicBezTo>
                      <a:pt x="1006" y="707"/>
                      <a:pt x="1057" y="580"/>
                      <a:pt x="989" y="504"/>
                    </a:cubicBezTo>
                    <a:cubicBezTo>
                      <a:pt x="886" y="390"/>
                      <a:pt x="742" y="321"/>
                      <a:pt x="609" y="246"/>
                    </a:cubicBezTo>
                    <a:cubicBezTo>
                      <a:pt x="468" y="165"/>
                      <a:pt x="324" y="90"/>
                      <a:pt x="179" y="13"/>
                    </a:cubicBezTo>
                    <a:cubicBezTo>
                      <a:pt x="162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246;p45">
                <a:extLst>
                  <a:ext uri="{FF2B5EF4-FFF2-40B4-BE49-F238E27FC236}">
                    <a16:creationId xmlns:a16="http://schemas.microsoft.com/office/drawing/2014/main" id="{FEA4E889-7F64-420A-B8F5-E6050C383B62}"/>
                  </a:ext>
                </a:extLst>
              </p:cNvPr>
              <p:cNvSpPr/>
              <p:nvPr/>
            </p:nvSpPr>
            <p:spPr>
              <a:xfrm rot="-9510447">
                <a:off x="6942218" y="1147906"/>
                <a:ext cx="15603" cy="9201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0" extrusionOk="0">
                    <a:moveTo>
                      <a:pt x="170" y="0"/>
                    </a:moveTo>
                    <a:cubicBezTo>
                      <a:pt x="42" y="0"/>
                      <a:pt x="0" y="164"/>
                      <a:pt x="105" y="243"/>
                    </a:cubicBezTo>
                    <a:cubicBezTo>
                      <a:pt x="203" y="320"/>
                      <a:pt x="333" y="369"/>
                      <a:pt x="443" y="426"/>
                    </a:cubicBezTo>
                    <a:cubicBezTo>
                      <a:pt x="525" y="470"/>
                      <a:pt x="610" y="510"/>
                      <a:pt x="698" y="510"/>
                    </a:cubicBezTo>
                    <a:cubicBezTo>
                      <a:pt x="724" y="510"/>
                      <a:pt x="751" y="506"/>
                      <a:pt x="777" y="499"/>
                    </a:cubicBezTo>
                    <a:cubicBezTo>
                      <a:pt x="846" y="480"/>
                      <a:pt x="868" y="408"/>
                      <a:pt x="838" y="346"/>
                    </a:cubicBezTo>
                    <a:cubicBezTo>
                      <a:pt x="789" y="236"/>
                      <a:pt x="671" y="190"/>
                      <a:pt x="565" y="145"/>
                    </a:cubicBezTo>
                    <a:cubicBezTo>
                      <a:pt x="447" y="95"/>
                      <a:pt x="329" y="31"/>
                      <a:pt x="207" y="4"/>
                    </a:cubicBezTo>
                    <a:cubicBezTo>
                      <a:pt x="194" y="1"/>
                      <a:pt x="18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247;p45">
                <a:extLst>
                  <a:ext uri="{FF2B5EF4-FFF2-40B4-BE49-F238E27FC236}">
                    <a16:creationId xmlns:a16="http://schemas.microsoft.com/office/drawing/2014/main" id="{BB7699A4-22DB-43BA-A072-3A0A7A62273E}"/>
                  </a:ext>
                </a:extLst>
              </p:cNvPr>
              <p:cNvSpPr/>
              <p:nvPr/>
            </p:nvSpPr>
            <p:spPr>
              <a:xfrm rot="-9510447">
                <a:off x="6956029" y="1196882"/>
                <a:ext cx="17021" cy="921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511" extrusionOk="0">
                    <a:moveTo>
                      <a:pt x="106" y="1"/>
                    </a:moveTo>
                    <a:cubicBezTo>
                      <a:pt x="38" y="4"/>
                      <a:pt x="0" y="73"/>
                      <a:pt x="30" y="130"/>
                    </a:cubicBezTo>
                    <a:cubicBezTo>
                      <a:pt x="95" y="244"/>
                      <a:pt x="236" y="308"/>
                      <a:pt x="350" y="366"/>
                    </a:cubicBezTo>
                    <a:cubicBezTo>
                      <a:pt x="483" y="434"/>
                      <a:pt x="620" y="472"/>
                      <a:pt x="764" y="506"/>
                    </a:cubicBezTo>
                    <a:cubicBezTo>
                      <a:pt x="776" y="509"/>
                      <a:pt x="787" y="510"/>
                      <a:pt x="797" y="510"/>
                    </a:cubicBezTo>
                    <a:cubicBezTo>
                      <a:pt x="919" y="510"/>
                      <a:pt x="948" y="335"/>
                      <a:pt x="825" y="285"/>
                    </a:cubicBezTo>
                    <a:cubicBezTo>
                      <a:pt x="699" y="232"/>
                      <a:pt x="578" y="171"/>
                      <a:pt x="453" y="118"/>
                    </a:cubicBezTo>
                    <a:cubicBezTo>
                      <a:pt x="342" y="73"/>
                      <a:pt x="228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248;p45">
                <a:extLst>
                  <a:ext uri="{FF2B5EF4-FFF2-40B4-BE49-F238E27FC236}">
                    <a16:creationId xmlns:a16="http://schemas.microsoft.com/office/drawing/2014/main" id="{4F94CBEB-D7E4-487C-95D2-E697360DA6B2}"/>
                  </a:ext>
                </a:extLst>
              </p:cNvPr>
              <p:cNvSpPr/>
              <p:nvPr/>
            </p:nvSpPr>
            <p:spPr>
              <a:xfrm rot="-9510447">
                <a:off x="6914466" y="1147549"/>
                <a:ext cx="14202" cy="99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50" extrusionOk="0">
                    <a:moveTo>
                      <a:pt x="133" y="0"/>
                    </a:moveTo>
                    <a:cubicBezTo>
                      <a:pt x="48" y="0"/>
                      <a:pt x="0" y="119"/>
                      <a:pt x="62" y="184"/>
                    </a:cubicBezTo>
                    <a:cubicBezTo>
                      <a:pt x="146" y="267"/>
                      <a:pt x="256" y="336"/>
                      <a:pt x="351" y="404"/>
                    </a:cubicBezTo>
                    <a:cubicBezTo>
                      <a:pt x="442" y="469"/>
                      <a:pt x="552" y="541"/>
                      <a:pt x="667" y="549"/>
                    </a:cubicBezTo>
                    <a:cubicBezTo>
                      <a:pt x="668" y="549"/>
                      <a:pt x="670" y="549"/>
                      <a:pt x="671" y="549"/>
                    </a:cubicBezTo>
                    <a:cubicBezTo>
                      <a:pt x="751" y="549"/>
                      <a:pt x="791" y="457"/>
                      <a:pt x="758" y="390"/>
                    </a:cubicBezTo>
                    <a:cubicBezTo>
                      <a:pt x="704" y="294"/>
                      <a:pt x="583" y="222"/>
                      <a:pt x="488" y="169"/>
                    </a:cubicBezTo>
                    <a:cubicBezTo>
                      <a:pt x="385" y="111"/>
                      <a:pt x="279" y="47"/>
                      <a:pt x="165" y="5"/>
                    </a:cubicBezTo>
                    <a:cubicBezTo>
                      <a:pt x="154" y="2"/>
                      <a:pt x="143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249;p45">
                <a:extLst>
                  <a:ext uri="{FF2B5EF4-FFF2-40B4-BE49-F238E27FC236}">
                    <a16:creationId xmlns:a16="http://schemas.microsoft.com/office/drawing/2014/main" id="{65769423-E838-4FC7-9A64-3D81783187AB}"/>
                  </a:ext>
                </a:extLst>
              </p:cNvPr>
              <p:cNvSpPr/>
              <p:nvPr/>
            </p:nvSpPr>
            <p:spPr>
              <a:xfrm rot="-9510447">
                <a:off x="6907211" y="1170212"/>
                <a:ext cx="14328" cy="1142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3" extrusionOk="0">
                    <a:moveTo>
                      <a:pt x="155" y="0"/>
                    </a:moveTo>
                    <a:cubicBezTo>
                      <a:pt x="62" y="0"/>
                      <a:pt x="0" y="118"/>
                      <a:pt x="70" y="202"/>
                    </a:cubicBezTo>
                    <a:cubicBezTo>
                      <a:pt x="149" y="297"/>
                      <a:pt x="241" y="389"/>
                      <a:pt x="340" y="465"/>
                    </a:cubicBezTo>
                    <a:cubicBezTo>
                      <a:pt x="386" y="499"/>
                      <a:pt x="442" y="522"/>
                      <a:pt x="492" y="553"/>
                    </a:cubicBezTo>
                    <a:cubicBezTo>
                      <a:pt x="545" y="587"/>
                      <a:pt x="595" y="621"/>
                      <a:pt x="659" y="632"/>
                    </a:cubicBezTo>
                    <a:cubicBezTo>
                      <a:pt x="663" y="633"/>
                      <a:pt x="667" y="633"/>
                      <a:pt x="672" y="633"/>
                    </a:cubicBezTo>
                    <a:cubicBezTo>
                      <a:pt x="730" y="633"/>
                      <a:pt x="798" y="585"/>
                      <a:pt x="770" y="518"/>
                    </a:cubicBezTo>
                    <a:cubicBezTo>
                      <a:pt x="732" y="411"/>
                      <a:pt x="628" y="309"/>
                      <a:pt x="545" y="233"/>
                    </a:cubicBezTo>
                    <a:cubicBezTo>
                      <a:pt x="451" y="146"/>
                      <a:pt x="328" y="74"/>
                      <a:pt x="214" y="16"/>
                    </a:cubicBezTo>
                    <a:cubicBezTo>
                      <a:pt x="194" y="5"/>
                      <a:pt x="174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250;p45">
                <a:extLst>
                  <a:ext uri="{FF2B5EF4-FFF2-40B4-BE49-F238E27FC236}">
                    <a16:creationId xmlns:a16="http://schemas.microsoft.com/office/drawing/2014/main" id="{2A455648-EE05-4620-B4E4-25FA4DAE76C2}"/>
                  </a:ext>
                </a:extLst>
              </p:cNvPr>
              <p:cNvSpPr/>
              <p:nvPr/>
            </p:nvSpPr>
            <p:spPr>
              <a:xfrm rot="-9510447">
                <a:off x="6929211" y="1113953"/>
                <a:ext cx="19786" cy="14144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4" extrusionOk="0">
                    <a:moveTo>
                      <a:pt x="150" y="1"/>
                    </a:moveTo>
                    <a:cubicBezTo>
                      <a:pt x="73" y="1"/>
                      <a:pt x="0" y="95"/>
                      <a:pt x="75" y="154"/>
                    </a:cubicBezTo>
                    <a:cubicBezTo>
                      <a:pt x="212" y="260"/>
                      <a:pt x="352" y="363"/>
                      <a:pt x="489" y="473"/>
                    </a:cubicBezTo>
                    <a:cubicBezTo>
                      <a:pt x="619" y="583"/>
                      <a:pt x="736" y="701"/>
                      <a:pt x="893" y="773"/>
                    </a:cubicBezTo>
                    <a:cubicBezTo>
                      <a:pt x="908" y="780"/>
                      <a:pt x="925" y="784"/>
                      <a:pt x="941" y="784"/>
                    </a:cubicBezTo>
                    <a:cubicBezTo>
                      <a:pt x="1022" y="784"/>
                      <a:pt x="1102" y="706"/>
                      <a:pt x="1045" y="621"/>
                    </a:cubicBezTo>
                    <a:cubicBezTo>
                      <a:pt x="945" y="477"/>
                      <a:pt x="813" y="389"/>
                      <a:pt x="668" y="290"/>
                    </a:cubicBezTo>
                    <a:cubicBezTo>
                      <a:pt x="512" y="187"/>
                      <a:pt x="357" y="89"/>
                      <a:pt x="189" y="9"/>
                    </a:cubicBezTo>
                    <a:cubicBezTo>
                      <a:pt x="176" y="3"/>
                      <a:pt x="163" y="1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251;p45">
                <a:extLst>
                  <a:ext uri="{FF2B5EF4-FFF2-40B4-BE49-F238E27FC236}">
                    <a16:creationId xmlns:a16="http://schemas.microsoft.com/office/drawing/2014/main" id="{228C3205-4CC7-4CF6-A47E-1D48B1213024}"/>
                  </a:ext>
                </a:extLst>
              </p:cNvPr>
              <p:cNvSpPr/>
              <p:nvPr/>
            </p:nvSpPr>
            <p:spPr>
              <a:xfrm rot="-9510447">
                <a:off x="6909008" y="1111163"/>
                <a:ext cx="18817" cy="1270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04" extrusionOk="0">
                    <a:moveTo>
                      <a:pt x="138" y="0"/>
                    </a:moveTo>
                    <a:cubicBezTo>
                      <a:pt x="65" y="0"/>
                      <a:pt x="1" y="93"/>
                      <a:pt x="71" y="147"/>
                    </a:cubicBezTo>
                    <a:cubicBezTo>
                      <a:pt x="190" y="246"/>
                      <a:pt x="307" y="349"/>
                      <a:pt x="432" y="444"/>
                    </a:cubicBezTo>
                    <a:cubicBezTo>
                      <a:pt x="573" y="551"/>
                      <a:pt x="699" y="626"/>
                      <a:pt x="862" y="695"/>
                    </a:cubicBezTo>
                    <a:cubicBezTo>
                      <a:pt x="876" y="701"/>
                      <a:pt x="890" y="704"/>
                      <a:pt x="904" y="704"/>
                    </a:cubicBezTo>
                    <a:cubicBezTo>
                      <a:pt x="981" y="704"/>
                      <a:pt x="1047" y="614"/>
                      <a:pt x="976" y="542"/>
                    </a:cubicBezTo>
                    <a:cubicBezTo>
                      <a:pt x="858" y="425"/>
                      <a:pt x="755" y="337"/>
                      <a:pt x="611" y="254"/>
                    </a:cubicBezTo>
                    <a:cubicBezTo>
                      <a:pt x="467" y="166"/>
                      <a:pt x="322" y="90"/>
                      <a:pt x="178" y="10"/>
                    </a:cubicBezTo>
                    <a:cubicBezTo>
                      <a:pt x="165" y="3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252;p45">
                <a:extLst>
                  <a:ext uri="{FF2B5EF4-FFF2-40B4-BE49-F238E27FC236}">
                    <a16:creationId xmlns:a16="http://schemas.microsoft.com/office/drawing/2014/main" id="{52AE77A6-173E-4BCD-B95C-801E72DD0605}"/>
                  </a:ext>
                </a:extLst>
              </p:cNvPr>
              <p:cNvSpPr/>
              <p:nvPr/>
            </p:nvSpPr>
            <p:spPr>
              <a:xfrm rot="-9510447">
                <a:off x="6902752" y="1083238"/>
                <a:ext cx="15711" cy="10301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71" extrusionOk="0">
                    <a:moveTo>
                      <a:pt x="161" y="1"/>
                    </a:moveTo>
                    <a:cubicBezTo>
                      <a:pt x="68" y="1"/>
                      <a:pt x="1" y="141"/>
                      <a:pt x="82" y="208"/>
                    </a:cubicBezTo>
                    <a:cubicBezTo>
                      <a:pt x="173" y="285"/>
                      <a:pt x="264" y="353"/>
                      <a:pt x="364" y="418"/>
                    </a:cubicBezTo>
                    <a:cubicBezTo>
                      <a:pt x="470" y="490"/>
                      <a:pt x="557" y="555"/>
                      <a:pt x="687" y="570"/>
                    </a:cubicBezTo>
                    <a:cubicBezTo>
                      <a:pt x="691" y="570"/>
                      <a:pt x="695" y="570"/>
                      <a:pt x="699" y="570"/>
                    </a:cubicBezTo>
                    <a:cubicBezTo>
                      <a:pt x="800" y="570"/>
                      <a:pt x="874" y="429"/>
                      <a:pt x="816" y="350"/>
                    </a:cubicBezTo>
                    <a:cubicBezTo>
                      <a:pt x="736" y="243"/>
                      <a:pt x="638" y="205"/>
                      <a:pt x="524" y="148"/>
                    </a:cubicBezTo>
                    <a:cubicBezTo>
                      <a:pt x="417" y="99"/>
                      <a:pt x="310" y="48"/>
                      <a:pt x="196" y="7"/>
                    </a:cubicBezTo>
                    <a:cubicBezTo>
                      <a:pt x="184" y="3"/>
                      <a:pt x="172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253;p45">
                <a:extLst>
                  <a:ext uri="{FF2B5EF4-FFF2-40B4-BE49-F238E27FC236}">
                    <a16:creationId xmlns:a16="http://schemas.microsoft.com/office/drawing/2014/main" id="{36531240-6671-49C8-84FA-8651678B185B}"/>
                  </a:ext>
                </a:extLst>
              </p:cNvPr>
              <p:cNvSpPr/>
              <p:nvPr/>
            </p:nvSpPr>
            <p:spPr>
              <a:xfrm rot="-9510447">
                <a:off x="6887381" y="1092396"/>
                <a:ext cx="15352" cy="12448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0" extrusionOk="0">
                    <a:moveTo>
                      <a:pt x="128" y="0"/>
                    </a:moveTo>
                    <a:cubicBezTo>
                      <a:pt x="61" y="0"/>
                      <a:pt x="1" y="93"/>
                      <a:pt x="44" y="153"/>
                    </a:cubicBezTo>
                    <a:cubicBezTo>
                      <a:pt x="135" y="279"/>
                      <a:pt x="231" y="393"/>
                      <a:pt x="349" y="495"/>
                    </a:cubicBezTo>
                    <a:cubicBezTo>
                      <a:pt x="448" y="584"/>
                      <a:pt x="579" y="690"/>
                      <a:pt x="723" y="690"/>
                    </a:cubicBezTo>
                    <a:cubicBezTo>
                      <a:pt x="727" y="690"/>
                      <a:pt x="732" y="690"/>
                      <a:pt x="737" y="690"/>
                    </a:cubicBezTo>
                    <a:cubicBezTo>
                      <a:pt x="809" y="686"/>
                      <a:pt x="855" y="621"/>
                      <a:pt x="839" y="553"/>
                    </a:cubicBezTo>
                    <a:cubicBezTo>
                      <a:pt x="813" y="409"/>
                      <a:pt x="672" y="302"/>
                      <a:pt x="558" y="222"/>
                    </a:cubicBezTo>
                    <a:cubicBezTo>
                      <a:pt x="432" y="130"/>
                      <a:pt x="300" y="66"/>
                      <a:pt x="155" y="5"/>
                    </a:cubicBezTo>
                    <a:cubicBezTo>
                      <a:pt x="146" y="2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254;p45">
                <a:extLst>
                  <a:ext uri="{FF2B5EF4-FFF2-40B4-BE49-F238E27FC236}">
                    <a16:creationId xmlns:a16="http://schemas.microsoft.com/office/drawing/2014/main" id="{AC5041F1-3BBD-48A6-BBB8-79CF3E9D991E}"/>
                  </a:ext>
                </a:extLst>
              </p:cNvPr>
              <p:cNvSpPr/>
              <p:nvPr/>
            </p:nvSpPr>
            <p:spPr>
              <a:xfrm rot="-9510447">
                <a:off x="6881584" y="1055822"/>
                <a:ext cx="14400" cy="11456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35" extrusionOk="0">
                    <a:moveTo>
                      <a:pt x="151" y="1"/>
                    </a:moveTo>
                    <a:cubicBezTo>
                      <a:pt x="65" y="1"/>
                      <a:pt x="1" y="107"/>
                      <a:pt x="68" y="197"/>
                    </a:cubicBezTo>
                    <a:cubicBezTo>
                      <a:pt x="201" y="364"/>
                      <a:pt x="372" y="585"/>
                      <a:pt x="593" y="630"/>
                    </a:cubicBezTo>
                    <a:cubicBezTo>
                      <a:pt x="605" y="633"/>
                      <a:pt x="616" y="634"/>
                      <a:pt x="627" y="634"/>
                    </a:cubicBezTo>
                    <a:cubicBezTo>
                      <a:pt x="742" y="634"/>
                      <a:pt x="802" y="499"/>
                      <a:pt x="726" y="406"/>
                    </a:cubicBezTo>
                    <a:cubicBezTo>
                      <a:pt x="654" y="322"/>
                      <a:pt x="566" y="276"/>
                      <a:pt x="475" y="216"/>
                    </a:cubicBezTo>
                    <a:cubicBezTo>
                      <a:pt x="391" y="162"/>
                      <a:pt x="307" y="98"/>
                      <a:pt x="231" y="34"/>
                    </a:cubicBezTo>
                    <a:cubicBezTo>
                      <a:pt x="205" y="10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255;p45">
                <a:extLst>
                  <a:ext uri="{FF2B5EF4-FFF2-40B4-BE49-F238E27FC236}">
                    <a16:creationId xmlns:a16="http://schemas.microsoft.com/office/drawing/2014/main" id="{87E359B7-B416-4814-9C7A-FBEC071196A8}"/>
                  </a:ext>
                </a:extLst>
              </p:cNvPr>
              <p:cNvSpPr/>
              <p:nvPr/>
            </p:nvSpPr>
            <p:spPr>
              <a:xfrm rot="-9510447">
                <a:off x="6678637" y="940391"/>
                <a:ext cx="149188" cy="443934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4607" extrusionOk="0">
                    <a:moveTo>
                      <a:pt x="4010" y="1"/>
                    </a:moveTo>
                    <a:cubicBezTo>
                      <a:pt x="0" y="1"/>
                      <a:pt x="3290" y="24606"/>
                      <a:pt x="3290" y="24606"/>
                    </a:cubicBezTo>
                    <a:cubicBezTo>
                      <a:pt x="3290" y="24606"/>
                      <a:pt x="8308" y="459"/>
                      <a:pt x="4122" y="7"/>
                    </a:cubicBezTo>
                    <a:cubicBezTo>
                      <a:pt x="4084" y="3"/>
                      <a:pt x="4047" y="1"/>
                      <a:pt x="4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256;p45">
                <a:extLst>
                  <a:ext uri="{FF2B5EF4-FFF2-40B4-BE49-F238E27FC236}">
                    <a16:creationId xmlns:a16="http://schemas.microsoft.com/office/drawing/2014/main" id="{8D7E3EBE-D4C3-402A-B776-C96D296E7F2D}"/>
                  </a:ext>
                </a:extLst>
              </p:cNvPr>
              <p:cNvSpPr/>
              <p:nvPr/>
            </p:nvSpPr>
            <p:spPr>
              <a:xfrm rot="-9510447">
                <a:off x="6701133" y="1320006"/>
                <a:ext cx="5961" cy="13873"/>
              </a:xfrm>
              <a:custGeom>
                <a:avLst/>
                <a:gdLst/>
                <a:ahLst/>
                <a:cxnLst/>
                <a:rect l="l" t="t" r="r" b="b"/>
                <a:pathLst>
                  <a:path w="332" h="769" extrusionOk="0">
                    <a:moveTo>
                      <a:pt x="166" y="1"/>
                    </a:moveTo>
                    <a:cubicBezTo>
                      <a:pt x="119" y="1"/>
                      <a:pt x="73" y="32"/>
                      <a:pt x="69" y="95"/>
                    </a:cubicBezTo>
                    <a:cubicBezTo>
                      <a:pt x="54" y="281"/>
                      <a:pt x="0" y="509"/>
                      <a:pt x="58" y="688"/>
                    </a:cubicBezTo>
                    <a:cubicBezTo>
                      <a:pt x="75" y="741"/>
                      <a:pt x="120" y="768"/>
                      <a:pt x="166" y="768"/>
                    </a:cubicBezTo>
                    <a:cubicBezTo>
                      <a:pt x="211" y="768"/>
                      <a:pt x="255" y="741"/>
                      <a:pt x="270" y="688"/>
                    </a:cubicBezTo>
                    <a:cubicBezTo>
                      <a:pt x="332" y="509"/>
                      <a:pt x="274" y="281"/>
                      <a:pt x="263" y="95"/>
                    </a:cubicBezTo>
                    <a:cubicBezTo>
                      <a:pt x="259" y="32"/>
                      <a:pt x="213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257;p45">
                <a:extLst>
                  <a:ext uri="{FF2B5EF4-FFF2-40B4-BE49-F238E27FC236}">
                    <a16:creationId xmlns:a16="http://schemas.microsoft.com/office/drawing/2014/main" id="{7385C0A3-51F6-4700-BA3B-C3F6B7E4B4C4}"/>
                  </a:ext>
                </a:extLst>
              </p:cNvPr>
              <p:cNvSpPr/>
              <p:nvPr/>
            </p:nvSpPr>
            <p:spPr>
              <a:xfrm rot="-9510447">
                <a:off x="6683518" y="1327246"/>
                <a:ext cx="6087" cy="1742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6" extrusionOk="0">
                    <a:moveTo>
                      <a:pt x="235" y="1"/>
                    </a:moveTo>
                    <a:cubicBezTo>
                      <a:pt x="190" y="1"/>
                      <a:pt x="143" y="26"/>
                      <a:pt x="121" y="76"/>
                    </a:cubicBezTo>
                    <a:cubicBezTo>
                      <a:pt x="65" y="213"/>
                      <a:pt x="34" y="346"/>
                      <a:pt x="16" y="494"/>
                    </a:cubicBezTo>
                    <a:cubicBezTo>
                      <a:pt x="0" y="634"/>
                      <a:pt x="49" y="775"/>
                      <a:pt x="102" y="908"/>
                    </a:cubicBezTo>
                    <a:cubicBezTo>
                      <a:pt x="117" y="944"/>
                      <a:pt x="155" y="966"/>
                      <a:pt x="191" y="966"/>
                    </a:cubicBezTo>
                    <a:cubicBezTo>
                      <a:pt x="223" y="966"/>
                      <a:pt x="253" y="948"/>
                      <a:pt x="262" y="908"/>
                    </a:cubicBezTo>
                    <a:cubicBezTo>
                      <a:pt x="293" y="780"/>
                      <a:pt x="335" y="654"/>
                      <a:pt x="335" y="524"/>
                    </a:cubicBezTo>
                    <a:cubicBezTo>
                      <a:pt x="339" y="384"/>
                      <a:pt x="339" y="243"/>
                      <a:pt x="335" y="106"/>
                    </a:cubicBezTo>
                    <a:cubicBezTo>
                      <a:pt x="335" y="35"/>
                      <a:pt x="287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258;p45">
                <a:extLst>
                  <a:ext uri="{FF2B5EF4-FFF2-40B4-BE49-F238E27FC236}">
                    <a16:creationId xmlns:a16="http://schemas.microsoft.com/office/drawing/2014/main" id="{AA8B29E9-472A-4FA8-A9DA-8B40C5C97E42}"/>
                  </a:ext>
                </a:extLst>
              </p:cNvPr>
              <p:cNvSpPr/>
              <p:nvPr/>
            </p:nvSpPr>
            <p:spPr>
              <a:xfrm rot="-9510447">
                <a:off x="6681410" y="1299309"/>
                <a:ext cx="6302" cy="1419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7" extrusionOk="0">
                    <a:moveTo>
                      <a:pt x="175" y="0"/>
                    </a:moveTo>
                    <a:cubicBezTo>
                      <a:pt x="135" y="0"/>
                      <a:pt x="95" y="23"/>
                      <a:pt x="84" y="69"/>
                    </a:cubicBezTo>
                    <a:cubicBezTo>
                      <a:pt x="58" y="176"/>
                      <a:pt x="47" y="282"/>
                      <a:pt x="35" y="396"/>
                    </a:cubicBezTo>
                    <a:cubicBezTo>
                      <a:pt x="24" y="507"/>
                      <a:pt x="1" y="625"/>
                      <a:pt x="61" y="723"/>
                    </a:cubicBezTo>
                    <a:cubicBezTo>
                      <a:pt x="90" y="765"/>
                      <a:pt x="133" y="786"/>
                      <a:pt x="175" y="786"/>
                    </a:cubicBezTo>
                    <a:cubicBezTo>
                      <a:pt x="217" y="786"/>
                      <a:pt x="259" y="765"/>
                      <a:pt x="286" y="723"/>
                    </a:cubicBezTo>
                    <a:cubicBezTo>
                      <a:pt x="350" y="625"/>
                      <a:pt x="324" y="507"/>
                      <a:pt x="316" y="396"/>
                    </a:cubicBezTo>
                    <a:cubicBezTo>
                      <a:pt x="305" y="282"/>
                      <a:pt x="293" y="176"/>
                      <a:pt x="266" y="69"/>
                    </a:cubicBezTo>
                    <a:cubicBezTo>
                      <a:pt x="255" y="23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259;p45">
                <a:extLst>
                  <a:ext uri="{FF2B5EF4-FFF2-40B4-BE49-F238E27FC236}">
                    <a16:creationId xmlns:a16="http://schemas.microsoft.com/office/drawing/2014/main" id="{C9F6E1F0-8108-494F-9378-745DC072F7F4}"/>
                  </a:ext>
                </a:extLst>
              </p:cNvPr>
              <p:cNvSpPr/>
              <p:nvPr/>
            </p:nvSpPr>
            <p:spPr>
              <a:xfrm rot="-9510447">
                <a:off x="6703594" y="1280692"/>
                <a:ext cx="5422" cy="174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67" extrusionOk="0">
                    <a:moveTo>
                      <a:pt x="151" y="1"/>
                    </a:moveTo>
                    <a:cubicBezTo>
                      <a:pt x="114" y="1"/>
                      <a:pt x="77" y="28"/>
                      <a:pt x="69" y="81"/>
                    </a:cubicBezTo>
                    <a:cubicBezTo>
                      <a:pt x="32" y="366"/>
                      <a:pt x="1" y="636"/>
                      <a:pt x="88" y="921"/>
                    </a:cubicBezTo>
                    <a:cubicBezTo>
                      <a:pt x="98" y="951"/>
                      <a:pt x="124" y="966"/>
                      <a:pt x="151" y="966"/>
                    </a:cubicBezTo>
                    <a:cubicBezTo>
                      <a:pt x="178" y="966"/>
                      <a:pt x="205" y="951"/>
                      <a:pt x="214" y="921"/>
                    </a:cubicBezTo>
                    <a:cubicBezTo>
                      <a:pt x="302" y="639"/>
                      <a:pt x="271" y="366"/>
                      <a:pt x="233" y="81"/>
                    </a:cubicBezTo>
                    <a:cubicBezTo>
                      <a:pt x="226" y="28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260;p45">
                <a:extLst>
                  <a:ext uri="{FF2B5EF4-FFF2-40B4-BE49-F238E27FC236}">
                    <a16:creationId xmlns:a16="http://schemas.microsoft.com/office/drawing/2014/main" id="{39C10C40-9E9D-4E5C-827A-4DBEFE834B73}"/>
                  </a:ext>
                </a:extLst>
              </p:cNvPr>
              <p:cNvSpPr/>
              <p:nvPr/>
            </p:nvSpPr>
            <p:spPr>
              <a:xfrm rot="-9510447">
                <a:off x="6722056" y="1267886"/>
                <a:ext cx="8439" cy="2051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137" extrusionOk="0">
                    <a:moveTo>
                      <a:pt x="215" y="1"/>
                    </a:moveTo>
                    <a:cubicBezTo>
                      <a:pt x="171" y="1"/>
                      <a:pt x="125" y="32"/>
                      <a:pt x="123" y="88"/>
                    </a:cubicBezTo>
                    <a:cubicBezTo>
                      <a:pt x="111" y="270"/>
                      <a:pt x="89" y="453"/>
                      <a:pt x="58" y="631"/>
                    </a:cubicBezTo>
                    <a:cubicBezTo>
                      <a:pt x="28" y="779"/>
                      <a:pt x="1" y="920"/>
                      <a:pt x="43" y="1069"/>
                    </a:cubicBezTo>
                    <a:cubicBezTo>
                      <a:pt x="57" y="1112"/>
                      <a:pt x="96" y="1137"/>
                      <a:pt x="136" y="1137"/>
                    </a:cubicBezTo>
                    <a:cubicBezTo>
                      <a:pt x="159" y="1137"/>
                      <a:pt x="183" y="1128"/>
                      <a:pt x="203" y="1110"/>
                    </a:cubicBezTo>
                    <a:cubicBezTo>
                      <a:pt x="469" y="863"/>
                      <a:pt x="385" y="376"/>
                      <a:pt x="297" y="65"/>
                    </a:cubicBezTo>
                    <a:cubicBezTo>
                      <a:pt x="286" y="21"/>
                      <a:pt x="251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3261;p45">
                <a:extLst>
                  <a:ext uri="{FF2B5EF4-FFF2-40B4-BE49-F238E27FC236}">
                    <a16:creationId xmlns:a16="http://schemas.microsoft.com/office/drawing/2014/main" id="{84C431BE-BA35-4B06-AAAB-C062816BBF0A}"/>
                  </a:ext>
                </a:extLst>
              </p:cNvPr>
              <p:cNvSpPr/>
              <p:nvPr/>
            </p:nvSpPr>
            <p:spPr>
              <a:xfrm rot="-9510447">
                <a:off x="6721284" y="1246122"/>
                <a:ext cx="6230" cy="1566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68" extrusionOk="0">
                    <a:moveTo>
                      <a:pt x="173" y="1"/>
                    </a:moveTo>
                    <a:cubicBezTo>
                      <a:pt x="132" y="1"/>
                      <a:pt x="90" y="30"/>
                      <a:pt x="84" y="90"/>
                    </a:cubicBezTo>
                    <a:cubicBezTo>
                      <a:pt x="69" y="215"/>
                      <a:pt x="46" y="341"/>
                      <a:pt x="34" y="466"/>
                    </a:cubicBezTo>
                    <a:cubicBezTo>
                      <a:pt x="23" y="583"/>
                      <a:pt x="1" y="697"/>
                      <a:pt x="62" y="804"/>
                    </a:cubicBezTo>
                    <a:cubicBezTo>
                      <a:pt x="86" y="846"/>
                      <a:pt x="130" y="867"/>
                      <a:pt x="173" y="867"/>
                    </a:cubicBezTo>
                    <a:cubicBezTo>
                      <a:pt x="216" y="867"/>
                      <a:pt x="259" y="846"/>
                      <a:pt x="282" y="804"/>
                    </a:cubicBezTo>
                    <a:cubicBezTo>
                      <a:pt x="346" y="697"/>
                      <a:pt x="324" y="583"/>
                      <a:pt x="313" y="466"/>
                    </a:cubicBezTo>
                    <a:cubicBezTo>
                      <a:pt x="301" y="341"/>
                      <a:pt x="278" y="215"/>
                      <a:pt x="262" y="90"/>
                    </a:cubicBezTo>
                    <a:cubicBezTo>
                      <a:pt x="257" y="30"/>
                      <a:pt x="215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262;p45">
                <a:extLst>
                  <a:ext uri="{FF2B5EF4-FFF2-40B4-BE49-F238E27FC236}">
                    <a16:creationId xmlns:a16="http://schemas.microsoft.com/office/drawing/2014/main" id="{63607EDA-6FEE-41B0-9827-8D5A78D161CF}"/>
                  </a:ext>
                </a:extLst>
              </p:cNvPr>
              <p:cNvSpPr/>
              <p:nvPr/>
            </p:nvSpPr>
            <p:spPr>
              <a:xfrm rot="-9510447">
                <a:off x="6693256" y="1254825"/>
                <a:ext cx="6374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99" extrusionOk="0">
                    <a:moveTo>
                      <a:pt x="93" y="1"/>
                    </a:moveTo>
                    <a:cubicBezTo>
                      <a:pt x="52" y="1"/>
                      <a:pt x="12" y="28"/>
                      <a:pt x="12" y="85"/>
                    </a:cubicBezTo>
                    <a:cubicBezTo>
                      <a:pt x="8" y="203"/>
                      <a:pt x="1" y="317"/>
                      <a:pt x="4" y="435"/>
                    </a:cubicBezTo>
                    <a:cubicBezTo>
                      <a:pt x="12" y="538"/>
                      <a:pt x="12" y="652"/>
                      <a:pt x="58" y="747"/>
                    </a:cubicBezTo>
                    <a:cubicBezTo>
                      <a:pt x="77" y="781"/>
                      <a:pt x="114" y="798"/>
                      <a:pt x="151" y="798"/>
                    </a:cubicBezTo>
                    <a:cubicBezTo>
                      <a:pt x="188" y="798"/>
                      <a:pt x="225" y="781"/>
                      <a:pt x="244" y="747"/>
                    </a:cubicBezTo>
                    <a:cubicBezTo>
                      <a:pt x="355" y="545"/>
                      <a:pt x="263" y="259"/>
                      <a:pt x="183" y="62"/>
                    </a:cubicBezTo>
                    <a:cubicBezTo>
                      <a:pt x="167" y="22"/>
                      <a:pt x="129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263;p45">
                <a:extLst>
                  <a:ext uri="{FF2B5EF4-FFF2-40B4-BE49-F238E27FC236}">
                    <a16:creationId xmlns:a16="http://schemas.microsoft.com/office/drawing/2014/main" id="{3280A398-63EC-4A46-A025-6F3D3875EB84}"/>
                  </a:ext>
                </a:extLst>
              </p:cNvPr>
              <p:cNvSpPr/>
              <p:nvPr/>
            </p:nvSpPr>
            <p:spPr>
              <a:xfrm rot="-9510447">
                <a:off x="6753322" y="1223452"/>
                <a:ext cx="5153" cy="1519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2" extrusionOk="0">
                    <a:moveTo>
                      <a:pt x="85" y="1"/>
                    </a:moveTo>
                    <a:cubicBezTo>
                      <a:pt x="47" y="1"/>
                      <a:pt x="10" y="27"/>
                      <a:pt x="8" y="76"/>
                    </a:cubicBezTo>
                    <a:cubicBezTo>
                      <a:pt x="4" y="312"/>
                      <a:pt x="1" y="563"/>
                      <a:pt x="73" y="791"/>
                    </a:cubicBezTo>
                    <a:cubicBezTo>
                      <a:pt x="82" y="825"/>
                      <a:pt x="110" y="841"/>
                      <a:pt x="139" y="841"/>
                    </a:cubicBezTo>
                    <a:cubicBezTo>
                      <a:pt x="168" y="841"/>
                      <a:pt x="198" y="824"/>
                      <a:pt x="210" y="791"/>
                    </a:cubicBezTo>
                    <a:cubicBezTo>
                      <a:pt x="286" y="548"/>
                      <a:pt x="248" y="290"/>
                      <a:pt x="164" y="58"/>
                    </a:cubicBezTo>
                    <a:cubicBezTo>
                      <a:pt x="150" y="19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264;p45">
                <a:extLst>
                  <a:ext uri="{FF2B5EF4-FFF2-40B4-BE49-F238E27FC236}">
                    <a16:creationId xmlns:a16="http://schemas.microsoft.com/office/drawing/2014/main" id="{2B98B546-FC34-4BEA-9F29-1ECF62CB5914}"/>
                  </a:ext>
                </a:extLst>
              </p:cNvPr>
              <p:cNvSpPr/>
              <p:nvPr/>
            </p:nvSpPr>
            <p:spPr>
              <a:xfrm rot="-9510447">
                <a:off x="6738883" y="1207530"/>
                <a:ext cx="7595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36" extrusionOk="0">
                    <a:moveTo>
                      <a:pt x="212" y="1"/>
                    </a:moveTo>
                    <a:cubicBezTo>
                      <a:pt x="171" y="1"/>
                      <a:pt x="130" y="23"/>
                      <a:pt x="122" y="67"/>
                    </a:cubicBezTo>
                    <a:cubicBezTo>
                      <a:pt x="84" y="318"/>
                      <a:pt x="1" y="645"/>
                      <a:pt x="119" y="884"/>
                    </a:cubicBezTo>
                    <a:cubicBezTo>
                      <a:pt x="137" y="918"/>
                      <a:pt x="175" y="935"/>
                      <a:pt x="213" y="935"/>
                    </a:cubicBezTo>
                    <a:cubicBezTo>
                      <a:pt x="250" y="935"/>
                      <a:pt x="287" y="918"/>
                      <a:pt x="305" y="884"/>
                    </a:cubicBezTo>
                    <a:cubicBezTo>
                      <a:pt x="422" y="645"/>
                      <a:pt x="339" y="318"/>
                      <a:pt x="301" y="67"/>
                    </a:cubicBezTo>
                    <a:cubicBezTo>
                      <a:pt x="293" y="23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3265;p45">
                <a:extLst>
                  <a:ext uri="{FF2B5EF4-FFF2-40B4-BE49-F238E27FC236}">
                    <a16:creationId xmlns:a16="http://schemas.microsoft.com/office/drawing/2014/main" id="{DAA4EB05-3057-4794-B1E7-4A301C4E6FFE}"/>
                  </a:ext>
                </a:extLst>
              </p:cNvPr>
              <p:cNvSpPr/>
              <p:nvPr/>
            </p:nvSpPr>
            <p:spPr>
              <a:xfrm rot="-9510447">
                <a:off x="6712067" y="1222238"/>
                <a:ext cx="6518" cy="15894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81" extrusionOk="0">
                    <a:moveTo>
                      <a:pt x="182" y="1"/>
                    </a:moveTo>
                    <a:cubicBezTo>
                      <a:pt x="143" y="1"/>
                      <a:pt x="104" y="24"/>
                      <a:pt x="88" y="69"/>
                    </a:cubicBezTo>
                    <a:cubicBezTo>
                      <a:pt x="51" y="187"/>
                      <a:pt x="51" y="324"/>
                      <a:pt x="43" y="446"/>
                    </a:cubicBezTo>
                    <a:cubicBezTo>
                      <a:pt x="32" y="571"/>
                      <a:pt x="1" y="697"/>
                      <a:pt x="66" y="815"/>
                    </a:cubicBezTo>
                    <a:cubicBezTo>
                      <a:pt x="90" y="859"/>
                      <a:pt x="136" y="880"/>
                      <a:pt x="181" y="880"/>
                    </a:cubicBezTo>
                    <a:cubicBezTo>
                      <a:pt x="227" y="880"/>
                      <a:pt x="273" y="859"/>
                      <a:pt x="297" y="815"/>
                    </a:cubicBezTo>
                    <a:cubicBezTo>
                      <a:pt x="362" y="697"/>
                      <a:pt x="332" y="571"/>
                      <a:pt x="320" y="446"/>
                    </a:cubicBezTo>
                    <a:cubicBezTo>
                      <a:pt x="313" y="324"/>
                      <a:pt x="313" y="187"/>
                      <a:pt x="274" y="69"/>
                    </a:cubicBezTo>
                    <a:cubicBezTo>
                      <a:pt x="259" y="24"/>
                      <a:pt x="221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3266;p45">
                <a:extLst>
                  <a:ext uri="{FF2B5EF4-FFF2-40B4-BE49-F238E27FC236}">
                    <a16:creationId xmlns:a16="http://schemas.microsoft.com/office/drawing/2014/main" id="{D0BD2ABD-D166-448E-82DF-8595CEF59D60}"/>
                  </a:ext>
                </a:extLst>
              </p:cNvPr>
              <p:cNvSpPr/>
              <p:nvPr/>
            </p:nvSpPr>
            <p:spPr>
              <a:xfrm rot="-9510447">
                <a:off x="6730634" y="1168520"/>
                <a:ext cx="8205" cy="1861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2" extrusionOk="0">
                    <a:moveTo>
                      <a:pt x="213" y="0"/>
                    </a:moveTo>
                    <a:cubicBezTo>
                      <a:pt x="154" y="0"/>
                      <a:pt x="92" y="41"/>
                      <a:pt x="92" y="111"/>
                    </a:cubicBezTo>
                    <a:cubicBezTo>
                      <a:pt x="96" y="270"/>
                      <a:pt x="76" y="419"/>
                      <a:pt x="50" y="575"/>
                    </a:cubicBezTo>
                    <a:cubicBezTo>
                      <a:pt x="27" y="707"/>
                      <a:pt x="1" y="833"/>
                      <a:pt x="43" y="963"/>
                    </a:cubicBezTo>
                    <a:cubicBezTo>
                      <a:pt x="54" y="1009"/>
                      <a:pt x="89" y="1031"/>
                      <a:pt x="128" y="1031"/>
                    </a:cubicBezTo>
                    <a:cubicBezTo>
                      <a:pt x="153" y="1031"/>
                      <a:pt x="180" y="1022"/>
                      <a:pt x="202" y="1004"/>
                    </a:cubicBezTo>
                    <a:cubicBezTo>
                      <a:pt x="457" y="799"/>
                      <a:pt x="381" y="362"/>
                      <a:pt x="316" y="81"/>
                    </a:cubicBezTo>
                    <a:cubicBezTo>
                      <a:pt x="305" y="25"/>
                      <a:pt x="260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267;p45">
                <a:extLst>
                  <a:ext uri="{FF2B5EF4-FFF2-40B4-BE49-F238E27FC236}">
                    <a16:creationId xmlns:a16="http://schemas.microsoft.com/office/drawing/2014/main" id="{43778FA5-B7AB-4396-9FBF-39F826A4A9E7}"/>
                  </a:ext>
                </a:extLst>
              </p:cNvPr>
              <p:cNvSpPr/>
              <p:nvPr/>
            </p:nvSpPr>
            <p:spPr>
              <a:xfrm rot="-9510447">
                <a:off x="6752128" y="1170303"/>
                <a:ext cx="7451" cy="17139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50" extrusionOk="0">
                    <a:moveTo>
                      <a:pt x="234" y="1"/>
                    </a:moveTo>
                    <a:cubicBezTo>
                      <a:pt x="189" y="1"/>
                      <a:pt x="140" y="34"/>
                      <a:pt x="138" y="86"/>
                    </a:cubicBezTo>
                    <a:cubicBezTo>
                      <a:pt x="126" y="228"/>
                      <a:pt x="103" y="364"/>
                      <a:pt x="73" y="501"/>
                    </a:cubicBezTo>
                    <a:cubicBezTo>
                      <a:pt x="46" y="623"/>
                      <a:pt x="1" y="737"/>
                      <a:pt x="23" y="858"/>
                    </a:cubicBezTo>
                    <a:cubicBezTo>
                      <a:pt x="36" y="916"/>
                      <a:pt x="92" y="950"/>
                      <a:pt x="148" y="950"/>
                    </a:cubicBezTo>
                    <a:cubicBezTo>
                      <a:pt x="179" y="950"/>
                      <a:pt x="210" y="939"/>
                      <a:pt x="232" y="916"/>
                    </a:cubicBezTo>
                    <a:cubicBezTo>
                      <a:pt x="415" y="707"/>
                      <a:pt x="350" y="314"/>
                      <a:pt x="305" y="63"/>
                    </a:cubicBezTo>
                    <a:cubicBezTo>
                      <a:pt x="298" y="20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268;p45">
                <a:extLst>
                  <a:ext uri="{FF2B5EF4-FFF2-40B4-BE49-F238E27FC236}">
                    <a16:creationId xmlns:a16="http://schemas.microsoft.com/office/drawing/2014/main" id="{6FF7BAA8-8120-46FC-9C46-481562AF0CA9}"/>
                  </a:ext>
                </a:extLst>
              </p:cNvPr>
              <p:cNvSpPr/>
              <p:nvPr/>
            </p:nvSpPr>
            <p:spPr>
              <a:xfrm rot="-9510447">
                <a:off x="6763219" y="1182067"/>
                <a:ext cx="5692" cy="1627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02" extrusionOk="0">
                    <a:moveTo>
                      <a:pt x="117" y="0"/>
                    </a:moveTo>
                    <a:cubicBezTo>
                      <a:pt x="68" y="0"/>
                      <a:pt x="14" y="35"/>
                      <a:pt x="12" y="93"/>
                    </a:cubicBezTo>
                    <a:cubicBezTo>
                      <a:pt x="12" y="227"/>
                      <a:pt x="8" y="360"/>
                      <a:pt x="12" y="493"/>
                    </a:cubicBezTo>
                    <a:cubicBezTo>
                      <a:pt x="15" y="614"/>
                      <a:pt x="1" y="736"/>
                      <a:pt x="61" y="846"/>
                    </a:cubicBezTo>
                    <a:cubicBezTo>
                      <a:pt x="82" y="884"/>
                      <a:pt x="117" y="901"/>
                      <a:pt x="153" y="901"/>
                    </a:cubicBezTo>
                    <a:cubicBezTo>
                      <a:pt x="203" y="901"/>
                      <a:pt x="254" y="869"/>
                      <a:pt x="275" y="816"/>
                    </a:cubicBezTo>
                    <a:cubicBezTo>
                      <a:pt x="317" y="698"/>
                      <a:pt x="275" y="561"/>
                      <a:pt x="259" y="439"/>
                    </a:cubicBezTo>
                    <a:cubicBezTo>
                      <a:pt x="240" y="314"/>
                      <a:pt x="217" y="193"/>
                      <a:pt x="198" y="67"/>
                    </a:cubicBezTo>
                    <a:cubicBezTo>
                      <a:pt x="190" y="21"/>
                      <a:pt x="15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269;p45">
                <a:extLst>
                  <a:ext uri="{FF2B5EF4-FFF2-40B4-BE49-F238E27FC236}">
                    <a16:creationId xmlns:a16="http://schemas.microsoft.com/office/drawing/2014/main" id="{9B2AEC37-285B-48DB-8073-016AF92A06AC}"/>
                  </a:ext>
                </a:extLst>
              </p:cNvPr>
              <p:cNvSpPr/>
              <p:nvPr/>
            </p:nvSpPr>
            <p:spPr>
              <a:xfrm rot="-9510447">
                <a:off x="6779472" y="1143766"/>
                <a:ext cx="6159" cy="1358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53" extrusionOk="0">
                    <a:moveTo>
                      <a:pt x="172" y="1"/>
                    </a:moveTo>
                    <a:cubicBezTo>
                      <a:pt x="124" y="1"/>
                      <a:pt x="77" y="27"/>
                      <a:pt x="65" y="80"/>
                    </a:cubicBezTo>
                    <a:cubicBezTo>
                      <a:pt x="43" y="183"/>
                      <a:pt x="39" y="286"/>
                      <a:pt x="35" y="392"/>
                    </a:cubicBezTo>
                    <a:cubicBezTo>
                      <a:pt x="27" y="491"/>
                      <a:pt x="1" y="609"/>
                      <a:pt x="65" y="692"/>
                    </a:cubicBezTo>
                    <a:cubicBezTo>
                      <a:pt x="94" y="733"/>
                      <a:pt x="132" y="753"/>
                      <a:pt x="170" y="753"/>
                    </a:cubicBezTo>
                    <a:cubicBezTo>
                      <a:pt x="209" y="753"/>
                      <a:pt x="248" y="733"/>
                      <a:pt x="278" y="692"/>
                    </a:cubicBezTo>
                    <a:cubicBezTo>
                      <a:pt x="343" y="609"/>
                      <a:pt x="313" y="491"/>
                      <a:pt x="309" y="392"/>
                    </a:cubicBezTo>
                    <a:cubicBezTo>
                      <a:pt x="301" y="286"/>
                      <a:pt x="301" y="183"/>
                      <a:pt x="278" y="80"/>
                    </a:cubicBezTo>
                    <a:cubicBezTo>
                      <a:pt x="267" y="27"/>
                      <a:pt x="21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270;p45">
                <a:extLst>
                  <a:ext uri="{FF2B5EF4-FFF2-40B4-BE49-F238E27FC236}">
                    <a16:creationId xmlns:a16="http://schemas.microsoft.com/office/drawing/2014/main" id="{CA21CA93-761B-4DC8-B0BC-16568F9969B8}"/>
                  </a:ext>
                </a:extLst>
              </p:cNvPr>
              <p:cNvSpPr/>
              <p:nvPr/>
            </p:nvSpPr>
            <p:spPr>
              <a:xfrm rot="-9510447">
                <a:off x="6764301" y="1132095"/>
                <a:ext cx="6643" cy="2045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34" extrusionOk="0">
                    <a:moveTo>
                      <a:pt x="250" y="0"/>
                    </a:moveTo>
                    <a:cubicBezTo>
                      <a:pt x="213" y="0"/>
                      <a:pt x="177" y="22"/>
                      <a:pt x="164" y="70"/>
                    </a:cubicBezTo>
                    <a:cubicBezTo>
                      <a:pt x="118" y="233"/>
                      <a:pt x="84" y="396"/>
                      <a:pt x="61" y="563"/>
                    </a:cubicBezTo>
                    <a:cubicBezTo>
                      <a:pt x="43" y="723"/>
                      <a:pt x="1" y="887"/>
                      <a:pt x="46" y="1039"/>
                    </a:cubicBezTo>
                    <a:cubicBezTo>
                      <a:pt x="61" y="1098"/>
                      <a:pt x="119" y="1133"/>
                      <a:pt x="176" y="1133"/>
                    </a:cubicBezTo>
                    <a:cubicBezTo>
                      <a:pt x="218" y="1133"/>
                      <a:pt x="259" y="1114"/>
                      <a:pt x="282" y="1070"/>
                    </a:cubicBezTo>
                    <a:cubicBezTo>
                      <a:pt x="354" y="928"/>
                      <a:pt x="347" y="777"/>
                      <a:pt x="357" y="621"/>
                    </a:cubicBezTo>
                    <a:cubicBezTo>
                      <a:pt x="369" y="442"/>
                      <a:pt x="369" y="271"/>
                      <a:pt x="350" y="96"/>
                    </a:cubicBezTo>
                    <a:cubicBezTo>
                      <a:pt x="346" y="36"/>
                      <a:pt x="29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3271;p45">
                <a:extLst>
                  <a:ext uri="{FF2B5EF4-FFF2-40B4-BE49-F238E27FC236}">
                    <a16:creationId xmlns:a16="http://schemas.microsoft.com/office/drawing/2014/main" id="{D612959D-3877-4C2C-A64F-A935899BF34A}"/>
                  </a:ext>
                </a:extLst>
              </p:cNvPr>
              <p:cNvSpPr/>
              <p:nvPr/>
            </p:nvSpPr>
            <p:spPr>
              <a:xfrm rot="-9510447">
                <a:off x="6747971" y="1136915"/>
                <a:ext cx="6500" cy="16652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23" extrusionOk="0">
                    <a:moveTo>
                      <a:pt x="269" y="1"/>
                    </a:moveTo>
                    <a:cubicBezTo>
                      <a:pt x="238" y="1"/>
                      <a:pt x="206" y="19"/>
                      <a:pt x="190" y="60"/>
                    </a:cubicBezTo>
                    <a:cubicBezTo>
                      <a:pt x="95" y="315"/>
                      <a:pt x="8" y="588"/>
                      <a:pt x="0" y="862"/>
                    </a:cubicBezTo>
                    <a:cubicBezTo>
                      <a:pt x="0" y="899"/>
                      <a:pt x="31" y="922"/>
                      <a:pt x="63" y="922"/>
                    </a:cubicBezTo>
                    <a:cubicBezTo>
                      <a:pt x="82" y="922"/>
                      <a:pt x="102" y="913"/>
                      <a:pt x="115" y="892"/>
                    </a:cubicBezTo>
                    <a:cubicBezTo>
                      <a:pt x="243" y="653"/>
                      <a:pt x="304" y="371"/>
                      <a:pt x="350" y="102"/>
                    </a:cubicBezTo>
                    <a:cubicBezTo>
                      <a:pt x="361" y="40"/>
                      <a:pt x="31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272;p45">
                <a:extLst>
                  <a:ext uri="{FF2B5EF4-FFF2-40B4-BE49-F238E27FC236}">
                    <a16:creationId xmlns:a16="http://schemas.microsoft.com/office/drawing/2014/main" id="{0EE4541D-4005-4C7A-9E40-C0FCD9C9A719}"/>
                  </a:ext>
                </a:extLst>
              </p:cNvPr>
              <p:cNvSpPr/>
              <p:nvPr/>
            </p:nvSpPr>
            <p:spPr>
              <a:xfrm rot="-9510447">
                <a:off x="6769590" y="1093914"/>
                <a:ext cx="8080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71" extrusionOk="0">
                    <a:moveTo>
                      <a:pt x="244" y="1"/>
                    </a:moveTo>
                    <a:cubicBezTo>
                      <a:pt x="186" y="1"/>
                      <a:pt x="124" y="41"/>
                      <a:pt x="126" y="111"/>
                    </a:cubicBezTo>
                    <a:cubicBezTo>
                      <a:pt x="126" y="267"/>
                      <a:pt x="111" y="419"/>
                      <a:pt x="76" y="575"/>
                    </a:cubicBezTo>
                    <a:cubicBezTo>
                      <a:pt x="50" y="712"/>
                      <a:pt x="1" y="830"/>
                      <a:pt x="20" y="971"/>
                    </a:cubicBezTo>
                    <a:cubicBezTo>
                      <a:pt x="29" y="1035"/>
                      <a:pt x="92" y="1071"/>
                      <a:pt x="153" y="1071"/>
                    </a:cubicBezTo>
                    <a:cubicBezTo>
                      <a:pt x="190" y="1071"/>
                      <a:pt x="225" y="1058"/>
                      <a:pt x="248" y="1031"/>
                    </a:cubicBezTo>
                    <a:cubicBezTo>
                      <a:pt x="450" y="803"/>
                      <a:pt x="389" y="359"/>
                      <a:pt x="343" y="81"/>
                    </a:cubicBezTo>
                    <a:cubicBezTo>
                      <a:pt x="334" y="26"/>
                      <a:pt x="29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3273;p45">
                <a:extLst>
                  <a:ext uri="{FF2B5EF4-FFF2-40B4-BE49-F238E27FC236}">
                    <a16:creationId xmlns:a16="http://schemas.microsoft.com/office/drawing/2014/main" id="{92D4F7CA-94E3-49F5-85FC-58380986AB72}"/>
                  </a:ext>
                </a:extLst>
              </p:cNvPr>
              <p:cNvSpPr/>
              <p:nvPr/>
            </p:nvSpPr>
            <p:spPr>
              <a:xfrm rot="-9510447">
                <a:off x="6781351" y="1101972"/>
                <a:ext cx="7595" cy="1759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75" extrusionOk="0">
                    <a:moveTo>
                      <a:pt x="240" y="1"/>
                    </a:moveTo>
                    <a:cubicBezTo>
                      <a:pt x="180" y="1"/>
                      <a:pt x="115" y="42"/>
                      <a:pt x="115" y="113"/>
                    </a:cubicBezTo>
                    <a:cubicBezTo>
                      <a:pt x="118" y="253"/>
                      <a:pt x="108" y="390"/>
                      <a:pt x="77" y="527"/>
                    </a:cubicBezTo>
                    <a:cubicBezTo>
                      <a:pt x="50" y="649"/>
                      <a:pt x="1" y="755"/>
                      <a:pt x="20" y="885"/>
                    </a:cubicBezTo>
                    <a:cubicBezTo>
                      <a:pt x="29" y="943"/>
                      <a:pt x="85" y="974"/>
                      <a:pt x="140" y="974"/>
                    </a:cubicBezTo>
                    <a:cubicBezTo>
                      <a:pt x="175" y="974"/>
                      <a:pt x="209" y="962"/>
                      <a:pt x="233" y="938"/>
                    </a:cubicBezTo>
                    <a:cubicBezTo>
                      <a:pt x="422" y="744"/>
                      <a:pt x="373" y="330"/>
                      <a:pt x="339" y="83"/>
                    </a:cubicBezTo>
                    <a:cubicBezTo>
                      <a:pt x="331" y="26"/>
                      <a:pt x="287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3274;p45">
                <a:extLst>
                  <a:ext uri="{FF2B5EF4-FFF2-40B4-BE49-F238E27FC236}">
                    <a16:creationId xmlns:a16="http://schemas.microsoft.com/office/drawing/2014/main" id="{ED44D107-1C7C-4B76-9B4A-A7678E753423}"/>
                  </a:ext>
                </a:extLst>
              </p:cNvPr>
              <p:cNvSpPr/>
              <p:nvPr/>
            </p:nvSpPr>
            <p:spPr>
              <a:xfrm rot="-9510447">
                <a:off x="6804023" y="1063643"/>
                <a:ext cx="7864" cy="1759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75" extrusionOk="0">
                    <a:moveTo>
                      <a:pt x="259" y="0"/>
                    </a:moveTo>
                    <a:cubicBezTo>
                      <a:pt x="205" y="0"/>
                      <a:pt x="146" y="38"/>
                      <a:pt x="144" y="103"/>
                    </a:cubicBezTo>
                    <a:cubicBezTo>
                      <a:pt x="144" y="251"/>
                      <a:pt x="122" y="395"/>
                      <a:pt x="84" y="540"/>
                    </a:cubicBezTo>
                    <a:cubicBezTo>
                      <a:pt x="49" y="668"/>
                      <a:pt x="0" y="772"/>
                      <a:pt x="30" y="908"/>
                    </a:cubicBezTo>
                    <a:cubicBezTo>
                      <a:pt x="39" y="949"/>
                      <a:pt x="80" y="974"/>
                      <a:pt x="120" y="974"/>
                    </a:cubicBezTo>
                    <a:cubicBezTo>
                      <a:pt x="137" y="974"/>
                      <a:pt x="153" y="970"/>
                      <a:pt x="167" y="961"/>
                    </a:cubicBezTo>
                    <a:cubicBezTo>
                      <a:pt x="437" y="798"/>
                      <a:pt x="395" y="342"/>
                      <a:pt x="350" y="72"/>
                    </a:cubicBezTo>
                    <a:cubicBezTo>
                      <a:pt x="340" y="22"/>
                      <a:pt x="301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275;p45">
                <a:extLst>
                  <a:ext uri="{FF2B5EF4-FFF2-40B4-BE49-F238E27FC236}">
                    <a16:creationId xmlns:a16="http://schemas.microsoft.com/office/drawing/2014/main" id="{03513616-35B8-4952-BCB1-80E0A5E01FE8}"/>
                  </a:ext>
                </a:extLst>
              </p:cNvPr>
              <p:cNvSpPr/>
              <p:nvPr/>
            </p:nvSpPr>
            <p:spPr>
              <a:xfrm rot="-9510447">
                <a:off x="6789151" y="1074419"/>
                <a:ext cx="5548" cy="1309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26" extrusionOk="0">
                    <a:moveTo>
                      <a:pt x="180" y="0"/>
                    </a:moveTo>
                    <a:cubicBezTo>
                      <a:pt x="132" y="0"/>
                      <a:pt x="82" y="34"/>
                      <a:pt x="84" y="93"/>
                    </a:cubicBezTo>
                    <a:cubicBezTo>
                      <a:pt x="84" y="188"/>
                      <a:pt x="73" y="283"/>
                      <a:pt x="57" y="379"/>
                    </a:cubicBezTo>
                    <a:cubicBezTo>
                      <a:pt x="42" y="470"/>
                      <a:pt x="1" y="553"/>
                      <a:pt x="31" y="644"/>
                    </a:cubicBezTo>
                    <a:cubicBezTo>
                      <a:pt x="48" y="695"/>
                      <a:pt x="94" y="726"/>
                      <a:pt x="141" y="726"/>
                    </a:cubicBezTo>
                    <a:cubicBezTo>
                      <a:pt x="169" y="726"/>
                      <a:pt x="197" y="716"/>
                      <a:pt x="221" y="694"/>
                    </a:cubicBezTo>
                    <a:cubicBezTo>
                      <a:pt x="301" y="618"/>
                      <a:pt x="301" y="496"/>
                      <a:pt x="305" y="390"/>
                    </a:cubicBezTo>
                    <a:cubicBezTo>
                      <a:pt x="308" y="283"/>
                      <a:pt x="289" y="173"/>
                      <a:pt x="266" y="67"/>
                    </a:cubicBezTo>
                    <a:cubicBezTo>
                      <a:pt x="256" y="21"/>
                      <a:pt x="219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3276;p45">
                <a:extLst>
                  <a:ext uri="{FF2B5EF4-FFF2-40B4-BE49-F238E27FC236}">
                    <a16:creationId xmlns:a16="http://schemas.microsoft.com/office/drawing/2014/main" id="{7F5B0FA0-34E4-45CA-B9A1-47E90D3060C6}"/>
                  </a:ext>
                </a:extLst>
              </p:cNvPr>
              <p:cNvSpPr/>
              <p:nvPr/>
            </p:nvSpPr>
            <p:spPr>
              <a:xfrm rot="-9510447">
                <a:off x="6477361" y="854804"/>
                <a:ext cx="327068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19780" extrusionOk="0">
                    <a:moveTo>
                      <a:pt x="16219" y="0"/>
                    </a:moveTo>
                    <a:cubicBezTo>
                      <a:pt x="12976" y="0"/>
                      <a:pt x="0" y="18213"/>
                      <a:pt x="0" y="18213"/>
                    </a:cubicBezTo>
                    <a:lnTo>
                      <a:pt x="0" y="19780"/>
                    </a:lnTo>
                    <a:cubicBezTo>
                      <a:pt x="0" y="19780"/>
                      <a:pt x="18215" y="4519"/>
                      <a:pt x="16851" y="496"/>
                    </a:cubicBezTo>
                    <a:cubicBezTo>
                      <a:pt x="16735" y="156"/>
                      <a:pt x="16519" y="0"/>
                      <a:pt x="16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3277;p45">
                <a:extLst>
                  <a:ext uri="{FF2B5EF4-FFF2-40B4-BE49-F238E27FC236}">
                    <a16:creationId xmlns:a16="http://schemas.microsoft.com/office/drawing/2014/main" id="{EF2E2144-FA14-4C3C-B0BC-3068B64C7EBB}"/>
                  </a:ext>
                </a:extLst>
              </p:cNvPr>
              <p:cNvSpPr/>
              <p:nvPr/>
            </p:nvSpPr>
            <p:spPr>
              <a:xfrm rot="-9510447">
                <a:off x="6724845" y="1012303"/>
                <a:ext cx="9301" cy="1320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2" extrusionOk="0">
                    <a:moveTo>
                      <a:pt x="409" y="1"/>
                    </a:moveTo>
                    <a:cubicBezTo>
                      <a:pt x="372" y="1"/>
                      <a:pt x="333" y="17"/>
                      <a:pt x="312" y="46"/>
                    </a:cubicBezTo>
                    <a:cubicBezTo>
                      <a:pt x="248" y="129"/>
                      <a:pt x="195" y="213"/>
                      <a:pt x="145" y="307"/>
                    </a:cubicBezTo>
                    <a:cubicBezTo>
                      <a:pt x="95" y="399"/>
                      <a:pt x="0" y="486"/>
                      <a:pt x="4" y="593"/>
                    </a:cubicBezTo>
                    <a:cubicBezTo>
                      <a:pt x="4" y="677"/>
                      <a:pt x="62" y="731"/>
                      <a:pt x="141" y="731"/>
                    </a:cubicBezTo>
                    <a:cubicBezTo>
                      <a:pt x="149" y="731"/>
                      <a:pt x="156" y="731"/>
                      <a:pt x="164" y="730"/>
                    </a:cubicBezTo>
                    <a:cubicBezTo>
                      <a:pt x="290" y="711"/>
                      <a:pt x="377" y="558"/>
                      <a:pt x="430" y="456"/>
                    </a:cubicBezTo>
                    <a:cubicBezTo>
                      <a:pt x="498" y="334"/>
                      <a:pt x="518" y="216"/>
                      <a:pt x="506" y="79"/>
                    </a:cubicBezTo>
                    <a:cubicBezTo>
                      <a:pt x="500" y="25"/>
                      <a:pt x="455" y="1"/>
                      <a:pt x="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3278;p45">
                <a:extLst>
                  <a:ext uri="{FF2B5EF4-FFF2-40B4-BE49-F238E27FC236}">
                    <a16:creationId xmlns:a16="http://schemas.microsoft.com/office/drawing/2014/main" id="{1C538268-8DD3-4515-9940-8A9D26387D7E}"/>
                  </a:ext>
                </a:extLst>
              </p:cNvPr>
              <p:cNvSpPr/>
              <p:nvPr/>
            </p:nvSpPr>
            <p:spPr>
              <a:xfrm rot="-9510447">
                <a:off x="6718055" y="995200"/>
                <a:ext cx="13412" cy="1634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06" extrusionOk="0">
                    <a:moveTo>
                      <a:pt x="637" y="1"/>
                    </a:moveTo>
                    <a:cubicBezTo>
                      <a:pt x="615" y="1"/>
                      <a:pt x="591" y="10"/>
                      <a:pt x="573" y="32"/>
                    </a:cubicBezTo>
                    <a:cubicBezTo>
                      <a:pt x="386" y="260"/>
                      <a:pt x="132" y="481"/>
                      <a:pt x="29" y="762"/>
                    </a:cubicBezTo>
                    <a:cubicBezTo>
                      <a:pt x="0" y="843"/>
                      <a:pt x="67" y="905"/>
                      <a:pt x="138" y="905"/>
                    </a:cubicBezTo>
                    <a:cubicBezTo>
                      <a:pt x="163" y="905"/>
                      <a:pt x="189" y="897"/>
                      <a:pt x="211" y="879"/>
                    </a:cubicBezTo>
                    <a:cubicBezTo>
                      <a:pt x="439" y="690"/>
                      <a:pt x="557" y="374"/>
                      <a:pt x="706" y="123"/>
                    </a:cubicBezTo>
                    <a:cubicBezTo>
                      <a:pt x="746" y="58"/>
                      <a:pt x="694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3279;p45">
                <a:extLst>
                  <a:ext uri="{FF2B5EF4-FFF2-40B4-BE49-F238E27FC236}">
                    <a16:creationId xmlns:a16="http://schemas.microsoft.com/office/drawing/2014/main" id="{AA23B557-0808-4401-9381-88D2D2BFA67E}"/>
                  </a:ext>
                </a:extLst>
              </p:cNvPr>
              <p:cNvSpPr/>
              <p:nvPr/>
            </p:nvSpPr>
            <p:spPr>
              <a:xfrm rot="-9510447">
                <a:off x="6682714" y="1005208"/>
                <a:ext cx="16357" cy="1735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62" extrusionOk="0">
                    <a:moveTo>
                      <a:pt x="761" y="1"/>
                    </a:moveTo>
                    <a:cubicBezTo>
                      <a:pt x="737" y="1"/>
                      <a:pt x="712" y="10"/>
                      <a:pt x="690" y="31"/>
                    </a:cubicBezTo>
                    <a:cubicBezTo>
                      <a:pt x="569" y="149"/>
                      <a:pt x="451" y="267"/>
                      <a:pt x="337" y="384"/>
                    </a:cubicBezTo>
                    <a:cubicBezTo>
                      <a:pt x="283" y="442"/>
                      <a:pt x="234" y="495"/>
                      <a:pt x="185" y="552"/>
                    </a:cubicBezTo>
                    <a:cubicBezTo>
                      <a:pt x="120" y="624"/>
                      <a:pt x="93" y="697"/>
                      <a:pt x="44" y="777"/>
                    </a:cubicBezTo>
                    <a:cubicBezTo>
                      <a:pt x="0" y="851"/>
                      <a:pt x="59" y="962"/>
                      <a:pt x="139" y="962"/>
                    </a:cubicBezTo>
                    <a:cubicBezTo>
                      <a:pt x="157" y="962"/>
                      <a:pt x="176" y="956"/>
                      <a:pt x="196" y="944"/>
                    </a:cubicBezTo>
                    <a:cubicBezTo>
                      <a:pt x="257" y="898"/>
                      <a:pt x="329" y="872"/>
                      <a:pt x="386" y="818"/>
                    </a:cubicBezTo>
                    <a:cubicBezTo>
                      <a:pt x="451" y="758"/>
                      <a:pt x="508" y="686"/>
                      <a:pt x="561" y="617"/>
                    </a:cubicBezTo>
                    <a:cubicBezTo>
                      <a:pt x="671" y="476"/>
                      <a:pt x="770" y="335"/>
                      <a:pt x="862" y="179"/>
                    </a:cubicBezTo>
                    <a:cubicBezTo>
                      <a:pt x="911" y="98"/>
                      <a:pt x="840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3280;p45">
                <a:extLst>
                  <a:ext uri="{FF2B5EF4-FFF2-40B4-BE49-F238E27FC236}">
                    <a16:creationId xmlns:a16="http://schemas.microsoft.com/office/drawing/2014/main" id="{755435F8-F6EC-4225-B565-0C85943F15AA}"/>
                  </a:ext>
                </a:extLst>
              </p:cNvPr>
              <p:cNvSpPr/>
              <p:nvPr/>
            </p:nvSpPr>
            <p:spPr>
              <a:xfrm rot="-9510447">
                <a:off x="6694016" y="1022256"/>
                <a:ext cx="11545" cy="1508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36" extrusionOk="0">
                    <a:moveTo>
                      <a:pt x="535" y="0"/>
                    </a:moveTo>
                    <a:cubicBezTo>
                      <a:pt x="511" y="0"/>
                      <a:pt x="487" y="12"/>
                      <a:pt x="471" y="42"/>
                    </a:cubicBezTo>
                    <a:cubicBezTo>
                      <a:pt x="406" y="156"/>
                      <a:pt x="334" y="273"/>
                      <a:pt x="250" y="377"/>
                    </a:cubicBezTo>
                    <a:cubicBezTo>
                      <a:pt x="174" y="471"/>
                      <a:pt x="45" y="563"/>
                      <a:pt x="18" y="688"/>
                    </a:cubicBezTo>
                    <a:cubicBezTo>
                      <a:pt x="1" y="760"/>
                      <a:pt x="49" y="836"/>
                      <a:pt x="123" y="836"/>
                    </a:cubicBezTo>
                    <a:cubicBezTo>
                      <a:pt x="131" y="836"/>
                      <a:pt x="139" y="835"/>
                      <a:pt x="148" y="833"/>
                    </a:cubicBezTo>
                    <a:cubicBezTo>
                      <a:pt x="292" y="798"/>
                      <a:pt x="379" y="654"/>
                      <a:pt x="452" y="533"/>
                    </a:cubicBezTo>
                    <a:cubicBezTo>
                      <a:pt x="527" y="399"/>
                      <a:pt x="588" y="262"/>
                      <a:pt x="627" y="114"/>
                    </a:cubicBezTo>
                    <a:cubicBezTo>
                      <a:pt x="642" y="54"/>
                      <a:pt x="587" y="0"/>
                      <a:pt x="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3281;p45">
                <a:extLst>
                  <a:ext uri="{FF2B5EF4-FFF2-40B4-BE49-F238E27FC236}">
                    <a16:creationId xmlns:a16="http://schemas.microsoft.com/office/drawing/2014/main" id="{05D7A1E9-09AE-4E37-8409-226DA17FF8AD}"/>
                  </a:ext>
                </a:extLst>
              </p:cNvPr>
              <p:cNvSpPr/>
              <p:nvPr/>
            </p:nvSpPr>
            <p:spPr>
              <a:xfrm rot="-9510447">
                <a:off x="6675910" y="1047124"/>
                <a:ext cx="5602" cy="1019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65" extrusionOk="0">
                    <a:moveTo>
                      <a:pt x="217" y="0"/>
                    </a:moveTo>
                    <a:cubicBezTo>
                      <a:pt x="173" y="0"/>
                      <a:pt x="125" y="30"/>
                      <a:pt x="121" y="80"/>
                    </a:cubicBezTo>
                    <a:cubicBezTo>
                      <a:pt x="113" y="148"/>
                      <a:pt x="95" y="213"/>
                      <a:pt x="72" y="274"/>
                    </a:cubicBezTo>
                    <a:cubicBezTo>
                      <a:pt x="49" y="343"/>
                      <a:pt x="11" y="392"/>
                      <a:pt x="4" y="464"/>
                    </a:cubicBezTo>
                    <a:cubicBezTo>
                      <a:pt x="0" y="517"/>
                      <a:pt x="48" y="564"/>
                      <a:pt x="98" y="564"/>
                    </a:cubicBezTo>
                    <a:cubicBezTo>
                      <a:pt x="112" y="564"/>
                      <a:pt x="127" y="560"/>
                      <a:pt x="140" y="552"/>
                    </a:cubicBezTo>
                    <a:cubicBezTo>
                      <a:pt x="300" y="460"/>
                      <a:pt x="311" y="229"/>
                      <a:pt x="292" y="65"/>
                    </a:cubicBezTo>
                    <a:cubicBezTo>
                      <a:pt x="287" y="2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3282;p45">
                <a:extLst>
                  <a:ext uri="{FF2B5EF4-FFF2-40B4-BE49-F238E27FC236}">
                    <a16:creationId xmlns:a16="http://schemas.microsoft.com/office/drawing/2014/main" id="{59D4C988-165C-448A-81EE-AA687084093E}"/>
                  </a:ext>
                </a:extLst>
              </p:cNvPr>
              <p:cNvSpPr/>
              <p:nvPr/>
            </p:nvSpPr>
            <p:spPr>
              <a:xfrm rot="-9510447">
                <a:off x="6665220" y="1028409"/>
                <a:ext cx="11994" cy="1641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10" extrusionOk="0">
                    <a:moveTo>
                      <a:pt x="508" y="1"/>
                    </a:moveTo>
                    <a:cubicBezTo>
                      <a:pt x="484" y="1"/>
                      <a:pt x="459" y="10"/>
                      <a:pt x="437" y="33"/>
                    </a:cubicBezTo>
                    <a:cubicBezTo>
                      <a:pt x="255" y="235"/>
                      <a:pt x="0" y="535"/>
                      <a:pt x="38" y="825"/>
                    </a:cubicBezTo>
                    <a:cubicBezTo>
                      <a:pt x="43" y="877"/>
                      <a:pt x="94" y="910"/>
                      <a:pt x="145" y="910"/>
                    </a:cubicBezTo>
                    <a:cubicBezTo>
                      <a:pt x="171" y="910"/>
                      <a:pt x="197" y="901"/>
                      <a:pt x="216" y="881"/>
                    </a:cubicBezTo>
                    <a:cubicBezTo>
                      <a:pt x="311" y="786"/>
                      <a:pt x="338" y="668"/>
                      <a:pt x="399" y="547"/>
                    </a:cubicBezTo>
                    <a:cubicBezTo>
                      <a:pt x="460" y="421"/>
                      <a:pt x="532" y="300"/>
                      <a:pt x="612" y="186"/>
                    </a:cubicBezTo>
                    <a:cubicBezTo>
                      <a:pt x="667" y="104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3283;p45">
                <a:extLst>
                  <a:ext uri="{FF2B5EF4-FFF2-40B4-BE49-F238E27FC236}">
                    <a16:creationId xmlns:a16="http://schemas.microsoft.com/office/drawing/2014/main" id="{F99769BA-6E41-44F6-AC91-C9B85CD726E9}"/>
                  </a:ext>
                </a:extLst>
              </p:cNvPr>
              <p:cNvSpPr/>
              <p:nvPr/>
            </p:nvSpPr>
            <p:spPr>
              <a:xfrm rot="-9510447">
                <a:off x="6643046" y="1023428"/>
                <a:ext cx="16213" cy="16724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7" extrusionOk="0">
                    <a:moveTo>
                      <a:pt x="766" y="1"/>
                    </a:moveTo>
                    <a:cubicBezTo>
                      <a:pt x="745" y="1"/>
                      <a:pt x="723" y="8"/>
                      <a:pt x="705" y="26"/>
                    </a:cubicBezTo>
                    <a:cubicBezTo>
                      <a:pt x="576" y="151"/>
                      <a:pt x="446" y="272"/>
                      <a:pt x="317" y="395"/>
                    </a:cubicBezTo>
                    <a:cubicBezTo>
                      <a:pt x="199" y="505"/>
                      <a:pt x="78" y="619"/>
                      <a:pt x="29" y="779"/>
                    </a:cubicBezTo>
                    <a:cubicBezTo>
                      <a:pt x="0" y="857"/>
                      <a:pt x="64" y="927"/>
                      <a:pt x="139" y="927"/>
                    </a:cubicBezTo>
                    <a:cubicBezTo>
                      <a:pt x="155" y="927"/>
                      <a:pt x="172" y="923"/>
                      <a:pt x="188" y="916"/>
                    </a:cubicBezTo>
                    <a:cubicBezTo>
                      <a:pt x="336" y="847"/>
                      <a:pt x="439" y="706"/>
                      <a:pt x="530" y="577"/>
                    </a:cubicBezTo>
                    <a:cubicBezTo>
                      <a:pt x="636" y="437"/>
                      <a:pt x="743" y="295"/>
                      <a:pt x="850" y="151"/>
                    </a:cubicBezTo>
                    <a:cubicBezTo>
                      <a:pt x="902" y="84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3284;p45">
                <a:extLst>
                  <a:ext uri="{FF2B5EF4-FFF2-40B4-BE49-F238E27FC236}">
                    <a16:creationId xmlns:a16="http://schemas.microsoft.com/office/drawing/2014/main" id="{80D53366-92BC-4ECB-9265-B9A2505ED987}"/>
                  </a:ext>
                </a:extLst>
              </p:cNvPr>
              <p:cNvSpPr/>
              <p:nvPr/>
            </p:nvSpPr>
            <p:spPr>
              <a:xfrm rot="-9510447">
                <a:off x="6554524" y="1093439"/>
                <a:ext cx="10091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60" extrusionOk="0">
                    <a:moveTo>
                      <a:pt x="449" y="1"/>
                    </a:moveTo>
                    <a:cubicBezTo>
                      <a:pt x="431" y="1"/>
                      <a:pt x="411" y="8"/>
                      <a:pt x="394" y="26"/>
                    </a:cubicBezTo>
                    <a:cubicBezTo>
                      <a:pt x="313" y="106"/>
                      <a:pt x="241" y="186"/>
                      <a:pt x="169" y="270"/>
                    </a:cubicBezTo>
                    <a:cubicBezTo>
                      <a:pt x="101" y="349"/>
                      <a:pt x="13" y="433"/>
                      <a:pt x="6" y="544"/>
                    </a:cubicBezTo>
                    <a:cubicBezTo>
                      <a:pt x="0" y="618"/>
                      <a:pt x="57" y="659"/>
                      <a:pt x="118" y="659"/>
                    </a:cubicBezTo>
                    <a:cubicBezTo>
                      <a:pt x="135" y="659"/>
                      <a:pt x="153" y="656"/>
                      <a:pt x="169" y="649"/>
                    </a:cubicBezTo>
                    <a:cubicBezTo>
                      <a:pt x="264" y="616"/>
                      <a:pt x="318" y="502"/>
                      <a:pt x="367" y="421"/>
                    </a:cubicBezTo>
                    <a:cubicBezTo>
                      <a:pt x="424" y="330"/>
                      <a:pt x="478" y="239"/>
                      <a:pt x="527" y="144"/>
                    </a:cubicBezTo>
                    <a:cubicBezTo>
                      <a:pt x="562" y="80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3285;p45">
                <a:extLst>
                  <a:ext uri="{FF2B5EF4-FFF2-40B4-BE49-F238E27FC236}">
                    <a16:creationId xmlns:a16="http://schemas.microsoft.com/office/drawing/2014/main" id="{BAA3E188-7872-4176-9722-E69F3942A6A0}"/>
                  </a:ext>
                </a:extLst>
              </p:cNvPr>
              <p:cNvSpPr/>
              <p:nvPr/>
            </p:nvSpPr>
            <p:spPr>
              <a:xfrm rot="-9510447">
                <a:off x="6565123" y="1068788"/>
                <a:ext cx="15352" cy="18618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32" extrusionOk="0">
                    <a:moveTo>
                      <a:pt x="752" y="0"/>
                    </a:moveTo>
                    <a:cubicBezTo>
                      <a:pt x="734" y="0"/>
                      <a:pt x="716" y="7"/>
                      <a:pt x="701" y="24"/>
                    </a:cubicBezTo>
                    <a:cubicBezTo>
                      <a:pt x="580" y="165"/>
                      <a:pt x="458" y="305"/>
                      <a:pt x="336" y="449"/>
                    </a:cubicBezTo>
                    <a:cubicBezTo>
                      <a:pt x="219" y="583"/>
                      <a:pt x="66" y="723"/>
                      <a:pt x="17" y="898"/>
                    </a:cubicBezTo>
                    <a:cubicBezTo>
                      <a:pt x="0" y="959"/>
                      <a:pt x="43" y="1032"/>
                      <a:pt x="106" y="1032"/>
                    </a:cubicBezTo>
                    <a:cubicBezTo>
                      <a:pt x="114" y="1032"/>
                      <a:pt x="122" y="1030"/>
                      <a:pt x="131" y="1028"/>
                    </a:cubicBezTo>
                    <a:cubicBezTo>
                      <a:pt x="489" y="928"/>
                      <a:pt x="732" y="435"/>
                      <a:pt x="835" y="112"/>
                    </a:cubicBezTo>
                    <a:cubicBezTo>
                      <a:pt x="854" y="58"/>
                      <a:pt x="803" y="0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3286;p45">
                <a:extLst>
                  <a:ext uri="{FF2B5EF4-FFF2-40B4-BE49-F238E27FC236}">
                    <a16:creationId xmlns:a16="http://schemas.microsoft.com/office/drawing/2014/main" id="{9CB22A1D-9E54-4F4B-B027-0AEA62CA3FC5}"/>
                  </a:ext>
                </a:extLst>
              </p:cNvPr>
              <p:cNvSpPr/>
              <p:nvPr/>
            </p:nvSpPr>
            <p:spPr>
              <a:xfrm rot="-9510447">
                <a:off x="6555723" y="1053217"/>
                <a:ext cx="20523" cy="2137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85" extrusionOk="0">
                    <a:moveTo>
                      <a:pt x="1007" y="1"/>
                    </a:moveTo>
                    <a:cubicBezTo>
                      <a:pt x="988" y="1"/>
                      <a:pt x="969" y="7"/>
                      <a:pt x="953" y="20"/>
                    </a:cubicBezTo>
                    <a:cubicBezTo>
                      <a:pt x="614" y="294"/>
                      <a:pt x="173" y="621"/>
                      <a:pt x="25" y="1043"/>
                    </a:cubicBezTo>
                    <a:cubicBezTo>
                      <a:pt x="0" y="1111"/>
                      <a:pt x="61" y="1185"/>
                      <a:pt x="128" y="1185"/>
                    </a:cubicBezTo>
                    <a:cubicBezTo>
                      <a:pt x="143" y="1185"/>
                      <a:pt x="158" y="1181"/>
                      <a:pt x="173" y="1172"/>
                    </a:cubicBezTo>
                    <a:cubicBezTo>
                      <a:pt x="363" y="1058"/>
                      <a:pt x="496" y="883"/>
                      <a:pt x="633" y="716"/>
                    </a:cubicBezTo>
                    <a:cubicBezTo>
                      <a:pt x="789" y="525"/>
                      <a:pt x="937" y="332"/>
                      <a:pt x="1089" y="142"/>
                    </a:cubicBezTo>
                    <a:cubicBezTo>
                      <a:pt x="1143" y="74"/>
                      <a:pt x="1076" y="1"/>
                      <a:pt x="1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3287;p45">
                <a:extLst>
                  <a:ext uri="{FF2B5EF4-FFF2-40B4-BE49-F238E27FC236}">
                    <a16:creationId xmlns:a16="http://schemas.microsoft.com/office/drawing/2014/main" id="{A1BB6030-E836-4CA3-ACBB-3DC9B7CA48EB}"/>
                  </a:ext>
                </a:extLst>
              </p:cNvPr>
              <p:cNvSpPr/>
              <p:nvPr/>
            </p:nvSpPr>
            <p:spPr>
              <a:xfrm rot="-9510447">
                <a:off x="6596607" y="1034799"/>
                <a:ext cx="19553" cy="16002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87" extrusionOk="0">
                    <a:moveTo>
                      <a:pt x="878" y="0"/>
                    </a:moveTo>
                    <a:cubicBezTo>
                      <a:pt x="847" y="0"/>
                      <a:pt x="815" y="12"/>
                      <a:pt x="788" y="41"/>
                    </a:cubicBezTo>
                    <a:cubicBezTo>
                      <a:pt x="678" y="171"/>
                      <a:pt x="557" y="289"/>
                      <a:pt x="423" y="395"/>
                    </a:cubicBezTo>
                    <a:cubicBezTo>
                      <a:pt x="359" y="448"/>
                      <a:pt x="309" y="513"/>
                      <a:pt x="248" y="562"/>
                    </a:cubicBezTo>
                    <a:cubicBezTo>
                      <a:pt x="176" y="624"/>
                      <a:pt x="111" y="669"/>
                      <a:pt x="50" y="741"/>
                    </a:cubicBezTo>
                    <a:cubicBezTo>
                      <a:pt x="0" y="799"/>
                      <a:pt x="35" y="886"/>
                      <a:pt x="112" y="886"/>
                    </a:cubicBezTo>
                    <a:cubicBezTo>
                      <a:pt x="117" y="886"/>
                      <a:pt x="122" y="886"/>
                      <a:pt x="127" y="885"/>
                    </a:cubicBezTo>
                    <a:cubicBezTo>
                      <a:pt x="503" y="833"/>
                      <a:pt x="796" y="525"/>
                      <a:pt x="1013" y="236"/>
                    </a:cubicBezTo>
                    <a:cubicBezTo>
                      <a:pt x="1089" y="134"/>
                      <a:pt x="983" y="0"/>
                      <a:pt x="8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3288;p45">
                <a:extLst>
                  <a:ext uri="{FF2B5EF4-FFF2-40B4-BE49-F238E27FC236}">
                    <a16:creationId xmlns:a16="http://schemas.microsoft.com/office/drawing/2014/main" id="{F6FC44BB-9C54-44A3-9FC1-AC8D7413B45C}"/>
                  </a:ext>
                </a:extLst>
              </p:cNvPr>
              <p:cNvSpPr/>
              <p:nvPr/>
            </p:nvSpPr>
            <p:spPr>
              <a:xfrm rot="-9510447">
                <a:off x="6611197" y="1058695"/>
                <a:ext cx="16357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0" extrusionOk="0">
                    <a:moveTo>
                      <a:pt x="803" y="1"/>
                    </a:moveTo>
                    <a:cubicBezTo>
                      <a:pt x="784" y="1"/>
                      <a:pt x="765" y="9"/>
                      <a:pt x="746" y="27"/>
                    </a:cubicBezTo>
                    <a:cubicBezTo>
                      <a:pt x="640" y="137"/>
                      <a:pt x="518" y="240"/>
                      <a:pt x="392" y="332"/>
                    </a:cubicBezTo>
                    <a:cubicBezTo>
                      <a:pt x="278" y="419"/>
                      <a:pt x="108" y="483"/>
                      <a:pt x="39" y="616"/>
                    </a:cubicBezTo>
                    <a:cubicBezTo>
                      <a:pt x="1" y="693"/>
                      <a:pt x="36" y="780"/>
                      <a:pt x="127" y="788"/>
                    </a:cubicBezTo>
                    <a:cubicBezTo>
                      <a:pt x="137" y="789"/>
                      <a:pt x="147" y="789"/>
                      <a:pt x="157" y="789"/>
                    </a:cubicBezTo>
                    <a:cubicBezTo>
                      <a:pt x="313" y="789"/>
                      <a:pt x="460" y="655"/>
                      <a:pt x="568" y="551"/>
                    </a:cubicBezTo>
                    <a:cubicBezTo>
                      <a:pt x="697" y="430"/>
                      <a:pt x="792" y="297"/>
                      <a:pt x="880" y="137"/>
                    </a:cubicBezTo>
                    <a:cubicBezTo>
                      <a:pt x="911" y="77"/>
                      <a:pt x="862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3289;p45">
                <a:extLst>
                  <a:ext uri="{FF2B5EF4-FFF2-40B4-BE49-F238E27FC236}">
                    <a16:creationId xmlns:a16="http://schemas.microsoft.com/office/drawing/2014/main" id="{17EAA023-0A4B-42F3-94E1-1D5D60A4180E}"/>
                  </a:ext>
                </a:extLst>
              </p:cNvPr>
              <p:cNvSpPr/>
              <p:nvPr/>
            </p:nvSpPr>
            <p:spPr>
              <a:xfrm rot="-9510447">
                <a:off x="6591047" y="1079552"/>
                <a:ext cx="11886" cy="1284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12" extrusionOk="0">
                    <a:moveTo>
                      <a:pt x="541" y="1"/>
                    </a:moveTo>
                    <a:cubicBezTo>
                      <a:pt x="518" y="1"/>
                      <a:pt x="494" y="9"/>
                      <a:pt x="472" y="30"/>
                    </a:cubicBezTo>
                    <a:cubicBezTo>
                      <a:pt x="396" y="106"/>
                      <a:pt x="328" y="193"/>
                      <a:pt x="256" y="277"/>
                    </a:cubicBezTo>
                    <a:cubicBezTo>
                      <a:pt x="225" y="315"/>
                      <a:pt x="187" y="346"/>
                      <a:pt x="156" y="383"/>
                    </a:cubicBezTo>
                    <a:cubicBezTo>
                      <a:pt x="119" y="432"/>
                      <a:pt x="96" y="490"/>
                      <a:pt x="58" y="536"/>
                    </a:cubicBezTo>
                    <a:cubicBezTo>
                      <a:pt x="0" y="612"/>
                      <a:pt x="73" y="711"/>
                      <a:pt x="154" y="711"/>
                    </a:cubicBezTo>
                    <a:cubicBezTo>
                      <a:pt x="170" y="711"/>
                      <a:pt x="186" y="708"/>
                      <a:pt x="202" y="699"/>
                    </a:cubicBezTo>
                    <a:cubicBezTo>
                      <a:pt x="256" y="669"/>
                      <a:pt x="316" y="646"/>
                      <a:pt x="361" y="611"/>
                    </a:cubicBezTo>
                    <a:cubicBezTo>
                      <a:pt x="407" y="574"/>
                      <a:pt x="449" y="520"/>
                      <a:pt x="487" y="471"/>
                    </a:cubicBezTo>
                    <a:cubicBezTo>
                      <a:pt x="559" y="372"/>
                      <a:pt x="624" y="262"/>
                      <a:pt x="647" y="144"/>
                    </a:cubicBezTo>
                    <a:cubicBezTo>
                      <a:pt x="661" y="74"/>
                      <a:pt x="606" y="1"/>
                      <a:pt x="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3290;p45">
                <a:extLst>
                  <a:ext uri="{FF2B5EF4-FFF2-40B4-BE49-F238E27FC236}">
                    <a16:creationId xmlns:a16="http://schemas.microsoft.com/office/drawing/2014/main" id="{FCE568B5-DBC6-4381-ACF1-1668FC0469DE}"/>
                  </a:ext>
                </a:extLst>
              </p:cNvPr>
              <p:cNvSpPr/>
              <p:nvPr/>
            </p:nvSpPr>
            <p:spPr>
              <a:xfrm rot="-9510447">
                <a:off x="6649632" y="1045705"/>
                <a:ext cx="13574" cy="1566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68" extrusionOk="0">
                    <a:moveTo>
                      <a:pt x="590" y="0"/>
                    </a:moveTo>
                    <a:cubicBezTo>
                      <a:pt x="553" y="0"/>
                      <a:pt x="517" y="18"/>
                      <a:pt x="495" y="60"/>
                    </a:cubicBezTo>
                    <a:cubicBezTo>
                      <a:pt x="427" y="194"/>
                      <a:pt x="343" y="311"/>
                      <a:pt x="244" y="422"/>
                    </a:cubicBezTo>
                    <a:cubicBezTo>
                      <a:pt x="153" y="520"/>
                      <a:pt x="27" y="604"/>
                      <a:pt x="9" y="745"/>
                    </a:cubicBezTo>
                    <a:cubicBezTo>
                      <a:pt x="1" y="809"/>
                      <a:pt x="62" y="859"/>
                      <a:pt x="115" y="866"/>
                    </a:cubicBezTo>
                    <a:cubicBezTo>
                      <a:pt x="124" y="867"/>
                      <a:pt x="133" y="868"/>
                      <a:pt x="142" y="868"/>
                    </a:cubicBezTo>
                    <a:cubicBezTo>
                      <a:pt x="293" y="868"/>
                      <a:pt x="416" y="719"/>
                      <a:pt x="499" y="611"/>
                    </a:cubicBezTo>
                    <a:cubicBezTo>
                      <a:pt x="602" y="482"/>
                      <a:pt x="674" y="330"/>
                      <a:pt x="727" y="174"/>
                    </a:cubicBezTo>
                    <a:cubicBezTo>
                      <a:pt x="756" y="81"/>
                      <a:pt x="670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3291;p45">
                <a:extLst>
                  <a:ext uri="{FF2B5EF4-FFF2-40B4-BE49-F238E27FC236}">
                    <a16:creationId xmlns:a16="http://schemas.microsoft.com/office/drawing/2014/main" id="{0480E6FA-467C-4BDF-AD39-C6677888F339}"/>
                  </a:ext>
                </a:extLst>
              </p:cNvPr>
              <p:cNvSpPr/>
              <p:nvPr/>
            </p:nvSpPr>
            <p:spPr>
              <a:xfrm rot="-9510447">
                <a:off x="6523390" y="885585"/>
                <a:ext cx="264549" cy="429285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23795" extrusionOk="0">
                    <a:moveTo>
                      <a:pt x="10465" y="0"/>
                    </a:moveTo>
                    <a:cubicBezTo>
                      <a:pt x="6579" y="0"/>
                      <a:pt x="1" y="22277"/>
                      <a:pt x="1" y="22277"/>
                    </a:cubicBezTo>
                    <a:lnTo>
                      <a:pt x="388" y="23795"/>
                    </a:lnTo>
                    <a:cubicBezTo>
                      <a:pt x="388" y="23795"/>
                      <a:pt x="14733" y="2173"/>
                      <a:pt x="10943" y="123"/>
                    </a:cubicBezTo>
                    <a:cubicBezTo>
                      <a:pt x="10789" y="40"/>
                      <a:pt x="10629" y="0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3292;p45">
                <a:extLst>
                  <a:ext uri="{FF2B5EF4-FFF2-40B4-BE49-F238E27FC236}">
                    <a16:creationId xmlns:a16="http://schemas.microsoft.com/office/drawing/2014/main" id="{8448EB49-695F-4013-B5E2-0DA4C6340048}"/>
                  </a:ext>
                </a:extLst>
              </p:cNvPr>
              <p:cNvSpPr/>
              <p:nvPr/>
            </p:nvSpPr>
            <p:spPr>
              <a:xfrm rot="-9510447">
                <a:off x="6563584" y="1242314"/>
                <a:ext cx="13233" cy="1623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00" extrusionOk="0">
                    <a:moveTo>
                      <a:pt x="591" y="0"/>
                    </a:moveTo>
                    <a:cubicBezTo>
                      <a:pt x="566" y="0"/>
                      <a:pt x="541" y="11"/>
                      <a:pt x="521" y="36"/>
                    </a:cubicBezTo>
                    <a:cubicBezTo>
                      <a:pt x="475" y="90"/>
                      <a:pt x="429" y="143"/>
                      <a:pt x="384" y="196"/>
                    </a:cubicBezTo>
                    <a:cubicBezTo>
                      <a:pt x="378" y="195"/>
                      <a:pt x="372" y="194"/>
                      <a:pt x="366" y="194"/>
                    </a:cubicBezTo>
                    <a:cubicBezTo>
                      <a:pt x="353" y="194"/>
                      <a:pt x="341" y="198"/>
                      <a:pt x="330" y="211"/>
                    </a:cubicBezTo>
                    <a:cubicBezTo>
                      <a:pt x="284" y="276"/>
                      <a:pt x="243" y="345"/>
                      <a:pt x="198" y="409"/>
                    </a:cubicBezTo>
                    <a:cubicBezTo>
                      <a:pt x="110" y="515"/>
                      <a:pt x="7" y="615"/>
                      <a:pt x="3" y="755"/>
                    </a:cubicBezTo>
                    <a:cubicBezTo>
                      <a:pt x="0" y="850"/>
                      <a:pt x="74" y="899"/>
                      <a:pt x="153" y="899"/>
                    </a:cubicBezTo>
                    <a:cubicBezTo>
                      <a:pt x="178" y="899"/>
                      <a:pt x="204" y="894"/>
                      <a:pt x="228" y="884"/>
                    </a:cubicBezTo>
                    <a:cubicBezTo>
                      <a:pt x="353" y="831"/>
                      <a:pt x="414" y="668"/>
                      <a:pt x="482" y="554"/>
                    </a:cubicBezTo>
                    <a:cubicBezTo>
                      <a:pt x="558" y="428"/>
                      <a:pt x="615" y="291"/>
                      <a:pt x="691" y="166"/>
                    </a:cubicBezTo>
                    <a:cubicBezTo>
                      <a:pt x="737" y="89"/>
                      <a:pt x="664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3293;p45">
                <a:extLst>
                  <a:ext uri="{FF2B5EF4-FFF2-40B4-BE49-F238E27FC236}">
                    <a16:creationId xmlns:a16="http://schemas.microsoft.com/office/drawing/2014/main" id="{43E2E21B-073F-4FA0-8764-606CD9742E9D}"/>
                  </a:ext>
                </a:extLst>
              </p:cNvPr>
              <p:cNvSpPr/>
              <p:nvPr/>
            </p:nvSpPr>
            <p:spPr>
              <a:xfrm rot="-9510447">
                <a:off x="6542766" y="1252890"/>
                <a:ext cx="12335" cy="153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3" extrusionOk="0">
                    <a:moveTo>
                      <a:pt x="588" y="0"/>
                    </a:moveTo>
                    <a:cubicBezTo>
                      <a:pt x="568" y="0"/>
                      <a:pt x="548" y="9"/>
                      <a:pt x="531" y="29"/>
                    </a:cubicBezTo>
                    <a:cubicBezTo>
                      <a:pt x="340" y="246"/>
                      <a:pt x="154" y="478"/>
                      <a:pt x="29" y="736"/>
                    </a:cubicBezTo>
                    <a:cubicBezTo>
                      <a:pt x="1" y="796"/>
                      <a:pt x="44" y="852"/>
                      <a:pt x="100" y="852"/>
                    </a:cubicBezTo>
                    <a:cubicBezTo>
                      <a:pt x="113" y="852"/>
                      <a:pt x="126" y="849"/>
                      <a:pt x="139" y="843"/>
                    </a:cubicBezTo>
                    <a:cubicBezTo>
                      <a:pt x="424" y="710"/>
                      <a:pt x="618" y="417"/>
                      <a:pt x="675" y="113"/>
                    </a:cubicBezTo>
                    <a:cubicBezTo>
                      <a:pt x="687" y="56"/>
                      <a:pt x="638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3294;p45">
                <a:extLst>
                  <a:ext uri="{FF2B5EF4-FFF2-40B4-BE49-F238E27FC236}">
                    <a16:creationId xmlns:a16="http://schemas.microsoft.com/office/drawing/2014/main" id="{70129E4B-6E25-48AE-B6B5-97520991A64A}"/>
                  </a:ext>
                </a:extLst>
              </p:cNvPr>
              <p:cNvSpPr/>
              <p:nvPr/>
            </p:nvSpPr>
            <p:spPr>
              <a:xfrm rot="-9510447">
                <a:off x="6563292" y="1221707"/>
                <a:ext cx="14544" cy="182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9" extrusionOk="0">
                    <a:moveTo>
                      <a:pt x="681" y="1"/>
                    </a:moveTo>
                    <a:cubicBezTo>
                      <a:pt x="652" y="1"/>
                      <a:pt x="623" y="15"/>
                      <a:pt x="602" y="49"/>
                    </a:cubicBezTo>
                    <a:cubicBezTo>
                      <a:pt x="511" y="197"/>
                      <a:pt x="393" y="330"/>
                      <a:pt x="287" y="463"/>
                    </a:cubicBezTo>
                    <a:cubicBezTo>
                      <a:pt x="196" y="580"/>
                      <a:pt x="54" y="687"/>
                      <a:pt x="21" y="836"/>
                    </a:cubicBezTo>
                    <a:cubicBezTo>
                      <a:pt x="1" y="910"/>
                      <a:pt x="63" y="1008"/>
                      <a:pt x="145" y="1008"/>
                    </a:cubicBezTo>
                    <a:cubicBezTo>
                      <a:pt x="159" y="1008"/>
                      <a:pt x="173" y="1005"/>
                      <a:pt x="188" y="999"/>
                    </a:cubicBezTo>
                    <a:cubicBezTo>
                      <a:pt x="344" y="938"/>
                      <a:pt x="428" y="778"/>
                      <a:pt x="519" y="642"/>
                    </a:cubicBezTo>
                    <a:cubicBezTo>
                      <a:pt x="621" y="486"/>
                      <a:pt x="689" y="319"/>
                      <a:pt x="773" y="152"/>
                    </a:cubicBezTo>
                    <a:cubicBezTo>
                      <a:pt x="810" y="73"/>
                      <a:pt x="746" y="1"/>
                      <a:pt x="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3295;p45">
                <a:extLst>
                  <a:ext uri="{FF2B5EF4-FFF2-40B4-BE49-F238E27FC236}">
                    <a16:creationId xmlns:a16="http://schemas.microsoft.com/office/drawing/2014/main" id="{3490E96A-49B7-4072-B96B-3BCFCFCD2713}"/>
                  </a:ext>
                </a:extLst>
              </p:cNvPr>
              <p:cNvSpPr/>
              <p:nvPr/>
            </p:nvSpPr>
            <p:spPr>
              <a:xfrm rot="-9510447">
                <a:off x="6563048" y="1201084"/>
                <a:ext cx="11725" cy="1661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921" extrusionOk="0">
                    <a:moveTo>
                      <a:pt x="620" y="1"/>
                    </a:moveTo>
                    <a:cubicBezTo>
                      <a:pt x="613" y="1"/>
                      <a:pt x="605" y="3"/>
                      <a:pt x="599" y="9"/>
                    </a:cubicBezTo>
                    <a:cubicBezTo>
                      <a:pt x="489" y="120"/>
                      <a:pt x="401" y="241"/>
                      <a:pt x="310" y="367"/>
                    </a:cubicBezTo>
                    <a:cubicBezTo>
                      <a:pt x="219" y="492"/>
                      <a:pt x="63" y="606"/>
                      <a:pt x="25" y="758"/>
                    </a:cubicBezTo>
                    <a:cubicBezTo>
                      <a:pt x="1" y="855"/>
                      <a:pt x="75" y="921"/>
                      <a:pt x="158" y="921"/>
                    </a:cubicBezTo>
                    <a:cubicBezTo>
                      <a:pt x="180" y="921"/>
                      <a:pt x="202" y="917"/>
                      <a:pt x="223" y="907"/>
                    </a:cubicBezTo>
                    <a:cubicBezTo>
                      <a:pt x="371" y="842"/>
                      <a:pt x="458" y="637"/>
                      <a:pt x="531" y="497"/>
                    </a:cubicBezTo>
                    <a:cubicBezTo>
                      <a:pt x="607" y="344"/>
                      <a:pt x="652" y="200"/>
                      <a:pt x="652" y="28"/>
                    </a:cubicBezTo>
                    <a:cubicBezTo>
                      <a:pt x="652" y="13"/>
                      <a:pt x="636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296;p45">
                <a:extLst>
                  <a:ext uri="{FF2B5EF4-FFF2-40B4-BE49-F238E27FC236}">
                    <a16:creationId xmlns:a16="http://schemas.microsoft.com/office/drawing/2014/main" id="{AF37242D-DC0C-4E1C-AEFB-10B9F2EADF4C}"/>
                  </a:ext>
                </a:extLst>
              </p:cNvPr>
              <p:cNvSpPr/>
              <p:nvPr/>
            </p:nvSpPr>
            <p:spPr>
              <a:xfrm rot="-9510447">
                <a:off x="6593140" y="1210770"/>
                <a:ext cx="12964" cy="2017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18" extrusionOk="0">
                    <a:moveTo>
                      <a:pt x="605" y="1"/>
                    </a:moveTo>
                    <a:cubicBezTo>
                      <a:pt x="574" y="1"/>
                      <a:pt x="543" y="14"/>
                      <a:pt x="524" y="45"/>
                    </a:cubicBezTo>
                    <a:cubicBezTo>
                      <a:pt x="425" y="205"/>
                      <a:pt x="319" y="365"/>
                      <a:pt x="228" y="532"/>
                    </a:cubicBezTo>
                    <a:cubicBezTo>
                      <a:pt x="144" y="680"/>
                      <a:pt x="33" y="817"/>
                      <a:pt x="10" y="991"/>
                    </a:cubicBezTo>
                    <a:cubicBezTo>
                      <a:pt x="1" y="1077"/>
                      <a:pt x="71" y="1118"/>
                      <a:pt x="142" y="1118"/>
                    </a:cubicBezTo>
                    <a:cubicBezTo>
                      <a:pt x="179" y="1118"/>
                      <a:pt x="215" y="1108"/>
                      <a:pt x="242" y="1087"/>
                    </a:cubicBezTo>
                    <a:cubicBezTo>
                      <a:pt x="375" y="980"/>
                      <a:pt x="447" y="775"/>
                      <a:pt x="516" y="623"/>
                    </a:cubicBezTo>
                    <a:cubicBezTo>
                      <a:pt x="593" y="459"/>
                      <a:pt x="645" y="292"/>
                      <a:pt x="698" y="117"/>
                    </a:cubicBezTo>
                    <a:cubicBezTo>
                      <a:pt x="721" y="50"/>
                      <a:pt x="663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297;p45">
                <a:extLst>
                  <a:ext uri="{FF2B5EF4-FFF2-40B4-BE49-F238E27FC236}">
                    <a16:creationId xmlns:a16="http://schemas.microsoft.com/office/drawing/2014/main" id="{45F42463-A2A9-4209-85AB-5A87D6C6A23A}"/>
                  </a:ext>
                </a:extLst>
              </p:cNvPr>
              <p:cNvSpPr/>
              <p:nvPr/>
            </p:nvSpPr>
            <p:spPr>
              <a:xfrm rot="-9510447">
                <a:off x="6594680" y="1185008"/>
                <a:ext cx="13035" cy="213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86" extrusionOk="0">
                    <a:moveTo>
                      <a:pt x="620" y="0"/>
                    </a:moveTo>
                    <a:cubicBezTo>
                      <a:pt x="586" y="0"/>
                      <a:pt x="550" y="15"/>
                      <a:pt x="530" y="47"/>
                    </a:cubicBezTo>
                    <a:cubicBezTo>
                      <a:pt x="423" y="210"/>
                      <a:pt x="343" y="393"/>
                      <a:pt x="244" y="560"/>
                    </a:cubicBezTo>
                    <a:cubicBezTo>
                      <a:pt x="153" y="712"/>
                      <a:pt x="58" y="883"/>
                      <a:pt x="16" y="1058"/>
                    </a:cubicBezTo>
                    <a:cubicBezTo>
                      <a:pt x="1" y="1124"/>
                      <a:pt x="52" y="1186"/>
                      <a:pt x="114" y="1186"/>
                    </a:cubicBezTo>
                    <a:cubicBezTo>
                      <a:pt x="131" y="1186"/>
                      <a:pt x="148" y="1181"/>
                      <a:pt x="165" y="1172"/>
                    </a:cubicBezTo>
                    <a:cubicBezTo>
                      <a:pt x="503" y="974"/>
                      <a:pt x="700" y="480"/>
                      <a:pt x="723" y="100"/>
                    </a:cubicBezTo>
                    <a:cubicBezTo>
                      <a:pt x="725" y="35"/>
                      <a:pt x="673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298;p45">
                <a:extLst>
                  <a:ext uri="{FF2B5EF4-FFF2-40B4-BE49-F238E27FC236}">
                    <a16:creationId xmlns:a16="http://schemas.microsoft.com/office/drawing/2014/main" id="{F2A6385B-DC00-41BB-B91B-591919E25F35}"/>
                  </a:ext>
                </a:extLst>
              </p:cNvPr>
              <p:cNvSpPr/>
              <p:nvPr/>
            </p:nvSpPr>
            <p:spPr>
              <a:xfrm rot="-9510447">
                <a:off x="6602117" y="1161970"/>
                <a:ext cx="11276" cy="13422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4" extrusionOk="0">
                    <a:moveTo>
                      <a:pt x="482" y="0"/>
                    </a:moveTo>
                    <a:cubicBezTo>
                      <a:pt x="447" y="0"/>
                      <a:pt x="413" y="12"/>
                      <a:pt x="388" y="36"/>
                    </a:cubicBezTo>
                    <a:cubicBezTo>
                      <a:pt x="313" y="112"/>
                      <a:pt x="255" y="203"/>
                      <a:pt x="187" y="291"/>
                    </a:cubicBezTo>
                    <a:cubicBezTo>
                      <a:pt x="111" y="386"/>
                      <a:pt x="4" y="458"/>
                      <a:pt x="0" y="591"/>
                    </a:cubicBezTo>
                    <a:cubicBezTo>
                      <a:pt x="0" y="675"/>
                      <a:pt x="73" y="743"/>
                      <a:pt x="156" y="743"/>
                    </a:cubicBezTo>
                    <a:cubicBezTo>
                      <a:pt x="158" y="743"/>
                      <a:pt x="160" y="743"/>
                      <a:pt x="162" y="743"/>
                    </a:cubicBezTo>
                    <a:cubicBezTo>
                      <a:pt x="307" y="743"/>
                      <a:pt x="397" y="601"/>
                      <a:pt x="476" y="489"/>
                    </a:cubicBezTo>
                    <a:cubicBezTo>
                      <a:pt x="548" y="382"/>
                      <a:pt x="604" y="261"/>
                      <a:pt x="620" y="131"/>
                    </a:cubicBezTo>
                    <a:cubicBezTo>
                      <a:pt x="628" y="49"/>
                      <a:pt x="554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299;p45">
                <a:extLst>
                  <a:ext uri="{FF2B5EF4-FFF2-40B4-BE49-F238E27FC236}">
                    <a16:creationId xmlns:a16="http://schemas.microsoft.com/office/drawing/2014/main" id="{A5379EA0-9D59-41FA-8AB1-D9464B6EC2DC}"/>
                  </a:ext>
                </a:extLst>
              </p:cNvPr>
              <p:cNvSpPr/>
              <p:nvPr/>
            </p:nvSpPr>
            <p:spPr>
              <a:xfrm rot="-9510447">
                <a:off x="6621065" y="1174143"/>
                <a:ext cx="12317" cy="1833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6" extrusionOk="0">
                    <a:moveTo>
                      <a:pt x="552" y="1"/>
                    </a:moveTo>
                    <a:cubicBezTo>
                      <a:pt x="513" y="1"/>
                      <a:pt x="475" y="23"/>
                      <a:pt x="458" y="71"/>
                    </a:cubicBezTo>
                    <a:cubicBezTo>
                      <a:pt x="412" y="205"/>
                      <a:pt x="348" y="345"/>
                      <a:pt x="275" y="466"/>
                    </a:cubicBezTo>
                    <a:cubicBezTo>
                      <a:pt x="203" y="584"/>
                      <a:pt x="105" y="684"/>
                      <a:pt x="40" y="809"/>
                    </a:cubicBezTo>
                    <a:cubicBezTo>
                      <a:pt x="0" y="891"/>
                      <a:pt x="56" y="1015"/>
                      <a:pt x="149" y="1015"/>
                    </a:cubicBezTo>
                    <a:cubicBezTo>
                      <a:pt x="163" y="1015"/>
                      <a:pt x="177" y="1012"/>
                      <a:pt x="192" y="1007"/>
                    </a:cubicBezTo>
                    <a:cubicBezTo>
                      <a:pt x="534" y="870"/>
                      <a:pt x="686" y="447"/>
                      <a:pt x="656" y="98"/>
                    </a:cubicBezTo>
                    <a:cubicBezTo>
                      <a:pt x="650" y="36"/>
                      <a:pt x="600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300;p45">
                <a:extLst>
                  <a:ext uri="{FF2B5EF4-FFF2-40B4-BE49-F238E27FC236}">
                    <a16:creationId xmlns:a16="http://schemas.microsoft.com/office/drawing/2014/main" id="{36795590-354C-4631-8064-2A0B7C32D1AA}"/>
                  </a:ext>
                </a:extLst>
              </p:cNvPr>
              <p:cNvSpPr/>
              <p:nvPr/>
            </p:nvSpPr>
            <p:spPr>
              <a:xfrm rot="-9510447">
                <a:off x="6623497" y="1195515"/>
                <a:ext cx="11689" cy="1585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79" extrusionOk="0">
                    <a:moveTo>
                      <a:pt x="512" y="1"/>
                    </a:moveTo>
                    <a:cubicBezTo>
                      <a:pt x="478" y="1"/>
                      <a:pt x="446" y="16"/>
                      <a:pt x="428" y="55"/>
                    </a:cubicBezTo>
                    <a:cubicBezTo>
                      <a:pt x="371" y="181"/>
                      <a:pt x="306" y="295"/>
                      <a:pt x="234" y="409"/>
                    </a:cubicBezTo>
                    <a:cubicBezTo>
                      <a:pt x="166" y="519"/>
                      <a:pt x="66" y="610"/>
                      <a:pt x="24" y="735"/>
                    </a:cubicBezTo>
                    <a:cubicBezTo>
                      <a:pt x="1" y="815"/>
                      <a:pt x="70" y="879"/>
                      <a:pt x="142" y="879"/>
                    </a:cubicBezTo>
                    <a:cubicBezTo>
                      <a:pt x="160" y="879"/>
                      <a:pt x="179" y="874"/>
                      <a:pt x="196" y="865"/>
                    </a:cubicBezTo>
                    <a:cubicBezTo>
                      <a:pt x="321" y="800"/>
                      <a:pt x="394" y="660"/>
                      <a:pt x="462" y="542"/>
                    </a:cubicBezTo>
                    <a:cubicBezTo>
                      <a:pt x="535" y="416"/>
                      <a:pt x="584" y="279"/>
                      <a:pt x="626" y="139"/>
                    </a:cubicBezTo>
                    <a:cubicBezTo>
                      <a:pt x="651" y="63"/>
                      <a:pt x="578" y="1"/>
                      <a:pt x="5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301;p45">
                <a:extLst>
                  <a:ext uri="{FF2B5EF4-FFF2-40B4-BE49-F238E27FC236}">
                    <a16:creationId xmlns:a16="http://schemas.microsoft.com/office/drawing/2014/main" id="{B45FF280-5BA8-4771-9DE6-486AF1124956}"/>
                  </a:ext>
                </a:extLst>
              </p:cNvPr>
              <p:cNvSpPr/>
              <p:nvPr/>
            </p:nvSpPr>
            <p:spPr>
              <a:xfrm rot="-9510447">
                <a:off x="6654908" y="1146017"/>
                <a:ext cx="14167" cy="1796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996" extrusionOk="0">
                    <a:moveTo>
                      <a:pt x="685" y="0"/>
                    </a:moveTo>
                    <a:cubicBezTo>
                      <a:pt x="647" y="0"/>
                      <a:pt x="606" y="17"/>
                      <a:pt x="584" y="47"/>
                    </a:cubicBezTo>
                    <a:cubicBezTo>
                      <a:pt x="493" y="168"/>
                      <a:pt x="413" y="301"/>
                      <a:pt x="318" y="424"/>
                    </a:cubicBezTo>
                    <a:cubicBezTo>
                      <a:pt x="227" y="549"/>
                      <a:pt x="132" y="659"/>
                      <a:pt x="56" y="796"/>
                    </a:cubicBezTo>
                    <a:cubicBezTo>
                      <a:pt x="0" y="892"/>
                      <a:pt x="78" y="996"/>
                      <a:pt x="171" y="996"/>
                    </a:cubicBezTo>
                    <a:cubicBezTo>
                      <a:pt x="192" y="996"/>
                      <a:pt x="214" y="991"/>
                      <a:pt x="235" y="979"/>
                    </a:cubicBezTo>
                    <a:cubicBezTo>
                      <a:pt x="542" y="803"/>
                      <a:pt x="740" y="442"/>
                      <a:pt x="782" y="100"/>
                    </a:cubicBezTo>
                    <a:cubicBezTo>
                      <a:pt x="789" y="32"/>
                      <a:pt x="739" y="0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302;p45">
                <a:extLst>
                  <a:ext uri="{FF2B5EF4-FFF2-40B4-BE49-F238E27FC236}">
                    <a16:creationId xmlns:a16="http://schemas.microsoft.com/office/drawing/2014/main" id="{114A0881-38EC-4D53-B2B4-53DFA9200FCF}"/>
                  </a:ext>
                </a:extLst>
              </p:cNvPr>
              <p:cNvSpPr/>
              <p:nvPr/>
            </p:nvSpPr>
            <p:spPr>
              <a:xfrm rot="-9510447">
                <a:off x="6637070" y="1136598"/>
                <a:ext cx="12443" cy="20044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11" extrusionOk="0">
                    <a:moveTo>
                      <a:pt x="565" y="0"/>
                    </a:moveTo>
                    <a:cubicBezTo>
                      <a:pt x="543" y="0"/>
                      <a:pt x="520" y="9"/>
                      <a:pt x="498" y="29"/>
                    </a:cubicBezTo>
                    <a:cubicBezTo>
                      <a:pt x="362" y="159"/>
                      <a:pt x="286" y="345"/>
                      <a:pt x="195" y="501"/>
                    </a:cubicBezTo>
                    <a:cubicBezTo>
                      <a:pt x="103" y="657"/>
                      <a:pt x="5" y="817"/>
                      <a:pt x="0" y="1003"/>
                    </a:cubicBezTo>
                    <a:cubicBezTo>
                      <a:pt x="0" y="1054"/>
                      <a:pt x="53" y="1111"/>
                      <a:pt x="108" y="1111"/>
                    </a:cubicBezTo>
                    <a:cubicBezTo>
                      <a:pt x="117" y="1111"/>
                      <a:pt x="127" y="1109"/>
                      <a:pt x="137" y="1105"/>
                    </a:cubicBezTo>
                    <a:cubicBezTo>
                      <a:pt x="324" y="1029"/>
                      <a:pt x="434" y="866"/>
                      <a:pt x="514" y="687"/>
                    </a:cubicBezTo>
                    <a:cubicBezTo>
                      <a:pt x="593" y="508"/>
                      <a:pt x="693" y="303"/>
                      <a:pt x="670" y="101"/>
                    </a:cubicBezTo>
                    <a:cubicBezTo>
                      <a:pt x="662" y="44"/>
                      <a:pt x="616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303;p45">
                <a:extLst>
                  <a:ext uri="{FF2B5EF4-FFF2-40B4-BE49-F238E27FC236}">
                    <a16:creationId xmlns:a16="http://schemas.microsoft.com/office/drawing/2014/main" id="{BB4A92EA-474F-4D24-BF81-61F767378672}"/>
                  </a:ext>
                </a:extLst>
              </p:cNvPr>
              <p:cNvSpPr/>
              <p:nvPr/>
            </p:nvSpPr>
            <p:spPr>
              <a:xfrm rot="-9510447">
                <a:off x="6673826" y="1110930"/>
                <a:ext cx="11958" cy="17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57" extrusionOk="0">
                    <a:moveTo>
                      <a:pt x="546" y="0"/>
                    </a:moveTo>
                    <a:cubicBezTo>
                      <a:pt x="514" y="0"/>
                      <a:pt x="481" y="14"/>
                      <a:pt x="459" y="47"/>
                    </a:cubicBezTo>
                    <a:cubicBezTo>
                      <a:pt x="379" y="172"/>
                      <a:pt x="303" y="298"/>
                      <a:pt x="227" y="427"/>
                    </a:cubicBezTo>
                    <a:cubicBezTo>
                      <a:pt x="155" y="545"/>
                      <a:pt x="60" y="659"/>
                      <a:pt x="22" y="796"/>
                    </a:cubicBezTo>
                    <a:cubicBezTo>
                      <a:pt x="1" y="871"/>
                      <a:pt x="70" y="956"/>
                      <a:pt x="145" y="956"/>
                    </a:cubicBezTo>
                    <a:cubicBezTo>
                      <a:pt x="165" y="956"/>
                      <a:pt x="185" y="950"/>
                      <a:pt x="204" y="937"/>
                    </a:cubicBezTo>
                    <a:cubicBezTo>
                      <a:pt x="436" y="761"/>
                      <a:pt x="576" y="400"/>
                      <a:pt x="645" y="126"/>
                    </a:cubicBezTo>
                    <a:cubicBezTo>
                      <a:pt x="665" y="52"/>
                      <a:pt x="607" y="0"/>
                      <a:pt x="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304;p45">
                <a:extLst>
                  <a:ext uri="{FF2B5EF4-FFF2-40B4-BE49-F238E27FC236}">
                    <a16:creationId xmlns:a16="http://schemas.microsoft.com/office/drawing/2014/main" id="{1F64A64C-95D8-4D90-A13F-11BEB4337812}"/>
                  </a:ext>
                </a:extLst>
              </p:cNvPr>
              <p:cNvSpPr/>
              <p:nvPr/>
            </p:nvSpPr>
            <p:spPr>
              <a:xfrm rot="-9510447">
                <a:off x="6635703" y="1120831"/>
                <a:ext cx="12694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025" extrusionOk="0">
                    <a:moveTo>
                      <a:pt x="593" y="1"/>
                    </a:moveTo>
                    <a:cubicBezTo>
                      <a:pt x="565" y="1"/>
                      <a:pt x="537" y="15"/>
                      <a:pt x="519" y="48"/>
                    </a:cubicBezTo>
                    <a:cubicBezTo>
                      <a:pt x="447" y="188"/>
                      <a:pt x="359" y="321"/>
                      <a:pt x="272" y="451"/>
                    </a:cubicBezTo>
                    <a:cubicBezTo>
                      <a:pt x="188" y="572"/>
                      <a:pt x="36" y="686"/>
                      <a:pt x="13" y="835"/>
                    </a:cubicBezTo>
                    <a:cubicBezTo>
                      <a:pt x="1" y="924"/>
                      <a:pt x="59" y="1025"/>
                      <a:pt x="152" y="1025"/>
                    </a:cubicBezTo>
                    <a:cubicBezTo>
                      <a:pt x="166" y="1025"/>
                      <a:pt x="180" y="1023"/>
                      <a:pt x="196" y="1018"/>
                    </a:cubicBezTo>
                    <a:cubicBezTo>
                      <a:pt x="367" y="960"/>
                      <a:pt x="450" y="781"/>
                      <a:pt x="523" y="630"/>
                    </a:cubicBezTo>
                    <a:cubicBezTo>
                      <a:pt x="606" y="466"/>
                      <a:pt x="656" y="302"/>
                      <a:pt x="694" y="120"/>
                    </a:cubicBezTo>
                    <a:cubicBezTo>
                      <a:pt x="707" y="54"/>
                      <a:pt x="649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305;p45">
                <a:extLst>
                  <a:ext uri="{FF2B5EF4-FFF2-40B4-BE49-F238E27FC236}">
                    <a16:creationId xmlns:a16="http://schemas.microsoft.com/office/drawing/2014/main" id="{193599DE-AAD4-42C3-9D84-5F3B6BECF9B1}"/>
                  </a:ext>
                </a:extLst>
              </p:cNvPr>
              <p:cNvSpPr/>
              <p:nvPr/>
            </p:nvSpPr>
            <p:spPr>
              <a:xfrm rot="-9510447">
                <a:off x="6684155" y="1075589"/>
                <a:ext cx="14059" cy="18907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671" y="1"/>
                    </a:moveTo>
                    <a:cubicBezTo>
                      <a:pt x="643" y="1"/>
                      <a:pt x="616" y="13"/>
                      <a:pt x="599" y="43"/>
                    </a:cubicBezTo>
                    <a:cubicBezTo>
                      <a:pt x="512" y="206"/>
                      <a:pt x="401" y="359"/>
                      <a:pt x="287" y="503"/>
                    </a:cubicBezTo>
                    <a:cubicBezTo>
                      <a:pt x="185" y="632"/>
                      <a:pt x="55" y="743"/>
                      <a:pt x="17" y="906"/>
                    </a:cubicBezTo>
                    <a:cubicBezTo>
                      <a:pt x="0" y="975"/>
                      <a:pt x="50" y="1048"/>
                      <a:pt x="119" y="1048"/>
                    </a:cubicBezTo>
                    <a:cubicBezTo>
                      <a:pt x="129" y="1048"/>
                      <a:pt x="139" y="1046"/>
                      <a:pt x="150" y="1043"/>
                    </a:cubicBezTo>
                    <a:cubicBezTo>
                      <a:pt x="504" y="929"/>
                      <a:pt x="652" y="423"/>
                      <a:pt x="762" y="111"/>
                    </a:cubicBezTo>
                    <a:cubicBezTo>
                      <a:pt x="782" y="49"/>
                      <a:pt x="726" y="1"/>
                      <a:pt x="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306;p45">
                <a:extLst>
                  <a:ext uri="{FF2B5EF4-FFF2-40B4-BE49-F238E27FC236}">
                    <a16:creationId xmlns:a16="http://schemas.microsoft.com/office/drawing/2014/main" id="{295A4494-2038-42FD-9CAD-D0CA7DF268B4}"/>
                  </a:ext>
                </a:extLst>
              </p:cNvPr>
              <p:cNvSpPr/>
              <p:nvPr/>
            </p:nvSpPr>
            <p:spPr>
              <a:xfrm rot="-9510447">
                <a:off x="6722537" y="1063980"/>
                <a:ext cx="11491" cy="1520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43" extrusionOk="0">
                    <a:moveTo>
                      <a:pt x="532" y="1"/>
                    </a:moveTo>
                    <a:cubicBezTo>
                      <a:pt x="505" y="1"/>
                      <a:pt x="479" y="14"/>
                      <a:pt x="463" y="44"/>
                    </a:cubicBezTo>
                    <a:cubicBezTo>
                      <a:pt x="398" y="169"/>
                      <a:pt x="318" y="288"/>
                      <a:pt x="234" y="397"/>
                    </a:cubicBezTo>
                    <a:cubicBezTo>
                      <a:pt x="154" y="493"/>
                      <a:pt x="52" y="599"/>
                      <a:pt x="17" y="721"/>
                    </a:cubicBezTo>
                    <a:cubicBezTo>
                      <a:pt x="0" y="784"/>
                      <a:pt x="51" y="842"/>
                      <a:pt x="110" y="842"/>
                    </a:cubicBezTo>
                    <a:cubicBezTo>
                      <a:pt x="118" y="842"/>
                      <a:pt x="127" y="841"/>
                      <a:pt x="135" y="839"/>
                    </a:cubicBezTo>
                    <a:cubicBezTo>
                      <a:pt x="424" y="767"/>
                      <a:pt x="561" y="367"/>
                      <a:pt x="622" y="112"/>
                    </a:cubicBezTo>
                    <a:cubicBezTo>
                      <a:pt x="640" y="52"/>
                      <a:pt x="585" y="1"/>
                      <a:pt x="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307;p45">
                <a:extLst>
                  <a:ext uri="{FF2B5EF4-FFF2-40B4-BE49-F238E27FC236}">
                    <a16:creationId xmlns:a16="http://schemas.microsoft.com/office/drawing/2014/main" id="{7CD35D98-36DA-4963-A181-DC87B8DEC45C}"/>
                  </a:ext>
                </a:extLst>
              </p:cNvPr>
              <p:cNvSpPr/>
              <p:nvPr/>
            </p:nvSpPr>
            <p:spPr>
              <a:xfrm rot="-9510447">
                <a:off x="6696699" y="1099782"/>
                <a:ext cx="14113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47" extrusionOk="0">
                    <a:moveTo>
                      <a:pt x="654" y="0"/>
                    </a:moveTo>
                    <a:cubicBezTo>
                      <a:pt x="620" y="0"/>
                      <a:pt x="586" y="16"/>
                      <a:pt x="563" y="52"/>
                    </a:cubicBezTo>
                    <a:cubicBezTo>
                      <a:pt x="486" y="178"/>
                      <a:pt x="395" y="306"/>
                      <a:pt x="304" y="420"/>
                    </a:cubicBezTo>
                    <a:cubicBezTo>
                      <a:pt x="209" y="534"/>
                      <a:pt x="91" y="622"/>
                      <a:pt x="34" y="763"/>
                    </a:cubicBezTo>
                    <a:cubicBezTo>
                      <a:pt x="1" y="856"/>
                      <a:pt x="90" y="947"/>
                      <a:pt x="180" y="947"/>
                    </a:cubicBezTo>
                    <a:cubicBezTo>
                      <a:pt x="193" y="947"/>
                      <a:pt x="205" y="945"/>
                      <a:pt x="217" y="941"/>
                    </a:cubicBezTo>
                    <a:cubicBezTo>
                      <a:pt x="377" y="896"/>
                      <a:pt x="482" y="736"/>
                      <a:pt x="570" y="599"/>
                    </a:cubicBezTo>
                    <a:cubicBezTo>
                      <a:pt x="669" y="455"/>
                      <a:pt x="726" y="310"/>
                      <a:pt x="768" y="139"/>
                    </a:cubicBezTo>
                    <a:cubicBezTo>
                      <a:pt x="786" y="59"/>
                      <a:pt x="720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308;p45">
                <a:extLst>
                  <a:ext uri="{FF2B5EF4-FFF2-40B4-BE49-F238E27FC236}">
                    <a16:creationId xmlns:a16="http://schemas.microsoft.com/office/drawing/2014/main" id="{825AC772-43EE-4362-AD43-2ACB6293E68E}"/>
                  </a:ext>
                </a:extLst>
              </p:cNvPr>
              <p:cNvSpPr/>
              <p:nvPr/>
            </p:nvSpPr>
            <p:spPr>
              <a:xfrm rot="-9510447">
                <a:off x="6691393" y="1120222"/>
                <a:ext cx="14095" cy="1975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95" extrusionOk="0">
                    <a:moveTo>
                      <a:pt x="640" y="1"/>
                    </a:moveTo>
                    <a:cubicBezTo>
                      <a:pt x="606" y="1"/>
                      <a:pt x="572" y="16"/>
                      <a:pt x="547" y="53"/>
                    </a:cubicBezTo>
                    <a:cubicBezTo>
                      <a:pt x="437" y="209"/>
                      <a:pt x="319" y="360"/>
                      <a:pt x="209" y="516"/>
                    </a:cubicBezTo>
                    <a:cubicBezTo>
                      <a:pt x="106" y="657"/>
                      <a:pt x="49" y="832"/>
                      <a:pt x="11" y="1004"/>
                    </a:cubicBezTo>
                    <a:cubicBezTo>
                      <a:pt x="0" y="1058"/>
                      <a:pt x="40" y="1095"/>
                      <a:pt x="84" y="1095"/>
                    </a:cubicBezTo>
                    <a:cubicBezTo>
                      <a:pt x="102" y="1095"/>
                      <a:pt x="120" y="1089"/>
                      <a:pt x="137" y="1076"/>
                    </a:cubicBezTo>
                    <a:cubicBezTo>
                      <a:pt x="273" y="962"/>
                      <a:pt x="398" y="832"/>
                      <a:pt x="479" y="676"/>
                    </a:cubicBezTo>
                    <a:cubicBezTo>
                      <a:pt x="566" y="505"/>
                      <a:pt x="649" y="334"/>
                      <a:pt x="737" y="163"/>
                    </a:cubicBezTo>
                    <a:cubicBezTo>
                      <a:pt x="784" y="76"/>
                      <a:pt x="714" y="1"/>
                      <a:pt x="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309;p45">
                <a:extLst>
                  <a:ext uri="{FF2B5EF4-FFF2-40B4-BE49-F238E27FC236}">
                    <a16:creationId xmlns:a16="http://schemas.microsoft.com/office/drawing/2014/main" id="{B913CB2D-D6DC-4EEB-9248-8B52A1DA11D8}"/>
                  </a:ext>
                </a:extLst>
              </p:cNvPr>
              <p:cNvSpPr/>
              <p:nvPr/>
            </p:nvSpPr>
            <p:spPr>
              <a:xfrm rot="-9510447">
                <a:off x="6758299" y="1050100"/>
                <a:ext cx="10791" cy="15209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43" extrusionOk="0">
                    <a:moveTo>
                      <a:pt x="384" y="1"/>
                    </a:moveTo>
                    <a:cubicBezTo>
                      <a:pt x="339" y="1"/>
                      <a:pt x="294" y="24"/>
                      <a:pt x="270" y="65"/>
                    </a:cubicBezTo>
                    <a:cubicBezTo>
                      <a:pt x="228" y="137"/>
                      <a:pt x="225" y="213"/>
                      <a:pt x="205" y="293"/>
                    </a:cubicBezTo>
                    <a:cubicBezTo>
                      <a:pt x="183" y="369"/>
                      <a:pt x="141" y="427"/>
                      <a:pt x="103" y="499"/>
                    </a:cubicBezTo>
                    <a:cubicBezTo>
                      <a:pt x="49" y="601"/>
                      <a:pt x="0" y="818"/>
                      <a:pt x="167" y="841"/>
                    </a:cubicBezTo>
                    <a:cubicBezTo>
                      <a:pt x="177" y="842"/>
                      <a:pt x="187" y="843"/>
                      <a:pt x="197" y="843"/>
                    </a:cubicBezTo>
                    <a:cubicBezTo>
                      <a:pt x="361" y="843"/>
                      <a:pt x="485" y="669"/>
                      <a:pt x="528" y="525"/>
                    </a:cubicBezTo>
                    <a:cubicBezTo>
                      <a:pt x="578" y="369"/>
                      <a:pt x="601" y="160"/>
                      <a:pt x="476" y="39"/>
                    </a:cubicBezTo>
                    <a:cubicBezTo>
                      <a:pt x="450" y="13"/>
                      <a:pt x="417" y="1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310;p45">
                <a:extLst>
                  <a:ext uri="{FF2B5EF4-FFF2-40B4-BE49-F238E27FC236}">
                    <a16:creationId xmlns:a16="http://schemas.microsoft.com/office/drawing/2014/main" id="{CB3D90CA-A20F-470B-A55F-30CE79551DA0}"/>
                  </a:ext>
                </a:extLst>
              </p:cNvPr>
              <p:cNvSpPr/>
              <p:nvPr/>
            </p:nvSpPr>
            <p:spPr>
              <a:xfrm rot="-9510447">
                <a:off x="6742896" y="1034629"/>
                <a:ext cx="11850" cy="2045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134" extrusionOk="0">
                    <a:moveTo>
                      <a:pt x="567" y="1"/>
                    </a:moveTo>
                    <a:cubicBezTo>
                      <a:pt x="526" y="1"/>
                      <a:pt x="483" y="23"/>
                      <a:pt x="469" y="67"/>
                    </a:cubicBezTo>
                    <a:cubicBezTo>
                      <a:pt x="400" y="253"/>
                      <a:pt x="313" y="432"/>
                      <a:pt x="218" y="607"/>
                    </a:cubicBezTo>
                    <a:cubicBezTo>
                      <a:pt x="141" y="736"/>
                      <a:pt x="1" y="880"/>
                      <a:pt x="20" y="1040"/>
                    </a:cubicBezTo>
                    <a:cubicBezTo>
                      <a:pt x="26" y="1097"/>
                      <a:pt x="63" y="1133"/>
                      <a:pt x="118" y="1133"/>
                    </a:cubicBezTo>
                    <a:cubicBezTo>
                      <a:pt x="126" y="1133"/>
                      <a:pt x="133" y="1133"/>
                      <a:pt x="141" y="1131"/>
                    </a:cubicBezTo>
                    <a:cubicBezTo>
                      <a:pt x="332" y="1097"/>
                      <a:pt x="427" y="850"/>
                      <a:pt x="495" y="691"/>
                    </a:cubicBezTo>
                    <a:cubicBezTo>
                      <a:pt x="578" y="496"/>
                      <a:pt x="624" y="298"/>
                      <a:pt x="651" y="89"/>
                    </a:cubicBezTo>
                    <a:cubicBezTo>
                      <a:pt x="659" y="30"/>
                      <a:pt x="615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3311;p45">
                <a:extLst>
                  <a:ext uri="{FF2B5EF4-FFF2-40B4-BE49-F238E27FC236}">
                    <a16:creationId xmlns:a16="http://schemas.microsoft.com/office/drawing/2014/main" id="{202E9AD8-7126-42B1-A171-E064CF48D07F}"/>
                  </a:ext>
                </a:extLst>
              </p:cNvPr>
              <p:cNvSpPr/>
              <p:nvPr/>
            </p:nvSpPr>
            <p:spPr>
              <a:xfrm rot="-9510447">
                <a:off x="6754351" y="997081"/>
                <a:ext cx="229932" cy="419705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23264" extrusionOk="0">
                    <a:moveTo>
                      <a:pt x="4600" y="0"/>
                    </a:moveTo>
                    <a:cubicBezTo>
                      <a:pt x="4508" y="0"/>
                      <a:pt x="4416" y="12"/>
                      <a:pt x="4323" y="34"/>
                    </a:cubicBezTo>
                    <a:cubicBezTo>
                      <a:pt x="0" y="1098"/>
                      <a:pt x="9072" y="19100"/>
                      <a:pt x="12806" y="23264"/>
                    </a:cubicBezTo>
                    <a:cubicBezTo>
                      <a:pt x="12806" y="23264"/>
                      <a:pt x="8822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3312;p45">
                <a:extLst>
                  <a:ext uri="{FF2B5EF4-FFF2-40B4-BE49-F238E27FC236}">
                    <a16:creationId xmlns:a16="http://schemas.microsoft.com/office/drawing/2014/main" id="{2D826C09-909C-4DC6-B510-CA321EA8CBC3}"/>
                  </a:ext>
                </a:extLst>
              </p:cNvPr>
              <p:cNvSpPr/>
              <p:nvPr/>
            </p:nvSpPr>
            <p:spPr>
              <a:xfrm rot="-9510447">
                <a:off x="6847774" y="1080944"/>
                <a:ext cx="9768" cy="19394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75" extrusionOk="0">
                    <a:moveTo>
                      <a:pt x="68" y="1"/>
                    </a:moveTo>
                    <a:cubicBezTo>
                      <a:pt x="38" y="1"/>
                      <a:pt x="7" y="27"/>
                      <a:pt x="7" y="58"/>
                    </a:cubicBezTo>
                    <a:cubicBezTo>
                      <a:pt x="0" y="237"/>
                      <a:pt x="30" y="393"/>
                      <a:pt x="76" y="563"/>
                    </a:cubicBezTo>
                    <a:cubicBezTo>
                      <a:pt x="118" y="723"/>
                      <a:pt x="144" y="914"/>
                      <a:pt x="266" y="1031"/>
                    </a:cubicBezTo>
                    <a:cubicBezTo>
                      <a:pt x="299" y="1061"/>
                      <a:pt x="335" y="1074"/>
                      <a:pt x="370" y="1074"/>
                    </a:cubicBezTo>
                    <a:cubicBezTo>
                      <a:pt x="446" y="1074"/>
                      <a:pt x="514" y="1011"/>
                      <a:pt x="525" y="925"/>
                    </a:cubicBezTo>
                    <a:cubicBezTo>
                      <a:pt x="544" y="761"/>
                      <a:pt x="434" y="586"/>
                      <a:pt x="369" y="442"/>
                    </a:cubicBezTo>
                    <a:cubicBezTo>
                      <a:pt x="297" y="286"/>
                      <a:pt x="220" y="149"/>
                      <a:pt x="106" y="19"/>
                    </a:cubicBezTo>
                    <a:cubicBezTo>
                      <a:pt x="95" y="6"/>
                      <a:pt x="81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313;p45">
                <a:extLst>
                  <a:ext uri="{FF2B5EF4-FFF2-40B4-BE49-F238E27FC236}">
                    <a16:creationId xmlns:a16="http://schemas.microsoft.com/office/drawing/2014/main" id="{056FBCD8-3186-47C1-9366-0760411B6E44}"/>
                  </a:ext>
                </a:extLst>
              </p:cNvPr>
              <p:cNvSpPr/>
              <p:nvPr/>
            </p:nvSpPr>
            <p:spPr>
              <a:xfrm rot="-9510447">
                <a:off x="6830282" y="1087418"/>
                <a:ext cx="10558" cy="15822"/>
              </a:xfrm>
              <a:custGeom>
                <a:avLst/>
                <a:gdLst/>
                <a:ahLst/>
                <a:cxnLst/>
                <a:rect l="l" t="t" r="r" b="b"/>
                <a:pathLst>
                  <a:path w="588" h="877" extrusionOk="0">
                    <a:moveTo>
                      <a:pt x="139" y="0"/>
                    </a:moveTo>
                    <a:cubicBezTo>
                      <a:pt x="72" y="0"/>
                      <a:pt x="1" y="61"/>
                      <a:pt x="26" y="141"/>
                    </a:cubicBezTo>
                    <a:cubicBezTo>
                      <a:pt x="72" y="281"/>
                      <a:pt x="105" y="426"/>
                      <a:pt x="151" y="571"/>
                    </a:cubicBezTo>
                    <a:cubicBezTo>
                      <a:pt x="193" y="688"/>
                      <a:pt x="227" y="844"/>
                      <a:pt x="372" y="874"/>
                    </a:cubicBezTo>
                    <a:cubicBezTo>
                      <a:pt x="380" y="876"/>
                      <a:pt x="388" y="876"/>
                      <a:pt x="395" y="876"/>
                    </a:cubicBezTo>
                    <a:cubicBezTo>
                      <a:pt x="439" y="876"/>
                      <a:pt x="479" y="857"/>
                      <a:pt x="505" y="818"/>
                    </a:cubicBezTo>
                    <a:cubicBezTo>
                      <a:pt x="588" y="697"/>
                      <a:pt x="505" y="560"/>
                      <a:pt x="444" y="446"/>
                    </a:cubicBezTo>
                    <a:cubicBezTo>
                      <a:pt x="375" y="312"/>
                      <a:pt x="300" y="186"/>
                      <a:pt x="227" y="53"/>
                    </a:cubicBezTo>
                    <a:cubicBezTo>
                      <a:pt x="207" y="16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314;p45">
                <a:extLst>
                  <a:ext uri="{FF2B5EF4-FFF2-40B4-BE49-F238E27FC236}">
                    <a16:creationId xmlns:a16="http://schemas.microsoft.com/office/drawing/2014/main" id="{925BE2FE-1E71-466E-8260-C657392557E0}"/>
                  </a:ext>
                </a:extLst>
              </p:cNvPr>
              <p:cNvSpPr/>
              <p:nvPr/>
            </p:nvSpPr>
            <p:spPr>
              <a:xfrm rot="-9510447">
                <a:off x="6818924" y="1114845"/>
                <a:ext cx="7757" cy="1409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81" extrusionOk="0">
                    <a:moveTo>
                      <a:pt x="102" y="0"/>
                    </a:moveTo>
                    <a:cubicBezTo>
                      <a:pt x="51" y="0"/>
                      <a:pt x="1" y="43"/>
                      <a:pt x="17" y="110"/>
                    </a:cubicBezTo>
                    <a:cubicBezTo>
                      <a:pt x="43" y="232"/>
                      <a:pt x="73" y="349"/>
                      <a:pt x="112" y="464"/>
                    </a:cubicBezTo>
                    <a:cubicBezTo>
                      <a:pt x="127" y="516"/>
                      <a:pt x="150" y="574"/>
                      <a:pt x="169" y="623"/>
                    </a:cubicBezTo>
                    <a:cubicBezTo>
                      <a:pt x="196" y="688"/>
                      <a:pt x="226" y="704"/>
                      <a:pt x="275" y="753"/>
                    </a:cubicBezTo>
                    <a:cubicBezTo>
                      <a:pt x="294" y="772"/>
                      <a:pt x="315" y="780"/>
                      <a:pt x="335" y="780"/>
                    </a:cubicBezTo>
                    <a:cubicBezTo>
                      <a:pt x="386" y="780"/>
                      <a:pt x="432" y="726"/>
                      <a:pt x="424" y="665"/>
                    </a:cubicBezTo>
                    <a:cubicBezTo>
                      <a:pt x="415" y="597"/>
                      <a:pt x="420" y="574"/>
                      <a:pt x="389" y="509"/>
                    </a:cubicBezTo>
                    <a:cubicBezTo>
                      <a:pt x="366" y="464"/>
                      <a:pt x="340" y="422"/>
                      <a:pt x="321" y="376"/>
                    </a:cubicBezTo>
                    <a:cubicBezTo>
                      <a:pt x="271" y="274"/>
                      <a:pt x="226" y="171"/>
                      <a:pt x="187" y="65"/>
                    </a:cubicBezTo>
                    <a:cubicBezTo>
                      <a:pt x="172" y="20"/>
                      <a:pt x="13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315;p45">
                <a:extLst>
                  <a:ext uri="{FF2B5EF4-FFF2-40B4-BE49-F238E27FC236}">
                    <a16:creationId xmlns:a16="http://schemas.microsoft.com/office/drawing/2014/main" id="{920C039F-3268-4A6F-9B45-6EAB268B39D3}"/>
                  </a:ext>
                </a:extLst>
              </p:cNvPr>
              <p:cNvSpPr/>
              <p:nvPr/>
            </p:nvSpPr>
            <p:spPr>
              <a:xfrm rot="-9510447">
                <a:off x="6840974" y="1124583"/>
                <a:ext cx="7739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057" extrusionOk="0">
                    <a:moveTo>
                      <a:pt x="115" y="1"/>
                    </a:moveTo>
                    <a:cubicBezTo>
                      <a:pt x="59" y="1"/>
                      <a:pt x="0" y="38"/>
                      <a:pt x="4" y="104"/>
                    </a:cubicBezTo>
                    <a:cubicBezTo>
                      <a:pt x="23" y="389"/>
                      <a:pt x="13" y="785"/>
                      <a:pt x="206" y="1016"/>
                    </a:cubicBezTo>
                    <a:cubicBezTo>
                      <a:pt x="230" y="1044"/>
                      <a:pt x="259" y="1056"/>
                      <a:pt x="289" y="1056"/>
                    </a:cubicBezTo>
                    <a:cubicBezTo>
                      <a:pt x="356" y="1056"/>
                      <a:pt x="424" y="996"/>
                      <a:pt x="427" y="925"/>
                    </a:cubicBezTo>
                    <a:cubicBezTo>
                      <a:pt x="430" y="781"/>
                      <a:pt x="362" y="648"/>
                      <a:pt x="320" y="511"/>
                    </a:cubicBezTo>
                    <a:cubicBezTo>
                      <a:pt x="274" y="367"/>
                      <a:pt x="237" y="226"/>
                      <a:pt x="210" y="74"/>
                    </a:cubicBezTo>
                    <a:cubicBezTo>
                      <a:pt x="202" y="24"/>
                      <a:pt x="15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3316;p45">
                <a:extLst>
                  <a:ext uri="{FF2B5EF4-FFF2-40B4-BE49-F238E27FC236}">
                    <a16:creationId xmlns:a16="http://schemas.microsoft.com/office/drawing/2014/main" id="{95DE9C19-6024-489D-A19A-29B9A8AC6CE6}"/>
                  </a:ext>
                </a:extLst>
              </p:cNvPr>
              <p:cNvSpPr/>
              <p:nvPr/>
            </p:nvSpPr>
            <p:spPr>
              <a:xfrm rot="-9510447">
                <a:off x="6851222" y="1169431"/>
                <a:ext cx="8277" cy="1515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40" extrusionOk="0">
                    <a:moveTo>
                      <a:pt x="114" y="1"/>
                    </a:moveTo>
                    <a:cubicBezTo>
                      <a:pt x="76" y="1"/>
                      <a:pt x="38" y="24"/>
                      <a:pt x="31" y="63"/>
                    </a:cubicBezTo>
                    <a:cubicBezTo>
                      <a:pt x="0" y="188"/>
                      <a:pt x="16" y="302"/>
                      <a:pt x="31" y="428"/>
                    </a:cubicBezTo>
                    <a:cubicBezTo>
                      <a:pt x="50" y="557"/>
                      <a:pt x="46" y="709"/>
                      <a:pt x="153" y="797"/>
                    </a:cubicBezTo>
                    <a:cubicBezTo>
                      <a:pt x="186" y="826"/>
                      <a:pt x="223" y="839"/>
                      <a:pt x="259" y="839"/>
                    </a:cubicBezTo>
                    <a:cubicBezTo>
                      <a:pt x="322" y="839"/>
                      <a:pt x="380" y="798"/>
                      <a:pt x="407" y="728"/>
                    </a:cubicBezTo>
                    <a:cubicBezTo>
                      <a:pt x="461" y="602"/>
                      <a:pt x="384" y="465"/>
                      <a:pt x="339" y="344"/>
                    </a:cubicBezTo>
                    <a:cubicBezTo>
                      <a:pt x="297" y="226"/>
                      <a:pt x="256" y="123"/>
                      <a:pt x="172" y="25"/>
                    </a:cubicBezTo>
                    <a:cubicBezTo>
                      <a:pt x="157" y="8"/>
                      <a:pt x="135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3317;p45">
                <a:extLst>
                  <a:ext uri="{FF2B5EF4-FFF2-40B4-BE49-F238E27FC236}">
                    <a16:creationId xmlns:a16="http://schemas.microsoft.com/office/drawing/2014/main" id="{4D052DA6-D8E8-4491-B201-AF4C3C672B4D}"/>
                  </a:ext>
                </a:extLst>
              </p:cNvPr>
              <p:cNvSpPr/>
              <p:nvPr/>
            </p:nvSpPr>
            <p:spPr>
              <a:xfrm rot="-9510447">
                <a:off x="6833390" y="1171367"/>
                <a:ext cx="11150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94" extrusionOk="0">
                    <a:moveTo>
                      <a:pt x="186" y="0"/>
                    </a:moveTo>
                    <a:cubicBezTo>
                      <a:pt x="96" y="0"/>
                      <a:pt x="1" y="77"/>
                      <a:pt x="23" y="194"/>
                    </a:cubicBezTo>
                    <a:cubicBezTo>
                      <a:pt x="58" y="361"/>
                      <a:pt x="100" y="524"/>
                      <a:pt x="157" y="680"/>
                    </a:cubicBezTo>
                    <a:cubicBezTo>
                      <a:pt x="210" y="824"/>
                      <a:pt x="256" y="987"/>
                      <a:pt x="388" y="1071"/>
                    </a:cubicBezTo>
                    <a:cubicBezTo>
                      <a:pt x="412" y="1087"/>
                      <a:pt x="438" y="1094"/>
                      <a:pt x="462" y="1094"/>
                    </a:cubicBezTo>
                    <a:cubicBezTo>
                      <a:pt x="540" y="1094"/>
                      <a:pt x="610" y="1025"/>
                      <a:pt x="613" y="942"/>
                    </a:cubicBezTo>
                    <a:cubicBezTo>
                      <a:pt x="621" y="794"/>
                      <a:pt x="518" y="673"/>
                      <a:pt x="465" y="539"/>
                    </a:cubicBezTo>
                    <a:cubicBezTo>
                      <a:pt x="404" y="403"/>
                      <a:pt x="362" y="257"/>
                      <a:pt x="324" y="113"/>
                    </a:cubicBezTo>
                    <a:cubicBezTo>
                      <a:pt x="304" y="34"/>
                      <a:pt x="246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3318;p45">
                <a:extLst>
                  <a:ext uri="{FF2B5EF4-FFF2-40B4-BE49-F238E27FC236}">
                    <a16:creationId xmlns:a16="http://schemas.microsoft.com/office/drawing/2014/main" id="{1056BBD9-F0A5-4DF1-A0BE-82822B672FA9}"/>
                  </a:ext>
                </a:extLst>
              </p:cNvPr>
              <p:cNvSpPr/>
              <p:nvPr/>
            </p:nvSpPr>
            <p:spPr>
              <a:xfrm rot="-9510447">
                <a:off x="6814008" y="1193121"/>
                <a:ext cx="9319" cy="1567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69" extrusionOk="0">
                    <a:moveTo>
                      <a:pt x="173" y="0"/>
                    </a:moveTo>
                    <a:cubicBezTo>
                      <a:pt x="87" y="0"/>
                      <a:pt x="0" y="91"/>
                      <a:pt x="56" y="191"/>
                    </a:cubicBezTo>
                    <a:cubicBezTo>
                      <a:pt x="165" y="393"/>
                      <a:pt x="257" y="613"/>
                      <a:pt x="344" y="822"/>
                    </a:cubicBezTo>
                    <a:cubicBezTo>
                      <a:pt x="359" y="855"/>
                      <a:pt x="387" y="869"/>
                      <a:pt x="417" y="869"/>
                    </a:cubicBezTo>
                    <a:cubicBezTo>
                      <a:pt x="466" y="869"/>
                      <a:pt x="518" y="831"/>
                      <a:pt x="516" y="776"/>
                    </a:cubicBezTo>
                    <a:cubicBezTo>
                      <a:pt x="500" y="510"/>
                      <a:pt x="416" y="286"/>
                      <a:pt x="276" y="62"/>
                    </a:cubicBezTo>
                    <a:cubicBezTo>
                      <a:pt x="250" y="18"/>
                      <a:pt x="212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3319;p45">
                <a:extLst>
                  <a:ext uri="{FF2B5EF4-FFF2-40B4-BE49-F238E27FC236}">
                    <a16:creationId xmlns:a16="http://schemas.microsoft.com/office/drawing/2014/main" id="{504D1A3B-4663-44DC-AA8A-EA2ADEE964E7}"/>
                  </a:ext>
                </a:extLst>
              </p:cNvPr>
              <p:cNvSpPr/>
              <p:nvPr/>
            </p:nvSpPr>
            <p:spPr>
              <a:xfrm rot="-9510447">
                <a:off x="6817937" y="1234700"/>
                <a:ext cx="10791" cy="18636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33" extrusionOk="0">
                    <a:moveTo>
                      <a:pt x="163" y="1"/>
                    </a:moveTo>
                    <a:cubicBezTo>
                      <a:pt x="86" y="1"/>
                      <a:pt x="1" y="70"/>
                      <a:pt x="36" y="155"/>
                    </a:cubicBezTo>
                    <a:cubicBezTo>
                      <a:pt x="154" y="434"/>
                      <a:pt x="245" y="776"/>
                      <a:pt x="443" y="1008"/>
                    </a:cubicBezTo>
                    <a:cubicBezTo>
                      <a:pt x="457" y="1025"/>
                      <a:pt x="478" y="1033"/>
                      <a:pt x="500" y="1033"/>
                    </a:cubicBezTo>
                    <a:cubicBezTo>
                      <a:pt x="548" y="1033"/>
                      <a:pt x="600" y="995"/>
                      <a:pt x="594" y="943"/>
                    </a:cubicBezTo>
                    <a:cubicBezTo>
                      <a:pt x="561" y="639"/>
                      <a:pt x="382" y="338"/>
                      <a:pt x="257" y="60"/>
                    </a:cubicBezTo>
                    <a:cubicBezTo>
                      <a:pt x="239" y="19"/>
                      <a:pt x="202" y="1"/>
                      <a:pt x="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3320;p45">
                <a:extLst>
                  <a:ext uri="{FF2B5EF4-FFF2-40B4-BE49-F238E27FC236}">
                    <a16:creationId xmlns:a16="http://schemas.microsoft.com/office/drawing/2014/main" id="{80B31F2A-8671-4A91-9AAB-3F0135333DAA}"/>
                  </a:ext>
                </a:extLst>
              </p:cNvPr>
              <p:cNvSpPr/>
              <p:nvPr/>
            </p:nvSpPr>
            <p:spPr>
              <a:xfrm rot="-9510447">
                <a:off x="6845636" y="1209759"/>
                <a:ext cx="9013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37" extrusionOk="0">
                    <a:moveTo>
                      <a:pt x="116" y="0"/>
                    </a:moveTo>
                    <a:cubicBezTo>
                      <a:pt x="57" y="0"/>
                      <a:pt x="0" y="49"/>
                      <a:pt x="12" y="128"/>
                    </a:cubicBezTo>
                    <a:cubicBezTo>
                      <a:pt x="31" y="257"/>
                      <a:pt x="54" y="383"/>
                      <a:pt x="96" y="508"/>
                    </a:cubicBezTo>
                    <a:cubicBezTo>
                      <a:pt x="133" y="622"/>
                      <a:pt x="164" y="763"/>
                      <a:pt x="278" y="820"/>
                    </a:cubicBezTo>
                    <a:cubicBezTo>
                      <a:pt x="299" y="831"/>
                      <a:pt x="325" y="837"/>
                      <a:pt x="350" y="837"/>
                    </a:cubicBezTo>
                    <a:cubicBezTo>
                      <a:pt x="411" y="837"/>
                      <a:pt x="473" y="805"/>
                      <a:pt x="483" y="740"/>
                    </a:cubicBezTo>
                    <a:cubicBezTo>
                      <a:pt x="502" y="607"/>
                      <a:pt x="438" y="527"/>
                      <a:pt x="377" y="413"/>
                    </a:cubicBezTo>
                    <a:cubicBezTo>
                      <a:pt x="319" y="299"/>
                      <a:pt x="263" y="188"/>
                      <a:pt x="217" y="71"/>
                    </a:cubicBezTo>
                    <a:cubicBezTo>
                      <a:pt x="196" y="22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3321;p45">
                <a:extLst>
                  <a:ext uri="{FF2B5EF4-FFF2-40B4-BE49-F238E27FC236}">
                    <a16:creationId xmlns:a16="http://schemas.microsoft.com/office/drawing/2014/main" id="{B55C1AFC-D8E4-4606-96E3-1447A6D9C9F0}"/>
                  </a:ext>
                </a:extLst>
              </p:cNvPr>
              <p:cNvSpPr/>
              <p:nvPr/>
            </p:nvSpPr>
            <p:spPr>
              <a:xfrm rot="-9510447">
                <a:off x="6858257" y="1230527"/>
                <a:ext cx="7182" cy="1427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91" extrusionOk="0">
                    <a:moveTo>
                      <a:pt x="132" y="1"/>
                    </a:moveTo>
                    <a:cubicBezTo>
                      <a:pt x="88" y="1"/>
                      <a:pt x="47" y="24"/>
                      <a:pt x="39" y="77"/>
                    </a:cubicBezTo>
                    <a:cubicBezTo>
                      <a:pt x="4" y="289"/>
                      <a:pt x="1" y="693"/>
                      <a:pt x="240" y="784"/>
                    </a:cubicBezTo>
                    <a:cubicBezTo>
                      <a:pt x="252" y="789"/>
                      <a:pt x="263" y="791"/>
                      <a:pt x="275" y="791"/>
                    </a:cubicBezTo>
                    <a:cubicBezTo>
                      <a:pt x="335" y="791"/>
                      <a:pt x="382" y="728"/>
                      <a:pt x="389" y="670"/>
                    </a:cubicBezTo>
                    <a:cubicBezTo>
                      <a:pt x="400" y="571"/>
                      <a:pt x="324" y="491"/>
                      <a:pt x="290" y="400"/>
                    </a:cubicBezTo>
                    <a:cubicBezTo>
                      <a:pt x="255" y="305"/>
                      <a:pt x="244" y="206"/>
                      <a:pt x="248" y="107"/>
                    </a:cubicBezTo>
                    <a:cubicBezTo>
                      <a:pt x="250" y="40"/>
                      <a:pt x="189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3322;p45">
                <a:extLst>
                  <a:ext uri="{FF2B5EF4-FFF2-40B4-BE49-F238E27FC236}">
                    <a16:creationId xmlns:a16="http://schemas.microsoft.com/office/drawing/2014/main" id="{E1206A24-9244-4A3F-90FF-BBAECC15F77B}"/>
                  </a:ext>
                </a:extLst>
              </p:cNvPr>
              <p:cNvSpPr/>
              <p:nvPr/>
            </p:nvSpPr>
            <p:spPr>
              <a:xfrm rot="-9510447">
                <a:off x="6846015" y="1253878"/>
                <a:ext cx="12622" cy="1672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27" extrusionOk="0">
                    <a:moveTo>
                      <a:pt x="129" y="1"/>
                    </a:moveTo>
                    <a:cubicBezTo>
                      <a:pt x="65" y="1"/>
                      <a:pt x="0" y="42"/>
                      <a:pt x="6" y="116"/>
                    </a:cubicBezTo>
                    <a:cubicBezTo>
                      <a:pt x="29" y="298"/>
                      <a:pt x="79" y="473"/>
                      <a:pt x="174" y="625"/>
                    </a:cubicBezTo>
                    <a:cubicBezTo>
                      <a:pt x="257" y="754"/>
                      <a:pt x="429" y="895"/>
                      <a:pt x="585" y="925"/>
                    </a:cubicBezTo>
                    <a:cubicBezTo>
                      <a:pt x="590" y="926"/>
                      <a:pt x="595" y="927"/>
                      <a:pt x="599" y="927"/>
                    </a:cubicBezTo>
                    <a:cubicBezTo>
                      <a:pt x="652" y="927"/>
                      <a:pt x="703" y="871"/>
                      <a:pt x="664" y="818"/>
                    </a:cubicBezTo>
                    <a:cubicBezTo>
                      <a:pt x="631" y="765"/>
                      <a:pt x="580" y="723"/>
                      <a:pt x="543" y="674"/>
                    </a:cubicBezTo>
                    <a:cubicBezTo>
                      <a:pt x="494" y="618"/>
                      <a:pt x="459" y="549"/>
                      <a:pt x="413" y="488"/>
                    </a:cubicBezTo>
                    <a:cubicBezTo>
                      <a:pt x="326" y="367"/>
                      <a:pt x="269" y="233"/>
                      <a:pt x="243" y="85"/>
                    </a:cubicBezTo>
                    <a:cubicBezTo>
                      <a:pt x="231" y="27"/>
                      <a:pt x="18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3323;p45">
                <a:extLst>
                  <a:ext uri="{FF2B5EF4-FFF2-40B4-BE49-F238E27FC236}">
                    <a16:creationId xmlns:a16="http://schemas.microsoft.com/office/drawing/2014/main" id="{65456E49-5C62-4061-9F76-18CC84ACE0BB}"/>
                  </a:ext>
                </a:extLst>
              </p:cNvPr>
              <p:cNvSpPr/>
              <p:nvPr/>
            </p:nvSpPr>
            <p:spPr>
              <a:xfrm rot="-9510447">
                <a:off x="6831188" y="1269676"/>
                <a:ext cx="9552" cy="1676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29" extrusionOk="0">
                    <a:moveTo>
                      <a:pt x="123" y="1"/>
                    </a:moveTo>
                    <a:cubicBezTo>
                      <a:pt x="61" y="1"/>
                      <a:pt x="0" y="67"/>
                      <a:pt x="37" y="142"/>
                    </a:cubicBezTo>
                    <a:cubicBezTo>
                      <a:pt x="94" y="268"/>
                      <a:pt x="140" y="402"/>
                      <a:pt x="178" y="535"/>
                    </a:cubicBezTo>
                    <a:cubicBezTo>
                      <a:pt x="212" y="649"/>
                      <a:pt x="231" y="781"/>
                      <a:pt x="296" y="881"/>
                    </a:cubicBezTo>
                    <a:cubicBezTo>
                      <a:pt x="315" y="912"/>
                      <a:pt x="351" y="928"/>
                      <a:pt x="386" y="928"/>
                    </a:cubicBezTo>
                    <a:cubicBezTo>
                      <a:pt x="428" y="928"/>
                      <a:pt x="468" y="905"/>
                      <a:pt x="478" y="858"/>
                    </a:cubicBezTo>
                    <a:cubicBezTo>
                      <a:pt x="531" y="584"/>
                      <a:pt x="342" y="272"/>
                      <a:pt x="201" y="48"/>
                    </a:cubicBezTo>
                    <a:cubicBezTo>
                      <a:pt x="181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3324;p45">
                <a:extLst>
                  <a:ext uri="{FF2B5EF4-FFF2-40B4-BE49-F238E27FC236}">
                    <a16:creationId xmlns:a16="http://schemas.microsoft.com/office/drawing/2014/main" id="{2E49FF96-1130-46C7-B082-60CF73CE9CB1}"/>
                  </a:ext>
                </a:extLst>
              </p:cNvPr>
              <p:cNvSpPr/>
              <p:nvPr/>
            </p:nvSpPr>
            <p:spPr>
              <a:xfrm rot="-9510447">
                <a:off x="6809308" y="1287661"/>
                <a:ext cx="10558" cy="1816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7" extrusionOk="0">
                    <a:moveTo>
                      <a:pt x="120" y="1"/>
                    </a:moveTo>
                    <a:cubicBezTo>
                      <a:pt x="60" y="1"/>
                      <a:pt x="0" y="53"/>
                      <a:pt x="18" y="128"/>
                    </a:cubicBezTo>
                    <a:cubicBezTo>
                      <a:pt x="98" y="435"/>
                      <a:pt x="151" y="789"/>
                      <a:pt x="424" y="995"/>
                    </a:cubicBezTo>
                    <a:cubicBezTo>
                      <a:pt x="437" y="1003"/>
                      <a:pt x="450" y="1007"/>
                      <a:pt x="463" y="1007"/>
                    </a:cubicBezTo>
                    <a:cubicBezTo>
                      <a:pt x="505" y="1007"/>
                      <a:pt x="540" y="963"/>
                      <a:pt x="546" y="922"/>
                    </a:cubicBezTo>
                    <a:cubicBezTo>
                      <a:pt x="588" y="599"/>
                      <a:pt x="368" y="310"/>
                      <a:pt x="204" y="47"/>
                    </a:cubicBezTo>
                    <a:cubicBezTo>
                      <a:pt x="183" y="15"/>
                      <a:pt x="152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325;p45">
                <a:extLst>
                  <a:ext uri="{FF2B5EF4-FFF2-40B4-BE49-F238E27FC236}">
                    <a16:creationId xmlns:a16="http://schemas.microsoft.com/office/drawing/2014/main" id="{29DCBD60-FB89-43CB-9BCB-B0B5FA4A454E}"/>
                  </a:ext>
                </a:extLst>
              </p:cNvPr>
              <p:cNvSpPr/>
              <p:nvPr/>
            </p:nvSpPr>
            <p:spPr>
              <a:xfrm rot="-9510447">
                <a:off x="6854027" y="1308179"/>
                <a:ext cx="7397" cy="1511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8" extrusionOk="0">
                    <a:moveTo>
                      <a:pt x="130" y="0"/>
                    </a:moveTo>
                    <a:cubicBezTo>
                      <a:pt x="66" y="0"/>
                      <a:pt x="1" y="42"/>
                      <a:pt x="9" y="120"/>
                    </a:cubicBezTo>
                    <a:cubicBezTo>
                      <a:pt x="24" y="253"/>
                      <a:pt x="29" y="382"/>
                      <a:pt x="43" y="515"/>
                    </a:cubicBezTo>
                    <a:cubicBezTo>
                      <a:pt x="55" y="633"/>
                      <a:pt x="59" y="766"/>
                      <a:pt x="176" y="823"/>
                    </a:cubicBezTo>
                    <a:cubicBezTo>
                      <a:pt x="195" y="832"/>
                      <a:pt x="216" y="837"/>
                      <a:pt x="236" y="837"/>
                    </a:cubicBezTo>
                    <a:cubicBezTo>
                      <a:pt x="266" y="837"/>
                      <a:pt x="295" y="827"/>
                      <a:pt x="317" y="805"/>
                    </a:cubicBezTo>
                    <a:cubicBezTo>
                      <a:pt x="412" y="709"/>
                      <a:pt x="374" y="591"/>
                      <a:pt x="348" y="473"/>
                    </a:cubicBezTo>
                    <a:cubicBezTo>
                      <a:pt x="317" y="344"/>
                      <a:pt x="280" y="219"/>
                      <a:pt x="249" y="86"/>
                    </a:cubicBezTo>
                    <a:cubicBezTo>
                      <a:pt x="235" y="28"/>
                      <a:pt x="183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3326;p45">
                <a:extLst>
                  <a:ext uri="{FF2B5EF4-FFF2-40B4-BE49-F238E27FC236}">
                    <a16:creationId xmlns:a16="http://schemas.microsoft.com/office/drawing/2014/main" id="{FDF04CC4-DFEA-4665-ACEE-A312A84FB38F}"/>
                  </a:ext>
                </a:extLst>
              </p:cNvPr>
              <p:cNvSpPr/>
              <p:nvPr/>
            </p:nvSpPr>
            <p:spPr>
              <a:xfrm rot="-9510447">
                <a:off x="6833278" y="1313834"/>
                <a:ext cx="7990" cy="1618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97" extrusionOk="0">
                    <a:moveTo>
                      <a:pt x="130" y="0"/>
                    </a:moveTo>
                    <a:cubicBezTo>
                      <a:pt x="77" y="0"/>
                      <a:pt x="20" y="39"/>
                      <a:pt x="15" y="104"/>
                    </a:cubicBezTo>
                    <a:cubicBezTo>
                      <a:pt x="0" y="355"/>
                      <a:pt x="11" y="762"/>
                      <a:pt x="285" y="884"/>
                    </a:cubicBezTo>
                    <a:cubicBezTo>
                      <a:pt x="302" y="892"/>
                      <a:pt x="319" y="896"/>
                      <a:pt x="335" y="896"/>
                    </a:cubicBezTo>
                    <a:cubicBezTo>
                      <a:pt x="385" y="896"/>
                      <a:pt x="424" y="859"/>
                      <a:pt x="429" y="804"/>
                    </a:cubicBezTo>
                    <a:cubicBezTo>
                      <a:pt x="445" y="679"/>
                      <a:pt x="388" y="560"/>
                      <a:pt x="342" y="446"/>
                    </a:cubicBezTo>
                    <a:cubicBezTo>
                      <a:pt x="297" y="329"/>
                      <a:pt x="247" y="200"/>
                      <a:pt x="220" y="74"/>
                    </a:cubicBezTo>
                    <a:cubicBezTo>
                      <a:pt x="209" y="23"/>
                      <a:pt x="170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3327;p45">
                <a:extLst>
                  <a:ext uri="{FF2B5EF4-FFF2-40B4-BE49-F238E27FC236}">
                    <a16:creationId xmlns:a16="http://schemas.microsoft.com/office/drawing/2014/main" id="{9BA52341-9C7A-4C57-AC0A-0680EBF860D7}"/>
                  </a:ext>
                </a:extLst>
              </p:cNvPr>
              <p:cNvSpPr/>
              <p:nvPr/>
            </p:nvSpPr>
            <p:spPr>
              <a:xfrm rot="-9510447">
                <a:off x="6809340" y="1340039"/>
                <a:ext cx="9678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539" h="854" extrusionOk="0">
                    <a:moveTo>
                      <a:pt x="174" y="1"/>
                    </a:moveTo>
                    <a:cubicBezTo>
                      <a:pt x="90" y="1"/>
                      <a:pt x="1" y="80"/>
                      <a:pt x="29" y="180"/>
                    </a:cubicBezTo>
                    <a:cubicBezTo>
                      <a:pt x="63" y="314"/>
                      <a:pt x="105" y="446"/>
                      <a:pt x="143" y="575"/>
                    </a:cubicBezTo>
                    <a:cubicBezTo>
                      <a:pt x="181" y="701"/>
                      <a:pt x="234" y="796"/>
                      <a:pt x="356" y="849"/>
                    </a:cubicBezTo>
                    <a:cubicBezTo>
                      <a:pt x="364" y="852"/>
                      <a:pt x="373" y="854"/>
                      <a:pt x="383" y="854"/>
                    </a:cubicBezTo>
                    <a:cubicBezTo>
                      <a:pt x="420" y="854"/>
                      <a:pt x="462" y="831"/>
                      <a:pt x="478" y="800"/>
                    </a:cubicBezTo>
                    <a:cubicBezTo>
                      <a:pt x="539" y="679"/>
                      <a:pt x="500" y="565"/>
                      <a:pt x="451" y="446"/>
                    </a:cubicBezTo>
                    <a:cubicBezTo>
                      <a:pt x="397" y="321"/>
                      <a:pt x="344" y="195"/>
                      <a:pt x="283" y="70"/>
                    </a:cubicBezTo>
                    <a:cubicBezTo>
                      <a:pt x="259" y="21"/>
                      <a:pt x="217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3328;p45">
                <a:extLst>
                  <a:ext uri="{FF2B5EF4-FFF2-40B4-BE49-F238E27FC236}">
                    <a16:creationId xmlns:a16="http://schemas.microsoft.com/office/drawing/2014/main" id="{E6E4C839-B61C-49CD-BAA5-238CF0A9ACAA}"/>
                  </a:ext>
                </a:extLst>
              </p:cNvPr>
              <p:cNvSpPr/>
              <p:nvPr/>
            </p:nvSpPr>
            <p:spPr>
              <a:xfrm rot="-9510447">
                <a:off x="6820620" y="1382980"/>
                <a:ext cx="6625" cy="18312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15" extrusionOk="0">
                    <a:moveTo>
                      <a:pt x="68" y="0"/>
                    </a:moveTo>
                    <a:cubicBezTo>
                      <a:pt x="33" y="0"/>
                      <a:pt x="1" y="22"/>
                      <a:pt x="7" y="68"/>
                    </a:cubicBezTo>
                    <a:cubicBezTo>
                      <a:pt x="45" y="375"/>
                      <a:pt x="56" y="691"/>
                      <a:pt x="197" y="972"/>
                    </a:cubicBezTo>
                    <a:cubicBezTo>
                      <a:pt x="213" y="1002"/>
                      <a:pt x="240" y="1015"/>
                      <a:pt x="267" y="1015"/>
                    </a:cubicBezTo>
                    <a:cubicBezTo>
                      <a:pt x="313" y="1015"/>
                      <a:pt x="362" y="979"/>
                      <a:pt x="364" y="926"/>
                    </a:cubicBezTo>
                    <a:cubicBezTo>
                      <a:pt x="368" y="619"/>
                      <a:pt x="239" y="337"/>
                      <a:pt x="140" y="48"/>
                    </a:cubicBezTo>
                    <a:cubicBezTo>
                      <a:pt x="129" y="17"/>
                      <a:pt x="98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3329;p45">
                <a:extLst>
                  <a:ext uri="{FF2B5EF4-FFF2-40B4-BE49-F238E27FC236}">
                    <a16:creationId xmlns:a16="http://schemas.microsoft.com/office/drawing/2014/main" id="{B98D1960-01EE-47D5-B422-8F856A08B25B}"/>
                  </a:ext>
                </a:extLst>
              </p:cNvPr>
              <p:cNvSpPr/>
              <p:nvPr/>
            </p:nvSpPr>
            <p:spPr>
              <a:xfrm rot="-9510447">
                <a:off x="6836024" y="1382949"/>
                <a:ext cx="7451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75" extrusionOk="0">
                    <a:moveTo>
                      <a:pt x="172" y="1"/>
                    </a:moveTo>
                    <a:cubicBezTo>
                      <a:pt x="124" y="1"/>
                      <a:pt x="73" y="28"/>
                      <a:pt x="65" y="78"/>
                    </a:cubicBezTo>
                    <a:cubicBezTo>
                      <a:pt x="34" y="241"/>
                      <a:pt x="0" y="461"/>
                      <a:pt x="99" y="610"/>
                    </a:cubicBezTo>
                    <a:cubicBezTo>
                      <a:pt x="128" y="654"/>
                      <a:pt x="171" y="674"/>
                      <a:pt x="213" y="674"/>
                    </a:cubicBezTo>
                    <a:cubicBezTo>
                      <a:pt x="270" y="674"/>
                      <a:pt x="326" y="638"/>
                      <a:pt x="350" y="575"/>
                    </a:cubicBezTo>
                    <a:cubicBezTo>
                      <a:pt x="414" y="412"/>
                      <a:pt x="323" y="203"/>
                      <a:pt x="258" y="51"/>
                    </a:cubicBezTo>
                    <a:cubicBezTo>
                      <a:pt x="244" y="16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3330;p45">
                <a:extLst>
                  <a:ext uri="{FF2B5EF4-FFF2-40B4-BE49-F238E27FC236}">
                    <a16:creationId xmlns:a16="http://schemas.microsoft.com/office/drawing/2014/main" id="{F8D99DB3-31C4-4A41-BA15-58BC6F266C94}"/>
                  </a:ext>
                </a:extLst>
              </p:cNvPr>
              <p:cNvSpPr/>
              <p:nvPr/>
            </p:nvSpPr>
            <p:spPr>
              <a:xfrm rot="-9510447">
                <a:off x="6850921" y="1347239"/>
                <a:ext cx="7056" cy="1360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54" extrusionOk="0">
                    <a:moveTo>
                      <a:pt x="150" y="0"/>
                    </a:moveTo>
                    <a:cubicBezTo>
                      <a:pt x="117" y="0"/>
                      <a:pt x="86" y="18"/>
                      <a:pt x="81" y="59"/>
                    </a:cubicBezTo>
                    <a:cubicBezTo>
                      <a:pt x="54" y="241"/>
                      <a:pt x="1" y="534"/>
                      <a:pt x="111" y="698"/>
                    </a:cubicBezTo>
                    <a:cubicBezTo>
                      <a:pt x="136" y="732"/>
                      <a:pt x="179" y="754"/>
                      <a:pt x="220" y="754"/>
                    </a:cubicBezTo>
                    <a:cubicBezTo>
                      <a:pt x="257" y="754"/>
                      <a:pt x="291" y="737"/>
                      <a:pt x="309" y="698"/>
                    </a:cubicBezTo>
                    <a:cubicBezTo>
                      <a:pt x="392" y="512"/>
                      <a:pt x="301" y="245"/>
                      <a:pt x="241" y="59"/>
                    </a:cubicBezTo>
                    <a:cubicBezTo>
                      <a:pt x="229" y="23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331;p45">
                <a:extLst>
                  <a:ext uri="{FF2B5EF4-FFF2-40B4-BE49-F238E27FC236}">
                    <a16:creationId xmlns:a16="http://schemas.microsoft.com/office/drawing/2014/main" id="{FC20EB9C-9210-4024-925E-23B50C271404}"/>
                  </a:ext>
                </a:extLst>
              </p:cNvPr>
              <p:cNvSpPr/>
              <p:nvPr/>
            </p:nvSpPr>
            <p:spPr>
              <a:xfrm rot="-9510447">
                <a:off x="6828568" y="1342839"/>
                <a:ext cx="10198" cy="2249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47" extrusionOk="0">
                    <a:moveTo>
                      <a:pt x="122" y="1"/>
                    </a:moveTo>
                    <a:cubicBezTo>
                      <a:pt x="74" y="1"/>
                      <a:pt x="27" y="33"/>
                      <a:pt x="23" y="99"/>
                    </a:cubicBezTo>
                    <a:cubicBezTo>
                      <a:pt x="0" y="460"/>
                      <a:pt x="16" y="985"/>
                      <a:pt x="331" y="1224"/>
                    </a:cubicBezTo>
                    <a:cubicBezTo>
                      <a:pt x="352" y="1240"/>
                      <a:pt x="376" y="1247"/>
                      <a:pt x="401" y="1247"/>
                    </a:cubicBezTo>
                    <a:cubicBezTo>
                      <a:pt x="481" y="1247"/>
                      <a:pt x="568" y="1176"/>
                      <a:pt x="559" y="1091"/>
                    </a:cubicBezTo>
                    <a:cubicBezTo>
                      <a:pt x="540" y="928"/>
                      <a:pt x="445" y="802"/>
                      <a:pt x="384" y="651"/>
                    </a:cubicBezTo>
                    <a:cubicBezTo>
                      <a:pt x="316" y="479"/>
                      <a:pt x="251" y="286"/>
                      <a:pt x="228" y="99"/>
                    </a:cubicBezTo>
                    <a:cubicBezTo>
                      <a:pt x="221" y="34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332;p45">
                <a:extLst>
                  <a:ext uri="{FF2B5EF4-FFF2-40B4-BE49-F238E27FC236}">
                    <a16:creationId xmlns:a16="http://schemas.microsoft.com/office/drawing/2014/main" id="{BF33F2F4-C19E-4422-930D-1B4975E8C68F}"/>
                  </a:ext>
                </a:extLst>
              </p:cNvPr>
              <p:cNvSpPr/>
              <p:nvPr/>
            </p:nvSpPr>
            <p:spPr>
              <a:xfrm rot="-9510447">
                <a:off x="6796409" y="1035651"/>
                <a:ext cx="484965" cy="189574"/>
              </a:xfrm>
              <a:custGeom>
                <a:avLst/>
                <a:gdLst/>
                <a:ahLst/>
                <a:cxnLst/>
                <a:rect l="l" t="t" r="r" b="b"/>
                <a:pathLst>
                  <a:path w="27010" h="10508" extrusionOk="0">
                    <a:moveTo>
                      <a:pt x="4007" y="1"/>
                    </a:moveTo>
                    <a:cubicBezTo>
                      <a:pt x="3262" y="1"/>
                      <a:pt x="2716" y="181"/>
                      <a:pt x="2434" y="588"/>
                    </a:cubicBezTo>
                    <a:cubicBezTo>
                      <a:pt x="0" y="4110"/>
                      <a:pt x="27009" y="10508"/>
                      <a:pt x="27009" y="10508"/>
                    </a:cubicBezTo>
                    <a:cubicBezTo>
                      <a:pt x="27009" y="10508"/>
                      <a:pt x="9698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333;p45">
                <a:extLst>
                  <a:ext uri="{FF2B5EF4-FFF2-40B4-BE49-F238E27FC236}">
                    <a16:creationId xmlns:a16="http://schemas.microsoft.com/office/drawing/2014/main" id="{1432CDAE-D1F1-4D39-BD84-7E31E3BA48AD}"/>
                  </a:ext>
                </a:extLst>
              </p:cNvPr>
              <p:cNvSpPr/>
              <p:nvPr/>
            </p:nvSpPr>
            <p:spPr>
              <a:xfrm rot="-9510447">
                <a:off x="7153485" y="1240131"/>
                <a:ext cx="17165" cy="1188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659" extrusionOk="0">
                    <a:moveTo>
                      <a:pt x="142" y="1"/>
                    </a:moveTo>
                    <a:cubicBezTo>
                      <a:pt x="53" y="1"/>
                      <a:pt x="1" y="119"/>
                      <a:pt x="66" y="188"/>
                    </a:cubicBezTo>
                    <a:cubicBezTo>
                      <a:pt x="180" y="305"/>
                      <a:pt x="298" y="408"/>
                      <a:pt x="431" y="500"/>
                    </a:cubicBezTo>
                    <a:cubicBezTo>
                      <a:pt x="539" y="569"/>
                      <a:pt x="642" y="658"/>
                      <a:pt x="769" y="658"/>
                    </a:cubicBezTo>
                    <a:cubicBezTo>
                      <a:pt x="793" y="658"/>
                      <a:pt x="819" y="655"/>
                      <a:pt x="845" y="648"/>
                    </a:cubicBezTo>
                    <a:cubicBezTo>
                      <a:pt x="917" y="625"/>
                      <a:pt x="955" y="553"/>
                      <a:pt x="940" y="484"/>
                    </a:cubicBezTo>
                    <a:cubicBezTo>
                      <a:pt x="906" y="321"/>
                      <a:pt x="747" y="260"/>
                      <a:pt x="613" y="188"/>
                    </a:cubicBezTo>
                    <a:cubicBezTo>
                      <a:pt x="473" y="107"/>
                      <a:pt x="328" y="51"/>
                      <a:pt x="172" y="5"/>
                    </a:cubicBezTo>
                    <a:cubicBezTo>
                      <a:pt x="161" y="2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334;p45">
                <a:extLst>
                  <a:ext uri="{FF2B5EF4-FFF2-40B4-BE49-F238E27FC236}">
                    <a16:creationId xmlns:a16="http://schemas.microsoft.com/office/drawing/2014/main" id="{7D52D50D-D8E6-4071-B256-A839E55F8C76}"/>
                  </a:ext>
                </a:extLst>
              </p:cNvPr>
              <p:cNvSpPr/>
              <p:nvPr/>
            </p:nvSpPr>
            <p:spPr>
              <a:xfrm rot="-9510447">
                <a:off x="7133926" y="1249769"/>
                <a:ext cx="25406" cy="1167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47" extrusionOk="0">
                    <a:moveTo>
                      <a:pt x="171" y="0"/>
                    </a:moveTo>
                    <a:cubicBezTo>
                      <a:pt x="44" y="0"/>
                      <a:pt x="0" y="175"/>
                      <a:pt x="133" y="222"/>
                    </a:cubicBezTo>
                    <a:cubicBezTo>
                      <a:pt x="510" y="359"/>
                      <a:pt x="871" y="576"/>
                      <a:pt x="1266" y="644"/>
                    </a:cubicBezTo>
                    <a:cubicBezTo>
                      <a:pt x="1273" y="646"/>
                      <a:pt x="1279" y="646"/>
                      <a:pt x="1285" y="646"/>
                    </a:cubicBezTo>
                    <a:cubicBezTo>
                      <a:pt x="1363" y="646"/>
                      <a:pt x="1414" y="555"/>
                      <a:pt x="1354" y="488"/>
                    </a:cubicBezTo>
                    <a:cubicBezTo>
                      <a:pt x="1061" y="165"/>
                      <a:pt x="609" y="67"/>
                      <a:pt x="194" y="2"/>
                    </a:cubicBezTo>
                    <a:cubicBezTo>
                      <a:pt x="186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335;p45">
                <a:extLst>
                  <a:ext uri="{FF2B5EF4-FFF2-40B4-BE49-F238E27FC236}">
                    <a16:creationId xmlns:a16="http://schemas.microsoft.com/office/drawing/2014/main" id="{DE15ACA4-114D-4BCC-BF9C-7C69CBAFB1C9}"/>
                  </a:ext>
                </a:extLst>
              </p:cNvPr>
              <p:cNvSpPr/>
              <p:nvPr/>
            </p:nvSpPr>
            <p:spPr>
              <a:xfrm rot="-9510447">
                <a:off x="7123616" y="1186194"/>
                <a:ext cx="18601" cy="990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49" extrusionOk="0">
                    <a:moveTo>
                      <a:pt x="134" y="0"/>
                    </a:moveTo>
                    <a:cubicBezTo>
                      <a:pt x="5" y="0"/>
                      <a:pt x="1" y="180"/>
                      <a:pt x="85" y="245"/>
                    </a:cubicBezTo>
                    <a:cubicBezTo>
                      <a:pt x="199" y="332"/>
                      <a:pt x="347" y="385"/>
                      <a:pt x="476" y="447"/>
                    </a:cubicBezTo>
                    <a:cubicBezTo>
                      <a:pt x="602" y="503"/>
                      <a:pt x="731" y="545"/>
                      <a:pt x="868" y="549"/>
                    </a:cubicBezTo>
                    <a:cubicBezTo>
                      <a:pt x="978" y="549"/>
                      <a:pt x="1035" y="408"/>
                      <a:pt x="959" y="332"/>
                    </a:cubicBezTo>
                    <a:cubicBezTo>
                      <a:pt x="853" y="234"/>
                      <a:pt x="720" y="173"/>
                      <a:pt x="583" y="124"/>
                    </a:cubicBezTo>
                    <a:cubicBezTo>
                      <a:pt x="442" y="74"/>
                      <a:pt x="297" y="17"/>
                      <a:pt x="153" y="1"/>
                    </a:cubicBezTo>
                    <a:cubicBezTo>
                      <a:pt x="146" y="0"/>
                      <a:pt x="140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336;p45">
                <a:extLst>
                  <a:ext uri="{FF2B5EF4-FFF2-40B4-BE49-F238E27FC236}">
                    <a16:creationId xmlns:a16="http://schemas.microsoft.com/office/drawing/2014/main" id="{6EC9F66A-9074-488F-8717-A2AD3AAAF0F5}"/>
                  </a:ext>
                </a:extLst>
              </p:cNvPr>
              <p:cNvSpPr/>
              <p:nvPr/>
            </p:nvSpPr>
            <p:spPr>
              <a:xfrm rot="-9510447">
                <a:off x="7102668" y="1193258"/>
                <a:ext cx="23000" cy="1253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95" extrusionOk="0">
                    <a:moveTo>
                      <a:pt x="174" y="1"/>
                    </a:moveTo>
                    <a:cubicBezTo>
                      <a:pt x="40" y="1"/>
                      <a:pt x="0" y="204"/>
                      <a:pt x="143" y="253"/>
                    </a:cubicBezTo>
                    <a:cubicBezTo>
                      <a:pt x="444" y="363"/>
                      <a:pt x="741" y="522"/>
                      <a:pt x="1022" y="675"/>
                    </a:cubicBezTo>
                    <a:cubicBezTo>
                      <a:pt x="1047" y="688"/>
                      <a:pt x="1072" y="695"/>
                      <a:pt x="1095" y="695"/>
                    </a:cubicBezTo>
                    <a:cubicBezTo>
                      <a:pt x="1216" y="695"/>
                      <a:pt x="1281" y="521"/>
                      <a:pt x="1162" y="431"/>
                    </a:cubicBezTo>
                    <a:cubicBezTo>
                      <a:pt x="873" y="211"/>
                      <a:pt x="562" y="93"/>
                      <a:pt x="211" y="6"/>
                    </a:cubicBezTo>
                    <a:cubicBezTo>
                      <a:pt x="198" y="2"/>
                      <a:pt x="186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337;p45">
                <a:extLst>
                  <a:ext uri="{FF2B5EF4-FFF2-40B4-BE49-F238E27FC236}">
                    <a16:creationId xmlns:a16="http://schemas.microsoft.com/office/drawing/2014/main" id="{FC5C6E81-AE05-4156-A4C5-BCD17D5E6AC8}"/>
                  </a:ext>
                </a:extLst>
              </p:cNvPr>
              <p:cNvSpPr/>
              <p:nvPr/>
            </p:nvSpPr>
            <p:spPr>
              <a:xfrm rot="-9510447">
                <a:off x="7136989" y="1215247"/>
                <a:ext cx="14526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411" extrusionOk="0">
                    <a:moveTo>
                      <a:pt x="165" y="0"/>
                    </a:moveTo>
                    <a:cubicBezTo>
                      <a:pt x="63" y="0"/>
                      <a:pt x="1" y="153"/>
                      <a:pt x="105" y="206"/>
                    </a:cubicBezTo>
                    <a:cubicBezTo>
                      <a:pt x="270" y="285"/>
                      <a:pt x="452" y="411"/>
                      <a:pt x="638" y="411"/>
                    </a:cubicBezTo>
                    <a:cubicBezTo>
                      <a:pt x="740" y="411"/>
                      <a:pt x="809" y="269"/>
                      <a:pt x="726" y="201"/>
                    </a:cubicBezTo>
                    <a:cubicBezTo>
                      <a:pt x="581" y="76"/>
                      <a:pt x="372" y="50"/>
                      <a:pt x="193" y="4"/>
                    </a:cubicBezTo>
                    <a:cubicBezTo>
                      <a:pt x="184" y="1"/>
                      <a:pt x="174" y="0"/>
                      <a:pt x="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338;p45">
                <a:extLst>
                  <a:ext uri="{FF2B5EF4-FFF2-40B4-BE49-F238E27FC236}">
                    <a16:creationId xmlns:a16="http://schemas.microsoft.com/office/drawing/2014/main" id="{95CA8D8D-69EE-46A9-904F-BB1BC1DF27D8}"/>
                  </a:ext>
                </a:extLst>
              </p:cNvPr>
              <p:cNvSpPr/>
              <p:nvPr/>
            </p:nvSpPr>
            <p:spPr>
              <a:xfrm rot="-9510447">
                <a:off x="7077543" y="1152681"/>
                <a:ext cx="17775" cy="9706"/>
              </a:xfrm>
              <a:custGeom>
                <a:avLst/>
                <a:gdLst/>
                <a:ahLst/>
                <a:cxnLst/>
                <a:rect l="l" t="t" r="r" b="b"/>
                <a:pathLst>
                  <a:path w="990" h="538" extrusionOk="0">
                    <a:moveTo>
                      <a:pt x="116" y="0"/>
                    </a:moveTo>
                    <a:cubicBezTo>
                      <a:pt x="34" y="0"/>
                      <a:pt x="0" y="108"/>
                      <a:pt x="51" y="169"/>
                    </a:cubicBezTo>
                    <a:cubicBezTo>
                      <a:pt x="138" y="287"/>
                      <a:pt x="291" y="370"/>
                      <a:pt x="424" y="431"/>
                    </a:cubicBezTo>
                    <a:cubicBezTo>
                      <a:pt x="522" y="479"/>
                      <a:pt x="645" y="537"/>
                      <a:pt x="760" y="537"/>
                    </a:cubicBezTo>
                    <a:cubicBezTo>
                      <a:pt x="792" y="537"/>
                      <a:pt x="823" y="533"/>
                      <a:pt x="853" y="522"/>
                    </a:cubicBezTo>
                    <a:cubicBezTo>
                      <a:pt x="941" y="492"/>
                      <a:pt x="990" y="374"/>
                      <a:pt x="910" y="301"/>
                    </a:cubicBezTo>
                    <a:cubicBezTo>
                      <a:pt x="812" y="215"/>
                      <a:pt x="663" y="206"/>
                      <a:pt x="534" y="164"/>
                    </a:cubicBezTo>
                    <a:cubicBezTo>
                      <a:pt x="401" y="123"/>
                      <a:pt x="279" y="50"/>
                      <a:pt x="146" y="5"/>
                    </a:cubicBezTo>
                    <a:cubicBezTo>
                      <a:pt x="135" y="2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339;p45">
                <a:extLst>
                  <a:ext uri="{FF2B5EF4-FFF2-40B4-BE49-F238E27FC236}">
                    <a16:creationId xmlns:a16="http://schemas.microsoft.com/office/drawing/2014/main" id="{8E34B055-631E-4D2A-9B86-C6E86CB7BB74}"/>
                  </a:ext>
                </a:extLst>
              </p:cNvPr>
              <p:cNvSpPr/>
              <p:nvPr/>
            </p:nvSpPr>
            <p:spPr>
              <a:xfrm rot="-9510447">
                <a:off x="7059515" y="1164968"/>
                <a:ext cx="19463" cy="851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72" extrusionOk="0">
                    <a:moveTo>
                      <a:pt x="216" y="0"/>
                    </a:moveTo>
                    <a:cubicBezTo>
                      <a:pt x="56" y="0"/>
                      <a:pt x="1" y="239"/>
                      <a:pt x="171" y="293"/>
                    </a:cubicBezTo>
                    <a:cubicBezTo>
                      <a:pt x="304" y="331"/>
                      <a:pt x="438" y="369"/>
                      <a:pt x="566" y="407"/>
                    </a:cubicBezTo>
                    <a:cubicBezTo>
                      <a:pt x="662" y="436"/>
                      <a:pt x="756" y="472"/>
                      <a:pt x="852" y="472"/>
                    </a:cubicBezTo>
                    <a:cubicBezTo>
                      <a:pt x="882" y="472"/>
                      <a:pt x="913" y="468"/>
                      <a:pt x="943" y="460"/>
                    </a:cubicBezTo>
                    <a:cubicBezTo>
                      <a:pt x="1042" y="434"/>
                      <a:pt x="1084" y="297"/>
                      <a:pt x="1004" y="225"/>
                    </a:cubicBezTo>
                    <a:cubicBezTo>
                      <a:pt x="908" y="133"/>
                      <a:pt x="783" y="118"/>
                      <a:pt x="654" y="92"/>
                    </a:cubicBezTo>
                    <a:cubicBezTo>
                      <a:pt x="521" y="65"/>
                      <a:pt x="388" y="34"/>
                      <a:pt x="251" y="4"/>
                    </a:cubicBezTo>
                    <a:cubicBezTo>
                      <a:pt x="239" y="1"/>
                      <a:pt x="22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340;p45">
                <a:extLst>
                  <a:ext uri="{FF2B5EF4-FFF2-40B4-BE49-F238E27FC236}">
                    <a16:creationId xmlns:a16="http://schemas.microsoft.com/office/drawing/2014/main" id="{B8D1A482-3232-47DE-813E-86F8DAEE0694}"/>
                  </a:ext>
                </a:extLst>
              </p:cNvPr>
              <p:cNvSpPr/>
              <p:nvPr/>
            </p:nvSpPr>
            <p:spPr>
              <a:xfrm rot="-9510447">
                <a:off x="7079308" y="1197905"/>
                <a:ext cx="14292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94" extrusionOk="0">
                    <a:moveTo>
                      <a:pt x="136" y="0"/>
                    </a:moveTo>
                    <a:cubicBezTo>
                      <a:pt x="23" y="0"/>
                      <a:pt x="1" y="187"/>
                      <a:pt x="115" y="213"/>
                    </a:cubicBezTo>
                    <a:cubicBezTo>
                      <a:pt x="210" y="232"/>
                      <a:pt x="305" y="259"/>
                      <a:pt x="396" y="297"/>
                    </a:cubicBezTo>
                    <a:cubicBezTo>
                      <a:pt x="477" y="329"/>
                      <a:pt x="555" y="393"/>
                      <a:pt x="642" y="393"/>
                    </a:cubicBezTo>
                    <a:cubicBezTo>
                      <a:pt x="649" y="393"/>
                      <a:pt x="656" y="393"/>
                      <a:pt x="663" y="392"/>
                    </a:cubicBezTo>
                    <a:cubicBezTo>
                      <a:pt x="747" y="385"/>
                      <a:pt x="796" y="309"/>
                      <a:pt x="758" y="232"/>
                    </a:cubicBezTo>
                    <a:cubicBezTo>
                      <a:pt x="705" y="134"/>
                      <a:pt x="579" y="104"/>
                      <a:pt x="480" y="69"/>
                    </a:cubicBezTo>
                    <a:cubicBezTo>
                      <a:pt x="370" y="35"/>
                      <a:pt x="256" y="16"/>
                      <a:pt x="145" y="0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341;p45">
                <a:extLst>
                  <a:ext uri="{FF2B5EF4-FFF2-40B4-BE49-F238E27FC236}">
                    <a16:creationId xmlns:a16="http://schemas.microsoft.com/office/drawing/2014/main" id="{C724CEF9-FC50-49AA-B7C4-828D7D845428}"/>
                  </a:ext>
                </a:extLst>
              </p:cNvPr>
              <p:cNvSpPr/>
              <p:nvPr/>
            </p:nvSpPr>
            <p:spPr>
              <a:xfrm rot="-9510447">
                <a:off x="7042734" y="1131640"/>
                <a:ext cx="19445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560" extrusionOk="0">
                    <a:moveTo>
                      <a:pt x="100" y="0"/>
                    </a:moveTo>
                    <a:cubicBezTo>
                      <a:pt x="32" y="0"/>
                      <a:pt x="1" y="93"/>
                      <a:pt x="49" y="137"/>
                    </a:cubicBezTo>
                    <a:cubicBezTo>
                      <a:pt x="170" y="255"/>
                      <a:pt x="319" y="342"/>
                      <a:pt x="467" y="418"/>
                    </a:cubicBezTo>
                    <a:cubicBezTo>
                      <a:pt x="605" y="489"/>
                      <a:pt x="750" y="560"/>
                      <a:pt x="904" y="560"/>
                    </a:cubicBezTo>
                    <a:cubicBezTo>
                      <a:pt x="915" y="560"/>
                      <a:pt x="927" y="559"/>
                      <a:pt x="939" y="559"/>
                    </a:cubicBezTo>
                    <a:cubicBezTo>
                      <a:pt x="1041" y="551"/>
                      <a:pt x="1083" y="441"/>
                      <a:pt x="1018" y="365"/>
                    </a:cubicBezTo>
                    <a:cubicBezTo>
                      <a:pt x="916" y="232"/>
                      <a:pt x="752" y="171"/>
                      <a:pt x="596" y="118"/>
                    </a:cubicBezTo>
                    <a:cubicBezTo>
                      <a:pt x="437" y="60"/>
                      <a:pt x="273" y="8"/>
                      <a:pt x="105" y="0"/>
                    </a:cubicBezTo>
                    <a:cubicBezTo>
                      <a:pt x="104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342;p45">
                <a:extLst>
                  <a:ext uri="{FF2B5EF4-FFF2-40B4-BE49-F238E27FC236}">
                    <a16:creationId xmlns:a16="http://schemas.microsoft.com/office/drawing/2014/main" id="{1E965FD0-9441-46D3-A7A0-77760518AE6D}"/>
                  </a:ext>
                </a:extLst>
              </p:cNvPr>
              <p:cNvSpPr/>
              <p:nvPr/>
            </p:nvSpPr>
            <p:spPr>
              <a:xfrm rot="-9510447">
                <a:off x="7015629" y="1132632"/>
                <a:ext cx="22031" cy="10301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71" extrusionOk="0">
                    <a:moveTo>
                      <a:pt x="163" y="0"/>
                    </a:moveTo>
                    <a:cubicBezTo>
                      <a:pt x="57" y="0"/>
                      <a:pt x="1" y="177"/>
                      <a:pt x="112" y="225"/>
                    </a:cubicBezTo>
                    <a:cubicBezTo>
                      <a:pt x="265" y="290"/>
                      <a:pt x="424" y="343"/>
                      <a:pt x="581" y="407"/>
                    </a:cubicBezTo>
                    <a:cubicBezTo>
                      <a:pt x="722" y="467"/>
                      <a:pt x="872" y="571"/>
                      <a:pt x="1029" y="571"/>
                    </a:cubicBezTo>
                    <a:cubicBezTo>
                      <a:pt x="1031" y="571"/>
                      <a:pt x="1034" y="571"/>
                      <a:pt x="1037" y="571"/>
                    </a:cubicBezTo>
                    <a:cubicBezTo>
                      <a:pt x="1135" y="571"/>
                      <a:pt x="1227" y="449"/>
                      <a:pt x="1158" y="362"/>
                    </a:cubicBezTo>
                    <a:cubicBezTo>
                      <a:pt x="1056" y="217"/>
                      <a:pt x="881" y="167"/>
                      <a:pt x="714" y="114"/>
                    </a:cubicBezTo>
                    <a:cubicBezTo>
                      <a:pt x="539" y="53"/>
                      <a:pt x="356" y="11"/>
                      <a:pt x="170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343;p45">
                <a:extLst>
                  <a:ext uri="{FF2B5EF4-FFF2-40B4-BE49-F238E27FC236}">
                    <a16:creationId xmlns:a16="http://schemas.microsoft.com/office/drawing/2014/main" id="{3C7AF774-AC5E-4459-8DF5-9A695FEE8D26}"/>
                  </a:ext>
                </a:extLst>
              </p:cNvPr>
              <p:cNvSpPr/>
              <p:nvPr/>
            </p:nvSpPr>
            <p:spPr>
              <a:xfrm rot="-9510447">
                <a:off x="7033060" y="1106314"/>
                <a:ext cx="16770" cy="1086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2" extrusionOk="0">
                    <a:moveTo>
                      <a:pt x="121" y="1"/>
                    </a:moveTo>
                    <a:cubicBezTo>
                      <a:pt x="28" y="1"/>
                      <a:pt x="0" y="140"/>
                      <a:pt x="78" y="197"/>
                    </a:cubicBezTo>
                    <a:cubicBezTo>
                      <a:pt x="184" y="277"/>
                      <a:pt x="287" y="361"/>
                      <a:pt x="394" y="441"/>
                    </a:cubicBezTo>
                    <a:cubicBezTo>
                      <a:pt x="492" y="514"/>
                      <a:pt x="602" y="601"/>
                      <a:pt x="729" y="601"/>
                    </a:cubicBezTo>
                    <a:cubicBezTo>
                      <a:pt x="734" y="601"/>
                      <a:pt x="739" y="601"/>
                      <a:pt x="744" y="601"/>
                    </a:cubicBezTo>
                    <a:cubicBezTo>
                      <a:pt x="858" y="592"/>
                      <a:pt x="933" y="475"/>
                      <a:pt x="877" y="368"/>
                    </a:cubicBezTo>
                    <a:cubicBezTo>
                      <a:pt x="808" y="243"/>
                      <a:pt x="668" y="197"/>
                      <a:pt x="542" y="148"/>
                    </a:cubicBezTo>
                    <a:cubicBezTo>
                      <a:pt x="412" y="99"/>
                      <a:pt x="284" y="57"/>
                      <a:pt x="158" y="8"/>
                    </a:cubicBezTo>
                    <a:cubicBezTo>
                      <a:pt x="145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344;p45">
                <a:extLst>
                  <a:ext uri="{FF2B5EF4-FFF2-40B4-BE49-F238E27FC236}">
                    <a16:creationId xmlns:a16="http://schemas.microsoft.com/office/drawing/2014/main" id="{F73BAF61-4128-4B2E-89F1-2275D907C13C}"/>
                  </a:ext>
                </a:extLst>
              </p:cNvPr>
              <p:cNvSpPr/>
              <p:nvPr/>
            </p:nvSpPr>
            <p:spPr>
              <a:xfrm rot="-9510447">
                <a:off x="6997656" y="1095857"/>
                <a:ext cx="23018" cy="7848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35" extrusionOk="0">
                    <a:moveTo>
                      <a:pt x="275" y="0"/>
                    </a:moveTo>
                    <a:cubicBezTo>
                      <a:pt x="223" y="0"/>
                      <a:pt x="172" y="3"/>
                      <a:pt x="122" y="8"/>
                    </a:cubicBezTo>
                    <a:cubicBezTo>
                      <a:pt x="20" y="19"/>
                      <a:pt x="1" y="149"/>
                      <a:pt x="99" y="191"/>
                    </a:cubicBezTo>
                    <a:cubicBezTo>
                      <a:pt x="282" y="263"/>
                      <a:pt x="487" y="305"/>
                      <a:pt x="677" y="365"/>
                    </a:cubicBezTo>
                    <a:cubicBezTo>
                      <a:pt x="797" y="402"/>
                      <a:pt x="907" y="435"/>
                      <a:pt x="1024" y="435"/>
                    </a:cubicBezTo>
                    <a:cubicBezTo>
                      <a:pt x="1078" y="435"/>
                      <a:pt x="1133" y="428"/>
                      <a:pt x="1191" y="411"/>
                    </a:cubicBezTo>
                    <a:cubicBezTo>
                      <a:pt x="1263" y="388"/>
                      <a:pt x="1282" y="300"/>
                      <a:pt x="1233" y="247"/>
                    </a:cubicBezTo>
                    <a:cubicBezTo>
                      <a:pt x="1099" y="103"/>
                      <a:pt x="936" y="65"/>
                      <a:pt x="745" y="42"/>
                    </a:cubicBezTo>
                    <a:cubicBezTo>
                      <a:pt x="594" y="22"/>
                      <a:pt x="432" y="0"/>
                      <a:pt x="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345;p45">
                <a:extLst>
                  <a:ext uri="{FF2B5EF4-FFF2-40B4-BE49-F238E27FC236}">
                    <a16:creationId xmlns:a16="http://schemas.microsoft.com/office/drawing/2014/main" id="{EFF0F2BF-1C45-455D-8F99-A20685EF4F5C}"/>
                  </a:ext>
                </a:extLst>
              </p:cNvPr>
              <p:cNvSpPr/>
              <p:nvPr/>
            </p:nvSpPr>
            <p:spPr>
              <a:xfrm rot="-9510447">
                <a:off x="6976623" y="1070627"/>
                <a:ext cx="23126" cy="9814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44" extrusionOk="0">
                    <a:moveTo>
                      <a:pt x="299" y="1"/>
                    </a:moveTo>
                    <a:cubicBezTo>
                      <a:pt x="279" y="1"/>
                      <a:pt x="259" y="1"/>
                      <a:pt x="239" y="2"/>
                    </a:cubicBezTo>
                    <a:cubicBezTo>
                      <a:pt x="16" y="6"/>
                      <a:pt x="0" y="291"/>
                      <a:pt x="186" y="367"/>
                    </a:cubicBezTo>
                    <a:cubicBezTo>
                      <a:pt x="411" y="458"/>
                      <a:pt x="662" y="488"/>
                      <a:pt x="897" y="538"/>
                    </a:cubicBezTo>
                    <a:cubicBezTo>
                      <a:pt x="914" y="542"/>
                      <a:pt x="931" y="543"/>
                      <a:pt x="946" y="543"/>
                    </a:cubicBezTo>
                    <a:cubicBezTo>
                      <a:pt x="1199" y="543"/>
                      <a:pt x="1288" y="140"/>
                      <a:pt x="1020" y="97"/>
                    </a:cubicBezTo>
                    <a:cubicBezTo>
                      <a:pt x="784" y="58"/>
                      <a:pt x="539" y="1"/>
                      <a:pt x="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346;p45">
                <a:extLst>
                  <a:ext uri="{FF2B5EF4-FFF2-40B4-BE49-F238E27FC236}">
                    <a16:creationId xmlns:a16="http://schemas.microsoft.com/office/drawing/2014/main" id="{2FC7D5ED-63E8-4D83-B6C5-464B544FB613}"/>
                  </a:ext>
                </a:extLst>
              </p:cNvPr>
              <p:cNvSpPr/>
              <p:nvPr/>
            </p:nvSpPr>
            <p:spPr>
              <a:xfrm rot="-9510447">
                <a:off x="6966172" y="1077214"/>
                <a:ext cx="16662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928" h="475" extrusionOk="0">
                    <a:moveTo>
                      <a:pt x="339" y="0"/>
                    </a:moveTo>
                    <a:cubicBezTo>
                      <a:pt x="237" y="0"/>
                      <a:pt x="137" y="21"/>
                      <a:pt x="65" y="93"/>
                    </a:cubicBezTo>
                    <a:cubicBezTo>
                      <a:pt x="1" y="154"/>
                      <a:pt x="15" y="264"/>
                      <a:pt x="92" y="309"/>
                    </a:cubicBezTo>
                    <a:cubicBezTo>
                      <a:pt x="194" y="370"/>
                      <a:pt x="331" y="359"/>
                      <a:pt x="445" y="393"/>
                    </a:cubicBezTo>
                    <a:cubicBezTo>
                      <a:pt x="502" y="412"/>
                      <a:pt x="552" y="443"/>
                      <a:pt x="608" y="462"/>
                    </a:cubicBezTo>
                    <a:cubicBezTo>
                      <a:pt x="638" y="471"/>
                      <a:pt x="665" y="475"/>
                      <a:pt x="693" y="475"/>
                    </a:cubicBezTo>
                    <a:cubicBezTo>
                      <a:pt x="730" y="475"/>
                      <a:pt x="767" y="468"/>
                      <a:pt x="806" y="462"/>
                    </a:cubicBezTo>
                    <a:cubicBezTo>
                      <a:pt x="882" y="446"/>
                      <a:pt x="928" y="355"/>
                      <a:pt x="905" y="283"/>
                    </a:cubicBezTo>
                    <a:cubicBezTo>
                      <a:pt x="856" y="104"/>
                      <a:pt x="700" y="47"/>
                      <a:pt x="529" y="17"/>
                    </a:cubicBezTo>
                    <a:cubicBezTo>
                      <a:pt x="469" y="8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347;p45">
                <a:extLst>
                  <a:ext uri="{FF2B5EF4-FFF2-40B4-BE49-F238E27FC236}">
                    <a16:creationId xmlns:a16="http://schemas.microsoft.com/office/drawing/2014/main" id="{117C9F84-22D6-4178-90AF-FC08C3DF4541}"/>
                  </a:ext>
                </a:extLst>
              </p:cNvPr>
              <p:cNvSpPr/>
              <p:nvPr/>
            </p:nvSpPr>
            <p:spPr>
              <a:xfrm rot="-9510447">
                <a:off x="6940117" y="1047342"/>
                <a:ext cx="22659" cy="6819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78" extrusionOk="0">
                    <a:moveTo>
                      <a:pt x="701" y="1"/>
                    </a:moveTo>
                    <a:cubicBezTo>
                      <a:pt x="511" y="1"/>
                      <a:pt x="313" y="29"/>
                      <a:pt x="156" y="29"/>
                    </a:cubicBezTo>
                    <a:cubicBezTo>
                      <a:pt x="0" y="29"/>
                      <a:pt x="0" y="266"/>
                      <a:pt x="156" y="269"/>
                    </a:cubicBezTo>
                    <a:cubicBezTo>
                      <a:pt x="339" y="277"/>
                      <a:pt x="521" y="311"/>
                      <a:pt x="704" y="341"/>
                    </a:cubicBezTo>
                    <a:cubicBezTo>
                      <a:pt x="794" y="358"/>
                      <a:pt x="884" y="377"/>
                      <a:pt x="974" y="377"/>
                    </a:cubicBezTo>
                    <a:cubicBezTo>
                      <a:pt x="1031" y="377"/>
                      <a:pt x="1087" y="369"/>
                      <a:pt x="1144" y="349"/>
                    </a:cubicBezTo>
                    <a:cubicBezTo>
                      <a:pt x="1255" y="311"/>
                      <a:pt x="1262" y="185"/>
                      <a:pt x="1175" y="121"/>
                    </a:cubicBezTo>
                    <a:cubicBezTo>
                      <a:pt x="1049" y="26"/>
                      <a:pt x="878" y="1"/>
                      <a:pt x="7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348;p45">
                <a:extLst>
                  <a:ext uri="{FF2B5EF4-FFF2-40B4-BE49-F238E27FC236}">
                    <a16:creationId xmlns:a16="http://schemas.microsoft.com/office/drawing/2014/main" id="{35FF3EF9-D2B4-4D16-B338-E676348AF8F0}"/>
                  </a:ext>
                </a:extLst>
              </p:cNvPr>
              <p:cNvSpPr/>
              <p:nvPr/>
            </p:nvSpPr>
            <p:spPr>
              <a:xfrm rot="-9510447">
                <a:off x="6729110" y="896008"/>
                <a:ext cx="231638" cy="173446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9614" extrusionOk="0">
                    <a:moveTo>
                      <a:pt x="8138" y="1"/>
                    </a:moveTo>
                    <a:cubicBezTo>
                      <a:pt x="7119" y="1"/>
                      <a:pt x="6562" y="5074"/>
                      <a:pt x="6562" y="5074"/>
                    </a:cubicBezTo>
                    <a:cubicBezTo>
                      <a:pt x="6562" y="5074"/>
                      <a:pt x="5760" y="987"/>
                      <a:pt x="4825" y="915"/>
                    </a:cubicBezTo>
                    <a:cubicBezTo>
                      <a:pt x="4817" y="915"/>
                      <a:pt x="4810" y="914"/>
                      <a:pt x="4803" y="914"/>
                    </a:cubicBezTo>
                    <a:cubicBezTo>
                      <a:pt x="3919" y="914"/>
                      <a:pt x="5472" y="5291"/>
                      <a:pt x="5472" y="5291"/>
                    </a:cubicBezTo>
                    <a:cubicBezTo>
                      <a:pt x="5472" y="5291"/>
                      <a:pt x="2788" y="1971"/>
                      <a:pt x="1465" y="1971"/>
                    </a:cubicBezTo>
                    <a:cubicBezTo>
                      <a:pt x="1347" y="1971"/>
                      <a:pt x="1239" y="1998"/>
                      <a:pt x="1145" y="2056"/>
                    </a:cubicBezTo>
                    <a:cubicBezTo>
                      <a:pt x="1" y="2763"/>
                      <a:pt x="3456" y="5295"/>
                      <a:pt x="3456" y="5295"/>
                    </a:cubicBezTo>
                    <a:cubicBezTo>
                      <a:pt x="3456" y="5295"/>
                      <a:pt x="4284" y="9614"/>
                      <a:pt x="6772" y="9614"/>
                    </a:cubicBezTo>
                    <a:cubicBezTo>
                      <a:pt x="6830" y="9614"/>
                      <a:pt x="6890" y="9611"/>
                      <a:pt x="6950" y="9607"/>
                    </a:cubicBezTo>
                    <a:cubicBezTo>
                      <a:pt x="9582" y="9389"/>
                      <a:pt x="9582" y="5770"/>
                      <a:pt x="9582" y="5770"/>
                    </a:cubicBezTo>
                    <a:cubicBezTo>
                      <a:pt x="9582" y="5770"/>
                      <a:pt x="12821" y="3462"/>
                      <a:pt x="12893" y="2462"/>
                    </a:cubicBezTo>
                    <a:cubicBezTo>
                      <a:pt x="12901" y="2359"/>
                      <a:pt x="12856" y="2312"/>
                      <a:pt x="12770" y="2312"/>
                    </a:cubicBezTo>
                    <a:cubicBezTo>
                      <a:pt x="12273" y="2312"/>
                      <a:pt x="10397" y="3849"/>
                      <a:pt x="9201" y="4873"/>
                    </a:cubicBezTo>
                    <a:cubicBezTo>
                      <a:pt x="10163" y="3223"/>
                      <a:pt x="11342" y="968"/>
                      <a:pt x="10638" y="915"/>
                    </a:cubicBezTo>
                    <a:cubicBezTo>
                      <a:pt x="10630" y="915"/>
                      <a:pt x="10621" y="914"/>
                      <a:pt x="10613" y="914"/>
                    </a:cubicBezTo>
                    <a:cubicBezTo>
                      <a:pt x="9976" y="914"/>
                      <a:pt x="9082" y="2585"/>
                      <a:pt x="8441" y="4044"/>
                    </a:cubicBezTo>
                    <a:cubicBezTo>
                      <a:pt x="8657" y="2371"/>
                      <a:pt x="8836" y="82"/>
                      <a:pt x="8175" y="3"/>
                    </a:cubicBezTo>
                    <a:cubicBezTo>
                      <a:pt x="8162" y="1"/>
                      <a:pt x="8150" y="1"/>
                      <a:pt x="8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Google Shape;5260;p61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300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chemeClr val="accent1"/>
                </a:solidFill>
              </a:rPr>
              <a:t>THANIKS</a:t>
            </a:r>
            <a:endParaRPr sz="19900" dirty="0">
              <a:solidFill>
                <a:schemeClr val="accent1"/>
              </a:solidFill>
            </a:endParaRPr>
          </a:p>
        </p:txBody>
      </p:sp>
      <p:grpSp>
        <p:nvGrpSpPr>
          <p:cNvPr id="5261" name="Google Shape;5261;p61"/>
          <p:cNvGrpSpPr/>
          <p:nvPr/>
        </p:nvGrpSpPr>
        <p:grpSpPr>
          <a:xfrm>
            <a:off x="7029582" y="3092353"/>
            <a:ext cx="1401336" cy="1574745"/>
            <a:chOff x="3758450" y="1267250"/>
            <a:chExt cx="2873946" cy="3229584"/>
          </a:xfrm>
        </p:grpSpPr>
        <p:sp>
          <p:nvSpPr>
            <p:cNvPr id="5262" name="Google Shape;5262;p61"/>
            <p:cNvSpPr/>
            <p:nvPr/>
          </p:nvSpPr>
          <p:spPr>
            <a:xfrm>
              <a:off x="4082641" y="1413433"/>
              <a:ext cx="1756397" cy="3083401"/>
            </a:xfrm>
            <a:custGeom>
              <a:avLst/>
              <a:gdLst/>
              <a:ahLst/>
              <a:cxnLst/>
              <a:rect l="l" t="t" r="r" b="b"/>
              <a:pathLst>
                <a:path w="33390" h="58617" extrusionOk="0">
                  <a:moveTo>
                    <a:pt x="844" y="1"/>
                  </a:moveTo>
                  <a:cubicBezTo>
                    <a:pt x="606" y="1"/>
                    <a:pt x="371" y="116"/>
                    <a:pt x="228" y="327"/>
                  </a:cubicBezTo>
                  <a:cubicBezTo>
                    <a:pt x="0" y="669"/>
                    <a:pt x="92" y="1134"/>
                    <a:pt x="430" y="1354"/>
                  </a:cubicBezTo>
                  <a:cubicBezTo>
                    <a:pt x="29815" y="21017"/>
                    <a:pt x="31873" y="57544"/>
                    <a:pt x="31891" y="57909"/>
                  </a:cubicBezTo>
                  <a:cubicBezTo>
                    <a:pt x="31903" y="58144"/>
                    <a:pt x="32021" y="58346"/>
                    <a:pt x="32199" y="58474"/>
                  </a:cubicBezTo>
                  <a:cubicBezTo>
                    <a:pt x="32321" y="58564"/>
                    <a:pt x="32472" y="58617"/>
                    <a:pt x="32632" y="58617"/>
                  </a:cubicBezTo>
                  <a:cubicBezTo>
                    <a:pt x="32642" y="58617"/>
                    <a:pt x="32653" y="58616"/>
                    <a:pt x="32663" y="58616"/>
                  </a:cubicBezTo>
                  <a:cubicBezTo>
                    <a:pt x="33074" y="58593"/>
                    <a:pt x="33389" y="58246"/>
                    <a:pt x="33370" y="57840"/>
                  </a:cubicBezTo>
                  <a:cubicBezTo>
                    <a:pt x="33351" y="57463"/>
                    <a:pt x="31249" y="20204"/>
                    <a:pt x="1255" y="126"/>
                  </a:cubicBezTo>
                  <a:cubicBezTo>
                    <a:pt x="1129" y="41"/>
                    <a:pt x="986" y="1"/>
                    <a:pt x="8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61"/>
            <p:cNvSpPr/>
            <p:nvPr/>
          </p:nvSpPr>
          <p:spPr>
            <a:xfrm>
              <a:off x="5581608" y="2479218"/>
              <a:ext cx="465217" cy="997396"/>
            </a:xfrm>
            <a:custGeom>
              <a:avLst/>
              <a:gdLst/>
              <a:ahLst/>
              <a:cxnLst/>
              <a:rect l="l" t="t" r="r" b="b"/>
              <a:pathLst>
                <a:path w="8844" h="18961" extrusionOk="0">
                  <a:moveTo>
                    <a:pt x="8106" y="0"/>
                  </a:moveTo>
                  <a:cubicBezTo>
                    <a:pt x="7323" y="12866"/>
                    <a:pt x="73" y="18311"/>
                    <a:pt x="1" y="18364"/>
                  </a:cubicBezTo>
                  <a:lnTo>
                    <a:pt x="438" y="18960"/>
                  </a:lnTo>
                  <a:cubicBezTo>
                    <a:pt x="749" y="18737"/>
                    <a:pt x="8041" y="13254"/>
                    <a:pt x="8843" y="46"/>
                  </a:cubicBezTo>
                  <a:lnTo>
                    <a:pt x="81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61"/>
            <p:cNvSpPr/>
            <p:nvPr/>
          </p:nvSpPr>
          <p:spPr>
            <a:xfrm>
              <a:off x="5620113" y="1970286"/>
              <a:ext cx="904710" cy="695195"/>
            </a:xfrm>
            <a:custGeom>
              <a:avLst/>
              <a:gdLst/>
              <a:ahLst/>
              <a:cxnLst/>
              <a:rect l="l" t="t" r="r" b="b"/>
              <a:pathLst>
                <a:path w="17199" h="13216" extrusionOk="0">
                  <a:moveTo>
                    <a:pt x="4943" y="1"/>
                  </a:moveTo>
                  <a:cubicBezTo>
                    <a:pt x="4891" y="1"/>
                    <a:pt x="4845" y="27"/>
                    <a:pt x="4804" y="83"/>
                  </a:cubicBezTo>
                  <a:cubicBezTo>
                    <a:pt x="4100" y="1056"/>
                    <a:pt x="6811" y="6813"/>
                    <a:pt x="6983" y="7174"/>
                  </a:cubicBezTo>
                  <a:cubicBezTo>
                    <a:pt x="6760" y="6845"/>
                    <a:pt x="2844" y="1070"/>
                    <a:pt x="2020" y="1070"/>
                  </a:cubicBezTo>
                  <a:cubicBezTo>
                    <a:pt x="1956" y="1070"/>
                    <a:pt x="1911" y="1104"/>
                    <a:pt x="1887" y="1178"/>
                  </a:cubicBezTo>
                  <a:cubicBezTo>
                    <a:pt x="1675" y="1840"/>
                    <a:pt x="3439" y="4284"/>
                    <a:pt x="4781" y="6018"/>
                  </a:cubicBezTo>
                  <a:cubicBezTo>
                    <a:pt x="4789" y="6033"/>
                    <a:pt x="4796" y="6037"/>
                    <a:pt x="4800" y="6041"/>
                  </a:cubicBezTo>
                  <a:cubicBezTo>
                    <a:pt x="5606" y="7067"/>
                    <a:pt x="6256" y="7850"/>
                    <a:pt x="6256" y="7850"/>
                  </a:cubicBezTo>
                  <a:cubicBezTo>
                    <a:pt x="6256" y="7850"/>
                    <a:pt x="1110" y="3166"/>
                    <a:pt x="166" y="3166"/>
                  </a:cubicBezTo>
                  <a:cubicBezTo>
                    <a:pt x="53" y="3166"/>
                    <a:pt x="0" y="3234"/>
                    <a:pt x="25" y="3387"/>
                  </a:cubicBezTo>
                  <a:cubicBezTo>
                    <a:pt x="253" y="4802"/>
                    <a:pt x="5876" y="8961"/>
                    <a:pt x="5876" y="8961"/>
                  </a:cubicBezTo>
                  <a:cubicBezTo>
                    <a:pt x="5876" y="8961"/>
                    <a:pt x="5275" y="12128"/>
                    <a:pt x="7328" y="13028"/>
                  </a:cubicBezTo>
                  <a:cubicBezTo>
                    <a:pt x="7629" y="13160"/>
                    <a:pt x="7914" y="13216"/>
                    <a:pt x="8182" y="13216"/>
                  </a:cubicBezTo>
                  <a:cubicBezTo>
                    <a:pt x="9755" y="13216"/>
                    <a:pt x="10735" y="11284"/>
                    <a:pt x="10735" y="11284"/>
                  </a:cubicBezTo>
                  <a:cubicBezTo>
                    <a:pt x="10735" y="11284"/>
                    <a:pt x="10761" y="11295"/>
                    <a:pt x="10811" y="11310"/>
                  </a:cubicBezTo>
                  <a:cubicBezTo>
                    <a:pt x="11361" y="11469"/>
                    <a:pt x="14492" y="12387"/>
                    <a:pt x="16139" y="12387"/>
                  </a:cubicBezTo>
                  <a:cubicBezTo>
                    <a:pt x="16782" y="12387"/>
                    <a:pt x="17199" y="12248"/>
                    <a:pt x="17148" y="11869"/>
                  </a:cubicBezTo>
                  <a:cubicBezTo>
                    <a:pt x="16978" y="10493"/>
                    <a:pt x="11598" y="10359"/>
                    <a:pt x="11024" y="10348"/>
                  </a:cubicBezTo>
                  <a:lnTo>
                    <a:pt x="11028" y="10345"/>
                  </a:lnTo>
                  <a:lnTo>
                    <a:pt x="11089" y="10333"/>
                  </a:lnTo>
                  <a:cubicBezTo>
                    <a:pt x="11891" y="10181"/>
                    <a:pt x="16814" y="9204"/>
                    <a:pt x="16350" y="8261"/>
                  </a:cubicBezTo>
                  <a:cubicBezTo>
                    <a:pt x="16243" y="8045"/>
                    <a:pt x="15932" y="7960"/>
                    <a:pt x="15505" y="7960"/>
                  </a:cubicBezTo>
                  <a:cubicBezTo>
                    <a:pt x="13998" y="7960"/>
                    <a:pt x="11054" y="9024"/>
                    <a:pt x="10621" y="9181"/>
                  </a:cubicBezTo>
                  <a:cubicBezTo>
                    <a:pt x="11115" y="8938"/>
                    <a:pt x="15708" y="6668"/>
                    <a:pt x="14864" y="5702"/>
                  </a:cubicBezTo>
                  <a:cubicBezTo>
                    <a:pt x="14753" y="5575"/>
                    <a:pt x="14593" y="5520"/>
                    <a:pt x="14398" y="5520"/>
                  </a:cubicBezTo>
                  <a:cubicBezTo>
                    <a:pt x="13024" y="5520"/>
                    <a:pt x="9913" y="8273"/>
                    <a:pt x="9913" y="8273"/>
                  </a:cubicBezTo>
                  <a:cubicBezTo>
                    <a:pt x="9913" y="8273"/>
                    <a:pt x="13518" y="3801"/>
                    <a:pt x="12256" y="2828"/>
                  </a:cubicBezTo>
                  <a:cubicBezTo>
                    <a:pt x="12160" y="2754"/>
                    <a:pt x="12059" y="2719"/>
                    <a:pt x="11955" y="2719"/>
                  </a:cubicBezTo>
                  <a:cubicBezTo>
                    <a:pt x="10732" y="2719"/>
                    <a:pt x="9045" y="7443"/>
                    <a:pt x="8933" y="7748"/>
                  </a:cubicBezTo>
                  <a:cubicBezTo>
                    <a:pt x="8981" y="7348"/>
                    <a:pt x="9720" y="687"/>
                    <a:pt x="8801" y="687"/>
                  </a:cubicBezTo>
                  <a:cubicBezTo>
                    <a:pt x="8775" y="687"/>
                    <a:pt x="8748" y="692"/>
                    <a:pt x="8720" y="703"/>
                  </a:cubicBezTo>
                  <a:cubicBezTo>
                    <a:pt x="7686" y="1090"/>
                    <a:pt x="7978" y="6915"/>
                    <a:pt x="8001" y="7341"/>
                  </a:cubicBezTo>
                  <a:cubicBezTo>
                    <a:pt x="7876" y="6933"/>
                    <a:pt x="5777" y="1"/>
                    <a:pt x="4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61"/>
            <p:cNvSpPr/>
            <p:nvPr/>
          </p:nvSpPr>
          <p:spPr>
            <a:xfrm>
              <a:off x="5620113" y="2136826"/>
              <a:ext cx="904710" cy="528655"/>
            </a:xfrm>
            <a:custGeom>
              <a:avLst/>
              <a:gdLst/>
              <a:ahLst/>
              <a:cxnLst/>
              <a:rect l="l" t="t" r="r" b="b"/>
              <a:pathLst>
                <a:path w="17199" h="10050" extrusionOk="0">
                  <a:moveTo>
                    <a:pt x="166" y="0"/>
                  </a:moveTo>
                  <a:cubicBezTo>
                    <a:pt x="53" y="0"/>
                    <a:pt x="0" y="68"/>
                    <a:pt x="25" y="221"/>
                  </a:cubicBezTo>
                  <a:cubicBezTo>
                    <a:pt x="253" y="1636"/>
                    <a:pt x="5876" y="5795"/>
                    <a:pt x="5876" y="5795"/>
                  </a:cubicBezTo>
                  <a:cubicBezTo>
                    <a:pt x="5876" y="5795"/>
                    <a:pt x="5275" y="8962"/>
                    <a:pt x="7328" y="9862"/>
                  </a:cubicBezTo>
                  <a:cubicBezTo>
                    <a:pt x="7629" y="9994"/>
                    <a:pt x="7914" y="10050"/>
                    <a:pt x="8182" y="10050"/>
                  </a:cubicBezTo>
                  <a:cubicBezTo>
                    <a:pt x="9755" y="10050"/>
                    <a:pt x="10735" y="8118"/>
                    <a:pt x="10735" y="8118"/>
                  </a:cubicBezTo>
                  <a:cubicBezTo>
                    <a:pt x="10735" y="8118"/>
                    <a:pt x="10761" y="8129"/>
                    <a:pt x="10811" y="8144"/>
                  </a:cubicBezTo>
                  <a:cubicBezTo>
                    <a:pt x="11361" y="8303"/>
                    <a:pt x="14492" y="9221"/>
                    <a:pt x="16139" y="9221"/>
                  </a:cubicBezTo>
                  <a:cubicBezTo>
                    <a:pt x="16782" y="9221"/>
                    <a:pt x="17199" y="9082"/>
                    <a:pt x="17148" y="8703"/>
                  </a:cubicBezTo>
                  <a:cubicBezTo>
                    <a:pt x="16978" y="7327"/>
                    <a:pt x="11598" y="7193"/>
                    <a:pt x="11024" y="7182"/>
                  </a:cubicBezTo>
                  <a:cubicBezTo>
                    <a:pt x="11018" y="7181"/>
                    <a:pt x="11012" y="7181"/>
                    <a:pt x="11008" y="7181"/>
                  </a:cubicBezTo>
                  <a:cubicBezTo>
                    <a:pt x="10999" y="7181"/>
                    <a:pt x="10994" y="7182"/>
                    <a:pt x="10986" y="7182"/>
                  </a:cubicBezTo>
                  <a:lnTo>
                    <a:pt x="10975" y="7186"/>
                  </a:lnTo>
                  <a:cubicBezTo>
                    <a:pt x="10975" y="7186"/>
                    <a:pt x="11112" y="6270"/>
                    <a:pt x="10571" y="6034"/>
                  </a:cubicBezTo>
                  <a:cubicBezTo>
                    <a:pt x="10543" y="6021"/>
                    <a:pt x="10512" y="6015"/>
                    <a:pt x="10479" y="6015"/>
                  </a:cubicBezTo>
                  <a:cubicBezTo>
                    <a:pt x="9888" y="6015"/>
                    <a:pt x="8662" y="7923"/>
                    <a:pt x="8662" y="7923"/>
                  </a:cubicBezTo>
                  <a:cubicBezTo>
                    <a:pt x="8662" y="7923"/>
                    <a:pt x="9743" y="5749"/>
                    <a:pt x="9294" y="5308"/>
                  </a:cubicBezTo>
                  <a:cubicBezTo>
                    <a:pt x="9260" y="5276"/>
                    <a:pt x="9223" y="5260"/>
                    <a:pt x="9182" y="5260"/>
                  </a:cubicBezTo>
                  <a:cubicBezTo>
                    <a:pt x="8698" y="5260"/>
                    <a:pt x="7751" y="7369"/>
                    <a:pt x="7667" y="7558"/>
                  </a:cubicBezTo>
                  <a:cubicBezTo>
                    <a:pt x="7709" y="7346"/>
                    <a:pt x="8237" y="4673"/>
                    <a:pt x="7807" y="4521"/>
                  </a:cubicBezTo>
                  <a:cubicBezTo>
                    <a:pt x="7794" y="4516"/>
                    <a:pt x="7780" y="4513"/>
                    <a:pt x="7765" y="4513"/>
                  </a:cubicBezTo>
                  <a:cubicBezTo>
                    <a:pt x="7421" y="4513"/>
                    <a:pt x="7033" y="5985"/>
                    <a:pt x="6872" y="6642"/>
                  </a:cubicBezTo>
                  <a:cubicBezTo>
                    <a:pt x="6925" y="6087"/>
                    <a:pt x="6256" y="4684"/>
                    <a:pt x="6256" y="4684"/>
                  </a:cubicBezTo>
                  <a:cubicBezTo>
                    <a:pt x="6256" y="4684"/>
                    <a:pt x="1110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61"/>
            <p:cNvSpPr/>
            <p:nvPr/>
          </p:nvSpPr>
          <p:spPr>
            <a:xfrm>
              <a:off x="3925411" y="3049905"/>
              <a:ext cx="1751611" cy="670524"/>
            </a:xfrm>
            <a:custGeom>
              <a:avLst/>
              <a:gdLst/>
              <a:ahLst/>
              <a:cxnLst/>
              <a:rect l="l" t="t" r="r" b="b"/>
              <a:pathLst>
                <a:path w="33299" h="12747" extrusionOk="0">
                  <a:moveTo>
                    <a:pt x="7994" y="1"/>
                  </a:moveTo>
                  <a:cubicBezTo>
                    <a:pt x="5527" y="1"/>
                    <a:pt x="2864" y="244"/>
                    <a:pt x="1" y="797"/>
                  </a:cubicBezTo>
                  <a:lnTo>
                    <a:pt x="142" y="1527"/>
                  </a:lnTo>
                  <a:cubicBezTo>
                    <a:pt x="2959" y="983"/>
                    <a:pt x="5576" y="744"/>
                    <a:pt x="8000" y="744"/>
                  </a:cubicBezTo>
                  <a:cubicBezTo>
                    <a:pt x="25097" y="744"/>
                    <a:pt x="32584" y="12610"/>
                    <a:pt x="32667" y="12747"/>
                  </a:cubicBezTo>
                  <a:lnTo>
                    <a:pt x="33299" y="12359"/>
                  </a:lnTo>
                  <a:cubicBezTo>
                    <a:pt x="33212" y="12219"/>
                    <a:pt x="25506" y="1"/>
                    <a:pt x="7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61"/>
            <p:cNvSpPr/>
            <p:nvPr/>
          </p:nvSpPr>
          <p:spPr>
            <a:xfrm>
              <a:off x="3871651" y="2937599"/>
              <a:ext cx="1195234" cy="532863"/>
            </a:xfrm>
            <a:custGeom>
              <a:avLst/>
              <a:gdLst/>
              <a:ahLst/>
              <a:cxnLst/>
              <a:rect l="l" t="t" r="r" b="b"/>
              <a:pathLst>
                <a:path w="22722" h="10130" extrusionOk="0">
                  <a:moveTo>
                    <a:pt x="10750" y="0"/>
                  </a:moveTo>
                  <a:cubicBezTo>
                    <a:pt x="7638" y="0"/>
                    <a:pt x="4017" y="947"/>
                    <a:pt x="1" y="3631"/>
                  </a:cubicBezTo>
                  <a:cubicBezTo>
                    <a:pt x="27" y="3624"/>
                    <a:pt x="50" y="3616"/>
                    <a:pt x="77" y="3604"/>
                  </a:cubicBezTo>
                  <a:cubicBezTo>
                    <a:pt x="110" y="3598"/>
                    <a:pt x="148" y="3595"/>
                    <a:pt x="190" y="3595"/>
                  </a:cubicBezTo>
                  <a:cubicBezTo>
                    <a:pt x="336" y="3595"/>
                    <a:pt x="533" y="3632"/>
                    <a:pt x="746" y="3688"/>
                  </a:cubicBezTo>
                  <a:cubicBezTo>
                    <a:pt x="822" y="3711"/>
                    <a:pt x="898" y="3730"/>
                    <a:pt x="970" y="3757"/>
                  </a:cubicBezTo>
                  <a:cubicBezTo>
                    <a:pt x="1525" y="3927"/>
                    <a:pt x="2126" y="4178"/>
                    <a:pt x="2300" y="4239"/>
                  </a:cubicBezTo>
                  <a:cubicBezTo>
                    <a:pt x="2403" y="4278"/>
                    <a:pt x="2514" y="4312"/>
                    <a:pt x="2616" y="4350"/>
                  </a:cubicBezTo>
                  <a:lnTo>
                    <a:pt x="2624" y="4354"/>
                  </a:lnTo>
                  <a:cubicBezTo>
                    <a:pt x="2802" y="4418"/>
                    <a:pt x="2989" y="4479"/>
                    <a:pt x="3164" y="4552"/>
                  </a:cubicBezTo>
                  <a:lnTo>
                    <a:pt x="3175" y="4559"/>
                  </a:lnTo>
                  <a:cubicBezTo>
                    <a:pt x="4206" y="4954"/>
                    <a:pt x="5183" y="5438"/>
                    <a:pt x="6129" y="5966"/>
                  </a:cubicBezTo>
                  <a:cubicBezTo>
                    <a:pt x="6418" y="6129"/>
                    <a:pt x="6715" y="6304"/>
                    <a:pt x="7000" y="6475"/>
                  </a:cubicBezTo>
                  <a:cubicBezTo>
                    <a:pt x="7920" y="7026"/>
                    <a:pt x="8821" y="7612"/>
                    <a:pt x="9742" y="8201"/>
                  </a:cubicBezTo>
                  <a:cubicBezTo>
                    <a:pt x="9810" y="8243"/>
                    <a:pt x="9870" y="8284"/>
                    <a:pt x="9942" y="8326"/>
                  </a:cubicBezTo>
                  <a:cubicBezTo>
                    <a:pt x="10182" y="8482"/>
                    <a:pt x="10433" y="8635"/>
                    <a:pt x="10684" y="8779"/>
                  </a:cubicBezTo>
                  <a:cubicBezTo>
                    <a:pt x="12173" y="9617"/>
                    <a:pt x="13724" y="10130"/>
                    <a:pt x="15382" y="10130"/>
                  </a:cubicBezTo>
                  <a:cubicBezTo>
                    <a:pt x="15960" y="10130"/>
                    <a:pt x="16550" y="10068"/>
                    <a:pt x="17155" y="9935"/>
                  </a:cubicBezTo>
                  <a:cubicBezTo>
                    <a:pt x="18451" y="9653"/>
                    <a:pt x="19737" y="9076"/>
                    <a:pt x="20771" y="8221"/>
                  </a:cubicBezTo>
                  <a:cubicBezTo>
                    <a:pt x="20881" y="8133"/>
                    <a:pt x="20988" y="8038"/>
                    <a:pt x="21090" y="7947"/>
                  </a:cubicBezTo>
                  <a:cubicBezTo>
                    <a:pt x="21451" y="7605"/>
                    <a:pt x="21778" y="7228"/>
                    <a:pt x="22052" y="6814"/>
                  </a:cubicBezTo>
                  <a:cubicBezTo>
                    <a:pt x="22074" y="6779"/>
                    <a:pt x="22097" y="6749"/>
                    <a:pt x="22113" y="6715"/>
                  </a:cubicBezTo>
                  <a:cubicBezTo>
                    <a:pt x="22238" y="6528"/>
                    <a:pt x="22341" y="6338"/>
                    <a:pt x="22432" y="6129"/>
                  </a:cubicBezTo>
                  <a:cubicBezTo>
                    <a:pt x="22448" y="6122"/>
                    <a:pt x="22448" y="6114"/>
                    <a:pt x="22448" y="6095"/>
                  </a:cubicBezTo>
                  <a:cubicBezTo>
                    <a:pt x="22516" y="5962"/>
                    <a:pt x="22580" y="5825"/>
                    <a:pt x="22626" y="5673"/>
                  </a:cubicBezTo>
                  <a:cubicBezTo>
                    <a:pt x="22637" y="5666"/>
                    <a:pt x="22645" y="5661"/>
                    <a:pt x="22641" y="5650"/>
                  </a:cubicBezTo>
                  <a:cubicBezTo>
                    <a:pt x="22668" y="5578"/>
                    <a:pt x="22699" y="5498"/>
                    <a:pt x="22721" y="5426"/>
                  </a:cubicBezTo>
                  <a:cubicBezTo>
                    <a:pt x="22721" y="5426"/>
                    <a:pt x="18198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61"/>
            <p:cNvSpPr/>
            <p:nvPr/>
          </p:nvSpPr>
          <p:spPr>
            <a:xfrm>
              <a:off x="3871651" y="2996514"/>
              <a:ext cx="1195234" cy="226349"/>
            </a:xfrm>
            <a:custGeom>
              <a:avLst/>
              <a:gdLst/>
              <a:ahLst/>
              <a:cxnLst/>
              <a:rect l="l" t="t" r="r" b="b"/>
              <a:pathLst>
                <a:path w="22722" h="4303" extrusionOk="0">
                  <a:moveTo>
                    <a:pt x="9884" y="0"/>
                  </a:moveTo>
                  <a:cubicBezTo>
                    <a:pt x="8450" y="0"/>
                    <a:pt x="7017" y="129"/>
                    <a:pt x="5624" y="462"/>
                  </a:cubicBezTo>
                  <a:cubicBezTo>
                    <a:pt x="4632" y="633"/>
                    <a:pt x="3685" y="982"/>
                    <a:pt x="2734" y="1291"/>
                  </a:cubicBezTo>
                  <a:cubicBezTo>
                    <a:pt x="2251" y="1431"/>
                    <a:pt x="1810" y="1679"/>
                    <a:pt x="1354" y="1880"/>
                  </a:cubicBezTo>
                  <a:lnTo>
                    <a:pt x="1" y="2519"/>
                  </a:lnTo>
                  <a:cubicBezTo>
                    <a:pt x="1875" y="1835"/>
                    <a:pt x="3746" y="1165"/>
                    <a:pt x="5704" y="880"/>
                  </a:cubicBezTo>
                  <a:cubicBezTo>
                    <a:pt x="6977" y="638"/>
                    <a:pt x="8272" y="523"/>
                    <a:pt x="9567" y="523"/>
                  </a:cubicBezTo>
                  <a:cubicBezTo>
                    <a:pt x="10239" y="523"/>
                    <a:pt x="10912" y="554"/>
                    <a:pt x="11581" y="614"/>
                  </a:cubicBezTo>
                  <a:cubicBezTo>
                    <a:pt x="13543" y="736"/>
                    <a:pt x="15482" y="1165"/>
                    <a:pt x="17352" y="1789"/>
                  </a:cubicBezTo>
                  <a:cubicBezTo>
                    <a:pt x="17821" y="1941"/>
                    <a:pt x="18280" y="2128"/>
                    <a:pt x="18744" y="2295"/>
                  </a:cubicBezTo>
                  <a:cubicBezTo>
                    <a:pt x="19197" y="2484"/>
                    <a:pt x="19656" y="2679"/>
                    <a:pt x="20102" y="2888"/>
                  </a:cubicBezTo>
                  <a:cubicBezTo>
                    <a:pt x="21006" y="3295"/>
                    <a:pt x="21877" y="3770"/>
                    <a:pt x="22721" y="4302"/>
                  </a:cubicBezTo>
                  <a:cubicBezTo>
                    <a:pt x="21162" y="3051"/>
                    <a:pt x="19368" y="2105"/>
                    <a:pt x="17493" y="1386"/>
                  </a:cubicBezTo>
                  <a:cubicBezTo>
                    <a:pt x="15619" y="668"/>
                    <a:pt x="13630" y="230"/>
                    <a:pt x="11627" y="59"/>
                  </a:cubicBezTo>
                  <a:cubicBezTo>
                    <a:pt x="11047" y="22"/>
                    <a:pt x="10466" y="0"/>
                    <a:pt x="9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61"/>
            <p:cNvSpPr/>
            <p:nvPr/>
          </p:nvSpPr>
          <p:spPr>
            <a:xfrm>
              <a:off x="3910840" y="3078048"/>
              <a:ext cx="1151995" cy="157965"/>
            </a:xfrm>
            <a:custGeom>
              <a:avLst/>
              <a:gdLst/>
              <a:ahLst/>
              <a:cxnLst/>
              <a:rect l="l" t="t" r="r" b="b"/>
              <a:pathLst>
                <a:path w="21900" h="3003" extrusionOk="0">
                  <a:moveTo>
                    <a:pt x="6956" y="0"/>
                  </a:moveTo>
                  <a:cubicBezTo>
                    <a:pt x="6209" y="0"/>
                    <a:pt x="5463" y="27"/>
                    <a:pt x="4719" y="87"/>
                  </a:cubicBezTo>
                  <a:cubicBezTo>
                    <a:pt x="3126" y="243"/>
                    <a:pt x="1533" y="527"/>
                    <a:pt x="1" y="1018"/>
                  </a:cubicBezTo>
                  <a:cubicBezTo>
                    <a:pt x="77" y="1041"/>
                    <a:pt x="153" y="1060"/>
                    <a:pt x="225" y="1087"/>
                  </a:cubicBezTo>
                  <a:cubicBezTo>
                    <a:pt x="1720" y="775"/>
                    <a:pt x="3229" y="592"/>
                    <a:pt x="4745" y="516"/>
                  </a:cubicBezTo>
                  <a:cubicBezTo>
                    <a:pt x="5227" y="501"/>
                    <a:pt x="5709" y="492"/>
                    <a:pt x="6190" y="492"/>
                  </a:cubicBezTo>
                  <a:cubicBezTo>
                    <a:pt x="7661" y="492"/>
                    <a:pt x="9129" y="568"/>
                    <a:pt x="10593" y="725"/>
                  </a:cubicBezTo>
                  <a:cubicBezTo>
                    <a:pt x="12532" y="912"/>
                    <a:pt x="14467" y="1254"/>
                    <a:pt x="16379" y="1638"/>
                  </a:cubicBezTo>
                  <a:cubicBezTo>
                    <a:pt x="17341" y="1828"/>
                    <a:pt x="18299" y="2041"/>
                    <a:pt x="19246" y="2289"/>
                  </a:cubicBezTo>
                  <a:cubicBezTo>
                    <a:pt x="20132" y="2505"/>
                    <a:pt x="21014" y="2737"/>
                    <a:pt x="21881" y="3003"/>
                  </a:cubicBezTo>
                  <a:cubicBezTo>
                    <a:pt x="21892" y="2996"/>
                    <a:pt x="21900" y="2991"/>
                    <a:pt x="21896" y="2980"/>
                  </a:cubicBezTo>
                  <a:cubicBezTo>
                    <a:pt x="20151" y="2224"/>
                    <a:pt x="18318" y="1699"/>
                    <a:pt x="16479" y="1224"/>
                  </a:cubicBezTo>
                  <a:cubicBezTo>
                    <a:pt x="14558" y="745"/>
                    <a:pt x="12615" y="402"/>
                    <a:pt x="10650" y="178"/>
                  </a:cubicBezTo>
                  <a:cubicBezTo>
                    <a:pt x="9423" y="72"/>
                    <a:pt x="8189" y="0"/>
                    <a:pt x="6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61"/>
            <p:cNvSpPr/>
            <p:nvPr/>
          </p:nvSpPr>
          <p:spPr>
            <a:xfrm>
              <a:off x="4009681" y="3165947"/>
              <a:ext cx="1042792" cy="94106"/>
            </a:xfrm>
            <a:custGeom>
              <a:avLst/>
              <a:gdLst/>
              <a:ahLst/>
              <a:cxnLst/>
              <a:rect l="l" t="t" r="r" b="b"/>
              <a:pathLst>
                <a:path w="19824" h="1789" extrusionOk="0">
                  <a:moveTo>
                    <a:pt x="1247" y="0"/>
                  </a:moveTo>
                  <a:cubicBezTo>
                    <a:pt x="832" y="0"/>
                    <a:pt x="416" y="4"/>
                    <a:pt x="0" y="13"/>
                  </a:cubicBezTo>
                  <a:cubicBezTo>
                    <a:pt x="178" y="77"/>
                    <a:pt x="365" y="138"/>
                    <a:pt x="540" y="211"/>
                  </a:cubicBezTo>
                  <a:lnTo>
                    <a:pt x="551" y="218"/>
                  </a:lnTo>
                  <a:lnTo>
                    <a:pt x="3863" y="465"/>
                  </a:lnTo>
                  <a:cubicBezTo>
                    <a:pt x="5669" y="609"/>
                    <a:pt x="7478" y="732"/>
                    <a:pt x="9285" y="902"/>
                  </a:cubicBezTo>
                  <a:cubicBezTo>
                    <a:pt x="11090" y="1028"/>
                    <a:pt x="12893" y="1199"/>
                    <a:pt x="14702" y="1351"/>
                  </a:cubicBezTo>
                  <a:lnTo>
                    <a:pt x="19808" y="1788"/>
                  </a:lnTo>
                  <a:cubicBezTo>
                    <a:pt x="19824" y="1781"/>
                    <a:pt x="19824" y="1773"/>
                    <a:pt x="19824" y="1754"/>
                  </a:cubicBezTo>
                  <a:cubicBezTo>
                    <a:pt x="18139" y="1420"/>
                    <a:pt x="16443" y="1165"/>
                    <a:pt x="14748" y="929"/>
                  </a:cubicBezTo>
                  <a:cubicBezTo>
                    <a:pt x="12942" y="690"/>
                    <a:pt x="11136" y="518"/>
                    <a:pt x="9326" y="347"/>
                  </a:cubicBezTo>
                  <a:cubicBezTo>
                    <a:pt x="7516" y="221"/>
                    <a:pt x="5703" y="93"/>
                    <a:pt x="3886" y="43"/>
                  </a:cubicBezTo>
                  <a:cubicBezTo>
                    <a:pt x="3005" y="17"/>
                    <a:pt x="2126" y="0"/>
                    <a:pt x="1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61"/>
            <p:cNvSpPr/>
            <p:nvPr/>
          </p:nvSpPr>
          <p:spPr>
            <a:xfrm>
              <a:off x="4194053" y="3251374"/>
              <a:ext cx="840798" cy="73065"/>
            </a:xfrm>
            <a:custGeom>
              <a:avLst/>
              <a:gdLst/>
              <a:ahLst/>
              <a:cxnLst/>
              <a:rect l="l" t="t" r="r" b="b"/>
              <a:pathLst>
                <a:path w="15984" h="1389" extrusionOk="0">
                  <a:moveTo>
                    <a:pt x="0" y="1"/>
                  </a:moveTo>
                  <a:lnTo>
                    <a:pt x="0" y="1"/>
                  </a:lnTo>
                  <a:cubicBezTo>
                    <a:pt x="289" y="164"/>
                    <a:pt x="586" y="339"/>
                    <a:pt x="871" y="510"/>
                  </a:cubicBezTo>
                  <a:lnTo>
                    <a:pt x="1487" y="624"/>
                  </a:lnTo>
                  <a:cubicBezTo>
                    <a:pt x="3160" y="887"/>
                    <a:pt x="4844" y="1096"/>
                    <a:pt x="6532" y="1244"/>
                  </a:cubicBezTo>
                  <a:cubicBezTo>
                    <a:pt x="7763" y="1329"/>
                    <a:pt x="8994" y="1389"/>
                    <a:pt x="10228" y="1389"/>
                  </a:cubicBezTo>
                  <a:cubicBezTo>
                    <a:pt x="10694" y="1389"/>
                    <a:pt x="11160" y="1380"/>
                    <a:pt x="11627" y="1361"/>
                  </a:cubicBezTo>
                  <a:cubicBezTo>
                    <a:pt x="13064" y="1293"/>
                    <a:pt x="14517" y="1187"/>
                    <a:pt x="15923" y="849"/>
                  </a:cubicBezTo>
                  <a:cubicBezTo>
                    <a:pt x="15945" y="814"/>
                    <a:pt x="15968" y="784"/>
                    <a:pt x="15984" y="750"/>
                  </a:cubicBezTo>
                  <a:lnTo>
                    <a:pt x="15984" y="750"/>
                  </a:lnTo>
                  <a:cubicBezTo>
                    <a:pt x="14789" y="904"/>
                    <a:pt x="13584" y="940"/>
                    <a:pt x="12385" y="940"/>
                  </a:cubicBezTo>
                  <a:cubicBezTo>
                    <a:pt x="12131" y="940"/>
                    <a:pt x="11877" y="939"/>
                    <a:pt x="11623" y="936"/>
                  </a:cubicBezTo>
                  <a:cubicBezTo>
                    <a:pt x="9939" y="913"/>
                    <a:pt x="8251" y="849"/>
                    <a:pt x="6578" y="693"/>
                  </a:cubicBezTo>
                  <a:cubicBezTo>
                    <a:pt x="4897" y="586"/>
                    <a:pt x="3225" y="377"/>
                    <a:pt x="1548" y="1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61"/>
            <p:cNvSpPr/>
            <p:nvPr/>
          </p:nvSpPr>
          <p:spPr>
            <a:xfrm>
              <a:off x="4384054" y="3355580"/>
              <a:ext cx="596986" cy="67489"/>
            </a:xfrm>
            <a:custGeom>
              <a:avLst/>
              <a:gdLst/>
              <a:ahLst/>
              <a:cxnLst/>
              <a:rect l="l" t="t" r="r" b="b"/>
              <a:pathLst>
                <a:path w="11349" h="1283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0456" y="198"/>
                    <a:pt x="9554" y="361"/>
                    <a:pt x="8650" y="475"/>
                  </a:cubicBezTo>
                  <a:cubicBezTo>
                    <a:pt x="7444" y="631"/>
                    <a:pt x="6232" y="726"/>
                    <a:pt x="5023" y="731"/>
                  </a:cubicBezTo>
                  <a:cubicBezTo>
                    <a:pt x="4904" y="733"/>
                    <a:pt x="4785" y="734"/>
                    <a:pt x="4666" y="734"/>
                  </a:cubicBezTo>
                  <a:cubicBezTo>
                    <a:pt x="3573" y="734"/>
                    <a:pt x="2484" y="641"/>
                    <a:pt x="1407" y="491"/>
                  </a:cubicBezTo>
                  <a:lnTo>
                    <a:pt x="506" y="361"/>
                  </a:lnTo>
                  <a:lnTo>
                    <a:pt x="1" y="255"/>
                  </a:lnTo>
                  <a:lnTo>
                    <a:pt x="1" y="255"/>
                  </a:lnTo>
                  <a:cubicBezTo>
                    <a:pt x="69" y="297"/>
                    <a:pt x="129" y="338"/>
                    <a:pt x="201" y="380"/>
                  </a:cubicBezTo>
                  <a:cubicBezTo>
                    <a:pt x="441" y="536"/>
                    <a:pt x="692" y="689"/>
                    <a:pt x="943" y="833"/>
                  </a:cubicBezTo>
                  <a:cubicBezTo>
                    <a:pt x="1068" y="859"/>
                    <a:pt x="1201" y="891"/>
                    <a:pt x="1331" y="913"/>
                  </a:cubicBezTo>
                  <a:cubicBezTo>
                    <a:pt x="2489" y="1170"/>
                    <a:pt x="3676" y="1283"/>
                    <a:pt x="4860" y="1283"/>
                  </a:cubicBezTo>
                  <a:cubicBezTo>
                    <a:pt x="4915" y="1283"/>
                    <a:pt x="4971" y="1282"/>
                    <a:pt x="5026" y="1282"/>
                  </a:cubicBezTo>
                  <a:cubicBezTo>
                    <a:pt x="6269" y="1274"/>
                    <a:pt x="7509" y="1160"/>
                    <a:pt x="8718" y="901"/>
                  </a:cubicBezTo>
                  <a:cubicBezTo>
                    <a:pt x="9505" y="734"/>
                    <a:pt x="10277" y="536"/>
                    <a:pt x="11030" y="275"/>
                  </a:cubicBezTo>
                  <a:cubicBezTo>
                    <a:pt x="11140" y="187"/>
                    <a:pt x="11247" y="92"/>
                    <a:pt x="1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61"/>
            <p:cNvSpPr/>
            <p:nvPr/>
          </p:nvSpPr>
          <p:spPr>
            <a:xfrm>
              <a:off x="3758450" y="1353203"/>
              <a:ext cx="985192" cy="629231"/>
            </a:xfrm>
            <a:custGeom>
              <a:avLst/>
              <a:gdLst/>
              <a:ahLst/>
              <a:cxnLst/>
              <a:rect l="l" t="t" r="r" b="b"/>
              <a:pathLst>
                <a:path w="18729" h="11962" extrusionOk="0">
                  <a:moveTo>
                    <a:pt x="3333" y="0"/>
                  </a:moveTo>
                  <a:cubicBezTo>
                    <a:pt x="2929" y="0"/>
                    <a:pt x="2516" y="13"/>
                    <a:pt x="2092" y="40"/>
                  </a:cubicBezTo>
                  <a:cubicBezTo>
                    <a:pt x="2088" y="32"/>
                    <a:pt x="2084" y="30"/>
                    <a:pt x="2078" y="30"/>
                  </a:cubicBezTo>
                  <a:cubicBezTo>
                    <a:pt x="2071" y="30"/>
                    <a:pt x="2062" y="33"/>
                    <a:pt x="2050" y="35"/>
                  </a:cubicBezTo>
                  <a:cubicBezTo>
                    <a:pt x="1776" y="47"/>
                    <a:pt x="1499" y="77"/>
                    <a:pt x="1218" y="100"/>
                  </a:cubicBezTo>
                  <a:cubicBezTo>
                    <a:pt x="1218" y="100"/>
                    <a:pt x="1215" y="105"/>
                    <a:pt x="1210" y="105"/>
                  </a:cubicBezTo>
                  <a:cubicBezTo>
                    <a:pt x="1209" y="105"/>
                    <a:pt x="1207" y="104"/>
                    <a:pt x="1206" y="103"/>
                  </a:cubicBezTo>
                  <a:cubicBezTo>
                    <a:pt x="822" y="145"/>
                    <a:pt x="411" y="195"/>
                    <a:pt x="0" y="268"/>
                  </a:cubicBezTo>
                  <a:cubicBezTo>
                    <a:pt x="191" y="313"/>
                    <a:pt x="1023" y="484"/>
                    <a:pt x="2153" y="948"/>
                  </a:cubicBezTo>
                  <a:cubicBezTo>
                    <a:pt x="2157" y="952"/>
                    <a:pt x="2164" y="956"/>
                    <a:pt x="2164" y="956"/>
                  </a:cubicBezTo>
                  <a:cubicBezTo>
                    <a:pt x="2555" y="1119"/>
                    <a:pt x="2985" y="1309"/>
                    <a:pt x="3434" y="1552"/>
                  </a:cubicBezTo>
                  <a:lnTo>
                    <a:pt x="3438" y="1556"/>
                  </a:lnTo>
                  <a:cubicBezTo>
                    <a:pt x="4571" y="2153"/>
                    <a:pt x="5837" y="3009"/>
                    <a:pt x="6993" y="4225"/>
                  </a:cubicBezTo>
                  <a:cubicBezTo>
                    <a:pt x="7300" y="4548"/>
                    <a:pt x="7597" y="4899"/>
                    <a:pt x="7882" y="5274"/>
                  </a:cubicBezTo>
                  <a:cubicBezTo>
                    <a:pt x="8076" y="5525"/>
                    <a:pt x="8262" y="5788"/>
                    <a:pt x="8444" y="6066"/>
                  </a:cubicBezTo>
                  <a:cubicBezTo>
                    <a:pt x="10977" y="9951"/>
                    <a:pt x="14216" y="11555"/>
                    <a:pt x="16844" y="11894"/>
                  </a:cubicBezTo>
                  <a:cubicBezTo>
                    <a:pt x="16873" y="11894"/>
                    <a:pt x="16901" y="11899"/>
                    <a:pt x="16927" y="11899"/>
                  </a:cubicBezTo>
                  <a:cubicBezTo>
                    <a:pt x="16935" y="11899"/>
                    <a:pt x="16942" y="11898"/>
                    <a:pt x="16950" y="11897"/>
                  </a:cubicBezTo>
                  <a:cubicBezTo>
                    <a:pt x="17262" y="11939"/>
                    <a:pt x="17555" y="11958"/>
                    <a:pt x="17847" y="11962"/>
                  </a:cubicBezTo>
                  <a:cubicBezTo>
                    <a:pt x="18155" y="11962"/>
                    <a:pt x="18451" y="11947"/>
                    <a:pt x="18729" y="11916"/>
                  </a:cubicBezTo>
                  <a:cubicBezTo>
                    <a:pt x="18729" y="11916"/>
                    <a:pt x="15604" y="0"/>
                    <a:pt x="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61"/>
            <p:cNvSpPr/>
            <p:nvPr/>
          </p:nvSpPr>
          <p:spPr>
            <a:xfrm>
              <a:off x="3822468" y="1354781"/>
              <a:ext cx="887036" cy="610873"/>
            </a:xfrm>
            <a:custGeom>
              <a:avLst/>
              <a:gdLst/>
              <a:ahLst/>
              <a:cxnLst/>
              <a:rect l="l" t="t" r="r" b="b"/>
              <a:pathLst>
                <a:path w="16863" h="11613" extrusionOk="0">
                  <a:moveTo>
                    <a:pt x="861" y="0"/>
                  </a:moveTo>
                  <a:cubicBezTo>
                    <a:pt x="854" y="0"/>
                    <a:pt x="845" y="3"/>
                    <a:pt x="833" y="5"/>
                  </a:cubicBezTo>
                  <a:cubicBezTo>
                    <a:pt x="559" y="17"/>
                    <a:pt x="282" y="47"/>
                    <a:pt x="1" y="70"/>
                  </a:cubicBezTo>
                  <a:cubicBezTo>
                    <a:pt x="597" y="154"/>
                    <a:pt x="1194" y="229"/>
                    <a:pt x="1775" y="329"/>
                  </a:cubicBezTo>
                  <a:lnTo>
                    <a:pt x="3160" y="629"/>
                  </a:lnTo>
                  <a:cubicBezTo>
                    <a:pt x="3623" y="720"/>
                    <a:pt x="4079" y="819"/>
                    <a:pt x="4528" y="986"/>
                  </a:cubicBezTo>
                  <a:cubicBezTo>
                    <a:pt x="4969" y="1131"/>
                    <a:pt x="5414" y="1275"/>
                    <a:pt x="5867" y="1412"/>
                  </a:cubicBezTo>
                  <a:cubicBezTo>
                    <a:pt x="6308" y="1556"/>
                    <a:pt x="6734" y="1762"/>
                    <a:pt x="7167" y="1937"/>
                  </a:cubicBezTo>
                  <a:cubicBezTo>
                    <a:pt x="7597" y="2112"/>
                    <a:pt x="8030" y="2294"/>
                    <a:pt x="8433" y="2537"/>
                  </a:cubicBezTo>
                  <a:cubicBezTo>
                    <a:pt x="8840" y="2770"/>
                    <a:pt x="9258" y="2975"/>
                    <a:pt x="9654" y="3226"/>
                  </a:cubicBezTo>
                  <a:cubicBezTo>
                    <a:pt x="11254" y="4188"/>
                    <a:pt x="12672" y="5434"/>
                    <a:pt x="13897" y="6838"/>
                  </a:cubicBezTo>
                  <a:cubicBezTo>
                    <a:pt x="15128" y="8248"/>
                    <a:pt x="16155" y="9852"/>
                    <a:pt x="16862" y="11613"/>
                  </a:cubicBezTo>
                  <a:cubicBezTo>
                    <a:pt x="16638" y="10693"/>
                    <a:pt x="16234" y="9819"/>
                    <a:pt x="15813" y="8959"/>
                  </a:cubicBezTo>
                  <a:cubicBezTo>
                    <a:pt x="15345" y="8126"/>
                    <a:pt x="14836" y="7313"/>
                    <a:pt x="14231" y="6568"/>
                  </a:cubicBezTo>
                  <a:cubicBezTo>
                    <a:pt x="13037" y="5069"/>
                    <a:pt x="11570" y="3784"/>
                    <a:pt x="9942" y="2747"/>
                  </a:cubicBezTo>
                  <a:cubicBezTo>
                    <a:pt x="9536" y="2503"/>
                    <a:pt x="9098" y="2298"/>
                    <a:pt x="8673" y="2063"/>
                  </a:cubicBezTo>
                  <a:cubicBezTo>
                    <a:pt x="8259" y="1826"/>
                    <a:pt x="7813" y="1644"/>
                    <a:pt x="7361" y="1477"/>
                  </a:cubicBezTo>
                  <a:cubicBezTo>
                    <a:pt x="6913" y="1298"/>
                    <a:pt x="6479" y="1093"/>
                    <a:pt x="6018" y="956"/>
                  </a:cubicBezTo>
                  <a:cubicBezTo>
                    <a:pt x="5562" y="819"/>
                    <a:pt x="5095" y="694"/>
                    <a:pt x="4635" y="572"/>
                  </a:cubicBezTo>
                  <a:cubicBezTo>
                    <a:pt x="4179" y="431"/>
                    <a:pt x="3703" y="355"/>
                    <a:pt x="3232" y="291"/>
                  </a:cubicBezTo>
                  <a:lnTo>
                    <a:pt x="1817" y="59"/>
                  </a:lnTo>
                  <a:cubicBezTo>
                    <a:pt x="1506" y="32"/>
                    <a:pt x="1191" y="17"/>
                    <a:pt x="875" y="10"/>
                  </a:cubicBezTo>
                  <a:cubicBezTo>
                    <a:pt x="871" y="2"/>
                    <a:pt x="867" y="0"/>
                    <a:pt x="8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61"/>
            <p:cNvSpPr/>
            <p:nvPr/>
          </p:nvSpPr>
          <p:spPr>
            <a:xfrm>
              <a:off x="3872230" y="1403439"/>
              <a:ext cx="825070" cy="578996"/>
            </a:xfrm>
            <a:custGeom>
              <a:avLst/>
              <a:gdLst/>
              <a:ahLst/>
              <a:cxnLst/>
              <a:rect l="l" t="t" r="r" b="b"/>
              <a:pathLst>
                <a:path w="15685" h="11007" extrusionOk="0">
                  <a:moveTo>
                    <a:pt x="1" y="1"/>
                  </a:moveTo>
                  <a:lnTo>
                    <a:pt x="1" y="1"/>
                  </a:lnTo>
                  <a:cubicBezTo>
                    <a:pt x="392" y="164"/>
                    <a:pt x="822" y="354"/>
                    <a:pt x="1271" y="597"/>
                  </a:cubicBezTo>
                  <a:lnTo>
                    <a:pt x="1275" y="601"/>
                  </a:lnTo>
                  <a:cubicBezTo>
                    <a:pt x="1701" y="734"/>
                    <a:pt x="2107" y="879"/>
                    <a:pt x="2522" y="1024"/>
                  </a:cubicBezTo>
                  <a:lnTo>
                    <a:pt x="3179" y="1252"/>
                  </a:lnTo>
                  <a:lnTo>
                    <a:pt x="3822" y="1529"/>
                  </a:lnTo>
                  <a:cubicBezTo>
                    <a:pt x="4244" y="1715"/>
                    <a:pt x="4681" y="1882"/>
                    <a:pt x="5095" y="2091"/>
                  </a:cubicBezTo>
                  <a:cubicBezTo>
                    <a:pt x="5913" y="2525"/>
                    <a:pt x="6738" y="2954"/>
                    <a:pt x="7506" y="3472"/>
                  </a:cubicBezTo>
                  <a:cubicBezTo>
                    <a:pt x="9087" y="4445"/>
                    <a:pt x="10547" y="5601"/>
                    <a:pt x="11916" y="6867"/>
                  </a:cubicBezTo>
                  <a:cubicBezTo>
                    <a:pt x="12600" y="7506"/>
                    <a:pt x="13262" y="8155"/>
                    <a:pt x="13886" y="8852"/>
                  </a:cubicBezTo>
                  <a:cubicBezTo>
                    <a:pt x="14528" y="9532"/>
                    <a:pt x="15118" y="10258"/>
                    <a:pt x="15684" y="11007"/>
                  </a:cubicBezTo>
                  <a:cubicBezTo>
                    <a:pt x="14737" y="9380"/>
                    <a:pt x="13532" y="7913"/>
                    <a:pt x="12212" y="6559"/>
                  </a:cubicBezTo>
                  <a:cubicBezTo>
                    <a:pt x="10889" y="5213"/>
                    <a:pt x="9392" y="4035"/>
                    <a:pt x="7803" y="3000"/>
                  </a:cubicBezTo>
                  <a:cubicBezTo>
                    <a:pt x="6202" y="1985"/>
                    <a:pt x="4468" y="1175"/>
                    <a:pt x="2659" y="620"/>
                  </a:cubicBezTo>
                  <a:cubicBezTo>
                    <a:pt x="1792" y="324"/>
                    <a:pt x="902" y="1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61"/>
            <p:cNvSpPr/>
            <p:nvPr/>
          </p:nvSpPr>
          <p:spPr>
            <a:xfrm>
              <a:off x="4126248" y="1575450"/>
              <a:ext cx="523816" cy="403672"/>
            </a:xfrm>
            <a:custGeom>
              <a:avLst/>
              <a:gdLst/>
              <a:ahLst/>
              <a:cxnLst/>
              <a:rect l="l" t="t" r="r" b="b"/>
              <a:pathLst>
                <a:path w="9958" h="7674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323"/>
                    <a:pt x="605" y="674"/>
                    <a:pt x="890" y="1049"/>
                  </a:cubicBezTo>
                  <a:cubicBezTo>
                    <a:pt x="1628" y="1483"/>
                    <a:pt x="2354" y="1932"/>
                    <a:pt x="3057" y="2411"/>
                  </a:cubicBezTo>
                  <a:cubicBezTo>
                    <a:pt x="4319" y="3259"/>
                    <a:pt x="5551" y="4159"/>
                    <a:pt x="6753" y="5091"/>
                  </a:cubicBezTo>
                  <a:cubicBezTo>
                    <a:pt x="7810" y="5916"/>
                    <a:pt x="8848" y="6772"/>
                    <a:pt x="9852" y="7669"/>
                  </a:cubicBezTo>
                  <a:cubicBezTo>
                    <a:pt x="9881" y="7669"/>
                    <a:pt x="9909" y="7674"/>
                    <a:pt x="9935" y="7674"/>
                  </a:cubicBezTo>
                  <a:cubicBezTo>
                    <a:pt x="9943" y="7674"/>
                    <a:pt x="9950" y="7673"/>
                    <a:pt x="9958" y="7672"/>
                  </a:cubicBezTo>
                  <a:cubicBezTo>
                    <a:pt x="9057" y="6631"/>
                    <a:pt x="8064" y="5680"/>
                    <a:pt x="7023" y="4764"/>
                  </a:cubicBezTo>
                  <a:cubicBezTo>
                    <a:pt x="5871" y="3741"/>
                    <a:pt x="4639" y="2818"/>
                    <a:pt x="3365" y="1946"/>
                  </a:cubicBezTo>
                  <a:cubicBezTo>
                    <a:pt x="2286" y="1228"/>
                    <a:pt x="1168" y="57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61"/>
            <p:cNvSpPr/>
            <p:nvPr/>
          </p:nvSpPr>
          <p:spPr>
            <a:xfrm>
              <a:off x="5077411" y="1455621"/>
              <a:ext cx="544804" cy="1158833"/>
            </a:xfrm>
            <a:custGeom>
              <a:avLst/>
              <a:gdLst/>
              <a:ahLst/>
              <a:cxnLst/>
              <a:rect l="l" t="t" r="r" b="b"/>
              <a:pathLst>
                <a:path w="10357" h="22030" extrusionOk="0">
                  <a:moveTo>
                    <a:pt x="9844" y="1"/>
                  </a:moveTo>
                  <a:cubicBezTo>
                    <a:pt x="0" y="9529"/>
                    <a:pt x="2153" y="21904"/>
                    <a:pt x="2175" y="22029"/>
                  </a:cubicBezTo>
                  <a:lnTo>
                    <a:pt x="2902" y="21893"/>
                  </a:lnTo>
                  <a:cubicBezTo>
                    <a:pt x="2883" y="21775"/>
                    <a:pt x="810" y="9776"/>
                    <a:pt x="10357" y="533"/>
                  </a:cubicBezTo>
                  <a:lnTo>
                    <a:pt x="98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61"/>
            <p:cNvSpPr/>
            <p:nvPr/>
          </p:nvSpPr>
          <p:spPr>
            <a:xfrm>
              <a:off x="4897036" y="1267250"/>
              <a:ext cx="802609" cy="1156992"/>
            </a:xfrm>
            <a:custGeom>
              <a:avLst/>
              <a:gdLst/>
              <a:ahLst/>
              <a:cxnLst/>
              <a:rect l="l" t="t" r="r" b="b"/>
              <a:pathLst>
                <a:path w="15258" h="21995" extrusionOk="0">
                  <a:moveTo>
                    <a:pt x="15257" y="0"/>
                  </a:moveTo>
                  <a:lnTo>
                    <a:pt x="15257" y="0"/>
                  </a:lnTo>
                  <a:cubicBezTo>
                    <a:pt x="0" y="8714"/>
                    <a:pt x="5710" y="21994"/>
                    <a:pt x="5710" y="21994"/>
                  </a:cubicBezTo>
                  <a:cubicBezTo>
                    <a:pt x="6049" y="21957"/>
                    <a:pt x="6372" y="21888"/>
                    <a:pt x="6677" y="21805"/>
                  </a:cubicBezTo>
                  <a:cubicBezTo>
                    <a:pt x="6719" y="21797"/>
                    <a:pt x="6756" y="21785"/>
                    <a:pt x="6802" y="21774"/>
                  </a:cubicBezTo>
                  <a:cubicBezTo>
                    <a:pt x="7247" y="21649"/>
                    <a:pt x="7661" y="21482"/>
                    <a:pt x="8045" y="21276"/>
                  </a:cubicBezTo>
                  <a:cubicBezTo>
                    <a:pt x="8163" y="21211"/>
                    <a:pt x="8277" y="21143"/>
                    <a:pt x="8395" y="21071"/>
                  </a:cubicBezTo>
                  <a:cubicBezTo>
                    <a:pt x="11965" y="18846"/>
                    <a:pt x="12661" y="13296"/>
                    <a:pt x="13045" y="9034"/>
                  </a:cubicBezTo>
                  <a:cubicBezTo>
                    <a:pt x="13056" y="8840"/>
                    <a:pt x="13075" y="8665"/>
                    <a:pt x="13083" y="8486"/>
                  </a:cubicBezTo>
                  <a:cubicBezTo>
                    <a:pt x="13136" y="7942"/>
                    <a:pt x="13174" y="7422"/>
                    <a:pt x="13224" y="6935"/>
                  </a:cubicBezTo>
                  <a:cubicBezTo>
                    <a:pt x="13322" y="5901"/>
                    <a:pt x="13516" y="4882"/>
                    <a:pt x="13798" y="3882"/>
                  </a:cubicBezTo>
                  <a:cubicBezTo>
                    <a:pt x="13850" y="3669"/>
                    <a:pt x="13912" y="3468"/>
                    <a:pt x="13976" y="3266"/>
                  </a:cubicBezTo>
                  <a:cubicBezTo>
                    <a:pt x="14319" y="2144"/>
                    <a:pt x="14756" y="1053"/>
                    <a:pt x="15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61"/>
            <p:cNvSpPr/>
            <p:nvPr/>
          </p:nvSpPr>
          <p:spPr>
            <a:xfrm>
              <a:off x="5176988" y="1267408"/>
              <a:ext cx="522869" cy="1157045"/>
            </a:xfrm>
            <a:custGeom>
              <a:avLst/>
              <a:gdLst/>
              <a:ahLst/>
              <a:cxnLst/>
              <a:rect l="l" t="t" r="r" b="b"/>
              <a:pathLst>
                <a:path w="9940" h="21996" extrusionOk="0">
                  <a:moveTo>
                    <a:pt x="9939" y="1"/>
                  </a:moveTo>
                  <a:lnTo>
                    <a:pt x="9939" y="1"/>
                  </a:lnTo>
                  <a:cubicBezTo>
                    <a:pt x="8312" y="1297"/>
                    <a:pt x="6882" y="2834"/>
                    <a:pt x="5589" y="4468"/>
                  </a:cubicBezTo>
                  <a:cubicBezTo>
                    <a:pt x="4301" y="6111"/>
                    <a:pt x="3206" y="7906"/>
                    <a:pt x="2282" y="9783"/>
                  </a:cubicBezTo>
                  <a:cubicBezTo>
                    <a:pt x="1369" y="11673"/>
                    <a:pt x="758" y="13703"/>
                    <a:pt x="393" y="15760"/>
                  </a:cubicBezTo>
                  <a:cubicBezTo>
                    <a:pt x="1" y="17825"/>
                    <a:pt x="100" y="19946"/>
                    <a:pt x="388" y="21996"/>
                  </a:cubicBezTo>
                  <a:lnTo>
                    <a:pt x="358" y="20440"/>
                  </a:lnTo>
                  <a:lnTo>
                    <a:pt x="339" y="19665"/>
                  </a:lnTo>
                  <a:lnTo>
                    <a:pt x="407" y="18893"/>
                  </a:lnTo>
                  <a:cubicBezTo>
                    <a:pt x="453" y="18380"/>
                    <a:pt x="476" y="17867"/>
                    <a:pt x="533" y="17357"/>
                  </a:cubicBezTo>
                  <a:lnTo>
                    <a:pt x="811" y="15837"/>
                  </a:lnTo>
                  <a:cubicBezTo>
                    <a:pt x="1255" y="13837"/>
                    <a:pt x="1848" y="11856"/>
                    <a:pt x="2784" y="10023"/>
                  </a:cubicBezTo>
                  <a:cubicBezTo>
                    <a:pt x="3650" y="8160"/>
                    <a:pt x="4731" y="6400"/>
                    <a:pt x="5932" y="4723"/>
                  </a:cubicBezTo>
                  <a:cubicBezTo>
                    <a:pt x="6533" y="3887"/>
                    <a:pt x="7163" y="3069"/>
                    <a:pt x="7840" y="2287"/>
                  </a:cubicBezTo>
                  <a:cubicBezTo>
                    <a:pt x="8495" y="1488"/>
                    <a:pt x="9205" y="735"/>
                    <a:pt x="99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61"/>
            <p:cNvSpPr/>
            <p:nvPr/>
          </p:nvSpPr>
          <p:spPr>
            <a:xfrm>
              <a:off x="5248212" y="1438998"/>
              <a:ext cx="384051" cy="975250"/>
            </a:xfrm>
            <a:custGeom>
              <a:avLst/>
              <a:gdLst/>
              <a:ahLst/>
              <a:cxnLst/>
              <a:rect l="l" t="t" r="r" b="b"/>
              <a:pathLst>
                <a:path w="7301" h="18540" extrusionOk="0">
                  <a:moveTo>
                    <a:pt x="7300" y="1"/>
                  </a:moveTo>
                  <a:lnTo>
                    <a:pt x="7300" y="1"/>
                  </a:lnTo>
                  <a:cubicBezTo>
                    <a:pt x="6509" y="849"/>
                    <a:pt x="5779" y="1757"/>
                    <a:pt x="5148" y="2735"/>
                  </a:cubicBezTo>
                  <a:cubicBezTo>
                    <a:pt x="4057" y="4404"/>
                    <a:pt x="3107" y="6179"/>
                    <a:pt x="2369" y="8039"/>
                  </a:cubicBezTo>
                  <a:cubicBezTo>
                    <a:pt x="1658" y="9901"/>
                    <a:pt x="1057" y="11814"/>
                    <a:pt x="654" y="13768"/>
                  </a:cubicBezTo>
                  <a:cubicBezTo>
                    <a:pt x="331" y="15346"/>
                    <a:pt x="88" y="16939"/>
                    <a:pt x="1" y="18540"/>
                  </a:cubicBezTo>
                  <a:cubicBezTo>
                    <a:pt x="43" y="18532"/>
                    <a:pt x="80" y="18520"/>
                    <a:pt x="126" y="18509"/>
                  </a:cubicBezTo>
                  <a:cubicBezTo>
                    <a:pt x="202" y="17920"/>
                    <a:pt x="304" y="17334"/>
                    <a:pt x="426" y="16757"/>
                  </a:cubicBezTo>
                  <a:cubicBezTo>
                    <a:pt x="608" y="15783"/>
                    <a:pt x="822" y="14814"/>
                    <a:pt x="1073" y="13859"/>
                  </a:cubicBezTo>
                  <a:cubicBezTo>
                    <a:pt x="1563" y="11951"/>
                    <a:pt x="2141" y="10065"/>
                    <a:pt x="2886" y="8248"/>
                  </a:cubicBezTo>
                  <a:cubicBezTo>
                    <a:pt x="3574" y="6396"/>
                    <a:pt x="4505" y="4654"/>
                    <a:pt x="5509" y="2971"/>
                  </a:cubicBezTo>
                  <a:lnTo>
                    <a:pt x="6300" y="1720"/>
                  </a:lnTo>
                  <a:cubicBezTo>
                    <a:pt x="6555" y="1339"/>
                    <a:pt x="6848" y="982"/>
                    <a:pt x="7122" y="617"/>
                  </a:cubicBezTo>
                  <a:cubicBezTo>
                    <a:pt x="7174" y="404"/>
                    <a:pt x="7236" y="203"/>
                    <a:pt x="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61"/>
            <p:cNvSpPr/>
            <p:nvPr/>
          </p:nvSpPr>
          <p:spPr>
            <a:xfrm>
              <a:off x="5320225" y="1713637"/>
              <a:ext cx="265064" cy="672839"/>
            </a:xfrm>
            <a:custGeom>
              <a:avLst/>
              <a:gdLst/>
              <a:ahLst/>
              <a:cxnLst/>
              <a:rect l="l" t="t" r="r" b="b"/>
              <a:pathLst>
                <a:path w="5039" h="12791" extrusionOk="0">
                  <a:moveTo>
                    <a:pt x="5038" y="0"/>
                  </a:moveTo>
                  <a:cubicBezTo>
                    <a:pt x="4532" y="867"/>
                    <a:pt x="4075" y="1757"/>
                    <a:pt x="3647" y="2658"/>
                  </a:cubicBezTo>
                  <a:cubicBezTo>
                    <a:pt x="3022" y="3955"/>
                    <a:pt x="2479" y="5278"/>
                    <a:pt x="1962" y="6616"/>
                  </a:cubicBezTo>
                  <a:cubicBezTo>
                    <a:pt x="1471" y="7958"/>
                    <a:pt x="1000" y="9307"/>
                    <a:pt x="593" y="10688"/>
                  </a:cubicBezTo>
                  <a:cubicBezTo>
                    <a:pt x="384" y="11383"/>
                    <a:pt x="183" y="12079"/>
                    <a:pt x="0" y="12790"/>
                  </a:cubicBezTo>
                  <a:cubicBezTo>
                    <a:pt x="118" y="12725"/>
                    <a:pt x="232" y="12657"/>
                    <a:pt x="350" y="12585"/>
                  </a:cubicBezTo>
                  <a:lnTo>
                    <a:pt x="2483" y="6806"/>
                  </a:lnTo>
                  <a:cubicBezTo>
                    <a:pt x="2985" y="5479"/>
                    <a:pt x="3510" y="4152"/>
                    <a:pt x="4034" y="2829"/>
                  </a:cubicBezTo>
                  <a:cubicBezTo>
                    <a:pt x="4345" y="2069"/>
                    <a:pt x="4665" y="1304"/>
                    <a:pt x="5000" y="548"/>
                  </a:cubicBezTo>
                  <a:cubicBezTo>
                    <a:pt x="5011" y="354"/>
                    <a:pt x="5030" y="179"/>
                    <a:pt x="50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61"/>
            <p:cNvSpPr/>
            <p:nvPr/>
          </p:nvSpPr>
          <p:spPr>
            <a:xfrm>
              <a:off x="5618798" y="2940807"/>
              <a:ext cx="990610" cy="650746"/>
            </a:xfrm>
            <a:custGeom>
              <a:avLst/>
              <a:gdLst/>
              <a:ahLst/>
              <a:cxnLst/>
              <a:rect l="l" t="t" r="r" b="b"/>
              <a:pathLst>
                <a:path w="18832" h="12371" extrusionOk="0">
                  <a:moveTo>
                    <a:pt x="18299" y="0"/>
                  </a:moveTo>
                  <a:cubicBezTo>
                    <a:pt x="18229" y="126"/>
                    <a:pt x="12071" y="11631"/>
                    <a:pt x="2746" y="11631"/>
                  </a:cubicBezTo>
                  <a:cubicBezTo>
                    <a:pt x="1912" y="11631"/>
                    <a:pt x="1051" y="11539"/>
                    <a:pt x="168" y="11338"/>
                  </a:cubicBezTo>
                  <a:lnTo>
                    <a:pt x="1" y="12060"/>
                  </a:lnTo>
                  <a:cubicBezTo>
                    <a:pt x="937" y="12273"/>
                    <a:pt x="1846" y="12371"/>
                    <a:pt x="2727" y="12371"/>
                  </a:cubicBezTo>
                  <a:cubicBezTo>
                    <a:pt x="12492" y="12371"/>
                    <a:pt x="18762" y="384"/>
                    <a:pt x="18831" y="255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61"/>
            <p:cNvSpPr/>
            <p:nvPr/>
          </p:nvSpPr>
          <p:spPr>
            <a:xfrm>
              <a:off x="5811166" y="2920608"/>
              <a:ext cx="821020" cy="649851"/>
            </a:xfrm>
            <a:custGeom>
              <a:avLst/>
              <a:gdLst/>
              <a:ahLst/>
              <a:cxnLst/>
              <a:rect l="l" t="t" r="r" b="b"/>
              <a:pathLst>
                <a:path w="15608" h="12354" extrusionOk="0">
                  <a:moveTo>
                    <a:pt x="15608" y="0"/>
                  </a:moveTo>
                  <a:lnTo>
                    <a:pt x="15608" y="0"/>
                  </a:lnTo>
                  <a:cubicBezTo>
                    <a:pt x="15532" y="7"/>
                    <a:pt x="15448" y="23"/>
                    <a:pt x="15376" y="35"/>
                  </a:cubicBezTo>
                  <a:cubicBezTo>
                    <a:pt x="15315" y="42"/>
                    <a:pt x="15255" y="46"/>
                    <a:pt x="15201" y="61"/>
                  </a:cubicBezTo>
                  <a:cubicBezTo>
                    <a:pt x="14350" y="190"/>
                    <a:pt x="13547" y="377"/>
                    <a:pt x="12786" y="623"/>
                  </a:cubicBezTo>
                  <a:cubicBezTo>
                    <a:pt x="12567" y="684"/>
                    <a:pt x="12349" y="757"/>
                    <a:pt x="12144" y="829"/>
                  </a:cubicBezTo>
                  <a:cubicBezTo>
                    <a:pt x="8080" y="2278"/>
                    <a:pt x="5081" y="5087"/>
                    <a:pt x="3077" y="7574"/>
                  </a:cubicBezTo>
                  <a:cubicBezTo>
                    <a:pt x="2514" y="8254"/>
                    <a:pt x="2035" y="8923"/>
                    <a:pt x="1640" y="9524"/>
                  </a:cubicBezTo>
                  <a:cubicBezTo>
                    <a:pt x="1172" y="10220"/>
                    <a:pt x="810" y="10825"/>
                    <a:pt x="548" y="11304"/>
                  </a:cubicBezTo>
                  <a:lnTo>
                    <a:pt x="545" y="11307"/>
                  </a:lnTo>
                  <a:cubicBezTo>
                    <a:pt x="442" y="11490"/>
                    <a:pt x="350" y="11653"/>
                    <a:pt x="278" y="11794"/>
                  </a:cubicBezTo>
                  <a:cubicBezTo>
                    <a:pt x="92" y="12152"/>
                    <a:pt x="1" y="12353"/>
                    <a:pt x="1" y="12353"/>
                  </a:cubicBezTo>
                  <a:cubicBezTo>
                    <a:pt x="6920" y="11976"/>
                    <a:pt x="12038" y="5593"/>
                    <a:pt x="14308" y="2160"/>
                  </a:cubicBezTo>
                  <a:cubicBezTo>
                    <a:pt x="14350" y="2106"/>
                    <a:pt x="14391" y="2046"/>
                    <a:pt x="14425" y="1988"/>
                  </a:cubicBezTo>
                  <a:cubicBezTo>
                    <a:pt x="15004" y="1095"/>
                    <a:pt x="15380" y="418"/>
                    <a:pt x="15532" y="144"/>
                  </a:cubicBezTo>
                  <a:cubicBezTo>
                    <a:pt x="15562" y="103"/>
                    <a:pt x="15585" y="46"/>
                    <a:pt x="15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61"/>
            <p:cNvSpPr/>
            <p:nvPr/>
          </p:nvSpPr>
          <p:spPr>
            <a:xfrm>
              <a:off x="5811166" y="2920608"/>
              <a:ext cx="821230" cy="649851"/>
            </a:xfrm>
            <a:custGeom>
              <a:avLst/>
              <a:gdLst/>
              <a:ahLst/>
              <a:cxnLst/>
              <a:rect l="l" t="t" r="r" b="b"/>
              <a:pathLst>
                <a:path w="15612" h="12354" extrusionOk="0">
                  <a:moveTo>
                    <a:pt x="15611" y="0"/>
                  </a:moveTo>
                  <a:cubicBezTo>
                    <a:pt x="15148" y="707"/>
                    <a:pt x="14639" y="1376"/>
                    <a:pt x="14087" y="2008"/>
                  </a:cubicBezTo>
                  <a:cubicBezTo>
                    <a:pt x="13555" y="2658"/>
                    <a:pt x="12981" y="3266"/>
                    <a:pt x="12384" y="3855"/>
                  </a:cubicBezTo>
                  <a:cubicBezTo>
                    <a:pt x="11198" y="5031"/>
                    <a:pt x="9935" y="6133"/>
                    <a:pt x="8594" y="7137"/>
                  </a:cubicBezTo>
                  <a:cubicBezTo>
                    <a:pt x="7266" y="8151"/>
                    <a:pt x="5867" y="9076"/>
                    <a:pt x="4426" y="9935"/>
                  </a:cubicBezTo>
                  <a:cubicBezTo>
                    <a:pt x="2993" y="10806"/>
                    <a:pt x="1499" y="11569"/>
                    <a:pt x="1" y="12353"/>
                  </a:cubicBezTo>
                  <a:cubicBezTo>
                    <a:pt x="792" y="12060"/>
                    <a:pt x="1579" y="11748"/>
                    <a:pt x="2358" y="11425"/>
                  </a:cubicBezTo>
                  <a:cubicBezTo>
                    <a:pt x="3119" y="11053"/>
                    <a:pt x="3898" y="10718"/>
                    <a:pt x="4639" y="10307"/>
                  </a:cubicBezTo>
                  <a:cubicBezTo>
                    <a:pt x="5388" y="9912"/>
                    <a:pt x="6122" y="9483"/>
                    <a:pt x="6829" y="9014"/>
                  </a:cubicBezTo>
                  <a:cubicBezTo>
                    <a:pt x="7555" y="8574"/>
                    <a:pt x="8240" y="8068"/>
                    <a:pt x="8931" y="7577"/>
                  </a:cubicBezTo>
                  <a:cubicBezTo>
                    <a:pt x="10263" y="6524"/>
                    <a:pt x="11551" y="5407"/>
                    <a:pt x="12692" y="4148"/>
                  </a:cubicBezTo>
                  <a:cubicBezTo>
                    <a:pt x="13825" y="2886"/>
                    <a:pt x="14878" y="1529"/>
                    <a:pt x="15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61"/>
            <p:cNvSpPr/>
            <p:nvPr/>
          </p:nvSpPr>
          <p:spPr>
            <a:xfrm>
              <a:off x="5825790" y="2922396"/>
              <a:ext cx="794245" cy="618605"/>
            </a:xfrm>
            <a:custGeom>
              <a:avLst/>
              <a:gdLst/>
              <a:ahLst/>
              <a:cxnLst/>
              <a:rect l="l" t="t" r="r" b="b"/>
              <a:pathLst>
                <a:path w="15099" h="11760" extrusionOk="0">
                  <a:moveTo>
                    <a:pt x="15098" y="1"/>
                  </a:moveTo>
                  <a:cubicBezTo>
                    <a:pt x="15037" y="8"/>
                    <a:pt x="14977" y="12"/>
                    <a:pt x="14923" y="27"/>
                  </a:cubicBezTo>
                  <a:cubicBezTo>
                    <a:pt x="13657" y="898"/>
                    <a:pt x="12429" y="1803"/>
                    <a:pt x="11197" y="2704"/>
                  </a:cubicBezTo>
                  <a:cubicBezTo>
                    <a:pt x="9725" y="3779"/>
                    <a:pt x="8285" y="4897"/>
                    <a:pt x="6825" y="5992"/>
                  </a:cubicBezTo>
                  <a:cubicBezTo>
                    <a:pt x="5399" y="7129"/>
                    <a:pt x="3954" y="8243"/>
                    <a:pt x="2540" y="9399"/>
                  </a:cubicBezTo>
                  <a:cubicBezTo>
                    <a:pt x="1776" y="10015"/>
                    <a:pt x="1016" y="10638"/>
                    <a:pt x="270" y="11270"/>
                  </a:cubicBezTo>
                  <a:lnTo>
                    <a:pt x="267" y="11273"/>
                  </a:lnTo>
                  <a:cubicBezTo>
                    <a:pt x="164" y="11456"/>
                    <a:pt x="72" y="11619"/>
                    <a:pt x="0" y="11760"/>
                  </a:cubicBezTo>
                  <a:cubicBezTo>
                    <a:pt x="947" y="11091"/>
                    <a:pt x="1883" y="10414"/>
                    <a:pt x="2806" y="9726"/>
                  </a:cubicBezTo>
                  <a:cubicBezTo>
                    <a:pt x="4278" y="8650"/>
                    <a:pt x="5719" y="7532"/>
                    <a:pt x="7167" y="6434"/>
                  </a:cubicBezTo>
                  <a:cubicBezTo>
                    <a:pt x="8597" y="5297"/>
                    <a:pt x="10041" y="4190"/>
                    <a:pt x="11455" y="3038"/>
                  </a:cubicBezTo>
                  <a:cubicBezTo>
                    <a:pt x="12676" y="2042"/>
                    <a:pt x="13900" y="1038"/>
                    <a:pt x="15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61"/>
            <p:cNvSpPr/>
            <p:nvPr/>
          </p:nvSpPr>
          <p:spPr>
            <a:xfrm>
              <a:off x="5897382" y="2953379"/>
              <a:ext cx="586413" cy="468267"/>
            </a:xfrm>
            <a:custGeom>
              <a:avLst/>
              <a:gdLst/>
              <a:ahLst/>
              <a:cxnLst/>
              <a:rect l="l" t="t" r="r" b="b"/>
              <a:pathLst>
                <a:path w="11148" h="8902" extrusionOk="0">
                  <a:moveTo>
                    <a:pt x="11147" y="0"/>
                  </a:moveTo>
                  <a:lnTo>
                    <a:pt x="11147" y="0"/>
                  </a:lnTo>
                  <a:cubicBezTo>
                    <a:pt x="10928" y="61"/>
                    <a:pt x="10710" y="134"/>
                    <a:pt x="10505" y="206"/>
                  </a:cubicBezTo>
                  <a:cubicBezTo>
                    <a:pt x="9566" y="780"/>
                    <a:pt x="8646" y="1396"/>
                    <a:pt x="7734" y="2016"/>
                  </a:cubicBezTo>
                  <a:cubicBezTo>
                    <a:pt x="6266" y="3023"/>
                    <a:pt x="4848" y="4111"/>
                    <a:pt x="3445" y="5217"/>
                  </a:cubicBezTo>
                  <a:cubicBezTo>
                    <a:pt x="2768" y="5791"/>
                    <a:pt x="2099" y="6365"/>
                    <a:pt x="1438" y="6951"/>
                  </a:cubicBezTo>
                  <a:cubicBezTo>
                    <a:pt x="875" y="7631"/>
                    <a:pt x="396" y="8300"/>
                    <a:pt x="1" y="8901"/>
                  </a:cubicBezTo>
                  <a:cubicBezTo>
                    <a:pt x="1236" y="7779"/>
                    <a:pt x="2498" y="6700"/>
                    <a:pt x="3798" y="5654"/>
                  </a:cubicBezTo>
                  <a:cubicBezTo>
                    <a:pt x="5156" y="4517"/>
                    <a:pt x="6574" y="3438"/>
                    <a:pt x="7985" y="2362"/>
                  </a:cubicBezTo>
                  <a:cubicBezTo>
                    <a:pt x="9034" y="1567"/>
                    <a:pt x="10084" y="780"/>
                    <a:pt x="11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61"/>
            <p:cNvSpPr/>
            <p:nvPr/>
          </p:nvSpPr>
          <p:spPr>
            <a:xfrm>
              <a:off x="4464010" y="2445763"/>
              <a:ext cx="1081665" cy="842692"/>
            </a:xfrm>
            <a:custGeom>
              <a:avLst/>
              <a:gdLst/>
              <a:ahLst/>
              <a:cxnLst/>
              <a:rect l="l" t="t" r="r" b="b"/>
              <a:pathLst>
                <a:path w="20563" h="16020" extrusionOk="0">
                  <a:moveTo>
                    <a:pt x="210" y="1"/>
                  </a:moveTo>
                  <a:lnTo>
                    <a:pt x="1" y="713"/>
                  </a:lnTo>
                  <a:cubicBezTo>
                    <a:pt x="12886" y="4503"/>
                    <a:pt x="19859" y="15905"/>
                    <a:pt x="19927" y="16019"/>
                  </a:cubicBezTo>
                  <a:lnTo>
                    <a:pt x="20562" y="15639"/>
                  </a:lnTo>
                  <a:cubicBezTo>
                    <a:pt x="20494" y="15521"/>
                    <a:pt x="13368" y="3872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61"/>
            <p:cNvSpPr/>
            <p:nvPr/>
          </p:nvSpPr>
          <p:spPr>
            <a:xfrm>
              <a:off x="4317038" y="2691575"/>
              <a:ext cx="837642" cy="169696"/>
            </a:xfrm>
            <a:custGeom>
              <a:avLst/>
              <a:gdLst/>
              <a:ahLst/>
              <a:cxnLst/>
              <a:rect l="l" t="t" r="r" b="b"/>
              <a:pathLst>
                <a:path w="15924" h="3226" extrusionOk="0">
                  <a:moveTo>
                    <a:pt x="4630" y="1"/>
                  </a:moveTo>
                  <a:cubicBezTo>
                    <a:pt x="3046" y="1"/>
                    <a:pt x="1462" y="200"/>
                    <a:pt x="1" y="712"/>
                  </a:cubicBezTo>
                  <a:lnTo>
                    <a:pt x="248" y="1411"/>
                  </a:lnTo>
                  <a:cubicBezTo>
                    <a:pt x="1603" y="937"/>
                    <a:pt x="3087" y="750"/>
                    <a:pt x="4582" y="750"/>
                  </a:cubicBezTo>
                  <a:cubicBezTo>
                    <a:pt x="9996" y="750"/>
                    <a:pt x="15552" y="3193"/>
                    <a:pt x="15623" y="3225"/>
                  </a:cubicBezTo>
                  <a:lnTo>
                    <a:pt x="15923" y="2548"/>
                  </a:lnTo>
                  <a:cubicBezTo>
                    <a:pt x="15628" y="2415"/>
                    <a:pt x="10134" y="1"/>
                    <a:pt x="4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61"/>
            <p:cNvSpPr/>
            <p:nvPr/>
          </p:nvSpPr>
          <p:spPr>
            <a:xfrm>
              <a:off x="4400624" y="2403943"/>
              <a:ext cx="137661" cy="121249"/>
            </a:xfrm>
            <a:custGeom>
              <a:avLst/>
              <a:gdLst/>
              <a:ahLst/>
              <a:cxnLst/>
              <a:rect l="l" t="t" r="r" b="b"/>
              <a:pathLst>
                <a:path w="2617" h="2305" extrusionOk="0">
                  <a:moveTo>
                    <a:pt x="1310" y="1"/>
                  </a:moveTo>
                  <a:cubicBezTo>
                    <a:pt x="952" y="1"/>
                    <a:pt x="599" y="168"/>
                    <a:pt x="374" y="481"/>
                  </a:cubicBezTo>
                  <a:cubicBezTo>
                    <a:pt x="0" y="994"/>
                    <a:pt x="119" y="1717"/>
                    <a:pt x="635" y="2089"/>
                  </a:cubicBezTo>
                  <a:cubicBezTo>
                    <a:pt x="840" y="2234"/>
                    <a:pt x="1075" y="2305"/>
                    <a:pt x="1309" y="2305"/>
                  </a:cubicBezTo>
                  <a:cubicBezTo>
                    <a:pt x="1666" y="2305"/>
                    <a:pt x="2018" y="2140"/>
                    <a:pt x="2244" y="1827"/>
                  </a:cubicBezTo>
                  <a:cubicBezTo>
                    <a:pt x="2616" y="1310"/>
                    <a:pt x="2499" y="591"/>
                    <a:pt x="1981" y="218"/>
                  </a:cubicBezTo>
                  <a:cubicBezTo>
                    <a:pt x="1778" y="72"/>
                    <a:pt x="1543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61"/>
            <p:cNvSpPr/>
            <p:nvPr/>
          </p:nvSpPr>
          <p:spPr>
            <a:xfrm>
              <a:off x="4253652" y="2663538"/>
              <a:ext cx="137398" cy="121301"/>
            </a:xfrm>
            <a:custGeom>
              <a:avLst/>
              <a:gdLst/>
              <a:ahLst/>
              <a:cxnLst/>
              <a:rect l="l" t="t" r="r" b="b"/>
              <a:pathLst>
                <a:path w="2612" h="2306" extrusionOk="0">
                  <a:moveTo>
                    <a:pt x="1307" y="1"/>
                  </a:moveTo>
                  <a:cubicBezTo>
                    <a:pt x="949" y="1"/>
                    <a:pt x="595" y="167"/>
                    <a:pt x="369" y="481"/>
                  </a:cubicBezTo>
                  <a:cubicBezTo>
                    <a:pt x="0" y="994"/>
                    <a:pt x="114" y="1716"/>
                    <a:pt x="632" y="2089"/>
                  </a:cubicBezTo>
                  <a:cubicBezTo>
                    <a:pt x="836" y="2235"/>
                    <a:pt x="1071" y="2305"/>
                    <a:pt x="1305" y="2305"/>
                  </a:cubicBezTo>
                  <a:cubicBezTo>
                    <a:pt x="1662" y="2305"/>
                    <a:pt x="2014" y="2140"/>
                    <a:pt x="2240" y="1827"/>
                  </a:cubicBezTo>
                  <a:cubicBezTo>
                    <a:pt x="2612" y="1309"/>
                    <a:pt x="2494" y="591"/>
                    <a:pt x="1978" y="218"/>
                  </a:cubicBezTo>
                  <a:cubicBezTo>
                    <a:pt x="1775" y="71"/>
                    <a:pt x="1540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61"/>
            <p:cNvSpPr/>
            <p:nvPr/>
          </p:nvSpPr>
          <p:spPr>
            <a:xfrm>
              <a:off x="4461643" y="2477114"/>
              <a:ext cx="27827" cy="19410"/>
            </a:xfrm>
            <a:custGeom>
              <a:avLst/>
              <a:gdLst/>
              <a:ahLst/>
              <a:cxnLst/>
              <a:rect l="l" t="t" r="r" b="b"/>
              <a:pathLst>
                <a:path w="529" h="369" extrusionOk="0">
                  <a:moveTo>
                    <a:pt x="266" y="1"/>
                  </a:moveTo>
                  <a:cubicBezTo>
                    <a:pt x="115" y="1"/>
                    <a:pt x="1" y="218"/>
                    <a:pt x="156" y="333"/>
                  </a:cubicBezTo>
                  <a:cubicBezTo>
                    <a:pt x="191" y="358"/>
                    <a:pt x="227" y="368"/>
                    <a:pt x="260" y="368"/>
                  </a:cubicBezTo>
                  <a:cubicBezTo>
                    <a:pt x="414" y="368"/>
                    <a:pt x="528" y="149"/>
                    <a:pt x="369" y="36"/>
                  </a:cubicBezTo>
                  <a:cubicBezTo>
                    <a:pt x="334" y="12"/>
                    <a:pt x="299" y="1"/>
                    <a:pt x="26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61"/>
            <p:cNvSpPr/>
            <p:nvPr/>
          </p:nvSpPr>
          <p:spPr>
            <a:xfrm>
              <a:off x="4290527" y="2698203"/>
              <a:ext cx="63228" cy="44133"/>
            </a:xfrm>
            <a:custGeom>
              <a:avLst/>
              <a:gdLst/>
              <a:ahLst/>
              <a:cxnLst/>
              <a:rect l="l" t="t" r="r" b="b"/>
              <a:pathLst>
                <a:path w="1202" h="839" extrusionOk="0">
                  <a:moveTo>
                    <a:pt x="612" y="0"/>
                  </a:moveTo>
                  <a:cubicBezTo>
                    <a:pt x="264" y="0"/>
                    <a:pt x="0" y="501"/>
                    <a:pt x="356" y="757"/>
                  </a:cubicBezTo>
                  <a:cubicBezTo>
                    <a:pt x="435" y="814"/>
                    <a:pt x="516" y="839"/>
                    <a:pt x="593" y="839"/>
                  </a:cubicBezTo>
                  <a:cubicBezTo>
                    <a:pt x="940" y="839"/>
                    <a:pt x="1202" y="338"/>
                    <a:pt x="847" y="80"/>
                  </a:cubicBezTo>
                  <a:cubicBezTo>
                    <a:pt x="768" y="24"/>
                    <a:pt x="688" y="0"/>
                    <a:pt x="61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3" name="Google Shape;5293;p61"/>
          <p:cNvGrpSpPr/>
          <p:nvPr/>
        </p:nvGrpSpPr>
        <p:grpSpPr>
          <a:xfrm>
            <a:off x="720049" y="2917200"/>
            <a:ext cx="1202095" cy="1752011"/>
            <a:chOff x="4678687" y="1756682"/>
            <a:chExt cx="1646479" cy="2399686"/>
          </a:xfrm>
        </p:grpSpPr>
        <p:sp>
          <p:nvSpPr>
            <p:cNvPr id="5294" name="Google Shape;5294;p61"/>
            <p:cNvSpPr/>
            <p:nvPr/>
          </p:nvSpPr>
          <p:spPr>
            <a:xfrm>
              <a:off x="4708111" y="1777700"/>
              <a:ext cx="1469029" cy="2378669"/>
            </a:xfrm>
            <a:custGeom>
              <a:avLst/>
              <a:gdLst/>
              <a:ahLst/>
              <a:cxnLst/>
              <a:rect l="l" t="t" r="r" b="b"/>
              <a:pathLst>
                <a:path w="28657" h="46404" extrusionOk="0">
                  <a:moveTo>
                    <a:pt x="583" y="1"/>
                  </a:moveTo>
                  <a:cubicBezTo>
                    <a:pt x="431" y="1"/>
                    <a:pt x="281" y="67"/>
                    <a:pt x="179" y="194"/>
                  </a:cubicBezTo>
                  <a:cubicBezTo>
                    <a:pt x="0" y="415"/>
                    <a:pt x="35" y="742"/>
                    <a:pt x="259" y="921"/>
                  </a:cubicBezTo>
                  <a:cubicBezTo>
                    <a:pt x="23002" y="19277"/>
                    <a:pt x="27542" y="45704"/>
                    <a:pt x="27588" y="45967"/>
                  </a:cubicBezTo>
                  <a:cubicBezTo>
                    <a:pt x="27630" y="46221"/>
                    <a:pt x="27849" y="46404"/>
                    <a:pt x="28097" y="46404"/>
                  </a:cubicBezTo>
                  <a:cubicBezTo>
                    <a:pt x="28127" y="46404"/>
                    <a:pt x="28154" y="46400"/>
                    <a:pt x="28181" y="46397"/>
                  </a:cubicBezTo>
                  <a:cubicBezTo>
                    <a:pt x="28465" y="46351"/>
                    <a:pt x="28656" y="46084"/>
                    <a:pt x="28610" y="45800"/>
                  </a:cubicBezTo>
                  <a:cubicBezTo>
                    <a:pt x="28565" y="45533"/>
                    <a:pt x="23971" y="18726"/>
                    <a:pt x="909" y="115"/>
                  </a:cubicBezTo>
                  <a:cubicBezTo>
                    <a:pt x="812" y="38"/>
                    <a:pt x="697" y="1"/>
                    <a:pt x="5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61"/>
            <p:cNvSpPr/>
            <p:nvPr/>
          </p:nvSpPr>
          <p:spPr>
            <a:xfrm>
              <a:off x="4906697" y="2740180"/>
              <a:ext cx="1134952" cy="932727"/>
            </a:xfrm>
            <a:custGeom>
              <a:avLst/>
              <a:gdLst/>
              <a:ahLst/>
              <a:cxnLst/>
              <a:rect l="l" t="t" r="r" b="b"/>
              <a:pathLst>
                <a:path w="22140" h="18196" extrusionOk="0">
                  <a:moveTo>
                    <a:pt x="593" y="0"/>
                  </a:moveTo>
                  <a:cubicBezTo>
                    <a:pt x="504" y="0"/>
                    <a:pt x="414" y="23"/>
                    <a:pt x="332" y="71"/>
                  </a:cubicBezTo>
                  <a:cubicBezTo>
                    <a:pt x="84" y="215"/>
                    <a:pt x="0" y="535"/>
                    <a:pt x="145" y="782"/>
                  </a:cubicBezTo>
                  <a:cubicBezTo>
                    <a:pt x="6559" y="11777"/>
                    <a:pt x="21201" y="18092"/>
                    <a:pt x="21348" y="18154"/>
                  </a:cubicBezTo>
                  <a:cubicBezTo>
                    <a:pt x="21413" y="18184"/>
                    <a:pt x="21482" y="18196"/>
                    <a:pt x="21550" y="18196"/>
                  </a:cubicBezTo>
                  <a:cubicBezTo>
                    <a:pt x="21752" y="18196"/>
                    <a:pt x="21945" y="18077"/>
                    <a:pt x="22029" y="17880"/>
                  </a:cubicBezTo>
                  <a:cubicBezTo>
                    <a:pt x="22140" y="17617"/>
                    <a:pt x="22017" y="17313"/>
                    <a:pt x="21755" y="17199"/>
                  </a:cubicBezTo>
                  <a:cubicBezTo>
                    <a:pt x="21611" y="17138"/>
                    <a:pt x="7281" y="10952"/>
                    <a:pt x="1042" y="257"/>
                  </a:cubicBezTo>
                  <a:cubicBezTo>
                    <a:pt x="946" y="92"/>
                    <a:pt x="772" y="0"/>
                    <a:pt x="5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61"/>
            <p:cNvSpPr/>
            <p:nvPr/>
          </p:nvSpPr>
          <p:spPr>
            <a:xfrm>
              <a:off x="5419311" y="2539185"/>
              <a:ext cx="30809" cy="28296"/>
            </a:xfrm>
            <a:custGeom>
              <a:avLst/>
              <a:gdLst/>
              <a:ahLst/>
              <a:cxnLst/>
              <a:rect l="l" t="t" r="r" b="b"/>
              <a:pathLst>
                <a:path w="601" h="552" extrusionOk="0">
                  <a:moveTo>
                    <a:pt x="600" y="0"/>
                  </a:moveTo>
                  <a:lnTo>
                    <a:pt x="0" y="551"/>
                  </a:lnTo>
                  <a:lnTo>
                    <a:pt x="600" y="55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61"/>
            <p:cNvSpPr/>
            <p:nvPr/>
          </p:nvSpPr>
          <p:spPr>
            <a:xfrm>
              <a:off x="4843748" y="2719419"/>
              <a:ext cx="802207" cy="713539"/>
            </a:xfrm>
            <a:custGeom>
              <a:avLst/>
              <a:gdLst/>
              <a:ahLst/>
              <a:cxnLst/>
              <a:rect l="l" t="t" r="r" b="b"/>
              <a:pathLst>
                <a:path w="15649" h="13920" extrusionOk="0">
                  <a:moveTo>
                    <a:pt x="765" y="1"/>
                  </a:moveTo>
                  <a:cubicBezTo>
                    <a:pt x="765" y="1"/>
                    <a:pt x="0" y="11670"/>
                    <a:pt x="14992" y="13833"/>
                  </a:cubicBezTo>
                  <a:cubicBezTo>
                    <a:pt x="15208" y="13867"/>
                    <a:pt x="15425" y="13897"/>
                    <a:pt x="15649" y="13920"/>
                  </a:cubicBezTo>
                  <a:cubicBezTo>
                    <a:pt x="15649" y="13920"/>
                    <a:pt x="15642" y="13890"/>
                    <a:pt x="15631" y="13833"/>
                  </a:cubicBezTo>
                  <a:cubicBezTo>
                    <a:pt x="15433" y="12784"/>
                    <a:pt x="13182" y="2628"/>
                    <a:pt x="1050" y="62"/>
                  </a:cubicBezTo>
                  <a:cubicBezTo>
                    <a:pt x="1042" y="62"/>
                    <a:pt x="1039" y="55"/>
                    <a:pt x="1031" y="55"/>
                  </a:cubicBezTo>
                  <a:cubicBezTo>
                    <a:pt x="944" y="39"/>
                    <a:pt x="852" y="24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61"/>
            <p:cNvSpPr/>
            <p:nvPr/>
          </p:nvSpPr>
          <p:spPr>
            <a:xfrm>
              <a:off x="5393731" y="3048824"/>
              <a:ext cx="64181" cy="230209"/>
            </a:xfrm>
            <a:custGeom>
              <a:avLst/>
              <a:gdLst/>
              <a:ahLst/>
              <a:cxnLst/>
              <a:rect l="l" t="t" r="r" b="b"/>
              <a:pathLst>
                <a:path w="1252" h="4491" extrusionOk="0">
                  <a:moveTo>
                    <a:pt x="1252" y="0"/>
                  </a:moveTo>
                  <a:lnTo>
                    <a:pt x="1" y="4403"/>
                  </a:lnTo>
                  <a:lnTo>
                    <a:pt x="377" y="4491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61"/>
            <p:cNvSpPr/>
            <p:nvPr/>
          </p:nvSpPr>
          <p:spPr>
            <a:xfrm>
              <a:off x="4897778" y="2722751"/>
              <a:ext cx="748022" cy="710207"/>
            </a:xfrm>
            <a:custGeom>
              <a:avLst/>
              <a:gdLst/>
              <a:ahLst/>
              <a:cxnLst/>
              <a:rect l="l" t="t" r="r" b="b"/>
              <a:pathLst>
                <a:path w="14592" h="13855" extrusionOk="0">
                  <a:moveTo>
                    <a:pt x="0" y="1"/>
                  </a:moveTo>
                  <a:cubicBezTo>
                    <a:pt x="110" y="396"/>
                    <a:pt x="414" y="1252"/>
                    <a:pt x="1064" y="2134"/>
                  </a:cubicBezTo>
                  <a:cubicBezTo>
                    <a:pt x="1562" y="2837"/>
                    <a:pt x="2053" y="3544"/>
                    <a:pt x="2601" y="4213"/>
                  </a:cubicBezTo>
                  <a:cubicBezTo>
                    <a:pt x="3657" y="5579"/>
                    <a:pt x="4854" y="6829"/>
                    <a:pt x="6102" y="8019"/>
                  </a:cubicBezTo>
                  <a:cubicBezTo>
                    <a:pt x="7360" y="9206"/>
                    <a:pt x="8702" y="10296"/>
                    <a:pt x="10120" y="11281"/>
                  </a:cubicBezTo>
                  <a:cubicBezTo>
                    <a:pt x="10827" y="11775"/>
                    <a:pt x="11554" y="12240"/>
                    <a:pt x="12296" y="12680"/>
                  </a:cubicBezTo>
                  <a:cubicBezTo>
                    <a:pt x="13048" y="13102"/>
                    <a:pt x="13801" y="13524"/>
                    <a:pt x="14591" y="13855"/>
                  </a:cubicBezTo>
                  <a:cubicBezTo>
                    <a:pt x="13112" y="12980"/>
                    <a:pt x="11710" y="12000"/>
                    <a:pt x="10357" y="10962"/>
                  </a:cubicBezTo>
                  <a:cubicBezTo>
                    <a:pt x="9006" y="9913"/>
                    <a:pt x="7691" y="8825"/>
                    <a:pt x="6459" y="7643"/>
                  </a:cubicBezTo>
                  <a:cubicBezTo>
                    <a:pt x="5216" y="6472"/>
                    <a:pt x="4212" y="5224"/>
                    <a:pt x="3094" y="3931"/>
                  </a:cubicBezTo>
                  <a:cubicBezTo>
                    <a:pt x="1954" y="2659"/>
                    <a:pt x="1106" y="158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61"/>
            <p:cNvSpPr/>
            <p:nvPr/>
          </p:nvSpPr>
          <p:spPr>
            <a:xfrm>
              <a:off x="5089085" y="2820968"/>
              <a:ext cx="87044" cy="188534"/>
            </a:xfrm>
            <a:custGeom>
              <a:avLst/>
              <a:gdLst/>
              <a:ahLst/>
              <a:cxnLst/>
              <a:rect l="l" t="t" r="r" b="b"/>
              <a:pathLst>
                <a:path w="1698" h="3678" extrusionOk="0">
                  <a:moveTo>
                    <a:pt x="1697" y="1"/>
                  </a:moveTo>
                  <a:lnTo>
                    <a:pt x="1" y="3480"/>
                  </a:lnTo>
                  <a:lnTo>
                    <a:pt x="480" y="3677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61"/>
            <p:cNvSpPr/>
            <p:nvPr/>
          </p:nvSpPr>
          <p:spPr>
            <a:xfrm>
              <a:off x="5095749" y="3182103"/>
              <a:ext cx="200385" cy="26604"/>
            </a:xfrm>
            <a:custGeom>
              <a:avLst/>
              <a:gdLst/>
              <a:ahLst/>
              <a:cxnLst/>
              <a:rect l="l" t="t" r="r" b="b"/>
              <a:pathLst>
                <a:path w="3909" h="519" extrusionOk="0">
                  <a:moveTo>
                    <a:pt x="3875" y="1"/>
                  </a:moveTo>
                  <a:lnTo>
                    <a:pt x="1" y="518"/>
                  </a:lnTo>
                  <a:lnTo>
                    <a:pt x="3909" y="389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61"/>
            <p:cNvSpPr/>
            <p:nvPr/>
          </p:nvSpPr>
          <p:spPr>
            <a:xfrm>
              <a:off x="5075193" y="2791646"/>
              <a:ext cx="31834" cy="24246"/>
            </a:xfrm>
            <a:custGeom>
              <a:avLst/>
              <a:gdLst/>
              <a:ahLst/>
              <a:cxnLst/>
              <a:rect l="l" t="t" r="r" b="b"/>
              <a:pathLst>
                <a:path w="621" h="473" extrusionOk="0">
                  <a:moveTo>
                    <a:pt x="67" y="1"/>
                  </a:moveTo>
                  <a:cubicBezTo>
                    <a:pt x="30" y="1"/>
                    <a:pt x="0" y="44"/>
                    <a:pt x="21" y="78"/>
                  </a:cubicBezTo>
                  <a:cubicBezTo>
                    <a:pt x="128" y="242"/>
                    <a:pt x="337" y="348"/>
                    <a:pt x="493" y="462"/>
                  </a:cubicBezTo>
                  <a:cubicBezTo>
                    <a:pt x="503" y="469"/>
                    <a:pt x="513" y="472"/>
                    <a:pt x="523" y="472"/>
                  </a:cubicBezTo>
                  <a:cubicBezTo>
                    <a:pt x="575" y="472"/>
                    <a:pt x="620" y="395"/>
                    <a:pt x="572" y="357"/>
                  </a:cubicBezTo>
                  <a:cubicBezTo>
                    <a:pt x="421" y="234"/>
                    <a:pt x="265" y="64"/>
                    <a:pt x="79" y="2"/>
                  </a:cubicBezTo>
                  <a:cubicBezTo>
                    <a:pt x="74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61"/>
            <p:cNvSpPr/>
            <p:nvPr/>
          </p:nvSpPr>
          <p:spPr>
            <a:xfrm>
              <a:off x="5069964" y="2822864"/>
              <a:ext cx="29425" cy="23426"/>
            </a:xfrm>
            <a:custGeom>
              <a:avLst/>
              <a:gdLst/>
              <a:ahLst/>
              <a:cxnLst/>
              <a:rect l="l" t="t" r="r" b="b"/>
              <a:pathLst>
                <a:path w="574" h="457" extrusionOk="0">
                  <a:moveTo>
                    <a:pt x="50" y="0"/>
                  </a:moveTo>
                  <a:cubicBezTo>
                    <a:pt x="17" y="0"/>
                    <a:pt x="0" y="43"/>
                    <a:pt x="21" y="71"/>
                  </a:cubicBezTo>
                  <a:cubicBezTo>
                    <a:pt x="55" y="112"/>
                    <a:pt x="93" y="143"/>
                    <a:pt x="123" y="181"/>
                  </a:cubicBezTo>
                  <a:cubicBezTo>
                    <a:pt x="150" y="215"/>
                    <a:pt x="165" y="238"/>
                    <a:pt x="203" y="264"/>
                  </a:cubicBezTo>
                  <a:cubicBezTo>
                    <a:pt x="279" y="318"/>
                    <a:pt x="355" y="374"/>
                    <a:pt x="423" y="436"/>
                  </a:cubicBezTo>
                  <a:cubicBezTo>
                    <a:pt x="440" y="451"/>
                    <a:pt x="458" y="457"/>
                    <a:pt x="475" y="457"/>
                  </a:cubicBezTo>
                  <a:cubicBezTo>
                    <a:pt x="530" y="457"/>
                    <a:pt x="573" y="388"/>
                    <a:pt x="526" y="332"/>
                  </a:cubicBezTo>
                  <a:cubicBezTo>
                    <a:pt x="462" y="253"/>
                    <a:pt x="397" y="181"/>
                    <a:pt x="321" y="112"/>
                  </a:cubicBezTo>
                  <a:cubicBezTo>
                    <a:pt x="256" y="55"/>
                    <a:pt x="150" y="17"/>
                    <a:pt x="63" y="2"/>
                  </a:cubicBezTo>
                  <a:cubicBezTo>
                    <a:pt x="58" y="1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61"/>
            <p:cNvSpPr/>
            <p:nvPr/>
          </p:nvSpPr>
          <p:spPr>
            <a:xfrm>
              <a:off x="5243125" y="2940611"/>
              <a:ext cx="37524" cy="30448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6" y="1"/>
                  </a:moveTo>
                  <a:cubicBezTo>
                    <a:pt x="39" y="1"/>
                    <a:pt x="0" y="52"/>
                    <a:pt x="19" y="88"/>
                  </a:cubicBezTo>
                  <a:cubicBezTo>
                    <a:pt x="65" y="203"/>
                    <a:pt x="152" y="256"/>
                    <a:pt x="251" y="328"/>
                  </a:cubicBezTo>
                  <a:cubicBezTo>
                    <a:pt x="365" y="408"/>
                    <a:pt x="479" y="488"/>
                    <a:pt x="586" y="576"/>
                  </a:cubicBezTo>
                  <a:cubicBezTo>
                    <a:pt x="601" y="588"/>
                    <a:pt x="618" y="594"/>
                    <a:pt x="633" y="594"/>
                  </a:cubicBezTo>
                  <a:cubicBezTo>
                    <a:pt x="687" y="594"/>
                    <a:pt x="732" y="530"/>
                    <a:pt x="684" y="480"/>
                  </a:cubicBezTo>
                  <a:cubicBezTo>
                    <a:pt x="589" y="378"/>
                    <a:pt x="494" y="275"/>
                    <a:pt x="388" y="180"/>
                  </a:cubicBezTo>
                  <a:cubicBezTo>
                    <a:pt x="296" y="97"/>
                    <a:pt x="212" y="16"/>
                    <a:pt x="79" y="1"/>
                  </a:cubicBezTo>
                  <a:cubicBezTo>
                    <a:pt x="78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61"/>
            <p:cNvSpPr/>
            <p:nvPr/>
          </p:nvSpPr>
          <p:spPr>
            <a:xfrm>
              <a:off x="5230823" y="2972598"/>
              <a:ext cx="34807" cy="26758"/>
            </a:xfrm>
            <a:custGeom>
              <a:avLst/>
              <a:gdLst/>
              <a:ahLst/>
              <a:cxnLst/>
              <a:rect l="l" t="t" r="r" b="b"/>
              <a:pathLst>
                <a:path w="679" h="522" extrusionOk="0">
                  <a:moveTo>
                    <a:pt x="72" y="1"/>
                  </a:moveTo>
                  <a:cubicBezTo>
                    <a:pt x="35" y="1"/>
                    <a:pt x="0" y="44"/>
                    <a:pt x="15" y="80"/>
                  </a:cubicBezTo>
                  <a:cubicBezTo>
                    <a:pt x="54" y="191"/>
                    <a:pt x="133" y="244"/>
                    <a:pt x="228" y="308"/>
                  </a:cubicBezTo>
                  <a:cubicBezTo>
                    <a:pt x="327" y="377"/>
                    <a:pt x="433" y="442"/>
                    <a:pt x="536" y="510"/>
                  </a:cubicBezTo>
                  <a:cubicBezTo>
                    <a:pt x="549" y="518"/>
                    <a:pt x="561" y="521"/>
                    <a:pt x="573" y="521"/>
                  </a:cubicBezTo>
                  <a:cubicBezTo>
                    <a:pt x="632" y="521"/>
                    <a:pt x="678" y="439"/>
                    <a:pt x="628" y="392"/>
                  </a:cubicBezTo>
                  <a:cubicBezTo>
                    <a:pt x="536" y="308"/>
                    <a:pt x="445" y="225"/>
                    <a:pt x="350" y="145"/>
                  </a:cubicBezTo>
                  <a:cubicBezTo>
                    <a:pt x="266" y="73"/>
                    <a:pt x="194" y="8"/>
                    <a:pt x="76" y="1"/>
                  </a:cubicBezTo>
                  <a:cubicBezTo>
                    <a:pt x="75" y="1"/>
                    <a:pt x="74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61"/>
            <p:cNvSpPr/>
            <p:nvPr/>
          </p:nvSpPr>
          <p:spPr>
            <a:xfrm>
              <a:off x="5232771" y="3007046"/>
              <a:ext cx="30091" cy="23580"/>
            </a:xfrm>
            <a:custGeom>
              <a:avLst/>
              <a:gdLst/>
              <a:ahLst/>
              <a:cxnLst/>
              <a:rect l="l" t="t" r="r" b="b"/>
              <a:pathLst>
                <a:path w="587" h="460" extrusionOk="0">
                  <a:moveTo>
                    <a:pt x="133" y="1"/>
                  </a:moveTo>
                  <a:cubicBezTo>
                    <a:pt x="128" y="1"/>
                    <a:pt x="123" y="1"/>
                    <a:pt x="118" y="1"/>
                  </a:cubicBezTo>
                  <a:cubicBezTo>
                    <a:pt x="65" y="10"/>
                    <a:pt x="0" y="59"/>
                    <a:pt x="27" y="119"/>
                  </a:cubicBezTo>
                  <a:cubicBezTo>
                    <a:pt x="65" y="210"/>
                    <a:pt x="144" y="233"/>
                    <a:pt x="221" y="283"/>
                  </a:cubicBezTo>
                  <a:cubicBezTo>
                    <a:pt x="297" y="333"/>
                    <a:pt x="377" y="378"/>
                    <a:pt x="441" y="439"/>
                  </a:cubicBezTo>
                  <a:cubicBezTo>
                    <a:pt x="456" y="453"/>
                    <a:pt x="472" y="460"/>
                    <a:pt x="488" y="460"/>
                  </a:cubicBezTo>
                  <a:cubicBezTo>
                    <a:pt x="541" y="460"/>
                    <a:pt x="587" y="390"/>
                    <a:pt x="540" y="340"/>
                  </a:cubicBezTo>
                  <a:cubicBezTo>
                    <a:pt x="479" y="268"/>
                    <a:pt x="430" y="192"/>
                    <a:pt x="358" y="131"/>
                  </a:cubicBezTo>
                  <a:cubicBezTo>
                    <a:pt x="297" y="81"/>
                    <a:pt x="216" y="1"/>
                    <a:pt x="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61"/>
            <p:cNvSpPr/>
            <p:nvPr/>
          </p:nvSpPr>
          <p:spPr>
            <a:xfrm>
              <a:off x="5372458" y="3086501"/>
              <a:ext cx="36140" cy="27629"/>
            </a:xfrm>
            <a:custGeom>
              <a:avLst/>
              <a:gdLst/>
              <a:ahLst/>
              <a:cxnLst/>
              <a:rect l="l" t="t" r="r" b="b"/>
              <a:pathLst>
                <a:path w="705" h="539" extrusionOk="0">
                  <a:moveTo>
                    <a:pt x="85" y="1"/>
                  </a:moveTo>
                  <a:cubicBezTo>
                    <a:pt x="38" y="1"/>
                    <a:pt x="0" y="57"/>
                    <a:pt x="28" y="102"/>
                  </a:cubicBezTo>
                  <a:cubicBezTo>
                    <a:pt x="85" y="189"/>
                    <a:pt x="184" y="265"/>
                    <a:pt x="267" y="330"/>
                  </a:cubicBezTo>
                  <a:cubicBezTo>
                    <a:pt x="358" y="402"/>
                    <a:pt x="453" y="467"/>
                    <a:pt x="553" y="527"/>
                  </a:cubicBezTo>
                  <a:cubicBezTo>
                    <a:pt x="565" y="535"/>
                    <a:pt x="578" y="538"/>
                    <a:pt x="590" y="538"/>
                  </a:cubicBezTo>
                  <a:cubicBezTo>
                    <a:pt x="653" y="538"/>
                    <a:pt x="705" y="452"/>
                    <a:pt x="648" y="399"/>
                  </a:cubicBezTo>
                  <a:cubicBezTo>
                    <a:pt x="567" y="318"/>
                    <a:pt x="481" y="243"/>
                    <a:pt x="389" y="174"/>
                  </a:cubicBezTo>
                  <a:cubicBezTo>
                    <a:pt x="302" y="113"/>
                    <a:pt x="202" y="34"/>
                    <a:pt x="100" y="3"/>
                  </a:cubicBezTo>
                  <a:cubicBezTo>
                    <a:pt x="95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61"/>
            <p:cNvSpPr/>
            <p:nvPr/>
          </p:nvSpPr>
          <p:spPr>
            <a:xfrm>
              <a:off x="5372099" y="3124639"/>
              <a:ext cx="24965" cy="19171"/>
            </a:xfrm>
            <a:custGeom>
              <a:avLst/>
              <a:gdLst/>
              <a:ahLst/>
              <a:cxnLst/>
              <a:rect l="l" t="t" r="r" b="b"/>
              <a:pathLst>
                <a:path w="487" h="374" extrusionOk="0">
                  <a:moveTo>
                    <a:pt x="102" y="0"/>
                  </a:moveTo>
                  <a:cubicBezTo>
                    <a:pt x="100" y="0"/>
                    <a:pt x="97" y="0"/>
                    <a:pt x="95" y="1"/>
                  </a:cubicBezTo>
                  <a:cubicBezTo>
                    <a:pt x="39" y="4"/>
                    <a:pt x="0" y="50"/>
                    <a:pt x="16" y="106"/>
                  </a:cubicBezTo>
                  <a:cubicBezTo>
                    <a:pt x="31" y="179"/>
                    <a:pt x="111" y="217"/>
                    <a:pt x="172" y="255"/>
                  </a:cubicBezTo>
                  <a:cubicBezTo>
                    <a:pt x="232" y="297"/>
                    <a:pt x="301" y="327"/>
                    <a:pt x="365" y="366"/>
                  </a:cubicBezTo>
                  <a:cubicBezTo>
                    <a:pt x="375" y="371"/>
                    <a:pt x="385" y="373"/>
                    <a:pt x="395" y="373"/>
                  </a:cubicBezTo>
                  <a:cubicBezTo>
                    <a:pt x="445" y="373"/>
                    <a:pt x="486" y="308"/>
                    <a:pt x="442" y="262"/>
                  </a:cubicBezTo>
                  <a:cubicBezTo>
                    <a:pt x="388" y="213"/>
                    <a:pt x="339" y="160"/>
                    <a:pt x="282" y="111"/>
                  </a:cubicBezTo>
                  <a:cubicBezTo>
                    <a:pt x="234" y="62"/>
                    <a:pt x="175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61"/>
            <p:cNvSpPr/>
            <p:nvPr/>
          </p:nvSpPr>
          <p:spPr>
            <a:xfrm>
              <a:off x="5528446" y="3219831"/>
              <a:ext cx="34653" cy="34498"/>
            </a:xfrm>
            <a:custGeom>
              <a:avLst/>
              <a:gdLst/>
              <a:ahLst/>
              <a:cxnLst/>
              <a:rect l="l" t="t" r="r" b="b"/>
              <a:pathLst>
                <a:path w="676" h="673" extrusionOk="0">
                  <a:moveTo>
                    <a:pt x="86" y="1"/>
                  </a:moveTo>
                  <a:cubicBezTo>
                    <a:pt x="42" y="1"/>
                    <a:pt x="0" y="42"/>
                    <a:pt x="15" y="90"/>
                  </a:cubicBezTo>
                  <a:cubicBezTo>
                    <a:pt x="49" y="204"/>
                    <a:pt x="163" y="295"/>
                    <a:pt x="244" y="379"/>
                  </a:cubicBezTo>
                  <a:cubicBezTo>
                    <a:pt x="342" y="478"/>
                    <a:pt x="444" y="569"/>
                    <a:pt x="547" y="656"/>
                  </a:cubicBezTo>
                  <a:cubicBezTo>
                    <a:pt x="561" y="668"/>
                    <a:pt x="576" y="672"/>
                    <a:pt x="590" y="672"/>
                  </a:cubicBezTo>
                  <a:cubicBezTo>
                    <a:pt x="638" y="672"/>
                    <a:pt x="676" y="617"/>
                    <a:pt x="635" y="573"/>
                  </a:cubicBezTo>
                  <a:cubicBezTo>
                    <a:pt x="544" y="478"/>
                    <a:pt x="456" y="383"/>
                    <a:pt x="369" y="280"/>
                  </a:cubicBezTo>
                  <a:cubicBezTo>
                    <a:pt x="296" y="193"/>
                    <a:pt x="221" y="67"/>
                    <a:pt x="121" y="10"/>
                  </a:cubicBezTo>
                  <a:cubicBezTo>
                    <a:pt x="110" y="4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61"/>
            <p:cNvSpPr/>
            <p:nvPr/>
          </p:nvSpPr>
          <p:spPr>
            <a:xfrm>
              <a:off x="5524294" y="3251665"/>
              <a:ext cx="26657" cy="23528"/>
            </a:xfrm>
            <a:custGeom>
              <a:avLst/>
              <a:gdLst/>
              <a:ahLst/>
              <a:cxnLst/>
              <a:rect l="l" t="t" r="r" b="b"/>
              <a:pathLst>
                <a:path w="520" h="459" extrusionOk="0">
                  <a:moveTo>
                    <a:pt x="94" y="0"/>
                  </a:moveTo>
                  <a:cubicBezTo>
                    <a:pt x="91" y="0"/>
                    <a:pt x="88" y="1"/>
                    <a:pt x="85" y="1"/>
                  </a:cubicBezTo>
                  <a:cubicBezTo>
                    <a:pt x="39" y="1"/>
                    <a:pt x="1" y="43"/>
                    <a:pt x="16" y="92"/>
                  </a:cubicBezTo>
                  <a:cubicBezTo>
                    <a:pt x="39" y="172"/>
                    <a:pt x="130" y="214"/>
                    <a:pt x="191" y="264"/>
                  </a:cubicBezTo>
                  <a:cubicBezTo>
                    <a:pt x="260" y="317"/>
                    <a:pt x="320" y="378"/>
                    <a:pt x="377" y="439"/>
                  </a:cubicBezTo>
                  <a:cubicBezTo>
                    <a:pt x="391" y="453"/>
                    <a:pt x="407" y="459"/>
                    <a:pt x="423" y="459"/>
                  </a:cubicBezTo>
                  <a:cubicBezTo>
                    <a:pt x="471" y="459"/>
                    <a:pt x="519" y="404"/>
                    <a:pt x="488" y="358"/>
                  </a:cubicBezTo>
                  <a:cubicBezTo>
                    <a:pt x="430" y="283"/>
                    <a:pt x="377" y="211"/>
                    <a:pt x="309" y="146"/>
                  </a:cubicBezTo>
                  <a:cubicBezTo>
                    <a:pt x="254" y="91"/>
                    <a:pt x="181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61"/>
            <p:cNvSpPr/>
            <p:nvPr/>
          </p:nvSpPr>
          <p:spPr>
            <a:xfrm>
              <a:off x="5530035" y="3300773"/>
              <a:ext cx="21069" cy="17736"/>
            </a:xfrm>
            <a:custGeom>
              <a:avLst/>
              <a:gdLst/>
              <a:ahLst/>
              <a:cxnLst/>
              <a:rect l="l" t="t" r="r" b="b"/>
              <a:pathLst>
                <a:path w="411" h="346" extrusionOk="0">
                  <a:moveTo>
                    <a:pt x="70" y="1"/>
                  </a:moveTo>
                  <a:cubicBezTo>
                    <a:pt x="14" y="1"/>
                    <a:pt x="1" y="86"/>
                    <a:pt x="45" y="120"/>
                  </a:cubicBezTo>
                  <a:cubicBezTo>
                    <a:pt x="64" y="134"/>
                    <a:pt x="71" y="146"/>
                    <a:pt x="83" y="165"/>
                  </a:cubicBezTo>
                  <a:cubicBezTo>
                    <a:pt x="98" y="183"/>
                    <a:pt x="117" y="199"/>
                    <a:pt x="136" y="214"/>
                  </a:cubicBezTo>
                  <a:cubicBezTo>
                    <a:pt x="171" y="241"/>
                    <a:pt x="197" y="271"/>
                    <a:pt x="223" y="306"/>
                  </a:cubicBezTo>
                  <a:cubicBezTo>
                    <a:pt x="242" y="333"/>
                    <a:pt x="268" y="345"/>
                    <a:pt x="294" y="345"/>
                  </a:cubicBezTo>
                  <a:cubicBezTo>
                    <a:pt x="353" y="345"/>
                    <a:pt x="410" y="285"/>
                    <a:pt x="368" y="222"/>
                  </a:cubicBezTo>
                  <a:cubicBezTo>
                    <a:pt x="334" y="169"/>
                    <a:pt x="296" y="120"/>
                    <a:pt x="250" y="78"/>
                  </a:cubicBezTo>
                  <a:cubicBezTo>
                    <a:pt x="220" y="51"/>
                    <a:pt x="197" y="36"/>
                    <a:pt x="159" y="28"/>
                  </a:cubicBezTo>
                  <a:lnTo>
                    <a:pt x="155" y="28"/>
                  </a:lnTo>
                  <a:cubicBezTo>
                    <a:pt x="148" y="28"/>
                    <a:pt x="144" y="24"/>
                    <a:pt x="140" y="20"/>
                  </a:cubicBezTo>
                  <a:cubicBezTo>
                    <a:pt x="125" y="16"/>
                    <a:pt x="109" y="9"/>
                    <a:pt x="94" y="5"/>
                  </a:cubicBezTo>
                  <a:cubicBezTo>
                    <a:pt x="85" y="2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61"/>
            <p:cNvSpPr/>
            <p:nvPr/>
          </p:nvSpPr>
          <p:spPr>
            <a:xfrm>
              <a:off x="5287825" y="3241669"/>
              <a:ext cx="29066" cy="22093"/>
            </a:xfrm>
            <a:custGeom>
              <a:avLst/>
              <a:gdLst/>
              <a:ahLst/>
              <a:cxnLst/>
              <a:rect l="l" t="t" r="r" b="b"/>
              <a:pathLst>
                <a:path w="567" h="431" extrusionOk="0">
                  <a:moveTo>
                    <a:pt x="74" y="1"/>
                  </a:moveTo>
                  <a:cubicBezTo>
                    <a:pt x="30" y="1"/>
                    <a:pt x="1" y="46"/>
                    <a:pt x="21" y="90"/>
                  </a:cubicBezTo>
                  <a:cubicBezTo>
                    <a:pt x="56" y="166"/>
                    <a:pt x="139" y="211"/>
                    <a:pt x="207" y="257"/>
                  </a:cubicBezTo>
                  <a:cubicBezTo>
                    <a:pt x="284" y="310"/>
                    <a:pt x="360" y="367"/>
                    <a:pt x="435" y="420"/>
                  </a:cubicBezTo>
                  <a:cubicBezTo>
                    <a:pt x="446" y="427"/>
                    <a:pt x="458" y="430"/>
                    <a:pt x="468" y="430"/>
                  </a:cubicBezTo>
                  <a:cubicBezTo>
                    <a:pt x="522" y="430"/>
                    <a:pt x="566" y="355"/>
                    <a:pt x="519" y="314"/>
                  </a:cubicBezTo>
                  <a:cubicBezTo>
                    <a:pt x="447" y="253"/>
                    <a:pt x="375" y="196"/>
                    <a:pt x="302" y="136"/>
                  </a:cubicBezTo>
                  <a:cubicBezTo>
                    <a:pt x="238" y="86"/>
                    <a:pt x="174" y="13"/>
                    <a:pt x="90" y="2"/>
                  </a:cubicBezTo>
                  <a:cubicBezTo>
                    <a:pt x="84" y="1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61"/>
            <p:cNvSpPr/>
            <p:nvPr/>
          </p:nvSpPr>
          <p:spPr>
            <a:xfrm>
              <a:off x="5279265" y="3268940"/>
              <a:ext cx="26144" cy="19786"/>
            </a:xfrm>
            <a:custGeom>
              <a:avLst/>
              <a:gdLst/>
              <a:ahLst/>
              <a:cxnLst/>
              <a:rect l="l" t="t" r="r" b="b"/>
              <a:pathLst>
                <a:path w="510" h="386" extrusionOk="0">
                  <a:moveTo>
                    <a:pt x="65" y="1"/>
                  </a:moveTo>
                  <a:cubicBezTo>
                    <a:pt x="29" y="1"/>
                    <a:pt x="1" y="41"/>
                    <a:pt x="21" y="79"/>
                  </a:cubicBezTo>
                  <a:cubicBezTo>
                    <a:pt x="93" y="208"/>
                    <a:pt x="260" y="292"/>
                    <a:pt x="378" y="376"/>
                  </a:cubicBezTo>
                  <a:cubicBezTo>
                    <a:pt x="389" y="382"/>
                    <a:pt x="400" y="385"/>
                    <a:pt x="410" y="385"/>
                  </a:cubicBezTo>
                  <a:cubicBezTo>
                    <a:pt x="464" y="385"/>
                    <a:pt x="510" y="310"/>
                    <a:pt x="462" y="269"/>
                  </a:cubicBezTo>
                  <a:cubicBezTo>
                    <a:pt x="348" y="178"/>
                    <a:pt x="226" y="37"/>
                    <a:pt x="78" y="2"/>
                  </a:cubicBezTo>
                  <a:cubicBezTo>
                    <a:pt x="73" y="1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61"/>
            <p:cNvSpPr/>
            <p:nvPr/>
          </p:nvSpPr>
          <p:spPr>
            <a:xfrm>
              <a:off x="5132555" y="3112080"/>
              <a:ext cx="24760" cy="26450"/>
            </a:xfrm>
            <a:custGeom>
              <a:avLst/>
              <a:gdLst/>
              <a:ahLst/>
              <a:cxnLst/>
              <a:rect l="l" t="t" r="r" b="b"/>
              <a:pathLst>
                <a:path w="483" h="516" extrusionOk="0">
                  <a:moveTo>
                    <a:pt x="56" y="0"/>
                  </a:moveTo>
                  <a:cubicBezTo>
                    <a:pt x="24" y="0"/>
                    <a:pt x="1" y="40"/>
                    <a:pt x="16" y="70"/>
                  </a:cubicBezTo>
                  <a:cubicBezTo>
                    <a:pt x="54" y="154"/>
                    <a:pt x="127" y="234"/>
                    <a:pt x="188" y="298"/>
                  </a:cubicBezTo>
                  <a:cubicBezTo>
                    <a:pt x="256" y="374"/>
                    <a:pt x="336" y="439"/>
                    <a:pt x="408" y="507"/>
                  </a:cubicBezTo>
                  <a:cubicBezTo>
                    <a:pt x="415" y="513"/>
                    <a:pt x="424" y="515"/>
                    <a:pt x="432" y="515"/>
                  </a:cubicBezTo>
                  <a:cubicBezTo>
                    <a:pt x="458" y="515"/>
                    <a:pt x="482" y="492"/>
                    <a:pt x="465" y="465"/>
                  </a:cubicBezTo>
                  <a:cubicBezTo>
                    <a:pt x="358" y="306"/>
                    <a:pt x="241" y="116"/>
                    <a:pt x="81" y="9"/>
                  </a:cubicBezTo>
                  <a:cubicBezTo>
                    <a:pt x="72" y="3"/>
                    <a:pt x="64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61"/>
            <p:cNvSpPr/>
            <p:nvPr/>
          </p:nvSpPr>
          <p:spPr>
            <a:xfrm>
              <a:off x="5126147" y="3133969"/>
              <a:ext cx="20351" cy="23221"/>
            </a:xfrm>
            <a:custGeom>
              <a:avLst/>
              <a:gdLst/>
              <a:ahLst/>
              <a:cxnLst/>
              <a:rect l="l" t="t" r="r" b="b"/>
              <a:pathLst>
                <a:path w="397" h="453" extrusionOk="0">
                  <a:moveTo>
                    <a:pt x="71" y="1"/>
                  </a:moveTo>
                  <a:cubicBezTo>
                    <a:pt x="61" y="1"/>
                    <a:pt x="50" y="2"/>
                    <a:pt x="39" y="5"/>
                  </a:cubicBezTo>
                  <a:cubicBezTo>
                    <a:pt x="20" y="8"/>
                    <a:pt x="12" y="24"/>
                    <a:pt x="8" y="43"/>
                  </a:cubicBezTo>
                  <a:cubicBezTo>
                    <a:pt x="1" y="126"/>
                    <a:pt x="73" y="172"/>
                    <a:pt x="126" y="225"/>
                  </a:cubicBezTo>
                  <a:cubicBezTo>
                    <a:pt x="187" y="289"/>
                    <a:pt x="252" y="358"/>
                    <a:pt x="301" y="431"/>
                  </a:cubicBezTo>
                  <a:cubicBezTo>
                    <a:pt x="312" y="446"/>
                    <a:pt x="326" y="453"/>
                    <a:pt x="339" y="453"/>
                  </a:cubicBezTo>
                  <a:cubicBezTo>
                    <a:pt x="369" y="453"/>
                    <a:pt x="397" y="420"/>
                    <a:pt x="381" y="381"/>
                  </a:cubicBezTo>
                  <a:cubicBezTo>
                    <a:pt x="343" y="289"/>
                    <a:pt x="305" y="210"/>
                    <a:pt x="240" y="126"/>
                  </a:cubicBezTo>
                  <a:cubicBezTo>
                    <a:pt x="196" y="69"/>
                    <a:pt x="147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61"/>
            <p:cNvSpPr/>
            <p:nvPr/>
          </p:nvSpPr>
          <p:spPr>
            <a:xfrm>
              <a:off x="5005119" y="2975008"/>
              <a:ext cx="30194" cy="37932"/>
            </a:xfrm>
            <a:custGeom>
              <a:avLst/>
              <a:gdLst/>
              <a:ahLst/>
              <a:cxnLst/>
              <a:rect l="l" t="t" r="r" b="b"/>
              <a:pathLst>
                <a:path w="589" h="740" extrusionOk="0">
                  <a:moveTo>
                    <a:pt x="90" y="0"/>
                  </a:moveTo>
                  <a:cubicBezTo>
                    <a:pt x="63" y="0"/>
                    <a:pt x="36" y="25"/>
                    <a:pt x="31" y="53"/>
                  </a:cubicBezTo>
                  <a:cubicBezTo>
                    <a:pt x="0" y="307"/>
                    <a:pt x="228" y="570"/>
                    <a:pt x="407" y="718"/>
                  </a:cubicBezTo>
                  <a:cubicBezTo>
                    <a:pt x="426" y="733"/>
                    <a:pt x="446" y="739"/>
                    <a:pt x="465" y="739"/>
                  </a:cubicBezTo>
                  <a:cubicBezTo>
                    <a:pt x="532" y="739"/>
                    <a:pt x="588" y="659"/>
                    <a:pt x="529" y="600"/>
                  </a:cubicBezTo>
                  <a:cubicBezTo>
                    <a:pt x="438" y="509"/>
                    <a:pt x="365" y="410"/>
                    <a:pt x="293" y="303"/>
                  </a:cubicBezTo>
                  <a:cubicBezTo>
                    <a:pt x="233" y="212"/>
                    <a:pt x="195" y="98"/>
                    <a:pt x="122" y="14"/>
                  </a:cubicBezTo>
                  <a:cubicBezTo>
                    <a:pt x="112" y="4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61"/>
            <p:cNvSpPr/>
            <p:nvPr/>
          </p:nvSpPr>
          <p:spPr>
            <a:xfrm>
              <a:off x="4992816" y="2994743"/>
              <a:ext cx="20915" cy="28347"/>
            </a:xfrm>
            <a:custGeom>
              <a:avLst/>
              <a:gdLst/>
              <a:ahLst/>
              <a:cxnLst/>
              <a:rect l="l" t="t" r="r" b="b"/>
              <a:pathLst>
                <a:path w="408" h="553" extrusionOk="0">
                  <a:moveTo>
                    <a:pt x="72" y="1"/>
                  </a:moveTo>
                  <a:cubicBezTo>
                    <a:pt x="37" y="1"/>
                    <a:pt x="0" y="32"/>
                    <a:pt x="12" y="75"/>
                  </a:cubicBezTo>
                  <a:cubicBezTo>
                    <a:pt x="43" y="166"/>
                    <a:pt x="73" y="261"/>
                    <a:pt x="122" y="341"/>
                  </a:cubicBezTo>
                  <a:cubicBezTo>
                    <a:pt x="164" y="413"/>
                    <a:pt x="229" y="508"/>
                    <a:pt x="305" y="546"/>
                  </a:cubicBezTo>
                  <a:cubicBezTo>
                    <a:pt x="314" y="551"/>
                    <a:pt x="324" y="553"/>
                    <a:pt x="334" y="553"/>
                  </a:cubicBezTo>
                  <a:cubicBezTo>
                    <a:pt x="372" y="553"/>
                    <a:pt x="408" y="520"/>
                    <a:pt x="393" y="478"/>
                  </a:cubicBezTo>
                  <a:cubicBezTo>
                    <a:pt x="370" y="401"/>
                    <a:pt x="309" y="325"/>
                    <a:pt x="263" y="257"/>
                  </a:cubicBezTo>
                  <a:cubicBezTo>
                    <a:pt x="214" y="185"/>
                    <a:pt x="164" y="108"/>
                    <a:pt x="119" y="29"/>
                  </a:cubicBezTo>
                  <a:cubicBezTo>
                    <a:pt x="109" y="9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61"/>
            <p:cNvSpPr/>
            <p:nvPr/>
          </p:nvSpPr>
          <p:spPr>
            <a:xfrm>
              <a:off x="4958676" y="2890478"/>
              <a:ext cx="25939" cy="27373"/>
            </a:xfrm>
            <a:custGeom>
              <a:avLst/>
              <a:gdLst/>
              <a:ahLst/>
              <a:cxnLst/>
              <a:rect l="l" t="t" r="r" b="b"/>
              <a:pathLst>
                <a:path w="506" h="534" extrusionOk="0">
                  <a:moveTo>
                    <a:pt x="78" y="0"/>
                  </a:moveTo>
                  <a:cubicBezTo>
                    <a:pt x="39" y="0"/>
                    <a:pt x="1" y="42"/>
                    <a:pt x="25" y="89"/>
                  </a:cubicBezTo>
                  <a:cubicBezTo>
                    <a:pt x="74" y="177"/>
                    <a:pt x="127" y="264"/>
                    <a:pt x="192" y="340"/>
                  </a:cubicBezTo>
                  <a:cubicBezTo>
                    <a:pt x="249" y="409"/>
                    <a:pt x="329" y="504"/>
                    <a:pt x="416" y="531"/>
                  </a:cubicBezTo>
                  <a:cubicBezTo>
                    <a:pt x="421" y="532"/>
                    <a:pt x="426" y="533"/>
                    <a:pt x="431" y="533"/>
                  </a:cubicBezTo>
                  <a:cubicBezTo>
                    <a:pt x="473" y="533"/>
                    <a:pt x="505" y="480"/>
                    <a:pt x="485" y="440"/>
                  </a:cubicBezTo>
                  <a:cubicBezTo>
                    <a:pt x="446" y="368"/>
                    <a:pt x="359" y="314"/>
                    <a:pt x="302" y="253"/>
                  </a:cubicBezTo>
                  <a:cubicBezTo>
                    <a:pt x="237" y="180"/>
                    <a:pt x="181" y="108"/>
                    <a:pt x="127" y="29"/>
                  </a:cubicBezTo>
                  <a:cubicBezTo>
                    <a:pt x="114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61"/>
            <p:cNvSpPr/>
            <p:nvPr/>
          </p:nvSpPr>
          <p:spPr>
            <a:xfrm>
              <a:off x="4678687" y="1756887"/>
              <a:ext cx="834964" cy="812163"/>
            </a:xfrm>
            <a:custGeom>
              <a:avLst/>
              <a:gdLst/>
              <a:ahLst/>
              <a:cxnLst/>
              <a:rect l="l" t="t" r="r" b="b"/>
              <a:pathLst>
                <a:path w="16288" h="15844" extrusionOk="0">
                  <a:moveTo>
                    <a:pt x="0" y="0"/>
                  </a:moveTo>
                  <a:lnTo>
                    <a:pt x="0" y="4"/>
                  </a:lnTo>
                  <a:cubicBezTo>
                    <a:pt x="54" y="372"/>
                    <a:pt x="2255" y="14326"/>
                    <a:pt x="15052" y="15843"/>
                  </a:cubicBezTo>
                  <a:cubicBezTo>
                    <a:pt x="15052" y="15843"/>
                    <a:pt x="16288" y="32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61"/>
            <p:cNvSpPr/>
            <p:nvPr/>
          </p:nvSpPr>
          <p:spPr>
            <a:xfrm>
              <a:off x="4678687" y="1756682"/>
              <a:ext cx="771449" cy="812368"/>
            </a:xfrm>
            <a:custGeom>
              <a:avLst/>
              <a:gdLst/>
              <a:ahLst/>
              <a:cxnLst/>
              <a:rect l="l" t="t" r="r" b="b"/>
              <a:pathLst>
                <a:path w="15049" h="15848" extrusionOk="0">
                  <a:moveTo>
                    <a:pt x="0" y="0"/>
                  </a:moveTo>
                  <a:cubicBezTo>
                    <a:pt x="381" y="259"/>
                    <a:pt x="765" y="513"/>
                    <a:pt x="1149" y="760"/>
                  </a:cubicBezTo>
                  <a:cubicBezTo>
                    <a:pt x="1532" y="1008"/>
                    <a:pt x="1879" y="1312"/>
                    <a:pt x="2244" y="1585"/>
                  </a:cubicBezTo>
                  <a:cubicBezTo>
                    <a:pt x="2616" y="1852"/>
                    <a:pt x="2962" y="2152"/>
                    <a:pt x="3308" y="2449"/>
                  </a:cubicBezTo>
                  <a:cubicBezTo>
                    <a:pt x="3650" y="2749"/>
                    <a:pt x="4008" y="3034"/>
                    <a:pt x="4331" y="3361"/>
                  </a:cubicBezTo>
                  <a:cubicBezTo>
                    <a:pt x="5680" y="4593"/>
                    <a:pt x="6931" y="5928"/>
                    <a:pt x="8156" y="7285"/>
                  </a:cubicBezTo>
                  <a:cubicBezTo>
                    <a:pt x="9384" y="8639"/>
                    <a:pt x="10539" y="10060"/>
                    <a:pt x="11695" y="11482"/>
                  </a:cubicBezTo>
                  <a:cubicBezTo>
                    <a:pt x="12273" y="12193"/>
                    <a:pt x="12836" y="12919"/>
                    <a:pt x="13387" y="13649"/>
                  </a:cubicBezTo>
                  <a:cubicBezTo>
                    <a:pt x="13957" y="14372"/>
                    <a:pt x="14501" y="15109"/>
                    <a:pt x="15048" y="15847"/>
                  </a:cubicBezTo>
                  <a:cubicBezTo>
                    <a:pt x="14132" y="14250"/>
                    <a:pt x="13094" y="12729"/>
                    <a:pt x="12011" y="11243"/>
                  </a:cubicBezTo>
                  <a:cubicBezTo>
                    <a:pt x="10927" y="9752"/>
                    <a:pt x="9772" y="8315"/>
                    <a:pt x="8540" y="6939"/>
                  </a:cubicBezTo>
                  <a:cubicBezTo>
                    <a:pt x="7296" y="5577"/>
                    <a:pt x="6022" y="4240"/>
                    <a:pt x="4593" y="3061"/>
                  </a:cubicBezTo>
                  <a:cubicBezTo>
                    <a:pt x="3179" y="1878"/>
                    <a:pt x="1669" y="78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61"/>
            <p:cNvSpPr/>
            <p:nvPr/>
          </p:nvSpPr>
          <p:spPr>
            <a:xfrm>
              <a:off x="5236615" y="2119202"/>
              <a:ext cx="77868" cy="177565"/>
            </a:xfrm>
            <a:custGeom>
              <a:avLst/>
              <a:gdLst/>
              <a:ahLst/>
              <a:cxnLst/>
              <a:rect l="l" t="t" r="r" b="b"/>
              <a:pathLst>
                <a:path w="1519" h="3464" extrusionOk="0">
                  <a:moveTo>
                    <a:pt x="1518" y="0"/>
                  </a:moveTo>
                  <a:lnTo>
                    <a:pt x="1518" y="0"/>
                  </a:lnTo>
                  <a:cubicBezTo>
                    <a:pt x="1313" y="558"/>
                    <a:pt x="1092" y="1114"/>
                    <a:pt x="849" y="1653"/>
                  </a:cubicBezTo>
                  <a:cubicBezTo>
                    <a:pt x="727" y="1924"/>
                    <a:pt x="599" y="2190"/>
                    <a:pt x="457" y="2448"/>
                  </a:cubicBezTo>
                  <a:cubicBezTo>
                    <a:pt x="320" y="2703"/>
                    <a:pt x="172" y="2962"/>
                    <a:pt x="1" y="3159"/>
                  </a:cubicBezTo>
                  <a:lnTo>
                    <a:pt x="420" y="3464"/>
                  </a:lnTo>
                  <a:cubicBezTo>
                    <a:pt x="599" y="3178"/>
                    <a:pt x="708" y="2893"/>
                    <a:pt x="815" y="2608"/>
                  </a:cubicBezTo>
                  <a:cubicBezTo>
                    <a:pt x="918" y="2320"/>
                    <a:pt x="1009" y="2034"/>
                    <a:pt x="1092" y="1745"/>
                  </a:cubicBezTo>
                  <a:cubicBezTo>
                    <a:pt x="1256" y="1163"/>
                    <a:pt x="1397" y="581"/>
                    <a:pt x="1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61"/>
            <p:cNvSpPr/>
            <p:nvPr/>
          </p:nvSpPr>
          <p:spPr>
            <a:xfrm>
              <a:off x="4838673" y="2172770"/>
              <a:ext cx="325927" cy="27322"/>
            </a:xfrm>
            <a:custGeom>
              <a:avLst/>
              <a:gdLst/>
              <a:ahLst/>
              <a:cxnLst/>
              <a:rect l="l" t="t" r="r" b="b"/>
              <a:pathLst>
                <a:path w="6358" h="533" extrusionOk="0">
                  <a:moveTo>
                    <a:pt x="1" y="1"/>
                  </a:moveTo>
                  <a:lnTo>
                    <a:pt x="6335" y="533"/>
                  </a:lnTo>
                  <a:lnTo>
                    <a:pt x="6358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61"/>
            <p:cNvSpPr/>
            <p:nvPr/>
          </p:nvSpPr>
          <p:spPr>
            <a:xfrm>
              <a:off x="5015269" y="1914926"/>
              <a:ext cx="80533" cy="126766"/>
            </a:xfrm>
            <a:custGeom>
              <a:avLst/>
              <a:gdLst/>
              <a:ahLst/>
              <a:cxnLst/>
              <a:rect l="l" t="t" r="r" b="b"/>
              <a:pathLst>
                <a:path w="1571" h="2473" extrusionOk="0">
                  <a:moveTo>
                    <a:pt x="1571" y="0"/>
                  </a:moveTo>
                  <a:lnTo>
                    <a:pt x="0" y="2213"/>
                  </a:lnTo>
                  <a:lnTo>
                    <a:pt x="449" y="2472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61"/>
            <p:cNvSpPr/>
            <p:nvPr/>
          </p:nvSpPr>
          <p:spPr>
            <a:xfrm>
              <a:off x="5352825" y="2294925"/>
              <a:ext cx="22966" cy="40444"/>
            </a:xfrm>
            <a:custGeom>
              <a:avLst/>
              <a:gdLst/>
              <a:ahLst/>
              <a:cxnLst/>
              <a:rect l="l" t="t" r="r" b="b"/>
              <a:pathLst>
                <a:path w="448" h="789" extrusionOk="0">
                  <a:moveTo>
                    <a:pt x="77" y="1"/>
                  </a:moveTo>
                  <a:cubicBezTo>
                    <a:pt x="37" y="1"/>
                    <a:pt x="0" y="30"/>
                    <a:pt x="15" y="78"/>
                  </a:cubicBezTo>
                  <a:cubicBezTo>
                    <a:pt x="95" y="317"/>
                    <a:pt x="190" y="575"/>
                    <a:pt x="354" y="773"/>
                  </a:cubicBezTo>
                  <a:cubicBezTo>
                    <a:pt x="363" y="784"/>
                    <a:pt x="376" y="789"/>
                    <a:pt x="389" y="789"/>
                  </a:cubicBezTo>
                  <a:cubicBezTo>
                    <a:pt x="418" y="789"/>
                    <a:pt x="447" y="766"/>
                    <a:pt x="445" y="735"/>
                  </a:cubicBezTo>
                  <a:cubicBezTo>
                    <a:pt x="418" y="477"/>
                    <a:pt x="285" y="233"/>
                    <a:pt x="134" y="28"/>
                  </a:cubicBezTo>
                  <a:cubicBezTo>
                    <a:pt x="119" y="9"/>
                    <a:pt x="98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61"/>
            <p:cNvSpPr/>
            <p:nvPr/>
          </p:nvSpPr>
          <p:spPr>
            <a:xfrm>
              <a:off x="5330167" y="2313379"/>
              <a:ext cx="19582" cy="27424"/>
            </a:xfrm>
            <a:custGeom>
              <a:avLst/>
              <a:gdLst/>
              <a:ahLst/>
              <a:cxnLst/>
              <a:rect l="l" t="t" r="r" b="b"/>
              <a:pathLst>
                <a:path w="382" h="535" extrusionOk="0">
                  <a:moveTo>
                    <a:pt x="91" y="0"/>
                  </a:moveTo>
                  <a:cubicBezTo>
                    <a:pt x="45" y="0"/>
                    <a:pt x="1" y="46"/>
                    <a:pt x="32" y="101"/>
                  </a:cubicBezTo>
                  <a:cubicBezTo>
                    <a:pt x="69" y="174"/>
                    <a:pt x="108" y="242"/>
                    <a:pt x="142" y="315"/>
                  </a:cubicBezTo>
                  <a:cubicBezTo>
                    <a:pt x="172" y="379"/>
                    <a:pt x="195" y="471"/>
                    <a:pt x="252" y="516"/>
                  </a:cubicBezTo>
                  <a:cubicBezTo>
                    <a:pt x="268" y="528"/>
                    <a:pt x="287" y="534"/>
                    <a:pt x="305" y="534"/>
                  </a:cubicBezTo>
                  <a:cubicBezTo>
                    <a:pt x="342" y="534"/>
                    <a:pt x="375" y="510"/>
                    <a:pt x="378" y="466"/>
                  </a:cubicBezTo>
                  <a:cubicBezTo>
                    <a:pt x="381" y="387"/>
                    <a:pt x="328" y="311"/>
                    <a:pt x="290" y="246"/>
                  </a:cubicBezTo>
                  <a:cubicBezTo>
                    <a:pt x="244" y="174"/>
                    <a:pt x="199" y="101"/>
                    <a:pt x="150" y="33"/>
                  </a:cubicBezTo>
                  <a:cubicBezTo>
                    <a:pt x="134" y="10"/>
                    <a:pt x="112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61"/>
            <p:cNvSpPr/>
            <p:nvPr/>
          </p:nvSpPr>
          <p:spPr>
            <a:xfrm>
              <a:off x="5252045" y="2084344"/>
              <a:ext cx="16763" cy="23785"/>
            </a:xfrm>
            <a:custGeom>
              <a:avLst/>
              <a:gdLst/>
              <a:ahLst/>
              <a:cxnLst/>
              <a:rect l="l" t="t" r="r" b="b"/>
              <a:pathLst>
                <a:path w="327" h="464" extrusionOk="0">
                  <a:moveTo>
                    <a:pt x="72" y="1"/>
                  </a:moveTo>
                  <a:cubicBezTo>
                    <a:pt x="37" y="1"/>
                    <a:pt x="0" y="30"/>
                    <a:pt x="16" y="68"/>
                  </a:cubicBezTo>
                  <a:cubicBezTo>
                    <a:pt x="42" y="140"/>
                    <a:pt x="65" y="208"/>
                    <a:pt x="100" y="277"/>
                  </a:cubicBezTo>
                  <a:cubicBezTo>
                    <a:pt x="126" y="342"/>
                    <a:pt x="161" y="422"/>
                    <a:pt x="221" y="456"/>
                  </a:cubicBezTo>
                  <a:cubicBezTo>
                    <a:pt x="232" y="461"/>
                    <a:pt x="244" y="464"/>
                    <a:pt x="256" y="464"/>
                  </a:cubicBezTo>
                  <a:cubicBezTo>
                    <a:pt x="293" y="464"/>
                    <a:pt x="327" y="439"/>
                    <a:pt x="324" y="399"/>
                  </a:cubicBezTo>
                  <a:cubicBezTo>
                    <a:pt x="320" y="326"/>
                    <a:pt x="270" y="269"/>
                    <a:pt x="233" y="212"/>
                  </a:cubicBezTo>
                  <a:cubicBezTo>
                    <a:pt x="191" y="152"/>
                    <a:pt x="149" y="91"/>
                    <a:pt x="115" y="26"/>
                  </a:cubicBezTo>
                  <a:cubicBezTo>
                    <a:pt x="106" y="8"/>
                    <a:pt x="89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61"/>
            <p:cNvSpPr/>
            <p:nvPr/>
          </p:nvSpPr>
          <p:spPr>
            <a:xfrm>
              <a:off x="5229336" y="2108539"/>
              <a:ext cx="25016" cy="29577"/>
            </a:xfrm>
            <a:custGeom>
              <a:avLst/>
              <a:gdLst/>
              <a:ahLst/>
              <a:cxnLst/>
              <a:rect l="l" t="t" r="r" b="b"/>
              <a:pathLst>
                <a:path w="488" h="577" extrusionOk="0">
                  <a:moveTo>
                    <a:pt x="83" y="0"/>
                  </a:moveTo>
                  <a:cubicBezTo>
                    <a:pt x="37" y="0"/>
                    <a:pt x="0" y="58"/>
                    <a:pt x="41" y="101"/>
                  </a:cubicBezTo>
                  <a:cubicBezTo>
                    <a:pt x="170" y="250"/>
                    <a:pt x="262" y="440"/>
                    <a:pt x="413" y="566"/>
                  </a:cubicBezTo>
                  <a:cubicBezTo>
                    <a:pt x="423" y="573"/>
                    <a:pt x="433" y="576"/>
                    <a:pt x="442" y="576"/>
                  </a:cubicBezTo>
                  <a:cubicBezTo>
                    <a:pt x="467" y="576"/>
                    <a:pt x="487" y="554"/>
                    <a:pt x="481" y="524"/>
                  </a:cubicBezTo>
                  <a:cubicBezTo>
                    <a:pt x="451" y="318"/>
                    <a:pt x="272" y="151"/>
                    <a:pt x="125" y="18"/>
                  </a:cubicBezTo>
                  <a:cubicBezTo>
                    <a:pt x="111" y="6"/>
                    <a:pt x="97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61"/>
            <p:cNvSpPr/>
            <p:nvPr/>
          </p:nvSpPr>
          <p:spPr>
            <a:xfrm>
              <a:off x="5180228" y="2038927"/>
              <a:ext cx="42958" cy="39368"/>
            </a:xfrm>
            <a:custGeom>
              <a:avLst/>
              <a:gdLst/>
              <a:ahLst/>
              <a:cxnLst/>
              <a:rect l="l" t="t" r="r" b="b"/>
              <a:pathLst>
                <a:path w="838" h="768" extrusionOk="0">
                  <a:moveTo>
                    <a:pt x="98" y="1"/>
                  </a:moveTo>
                  <a:cubicBezTo>
                    <a:pt x="46" y="1"/>
                    <a:pt x="1" y="66"/>
                    <a:pt x="48" y="113"/>
                  </a:cubicBezTo>
                  <a:cubicBezTo>
                    <a:pt x="269" y="334"/>
                    <a:pt x="493" y="585"/>
                    <a:pt x="751" y="760"/>
                  </a:cubicBezTo>
                  <a:cubicBezTo>
                    <a:pt x="759" y="765"/>
                    <a:pt x="766" y="767"/>
                    <a:pt x="774" y="767"/>
                  </a:cubicBezTo>
                  <a:cubicBezTo>
                    <a:pt x="807" y="767"/>
                    <a:pt x="838" y="726"/>
                    <a:pt x="816" y="696"/>
                  </a:cubicBezTo>
                  <a:cubicBezTo>
                    <a:pt x="630" y="445"/>
                    <a:pt x="371" y="231"/>
                    <a:pt x="143" y="18"/>
                  </a:cubicBezTo>
                  <a:cubicBezTo>
                    <a:pt x="129" y="6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61"/>
            <p:cNvSpPr/>
            <p:nvPr/>
          </p:nvSpPr>
          <p:spPr>
            <a:xfrm>
              <a:off x="4912643" y="2096698"/>
              <a:ext cx="35627" cy="34652"/>
            </a:xfrm>
            <a:custGeom>
              <a:avLst/>
              <a:gdLst/>
              <a:ahLst/>
              <a:cxnLst/>
              <a:rect l="l" t="t" r="r" b="b"/>
              <a:pathLst>
                <a:path w="695" h="676" extrusionOk="0">
                  <a:moveTo>
                    <a:pt x="93" y="1"/>
                  </a:moveTo>
                  <a:cubicBezTo>
                    <a:pt x="42" y="1"/>
                    <a:pt x="1" y="66"/>
                    <a:pt x="44" y="116"/>
                  </a:cubicBezTo>
                  <a:cubicBezTo>
                    <a:pt x="121" y="211"/>
                    <a:pt x="189" y="313"/>
                    <a:pt x="276" y="397"/>
                  </a:cubicBezTo>
                  <a:cubicBezTo>
                    <a:pt x="360" y="485"/>
                    <a:pt x="451" y="569"/>
                    <a:pt x="535" y="652"/>
                  </a:cubicBezTo>
                  <a:cubicBezTo>
                    <a:pt x="552" y="669"/>
                    <a:pt x="571" y="676"/>
                    <a:pt x="588" y="676"/>
                  </a:cubicBezTo>
                  <a:cubicBezTo>
                    <a:pt x="646" y="676"/>
                    <a:pt x="694" y="601"/>
                    <a:pt x="645" y="546"/>
                  </a:cubicBezTo>
                  <a:cubicBezTo>
                    <a:pt x="561" y="455"/>
                    <a:pt x="486" y="359"/>
                    <a:pt x="405" y="267"/>
                  </a:cubicBezTo>
                  <a:cubicBezTo>
                    <a:pt x="326" y="176"/>
                    <a:pt x="227" y="104"/>
                    <a:pt x="139" y="21"/>
                  </a:cubicBezTo>
                  <a:cubicBezTo>
                    <a:pt x="124" y="7"/>
                    <a:pt x="108" y="1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61"/>
            <p:cNvSpPr/>
            <p:nvPr/>
          </p:nvSpPr>
          <p:spPr>
            <a:xfrm>
              <a:off x="4893267" y="2109718"/>
              <a:ext cx="30347" cy="37010"/>
            </a:xfrm>
            <a:custGeom>
              <a:avLst/>
              <a:gdLst/>
              <a:ahLst/>
              <a:cxnLst/>
              <a:rect l="l" t="t" r="r" b="b"/>
              <a:pathLst>
                <a:path w="592" h="722" extrusionOk="0">
                  <a:moveTo>
                    <a:pt x="102" y="1"/>
                  </a:moveTo>
                  <a:cubicBezTo>
                    <a:pt x="51" y="1"/>
                    <a:pt x="0" y="62"/>
                    <a:pt x="34" y="113"/>
                  </a:cubicBezTo>
                  <a:cubicBezTo>
                    <a:pt x="171" y="329"/>
                    <a:pt x="301" y="557"/>
                    <a:pt x="506" y="713"/>
                  </a:cubicBezTo>
                  <a:cubicBezTo>
                    <a:pt x="513" y="719"/>
                    <a:pt x="521" y="721"/>
                    <a:pt x="529" y="721"/>
                  </a:cubicBezTo>
                  <a:cubicBezTo>
                    <a:pt x="559" y="721"/>
                    <a:pt x="591" y="686"/>
                    <a:pt x="582" y="657"/>
                  </a:cubicBezTo>
                  <a:cubicBezTo>
                    <a:pt x="494" y="410"/>
                    <a:pt x="312" y="219"/>
                    <a:pt x="152" y="25"/>
                  </a:cubicBezTo>
                  <a:cubicBezTo>
                    <a:pt x="137" y="8"/>
                    <a:pt x="120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61"/>
            <p:cNvSpPr/>
            <p:nvPr/>
          </p:nvSpPr>
          <p:spPr>
            <a:xfrm>
              <a:off x="4883066" y="2072605"/>
              <a:ext cx="15686" cy="28449"/>
            </a:xfrm>
            <a:custGeom>
              <a:avLst/>
              <a:gdLst/>
              <a:ahLst/>
              <a:cxnLst/>
              <a:rect l="l" t="t" r="r" b="b"/>
              <a:pathLst>
                <a:path w="306" h="555" extrusionOk="0">
                  <a:moveTo>
                    <a:pt x="70" y="1"/>
                  </a:moveTo>
                  <a:cubicBezTo>
                    <a:pt x="36" y="1"/>
                    <a:pt x="0" y="28"/>
                    <a:pt x="5" y="61"/>
                  </a:cubicBezTo>
                  <a:cubicBezTo>
                    <a:pt x="13" y="149"/>
                    <a:pt x="47" y="232"/>
                    <a:pt x="77" y="312"/>
                  </a:cubicBezTo>
                  <a:cubicBezTo>
                    <a:pt x="108" y="388"/>
                    <a:pt x="150" y="479"/>
                    <a:pt x="207" y="537"/>
                  </a:cubicBezTo>
                  <a:cubicBezTo>
                    <a:pt x="218" y="549"/>
                    <a:pt x="233" y="554"/>
                    <a:pt x="247" y="554"/>
                  </a:cubicBezTo>
                  <a:cubicBezTo>
                    <a:pt x="276" y="554"/>
                    <a:pt x="305" y="532"/>
                    <a:pt x="305" y="498"/>
                  </a:cubicBezTo>
                  <a:cubicBezTo>
                    <a:pt x="305" y="414"/>
                    <a:pt x="268" y="323"/>
                    <a:pt x="233" y="247"/>
                  </a:cubicBezTo>
                  <a:cubicBezTo>
                    <a:pt x="199" y="167"/>
                    <a:pt x="165" y="84"/>
                    <a:pt x="112" y="19"/>
                  </a:cubicBezTo>
                  <a:cubicBezTo>
                    <a:pt x="101" y="6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61"/>
            <p:cNvSpPr/>
            <p:nvPr/>
          </p:nvSpPr>
          <p:spPr>
            <a:xfrm>
              <a:off x="4948578" y="1868637"/>
              <a:ext cx="29322" cy="24759"/>
            </a:xfrm>
            <a:custGeom>
              <a:avLst/>
              <a:gdLst/>
              <a:ahLst/>
              <a:cxnLst/>
              <a:rect l="l" t="t" r="r" b="b"/>
              <a:pathLst>
                <a:path w="572" h="483" extrusionOk="0">
                  <a:moveTo>
                    <a:pt x="61" y="0"/>
                  </a:moveTo>
                  <a:cubicBezTo>
                    <a:pt x="19" y="0"/>
                    <a:pt x="0" y="56"/>
                    <a:pt x="27" y="94"/>
                  </a:cubicBezTo>
                  <a:cubicBezTo>
                    <a:pt x="81" y="162"/>
                    <a:pt x="153" y="212"/>
                    <a:pt x="214" y="276"/>
                  </a:cubicBezTo>
                  <a:cubicBezTo>
                    <a:pt x="278" y="337"/>
                    <a:pt x="347" y="394"/>
                    <a:pt x="408" y="459"/>
                  </a:cubicBezTo>
                  <a:cubicBezTo>
                    <a:pt x="424" y="475"/>
                    <a:pt x="443" y="482"/>
                    <a:pt x="460" y="482"/>
                  </a:cubicBezTo>
                  <a:cubicBezTo>
                    <a:pt x="520" y="482"/>
                    <a:pt x="572" y="403"/>
                    <a:pt x="522" y="345"/>
                  </a:cubicBezTo>
                  <a:cubicBezTo>
                    <a:pt x="404" y="208"/>
                    <a:pt x="256" y="56"/>
                    <a:pt x="77" y="3"/>
                  </a:cubicBezTo>
                  <a:cubicBezTo>
                    <a:pt x="71" y="1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61"/>
            <p:cNvSpPr/>
            <p:nvPr/>
          </p:nvSpPr>
          <p:spPr>
            <a:xfrm>
              <a:off x="4950731" y="1897600"/>
              <a:ext cx="27425" cy="22247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66" y="1"/>
                  </a:moveTo>
                  <a:cubicBezTo>
                    <a:pt x="26" y="1"/>
                    <a:pt x="0" y="50"/>
                    <a:pt x="20" y="84"/>
                  </a:cubicBezTo>
                  <a:cubicBezTo>
                    <a:pt x="103" y="228"/>
                    <a:pt x="275" y="324"/>
                    <a:pt x="408" y="422"/>
                  </a:cubicBezTo>
                  <a:cubicBezTo>
                    <a:pt x="418" y="430"/>
                    <a:pt x="429" y="434"/>
                    <a:pt x="440" y="434"/>
                  </a:cubicBezTo>
                  <a:cubicBezTo>
                    <a:pt x="491" y="434"/>
                    <a:pt x="535" y="356"/>
                    <a:pt x="487" y="315"/>
                  </a:cubicBezTo>
                  <a:cubicBezTo>
                    <a:pt x="366" y="205"/>
                    <a:pt x="240" y="61"/>
                    <a:pt x="85" y="4"/>
                  </a:cubicBezTo>
                  <a:cubicBezTo>
                    <a:pt x="78" y="2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61"/>
            <p:cNvSpPr/>
            <p:nvPr/>
          </p:nvSpPr>
          <p:spPr>
            <a:xfrm>
              <a:off x="4842620" y="1938865"/>
              <a:ext cx="31065" cy="27680"/>
            </a:xfrm>
            <a:custGeom>
              <a:avLst/>
              <a:gdLst/>
              <a:ahLst/>
              <a:cxnLst/>
              <a:rect l="l" t="t" r="r" b="b"/>
              <a:pathLst>
                <a:path w="606" h="540" extrusionOk="0">
                  <a:moveTo>
                    <a:pt x="86" y="1"/>
                  </a:moveTo>
                  <a:cubicBezTo>
                    <a:pt x="35" y="1"/>
                    <a:pt x="0" y="76"/>
                    <a:pt x="38" y="123"/>
                  </a:cubicBezTo>
                  <a:cubicBezTo>
                    <a:pt x="76" y="168"/>
                    <a:pt x="106" y="218"/>
                    <a:pt x="152" y="252"/>
                  </a:cubicBezTo>
                  <a:cubicBezTo>
                    <a:pt x="186" y="282"/>
                    <a:pt x="220" y="313"/>
                    <a:pt x="259" y="344"/>
                  </a:cubicBezTo>
                  <a:cubicBezTo>
                    <a:pt x="334" y="404"/>
                    <a:pt x="410" y="469"/>
                    <a:pt x="487" y="526"/>
                  </a:cubicBezTo>
                  <a:cubicBezTo>
                    <a:pt x="499" y="535"/>
                    <a:pt x="511" y="539"/>
                    <a:pt x="523" y="539"/>
                  </a:cubicBezTo>
                  <a:cubicBezTo>
                    <a:pt x="572" y="539"/>
                    <a:pt x="606" y="467"/>
                    <a:pt x="566" y="423"/>
                  </a:cubicBezTo>
                  <a:cubicBezTo>
                    <a:pt x="498" y="347"/>
                    <a:pt x="425" y="275"/>
                    <a:pt x="350" y="198"/>
                  </a:cubicBezTo>
                  <a:cubicBezTo>
                    <a:pt x="278" y="126"/>
                    <a:pt x="209" y="70"/>
                    <a:pt x="122" y="12"/>
                  </a:cubicBezTo>
                  <a:cubicBezTo>
                    <a:pt x="109" y="4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61"/>
            <p:cNvSpPr/>
            <p:nvPr/>
          </p:nvSpPr>
          <p:spPr>
            <a:xfrm>
              <a:off x="4821654" y="1967264"/>
              <a:ext cx="24042" cy="19633"/>
            </a:xfrm>
            <a:custGeom>
              <a:avLst/>
              <a:gdLst/>
              <a:ahLst/>
              <a:cxnLst/>
              <a:rect l="l" t="t" r="r" b="b"/>
              <a:pathLst>
                <a:path w="469" h="383" extrusionOk="0">
                  <a:moveTo>
                    <a:pt x="68" y="1"/>
                  </a:moveTo>
                  <a:cubicBezTo>
                    <a:pt x="26" y="1"/>
                    <a:pt x="0" y="56"/>
                    <a:pt x="29" y="93"/>
                  </a:cubicBezTo>
                  <a:cubicBezTo>
                    <a:pt x="52" y="120"/>
                    <a:pt x="63" y="146"/>
                    <a:pt x="85" y="169"/>
                  </a:cubicBezTo>
                  <a:cubicBezTo>
                    <a:pt x="112" y="192"/>
                    <a:pt x="135" y="211"/>
                    <a:pt x="162" y="230"/>
                  </a:cubicBezTo>
                  <a:cubicBezTo>
                    <a:pt x="215" y="276"/>
                    <a:pt x="271" y="322"/>
                    <a:pt x="329" y="367"/>
                  </a:cubicBezTo>
                  <a:cubicBezTo>
                    <a:pt x="342" y="378"/>
                    <a:pt x="356" y="382"/>
                    <a:pt x="370" y="382"/>
                  </a:cubicBezTo>
                  <a:cubicBezTo>
                    <a:pt x="422" y="382"/>
                    <a:pt x="468" y="321"/>
                    <a:pt x="420" y="276"/>
                  </a:cubicBezTo>
                  <a:cubicBezTo>
                    <a:pt x="367" y="227"/>
                    <a:pt x="313" y="177"/>
                    <a:pt x="261" y="128"/>
                  </a:cubicBezTo>
                  <a:cubicBezTo>
                    <a:pt x="238" y="105"/>
                    <a:pt x="211" y="78"/>
                    <a:pt x="185" y="55"/>
                  </a:cubicBezTo>
                  <a:cubicBezTo>
                    <a:pt x="157" y="32"/>
                    <a:pt x="127" y="25"/>
                    <a:pt x="97" y="9"/>
                  </a:cubicBezTo>
                  <a:cubicBezTo>
                    <a:pt x="87" y="3"/>
                    <a:pt x="77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61"/>
            <p:cNvSpPr/>
            <p:nvPr/>
          </p:nvSpPr>
          <p:spPr>
            <a:xfrm>
              <a:off x="5160697" y="2285186"/>
              <a:ext cx="22607" cy="23631"/>
            </a:xfrm>
            <a:custGeom>
              <a:avLst/>
              <a:gdLst/>
              <a:ahLst/>
              <a:cxnLst/>
              <a:rect l="l" t="t" r="r" b="b"/>
              <a:pathLst>
                <a:path w="441" h="461" extrusionOk="0">
                  <a:moveTo>
                    <a:pt x="49" y="0"/>
                  </a:moveTo>
                  <a:cubicBezTo>
                    <a:pt x="21" y="0"/>
                    <a:pt x="0" y="25"/>
                    <a:pt x="7" y="58"/>
                  </a:cubicBezTo>
                  <a:cubicBezTo>
                    <a:pt x="18" y="142"/>
                    <a:pt x="79" y="203"/>
                    <a:pt x="136" y="260"/>
                  </a:cubicBezTo>
                  <a:cubicBezTo>
                    <a:pt x="197" y="324"/>
                    <a:pt x="258" y="389"/>
                    <a:pt x="327" y="446"/>
                  </a:cubicBezTo>
                  <a:cubicBezTo>
                    <a:pt x="339" y="456"/>
                    <a:pt x="353" y="461"/>
                    <a:pt x="366" y="461"/>
                  </a:cubicBezTo>
                  <a:cubicBezTo>
                    <a:pt x="406" y="461"/>
                    <a:pt x="441" y="420"/>
                    <a:pt x="418" y="377"/>
                  </a:cubicBezTo>
                  <a:cubicBezTo>
                    <a:pt x="372" y="294"/>
                    <a:pt x="319" y="226"/>
                    <a:pt x="262" y="154"/>
                  </a:cubicBezTo>
                  <a:cubicBezTo>
                    <a:pt x="209" y="85"/>
                    <a:pt x="148" y="20"/>
                    <a:pt x="60" y="1"/>
                  </a:cubicBezTo>
                  <a:cubicBezTo>
                    <a:pt x="56" y="0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61"/>
            <p:cNvSpPr/>
            <p:nvPr/>
          </p:nvSpPr>
          <p:spPr>
            <a:xfrm>
              <a:off x="5146241" y="2309945"/>
              <a:ext cx="23427" cy="22401"/>
            </a:xfrm>
            <a:custGeom>
              <a:avLst/>
              <a:gdLst/>
              <a:ahLst/>
              <a:cxnLst/>
              <a:rect l="l" t="t" r="r" b="b"/>
              <a:pathLst>
                <a:path w="457" h="437" extrusionOk="0">
                  <a:moveTo>
                    <a:pt x="89" y="1"/>
                  </a:moveTo>
                  <a:cubicBezTo>
                    <a:pt x="87" y="1"/>
                    <a:pt x="86" y="1"/>
                    <a:pt x="84" y="1"/>
                  </a:cubicBezTo>
                  <a:cubicBezTo>
                    <a:pt x="38" y="5"/>
                    <a:pt x="0" y="47"/>
                    <a:pt x="16" y="92"/>
                  </a:cubicBezTo>
                  <a:cubicBezTo>
                    <a:pt x="35" y="161"/>
                    <a:pt x="114" y="199"/>
                    <a:pt x="167" y="245"/>
                  </a:cubicBezTo>
                  <a:cubicBezTo>
                    <a:pt x="225" y="294"/>
                    <a:pt x="274" y="347"/>
                    <a:pt x="319" y="408"/>
                  </a:cubicBezTo>
                  <a:cubicBezTo>
                    <a:pt x="333" y="428"/>
                    <a:pt x="353" y="436"/>
                    <a:pt x="372" y="436"/>
                  </a:cubicBezTo>
                  <a:cubicBezTo>
                    <a:pt x="415" y="436"/>
                    <a:pt x="456" y="393"/>
                    <a:pt x="430" y="343"/>
                  </a:cubicBezTo>
                  <a:cubicBezTo>
                    <a:pt x="388" y="271"/>
                    <a:pt x="342" y="203"/>
                    <a:pt x="286" y="138"/>
                  </a:cubicBezTo>
                  <a:cubicBezTo>
                    <a:pt x="237" y="86"/>
                    <a:pt x="163" y="1"/>
                    <a:pt x="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61"/>
            <p:cNvSpPr/>
            <p:nvPr/>
          </p:nvSpPr>
          <p:spPr>
            <a:xfrm>
              <a:off x="5153110" y="2416414"/>
              <a:ext cx="35935" cy="24605"/>
            </a:xfrm>
            <a:custGeom>
              <a:avLst/>
              <a:gdLst/>
              <a:ahLst/>
              <a:cxnLst/>
              <a:rect l="l" t="t" r="r" b="b"/>
              <a:pathLst>
                <a:path w="701" h="480" extrusionOk="0">
                  <a:moveTo>
                    <a:pt x="91" y="1"/>
                  </a:moveTo>
                  <a:cubicBezTo>
                    <a:pt x="45" y="1"/>
                    <a:pt x="0" y="35"/>
                    <a:pt x="18" y="87"/>
                  </a:cubicBezTo>
                  <a:cubicBezTo>
                    <a:pt x="98" y="308"/>
                    <a:pt x="403" y="445"/>
                    <a:pt x="615" y="479"/>
                  </a:cubicBezTo>
                  <a:cubicBezTo>
                    <a:pt x="618" y="479"/>
                    <a:pt x="620" y="479"/>
                    <a:pt x="623" y="479"/>
                  </a:cubicBezTo>
                  <a:cubicBezTo>
                    <a:pt x="671" y="479"/>
                    <a:pt x="700" y="416"/>
                    <a:pt x="654" y="388"/>
                  </a:cubicBezTo>
                  <a:cubicBezTo>
                    <a:pt x="558" y="331"/>
                    <a:pt x="463" y="270"/>
                    <a:pt x="375" y="202"/>
                  </a:cubicBezTo>
                  <a:cubicBezTo>
                    <a:pt x="296" y="140"/>
                    <a:pt x="216" y="49"/>
                    <a:pt x="124" y="7"/>
                  </a:cubicBezTo>
                  <a:cubicBezTo>
                    <a:pt x="114" y="3"/>
                    <a:pt x="103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61"/>
            <p:cNvSpPr/>
            <p:nvPr/>
          </p:nvSpPr>
          <p:spPr>
            <a:xfrm>
              <a:off x="5115536" y="2411596"/>
              <a:ext cx="29271" cy="25476"/>
            </a:xfrm>
            <a:custGeom>
              <a:avLst/>
              <a:gdLst/>
              <a:ahLst/>
              <a:cxnLst/>
              <a:rect l="l" t="t" r="r" b="b"/>
              <a:pathLst>
                <a:path w="571" h="497" extrusionOk="0">
                  <a:moveTo>
                    <a:pt x="69" y="0"/>
                  </a:moveTo>
                  <a:cubicBezTo>
                    <a:pt x="25" y="0"/>
                    <a:pt x="1" y="50"/>
                    <a:pt x="18" y="90"/>
                  </a:cubicBezTo>
                  <a:cubicBezTo>
                    <a:pt x="63" y="185"/>
                    <a:pt x="143" y="238"/>
                    <a:pt x="223" y="299"/>
                  </a:cubicBezTo>
                  <a:cubicBezTo>
                    <a:pt x="310" y="368"/>
                    <a:pt x="401" y="425"/>
                    <a:pt x="489" y="489"/>
                  </a:cubicBezTo>
                  <a:cubicBezTo>
                    <a:pt x="496" y="494"/>
                    <a:pt x="504" y="497"/>
                    <a:pt x="511" y="497"/>
                  </a:cubicBezTo>
                  <a:cubicBezTo>
                    <a:pt x="544" y="497"/>
                    <a:pt x="570" y="445"/>
                    <a:pt x="543" y="417"/>
                  </a:cubicBezTo>
                  <a:cubicBezTo>
                    <a:pt x="409" y="276"/>
                    <a:pt x="280" y="64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61"/>
            <p:cNvSpPr/>
            <p:nvPr/>
          </p:nvSpPr>
          <p:spPr>
            <a:xfrm>
              <a:off x="5861850" y="2164876"/>
              <a:ext cx="303320" cy="1180364"/>
            </a:xfrm>
            <a:custGeom>
              <a:avLst/>
              <a:gdLst/>
              <a:ahLst/>
              <a:cxnLst/>
              <a:rect l="l" t="t" r="r" b="b"/>
              <a:pathLst>
                <a:path w="5917" h="23027" extrusionOk="0">
                  <a:moveTo>
                    <a:pt x="1414" y="0"/>
                  </a:moveTo>
                  <a:cubicBezTo>
                    <a:pt x="1361" y="0"/>
                    <a:pt x="1308" y="8"/>
                    <a:pt x="1255" y="25"/>
                  </a:cubicBezTo>
                  <a:cubicBezTo>
                    <a:pt x="982" y="113"/>
                    <a:pt x="834" y="406"/>
                    <a:pt x="921" y="679"/>
                  </a:cubicBezTo>
                  <a:cubicBezTo>
                    <a:pt x="4799" y="12724"/>
                    <a:pt x="176" y="22183"/>
                    <a:pt x="130" y="22274"/>
                  </a:cubicBezTo>
                  <a:cubicBezTo>
                    <a:pt x="1" y="22533"/>
                    <a:pt x="104" y="22844"/>
                    <a:pt x="362" y="22970"/>
                  </a:cubicBezTo>
                  <a:cubicBezTo>
                    <a:pt x="434" y="23008"/>
                    <a:pt x="515" y="23027"/>
                    <a:pt x="594" y="23027"/>
                  </a:cubicBezTo>
                  <a:cubicBezTo>
                    <a:pt x="784" y="23027"/>
                    <a:pt x="966" y="22921"/>
                    <a:pt x="1057" y="22742"/>
                  </a:cubicBezTo>
                  <a:cubicBezTo>
                    <a:pt x="1255" y="22339"/>
                    <a:pt x="5916" y="12807"/>
                    <a:pt x="1906" y="360"/>
                  </a:cubicBezTo>
                  <a:cubicBezTo>
                    <a:pt x="1836" y="139"/>
                    <a:pt x="1632" y="0"/>
                    <a:pt x="1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61"/>
            <p:cNvSpPr/>
            <p:nvPr/>
          </p:nvSpPr>
          <p:spPr>
            <a:xfrm>
              <a:off x="5611233" y="2134170"/>
              <a:ext cx="713933" cy="907456"/>
            </a:xfrm>
            <a:custGeom>
              <a:avLst/>
              <a:gdLst/>
              <a:ahLst/>
              <a:cxnLst/>
              <a:rect l="l" t="t" r="r" b="b"/>
              <a:pathLst>
                <a:path w="13927" h="17703" extrusionOk="0">
                  <a:moveTo>
                    <a:pt x="6011" y="1"/>
                  </a:moveTo>
                  <a:lnTo>
                    <a:pt x="6011" y="1"/>
                  </a:lnTo>
                  <a:cubicBezTo>
                    <a:pt x="1" y="9680"/>
                    <a:pt x="6969" y="17703"/>
                    <a:pt x="7164" y="17703"/>
                  </a:cubicBezTo>
                  <a:lnTo>
                    <a:pt x="7167" y="17703"/>
                  </a:lnTo>
                  <a:cubicBezTo>
                    <a:pt x="7194" y="17665"/>
                    <a:pt x="7213" y="17623"/>
                    <a:pt x="7236" y="17585"/>
                  </a:cubicBezTo>
                  <a:cubicBezTo>
                    <a:pt x="13927" y="5878"/>
                    <a:pt x="6285" y="198"/>
                    <a:pt x="6019" y="8"/>
                  </a:cubicBezTo>
                  <a:lnTo>
                    <a:pt x="60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61"/>
            <p:cNvSpPr/>
            <p:nvPr/>
          </p:nvSpPr>
          <p:spPr>
            <a:xfrm>
              <a:off x="6051107" y="2340907"/>
              <a:ext cx="10970" cy="39778"/>
            </a:xfrm>
            <a:custGeom>
              <a:avLst/>
              <a:gdLst/>
              <a:ahLst/>
              <a:cxnLst/>
              <a:rect l="l" t="t" r="r" b="b"/>
              <a:pathLst>
                <a:path w="214" h="776" extrusionOk="0">
                  <a:moveTo>
                    <a:pt x="97" y="0"/>
                  </a:moveTo>
                  <a:cubicBezTo>
                    <a:pt x="76" y="0"/>
                    <a:pt x="56" y="12"/>
                    <a:pt x="50" y="36"/>
                  </a:cubicBezTo>
                  <a:cubicBezTo>
                    <a:pt x="1" y="245"/>
                    <a:pt x="24" y="534"/>
                    <a:pt x="76" y="743"/>
                  </a:cubicBezTo>
                  <a:cubicBezTo>
                    <a:pt x="82" y="764"/>
                    <a:pt x="104" y="776"/>
                    <a:pt x="125" y="776"/>
                  </a:cubicBezTo>
                  <a:cubicBezTo>
                    <a:pt x="145" y="776"/>
                    <a:pt x="164" y="765"/>
                    <a:pt x="168" y="743"/>
                  </a:cubicBezTo>
                  <a:cubicBezTo>
                    <a:pt x="206" y="530"/>
                    <a:pt x="213" y="241"/>
                    <a:pt x="145" y="36"/>
                  </a:cubicBezTo>
                  <a:cubicBezTo>
                    <a:pt x="139" y="12"/>
                    <a:pt x="118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61"/>
            <p:cNvSpPr/>
            <p:nvPr/>
          </p:nvSpPr>
          <p:spPr>
            <a:xfrm>
              <a:off x="6032960" y="2357105"/>
              <a:ext cx="8458" cy="30192"/>
            </a:xfrm>
            <a:custGeom>
              <a:avLst/>
              <a:gdLst/>
              <a:ahLst/>
              <a:cxnLst/>
              <a:rect l="l" t="t" r="r" b="b"/>
              <a:pathLst>
                <a:path w="165" h="589" extrusionOk="0">
                  <a:moveTo>
                    <a:pt x="78" y="0"/>
                  </a:moveTo>
                  <a:cubicBezTo>
                    <a:pt x="61" y="0"/>
                    <a:pt x="46" y="9"/>
                    <a:pt x="43" y="28"/>
                  </a:cubicBezTo>
                  <a:cubicBezTo>
                    <a:pt x="20" y="199"/>
                    <a:pt x="1" y="393"/>
                    <a:pt x="62" y="556"/>
                  </a:cubicBezTo>
                  <a:cubicBezTo>
                    <a:pt x="70" y="578"/>
                    <a:pt x="87" y="588"/>
                    <a:pt x="103" y="588"/>
                  </a:cubicBezTo>
                  <a:cubicBezTo>
                    <a:pt x="124" y="588"/>
                    <a:pt x="145" y="572"/>
                    <a:pt x="149" y="545"/>
                  </a:cubicBezTo>
                  <a:cubicBezTo>
                    <a:pt x="165" y="381"/>
                    <a:pt x="134" y="206"/>
                    <a:pt x="127" y="39"/>
                  </a:cubicBezTo>
                  <a:cubicBezTo>
                    <a:pt x="124" y="15"/>
                    <a:pt x="100" y="0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61"/>
            <p:cNvSpPr/>
            <p:nvPr/>
          </p:nvSpPr>
          <p:spPr>
            <a:xfrm>
              <a:off x="5874358" y="2464856"/>
              <a:ext cx="11329" cy="35011"/>
            </a:xfrm>
            <a:custGeom>
              <a:avLst/>
              <a:gdLst/>
              <a:ahLst/>
              <a:cxnLst/>
              <a:rect l="l" t="t" r="r" b="b"/>
              <a:pathLst>
                <a:path w="221" h="683" extrusionOk="0">
                  <a:moveTo>
                    <a:pt x="128" y="0"/>
                  </a:moveTo>
                  <a:cubicBezTo>
                    <a:pt x="108" y="0"/>
                    <a:pt x="86" y="15"/>
                    <a:pt x="84" y="39"/>
                  </a:cubicBezTo>
                  <a:cubicBezTo>
                    <a:pt x="65" y="237"/>
                    <a:pt x="0" y="443"/>
                    <a:pt x="15" y="641"/>
                  </a:cubicBezTo>
                  <a:cubicBezTo>
                    <a:pt x="18" y="666"/>
                    <a:pt x="40" y="682"/>
                    <a:pt x="61" y="682"/>
                  </a:cubicBezTo>
                  <a:cubicBezTo>
                    <a:pt x="74" y="682"/>
                    <a:pt x="87" y="676"/>
                    <a:pt x="95" y="664"/>
                  </a:cubicBezTo>
                  <a:cubicBezTo>
                    <a:pt x="220" y="481"/>
                    <a:pt x="198" y="234"/>
                    <a:pt x="160" y="28"/>
                  </a:cubicBezTo>
                  <a:cubicBezTo>
                    <a:pt x="157" y="9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61"/>
            <p:cNvSpPr/>
            <p:nvPr/>
          </p:nvSpPr>
          <p:spPr>
            <a:xfrm>
              <a:off x="5854314" y="2461217"/>
              <a:ext cx="8971" cy="25374"/>
            </a:xfrm>
            <a:custGeom>
              <a:avLst/>
              <a:gdLst/>
              <a:ahLst/>
              <a:cxnLst/>
              <a:rect l="l" t="t" r="r" b="b"/>
              <a:pathLst>
                <a:path w="175" h="495" extrusionOk="0">
                  <a:moveTo>
                    <a:pt x="85" y="0"/>
                  </a:moveTo>
                  <a:cubicBezTo>
                    <a:pt x="63" y="0"/>
                    <a:pt x="42" y="16"/>
                    <a:pt x="37" y="46"/>
                  </a:cubicBezTo>
                  <a:cubicBezTo>
                    <a:pt x="34" y="114"/>
                    <a:pt x="23" y="183"/>
                    <a:pt x="18" y="256"/>
                  </a:cubicBezTo>
                  <a:cubicBezTo>
                    <a:pt x="15" y="316"/>
                    <a:pt x="0" y="388"/>
                    <a:pt x="23" y="449"/>
                  </a:cubicBezTo>
                  <a:cubicBezTo>
                    <a:pt x="34" y="480"/>
                    <a:pt x="60" y="495"/>
                    <a:pt x="85" y="495"/>
                  </a:cubicBezTo>
                  <a:cubicBezTo>
                    <a:pt x="111" y="495"/>
                    <a:pt x="136" y="480"/>
                    <a:pt x="148" y="449"/>
                  </a:cubicBezTo>
                  <a:cubicBezTo>
                    <a:pt x="174" y="388"/>
                    <a:pt x="155" y="316"/>
                    <a:pt x="152" y="256"/>
                  </a:cubicBezTo>
                  <a:cubicBezTo>
                    <a:pt x="148" y="183"/>
                    <a:pt x="141" y="114"/>
                    <a:pt x="132" y="46"/>
                  </a:cubicBezTo>
                  <a:cubicBezTo>
                    <a:pt x="129" y="16"/>
                    <a:pt x="107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61"/>
            <p:cNvSpPr/>
            <p:nvPr/>
          </p:nvSpPr>
          <p:spPr>
            <a:xfrm>
              <a:off x="5911830" y="2451528"/>
              <a:ext cx="10714" cy="35318"/>
            </a:xfrm>
            <a:custGeom>
              <a:avLst/>
              <a:gdLst/>
              <a:ahLst/>
              <a:cxnLst/>
              <a:rect l="l" t="t" r="r" b="b"/>
              <a:pathLst>
                <a:path w="209" h="689" extrusionOk="0">
                  <a:moveTo>
                    <a:pt x="163" y="0"/>
                  </a:moveTo>
                  <a:cubicBezTo>
                    <a:pt x="146" y="0"/>
                    <a:pt x="130" y="9"/>
                    <a:pt x="128" y="29"/>
                  </a:cubicBezTo>
                  <a:cubicBezTo>
                    <a:pt x="114" y="132"/>
                    <a:pt x="91" y="231"/>
                    <a:pt x="68" y="330"/>
                  </a:cubicBezTo>
                  <a:cubicBezTo>
                    <a:pt x="41" y="429"/>
                    <a:pt x="30" y="528"/>
                    <a:pt x="7" y="631"/>
                  </a:cubicBezTo>
                  <a:cubicBezTo>
                    <a:pt x="0" y="666"/>
                    <a:pt x="28" y="689"/>
                    <a:pt x="56" y="689"/>
                  </a:cubicBezTo>
                  <a:cubicBezTo>
                    <a:pt x="75" y="689"/>
                    <a:pt x="94" y="678"/>
                    <a:pt x="102" y="653"/>
                  </a:cubicBezTo>
                  <a:cubicBezTo>
                    <a:pt x="140" y="554"/>
                    <a:pt x="170" y="471"/>
                    <a:pt x="186" y="368"/>
                  </a:cubicBezTo>
                  <a:cubicBezTo>
                    <a:pt x="201" y="257"/>
                    <a:pt x="205" y="152"/>
                    <a:pt x="208" y="41"/>
                  </a:cubicBezTo>
                  <a:cubicBezTo>
                    <a:pt x="208" y="15"/>
                    <a:pt x="184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61"/>
            <p:cNvSpPr/>
            <p:nvPr/>
          </p:nvSpPr>
          <p:spPr>
            <a:xfrm>
              <a:off x="6063358" y="2591010"/>
              <a:ext cx="9586" cy="24707"/>
            </a:xfrm>
            <a:custGeom>
              <a:avLst/>
              <a:gdLst/>
              <a:ahLst/>
              <a:cxnLst/>
              <a:rect l="l" t="t" r="r" b="b"/>
              <a:pathLst>
                <a:path w="187" h="482" extrusionOk="0">
                  <a:moveTo>
                    <a:pt x="75" y="1"/>
                  </a:moveTo>
                  <a:cubicBezTo>
                    <a:pt x="55" y="1"/>
                    <a:pt x="36" y="12"/>
                    <a:pt x="32" y="38"/>
                  </a:cubicBezTo>
                  <a:cubicBezTo>
                    <a:pt x="1" y="194"/>
                    <a:pt x="13" y="347"/>
                    <a:pt x="123" y="472"/>
                  </a:cubicBezTo>
                  <a:cubicBezTo>
                    <a:pt x="129" y="479"/>
                    <a:pt x="137" y="482"/>
                    <a:pt x="146" y="482"/>
                  </a:cubicBezTo>
                  <a:cubicBezTo>
                    <a:pt x="165" y="482"/>
                    <a:pt x="186" y="466"/>
                    <a:pt x="183" y="445"/>
                  </a:cubicBezTo>
                  <a:cubicBezTo>
                    <a:pt x="176" y="316"/>
                    <a:pt x="142" y="187"/>
                    <a:pt x="134" y="54"/>
                  </a:cubicBezTo>
                  <a:cubicBezTo>
                    <a:pt x="132" y="21"/>
                    <a:pt x="102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61"/>
            <p:cNvSpPr/>
            <p:nvPr/>
          </p:nvSpPr>
          <p:spPr>
            <a:xfrm>
              <a:off x="6037266" y="2600545"/>
              <a:ext cx="11175" cy="33985"/>
            </a:xfrm>
            <a:custGeom>
              <a:avLst/>
              <a:gdLst/>
              <a:ahLst/>
              <a:cxnLst/>
              <a:rect l="l" t="t" r="r" b="b"/>
              <a:pathLst>
                <a:path w="218" h="663" extrusionOk="0">
                  <a:moveTo>
                    <a:pt x="84" y="1"/>
                  </a:moveTo>
                  <a:cubicBezTo>
                    <a:pt x="61" y="1"/>
                    <a:pt x="37" y="16"/>
                    <a:pt x="35" y="42"/>
                  </a:cubicBezTo>
                  <a:cubicBezTo>
                    <a:pt x="27" y="237"/>
                    <a:pt x="1" y="442"/>
                    <a:pt x="73" y="624"/>
                  </a:cubicBezTo>
                  <a:cubicBezTo>
                    <a:pt x="83" y="648"/>
                    <a:pt x="107" y="663"/>
                    <a:pt x="128" y="663"/>
                  </a:cubicBezTo>
                  <a:cubicBezTo>
                    <a:pt x="148" y="663"/>
                    <a:pt x="167" y="651"/>
                    <a:pt x="172" y="624"/>
                  </a:cubicBezTo>
                  <a:cubicBezTo>
                    <a:pt x="218" y="430"/>
                    <a:pt x="160" y="225"/>
                    <a:pt x="122" y="31"/>
                  </a:cubicBezTo>
                  <a:cubicBezTo>
                    <a:pt x="117" y="10"/>
                    <a:pt x="101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61"/>
            <p:cNvSpPr/>
            <p:nvPr/>
          </p:nvSpPr>
          <p:spPr>
            <a:xfrm>
              <a:off x="5880765" y="2707732"/>
              <a:ext cx="9586" cy="27373"/>
            </a:xfrm>
            <a:custGeom>
              <a:avLst/>
              <a:gdLst/>
              <a:ahLst/>
              <a:cxnLst/>
              <a:rect l="l" t="t" r="r" b="b"/>
              <a:pathLst>
                <a:path w="187" h="534" extrusionOk="0">
                  <a:moveTo>
                    <a:pt x="79" y="1"/>
                  </a:moveTo>
                  <a:cubicBezTo>
                    <a:pt x="57" y="1"/>
                    <a:pt x="35" y="13"/>
                    <a:pt x="27" y="43"/>
                  </a:cubicBezTo>
                  <a:cubicBezTo>
                    <a:pt x="9" y="118"/>
                    <a:pt x="0" y="199"/>
                    <a:pt x="4" y="278"/>
                  </a:cubicBezTo>
                  <a:cubicBezTo>
                    <a:pt x="4" y="355"/>
                    <a:pt x="4" y="438"/>
                    <a:pt x="42" y="503"/>
                  </a:cubicBezTo>
                  <a:cubicBezTo>
                    <a:pt x="56" y="523"/>
                    <a:pt x="79" y="533"/>
                    <a:pt x="103" y="533"/>
                  </a:cubicBezTo>
                  <a:cubicBezTo>
                    <a:pt x="131" y="533"/>
                    <a:pt x="160" y="517"/>
                    <a:pt x="168" y="483"/>
                  </a:cubicBezTo>
                  <a:cubicBezTo>
                    <a:pt x="187" y="419"/>
                    <a:pt x="164" y="346"/>
                    <a:pt x="160" y="278"/>
                  </a:cubicBezTo>
                  <a:cubicBezTo>
                    <a:pt x="153" y="206"/>
                    <a:pt x="153" y="134"/>
                    <a:pt x="146" y="58"/>
                  </a:cubicBezTo>
                  <a:cubicBezTo>
                    <a:pt x="141" y="23"/>
                    <a:pt x="109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61"/>
            <p:cNvSpPr/>
            <p:nvPr/>
          </p:nvSpPr>
          <p:spPr>
            <a:xfrm>
              <a:off x="5854827" y="2704759"/>
              <a:ext cx="10047" cy="25886"/>
            </a:xfrm>
            <a:custGeom>
              <a:avLst/>
              <a:gdLst/>
              <a:ahLst/>
              <a:cxnLst/>
              <a:rect l="l" t="t" r="r" b="b"/>
              <a:pathLst>
                <a:path w="196" h="505" extrusionOk="0">
                  <a:moveTo>
                    <a:pt x="97" y="0"/>
                  </a:moveTo>
                  <a:cubicBezTo>
                    <a:pt x="72" y="0"/>
                    <a:pt x="47" y="17"/>
                    <a:pt x="43" y="51"/>
                  </a:cubicBezTo>
                  <a:cubicBezTo>
                    <a:pt x="31" y="188"/>
                    <a:pt x="1" y="344"/>
                    <a:pt x="54" y="473"/>
                  </a:cubicBezTo>
                  <a:cubicBezTo>
                    <a:pt x="62" y="494"/>
                    <a:pt x="79" y="504"/>
                    <a:pt x="96" y="504"/>
                  </a:cubicBezTo>
                  <a:cubicBezTo>
                    <a:pt x="114" y="504"/>
                    <a:pt x="132" y="494"/>
                    <a:pt x="142" y="473"/>
                  </a:cubicBezTo>
                  <a:cubicBezTo>
                    <a:pt x="195" y="344"/>
                    <a:pt x="164" y="188"/>
                    <a:pt x="150" y="51"/>
                  </a:cubicBezTo>
                  <a:cubicBezTo>
                    <a:pt x="147" y="17"/>
                    <a:pt x="123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61"/>
            <p:cNvSpPr/>
            <p:nvPr/>
          </p:nvSpPr>
          <p:spPr>
            <a:xfrm>
              <a:off x="5894811" y="2764170"/>
              <a:ext cx="9022" cy="25220"/>
            </a:xfrm>
            <a:custGeom>
              <a:avLst/>
              <a:gdLst/>
              <a:ahLst/>
              <a:cxnLst/>
              <a:rect l="l" t="t" r="r" b="b"/>
              <a:pathLst>
                <a:path w="176" h="492" extrusionOk="0">
                  <a:moveTo>
                    <a:pt x="89" y="1"/>
                  </a:moveTo>
                  <a:cubicBezTo>
                    <a:pt x="64" y="1"/>
                    <a:pt x="39" y="18"/>
                    <a:pt x="35" y="52"/>
                  </a:cubicBezTo>
                  <a:cubicBezTo>
                    <a:pt x="23" y="193"/>
                    <a:pt x="0" y="330"/>
                    <a:pt x="54" y="466"/>
                  </a:cubicBezTo>
                  <a:cubicBezTo>
                    <a:pt x="60" y="483"/>
                    <a:pt x="74" y="492"/>
                    <a:pt x="88" y="492"/>
                  </a:cubicBezTo>
                  <a:cubicBezTo>
                    <a:pt x="102" y="492"/>
                    <a:pt x="117" y="483"/>
                    <a:pt x="123" y="466"/>
                  </a:cubicBezTo>
                  <a:cubicBezTo>
                    <a:pt x="175" y="330"/>
                    <a:pt x="156" y="196"/>
                    <a:pt x="141" y="52"/>
                  </a:cubicBezTo>
                  <a:cubicBezTo>
                    <a:pt x="139" y="18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61"/>
            <p:cNvSpPr/>
            <p:nvPr/>
          </p:nvSpPr>
          <p:spPr>
            <a:xfrm>
              <a:off x="6037881" y="2756071"/>
              <a:ext cx="8612" cy="34293"/>
            </a:xfrm>
            <a:custGeom>
              <a:avLst/>
              <a:gdLst/>
              <a:ahLst/>
              <a:cxnLst/>
              <a:rect l="l" t="t" r="r" b="b"/>
              <a:pathLst>
                <a:path w="168" h="669" extrusionOk="0">
                  <a:moveTo>
                    <a:pt x="84" y="1"/>
                  </a:moveTo>
                  <a:cubicBezTo>
                    <a:pt x="55" y="1"/>
                    <a:pt x="27" y="20"/>
                    <a:pt x="23" y="58"/>
                  </a:cubicBezTo>
                  <a:cubicBezTo>
                    <a:pt x="8" y="240"/>
                    <a:pt x="0" y="415"/>
                    <a:pt x="8" y="594"/>
                  </a:cubicBezTo>
                  <a:cubicBezTo>
                    <a:pt x="10" y="644"/>
                    <a:pt x="47" y="668"/>
                    <a:pt x="84" y="668"/>
                  </a:cubicBezTo>
                  <a:cubicBezTo>
                    <a:pt x="121" y="668"/>
                    <a:pt x="158" y="644"/>
                    <a:pt x="160" y="594"/>
                  </a:cubicBezTo>
                  <a:cubicBezTo>
                    <a:pt x="167" y="415"/>
                    <a:pt x="160" y="240"/>
                    <a:pt x="145" y="58"/>
                  </a:cubicBezTo>
                  <a:cubicBezTo>
                    <a:pt x="141" y="20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61"/>
            <p:cNvSpPr/>
            <p:nvPr/>
          </p:nvSpPr>
          <p:spPr>
            <a:xfrm>
              <a:off x="5919365" y="2134016"/>
              <a:ext cx="95758" cy="907610"/>
            </a:xfrm>
            <a:custGeom>
              <a:avLst/>
              <a:gdLst/>
              <a:ahLst/>
              <a:cxnLst/>
              <a:rect l="l" t="t" r="r" b="b"/>
              <a:pathLst>
                <a:path w="1868" h="17706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726"/>
                    <a:pt x="339" y="1452"/>
                    <a:pt x="465" y="2186"/>
                  </a:cubicBezTo>
                  <a:cubicBezTo>
                    <a:pt x="602" y="2916"/>
                    <a:pt x="727" y="3646"/>
                    <a:pt x="818" y="4384"/>
                  </a:cubicBezTo>
                  <a:cubicBezTo>
                    <a:pt x="1012" y="5851"/>
                    <a:pt x="1172" y="7327"/>
                    <a:pt x="1251" y="8806"/>
                  </a:cubicBezTo>
                  <a:cubicBezTo>
                    <a:pt x="1327" y="10280"/>
                    <a:pt x="1373" y="11763"/>
                    <a:pt x="1346" y="13246"/>
                  </a:cubicBezTo>
                  <a:cubicBezTo>
                    <a:pt x="1339" y="14732"/>
                    <a:pt x="1236" y="16211"/>
                    <a:pt x="1156" y="17706"/>
                  </a:cubicBezTo>
                  <a:cubicBezTo>
                    <a:pt x="1297" y="16972"/>
                    <a:pt x="1426" y="16234"/>
                    <a:pt x="1532" y="15497"/>
                  </a:cubicBezTo>
                  <a:cubicBezTo>
                    <a:pt x="1609" y="14751"/>
                    <a:pt x="1708" y="14010"/>
                    <a:pt x="1746" y="13261"/>
                  </a:cubicBezTo>
                  <a:cubicBezTo>
                    <a:pt x="1867" y="11771"/>
                    <a:pt x="1837" y="10269"/>
                    <a:pt x="1769" y="8775"/>
                  </a:cubicBezTo>
                  <a:cubicBezTo>
                    <a:pt x="1677" y="7277"/>
                    <a:pt x="1499" y="5786"/>
                    <a:pt x="1209" y="4315"/>
                  </a:cubicBezTo>
                  <a:cubicBezTo>
                    <a:pt x="925" y="2847"/>
                    <a:pt x="563" y="13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61"/>
            <p:cNvSpPr/>
            <p:nvPr/>
          </p:nvSpPr>
          <p:spPr>
            <a:xfrm>
              <a:off x="5794441" y="2634890"/>
              <a:ext cx="212124" cy="109338"/>
            </a:xfrm>
            <a:custGeom>
              <a:avLst/>
              <a:gdLst/>
              <a:ahLst/>
              <a:cxnLst/>
              <a:rect l="l" t="t" r="r" b="b"/>
              <a:pathLst>
                <a:path w="4138" h="2133" extrusionOk="0">
                  <a:moveTo>
                    <a:pt x="0" y="0"/>
                  </a:moveTo>
                  <a:lnTo>
                    <a:pt x="3916" y="2132"/>
                  </a:lnTo>
                  <a:lnTo>
                    <a:pt x="4137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61"/>
            <p:cNvSpPr/>
            <p:nvPr/>
          </p:nvSpPr>
          <p:spPr>
            <a:xfrm>
              <a:off x="5994976" y="2509761"/>
              <a:ext cx="124414" cy="69816"/>
            </a:xfrm>
            <a:custGeom>
              <a:avLst/>
              <a:gdLst/>
              <a:ahLst/>
              <a:cxnLst/>
              <a:rect l="l" t="t" r="r" b="b"/>
              <a:pathLst>
                <a:path w="2427" h="1362" extrusionOk="0">
                  <a:moveTo>
                    <a:pt x="2426" y="0"/>
                  </a:moveTo>
                  <a:lnTo>
                    <a:pt x="1" y="893"/>
                  </a:lnTo>
                  <a:lnTo>
                    <a:pt x="229" y="1362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61"/>
            <p:cNvSpPr/>
            <p:nvPr/>
          </p:nvSpPr>
          <p:spPr>
            <a:xfrm>
              <a:off x="5818790" y="2362949"/>
              <a:ext cx="170755" cy="91089"/>
            </a:xfrm>
            <a:custGeom>
              <a:avLst/>
              <a:gdLst/>
              <a:ahLst/>
              <a:cxnLst/>
              <a:rect l="l" t="t" r="r" b="b"/>
              <a:pathLst>
                <a:path w="3331" h="1777" extrusionOk="0">
                  <a:moveTo>
                    <a:pt x="0" y="1"/>
                  </a:moveTo>
                  <a:lnTo>
                    <a:pt x="3107" y="1777"/>
                  </a:lnTo>
                  <a:lnTo>
                    <a:pt x="3331" y="13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7" name="Google Shape;5357;p61"/>
          <p:cNvSpPr/>
          <p:nvPr/>
        </p:nvSpPr>
        <p:spPr>
          <a:xfrm>
            <a:off x="1671775" y="2652772"/>
            <a:ext cx="10217" cy="28021"/>
          </a:xfrm>
          <a:custGeom>
            <a:avLst/>
            <a:gdLst/>
            <a:ahLst/>
            <a:cxnLst/>
            <a:rect l="l" t="t" r="r" b="b"/>
            <a:pathLst>
              <a:path w="443" h="1215" extrusionOk="0">
                <a:moveTo>
                  <a:pt x="287" y="0"/>
                </a:moveTo>
                <a:cubicBezTo>
                  <a:pt x="232" y="0"/>
                  <a:pt x="177" y="38"/>
                  <a:pt x="173" y="111"/>
                </a:cubicBezTo>
                <a:cubicBezTo>
                  <a:pt x="158" y="439"/>
                  <a:pt x="32" y="743"/>
                  <a:pt x="6" y="1062"/>
                </a:cubicBezTo>
                <a:cubicBezTo>
                  <a:pt x="1" y="1138"/>
                  <a:pt x="67" y="1215"/>
                  <a:pt x="136" y="1215"/>
                </a:cubicBezTo>
                <a:cubicBezTo>
                  <a:pt x="165" y="1215"/>
                  <a:pt x="194" y="1201"/>
                  <a:pt x="218" y="1169"/>
                </a:cubicBezTo>
                <a:cubicBezTo>
                  <a:pt x="443" y="857"/>
                  <a:pt x="439" y="469"/>
                  <a:pt x="394" y="100"/>
                </a:cubicBezTo>
                <a:cubicBezTo>
                  <a:pt x="386" y="33"/>
                  <a:pt x="337" y="0"/>
                  <a:pt x="2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61"/>
          <p:cNvSpPr/>
          <p:nvPr/>
        </p:nvSpPr>
        <p:spPr>
          <a:xfrm>
            <a:off x="1684529" y="2691079"/>
            <a:ext cx="16144" cy="26337"/>
          </a:xfrm>
          <a:custGeom>
            <a:avLst/>
            <a:gdLst/>
            <a:ahLst/>
            <a:cxnLst/>
            <a:rect l="l" t="t" r="r" b="b"/>
            <a:pathLst>
              <a:path w="700" h="1142" extrusionOk="0">
                <a:moveTo>
                  <a:pt x="524" y="0"/>
                </a:moveTo>
                <a:cubicBezTo>
                  <a:pt x="491" y="0"/>
                  <a:pt x="457" y="15"/>
                  <a:pt x="430" y="52"/>
                </a:cubicBezTo>
                <a:cubicBezTo>
                  <a:pt x="309" y="215"/>
                  <a:pt x="213" y="378"/>
                  <a:pt x="149" y="572"/>
                </a:cubicBezTo>
                <a:cubicBezTo>
                  <a:pt x="88" y="740"/>
                  <a:pt x="0" y="964"/>
                  <a:pt x="149" y="1108"/>
                </a:cubicBezTo>
                <a:cubicBezTo>
                  <a:pt x="170" y="1132"/>
                  <a:pt x="198" y="1141"/>
                  <a:pt x="228" y="1141"/>
                </a:cubicBezTo>
                <a:cubicBezTo>
                  <a:pt x="255" y="1141"/>
                  <a:pt x="284" y="1133"/>
                  <a:pt x="309" y="1119"/>
                </a:cubicBezTo>
                <a:cubicBezTo>
                  <a:pt x="453" y="1040"/>
                  <a:pt x="449" y="831"/>
                  <a:pt x="487" y="691"/>
                </a:cubicBezTo>
                <a:cubicBezTo>
                  <a:pt x="532" y="526"/>
                  <a:pt x="590" y="359"/>
                  <a:pt x="658" y="203"/>
                </a:cubicBezTo>
                <a:cubicBezTo>
                  <a:pt x="699" y="107"/>
                  <a:pt x="612" y="0"/>
                  <a:pt x="5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61"/>
          <p:cNvSpPr/>
          <p:nvPr/>
        </p:nvSpPr>
        <p:spPr>
          <a:xfrm>
            <a:off x="1724427" y="2664073"/>
            <a:ext cx="18496" cy="31757"/>
          </a:xfrm>
          <a:custGeom>
            <a:avLst/>
            <a:gdLst/>
            <a:ahLst/>
            <a:cxnLst/>
            <a:rect l="l" t="t" r="r" b="b"/>
            <a:pathLst>
              <a:path w="802" h="1377" extrusionOk="0">
                <a:moveTo>
                  <a:pt x="593" y="0"/>
                </a:moveTo>
                <a:cubicBezTo>
                  <a:pt x="541" y="0"/>
                  <a:pt x="489" y="24"/>
                  <a:pt x="457" y="82"/>
                </a:cubicBezTo>
                <a:cubicBezTo>
                  <a:pt x="339" y="283"/>
                  <a:pt x="244" y="493"/>
                  <a:pt x="167" y="713"/>
                </a:cubicBezTo>
                <a:cubicBezTo>
                  <a:pt x="103" y="903"/>
                  <a:pt x="0" y="1135"/>
                  <a:pt x="118" y="1321"/>
                </a:cubicBezTo>
                <a:cubicBezTo>
                  <a:pt x="141" y="1354"/>
                  <a:pt x="186" y="1376"/>
                  <a:pt x="228" y="1376"/>
                </a:cubicBezTo>
                <a:cubicBezTo>
                  <a:pt x="250" y="1376"/>
                  <a:pt x="272" y="1370"/>
                  <a:pt x="290" y="1355"/>
                </a:cubicBezTo>
                <a:cubicBezTo>
                  <a:pt x="449" y="1226"/>
                  <a:pt x="445" y="1025"/>
                  <a:pt x="499" y="839"/>
                </a:cubicBezTo>
                <a:cubicBezTo>
                  <a:pt x="555" y="625"/>
                  <a:pt x="639" y="420"/>
                  <a:pt x="738" y="223"/>
                </a:cubicBezTo>
                <a:cubicBezTo>
                  <a:pt x="801" y="100"/>
                  <a:pt x="698" y="0"/>
                  <a:pt x="5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61"/>
          <p:cNvSpPr/>
          <p:nvPr/>
        </p:nvSpPr>
        <p:spPr>
          <a:xfrm>
            <a:off x="1837318" y="1540860"/>
            <a:ext cx="13469" cy="29958"/>
          </a:xfrm>
          <a:custGeom>
            <a:avLst/>
            <a:gdLst/>
            <a:ahLst/>
            <a:cxnLst/>
            <a:rect l="l" t="t" r="r" b="b"/>
            <a:pathLst>
              <a:path w="584" h="1299" extrusionOk="0">
                <a:moveTo>
                  <a:pt x="54" y="1"/>
                </a:moveTo>
                <a:cubicBezTo>
                  <a:pt x="28" y="1"/>
                  <a:pt x="0" y="24"/>
                  <a:pt x="6" y="51"/>
                </a:cubicBezTo>
                <a:cubicBezTo>
                  <a:pt x="29" y="245"/>
                  <a:pt x="63" y="435"/>
                  <a:pt x="86" y="630"/>
                </a:cubicBezTo>
                <a:cubicBezTo>
                  <a:pt x="105" y="816"/>
                  <a:pt x="89" y="1017"/>
                  <a:pt x="158" y="1192"/>
                </a:cubicBezTo>
                <a:cubicBezTo>
                  <a:pt x="186" y="1264"/>
                  <a:pt x="245" y="1298"/>
                  <a:pt x="305" y="1298"/>
                </a:cubicBezTo>
                <a:cubicBezTo>
                  <a:pt x="373" y="1298"/>
                  <a:pt x="442" y="1254"/>
                  <a:pt x="466" y="1172"/>
                </a:cubicBezTo>
                <a:cubicBezTo>
                  <a:pt x="584" y="804"/>
                  <a:pt x="329" y="283"/>
                  <a:pt x="82" y="14"/>
                </a:cubicBezTo>
                <a:cubicBezTo>
                  <a:pt x="74" y="5"/>
                  <a:pt x="64" y="1"/>
                  <a:pt x="54" y="1"/>
                </a:cubicBezTo>
                <a:close/>
              </a:path>
            </a:pathLst>
          </a:custGeom>
          <a:solidFill>
            <a:srgbClr val="EE8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1" name="Google Shape;5361;p61"/>
          <p:cNvGrpSpPr/>
          <p:nvPr/>
        </p:nvGrpSpPr>
        <p:grpSpPr>
          <a:xfrm>
            <a:off x="450940" y="1322331"/>
            <a:ext cx="1489053" cy="1369290"/>
            <a:chOff x="1118621" y="1421096"/>
            <a:chExt cx="1489053" cy="1369290"/>
          </a:xfrm>
        </p:grpSpPr>
        <p:sp>
          <p:nvSpPr>
            <p:cNvPr id="5362" name="Google Shape;5362;p61"/>
            <p:cNvSpPr/>
            <p:nvPr/>
          </p:nvSpPr>
          <p:spPr>
            <a:xfrm>
              <a:off x="1285824" y="1659908"/>
              <a:ext cx="602070" cy="465655"/>
            </a:xfrm>
            <a:custGeom>
              <a:avLst/>
              <a:gdLst/>
              <a:ahLst/>
              <a:cxnLst/>
              <a:rect l="l" t="t" r="r" b="b"/>
              <a:pathLst>
                <a:path w="26106" h="20191" extrusionOk="0">
                  <a:moveTo>
                    <a:pt x="5385" y="0"/>
                  </a:moveTo>
                  <a:cubicBezTo>
                    <a:pt x="2344" y="0"/>
                    <a:pt x="183" y="451"/>
                    <a:pt x="9" y="490"/>
                  </a:cubicBezTo>
                  <a:lnTo>
                    <a:pt x="1" y="493"/>
                  </a:lnTo>
                  <a:cubicBezTo>
                    <a:pt x="575" y="11211"/>
                    <a:pt x="9334" y="18013"/>
                    <a:pt x="9334" y="18013"/>
                  </a:cubicBezTo>
                  <a:lnTo>
                    <a:pt x="18866" y="20191"/>
                  </a:lnTo>
                  <a:cubicBezTo>
                    <a:pt x="18866" y="20191"/>
                    <a:pt x="20999" y="19187"/>
                    <a:pt x="22661" y="17302"/>
                  </a:cubicBezTo>
                  <a:cubicBezTo>
                    <a:pt x="24748" y="14944"/>
                    <a:pt x="26106" y="11196"/>
                    <a:pt x="21607" y="6299"/>
                  </a:cubicBezTo>
                  <a:cubicBezTo>
                    <a:pt x="16796" y="1061"/>
                    <a:pt x="10054" y="0"/>
                    <a:pt x="5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61"/>
            <p:cNvSpPr/>
            <p:nvPr/>
          </p:nvSpPr>
          <p:spPr>
            <a:xfrm>
              <a:off x="1285824" y="1671186"/>
              <a:ext cx="522619" cy="454377"/>
            </a:xfrm>
            <a:custGeom>
              <a:avLst/>
              <a:gdLst/>
              <a:ahLst/>
              <a:cxnLst/>
              <a:rect l="l" t="t" r="r" b="b"/>
              <a:pathLst>
                <a:path w="22661" h="19702" extrusionOk="0">
                  <a:moveTo>
                    <a:pt x="9" y="1"/>
                  </a:moveTo>
                  <a:lnTo>
                    <a:pt x="1" y="4"/>
                  </a:lnTo>
                  <a:cubicBezTo>
                    <a:pt x="575" y="10722"/>
                    <a:pt x="9334" y="17524"/>
                    <a:pt x="9334" y="17524"/>
                  </a:cubicBezTo>
                  <a:lnTo>
                    <a:pt x="18866" y="19702"/>
                  </a:lnTo>
                  <a:cubicBezTo>
                    <a:pt x="18866" y="19702"/>
                    <a:pt x="20999" y="18698"/>
                    <a:pt x="22661" y="16813"/>
                  </a:cubicBezTo>
                  <a:cubicBezTo>
                    <a:pt x="22581" y="15954"/>
                    <a:pt x="22205" y="14992"/>
                    <a:pt x="21452" y="13950"/>
                  </a:cubicBezTo>
                  <a:cubicBezTo>
                    <a:pt x="15361" y="5472"/>
                    <a:pt x="3419" y="1236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61"/>
            <p:cNvSpPr/>
            <p:nvPr/>
          </p:nvSpPr>
          <p:spPr>
            <a:xfrm>
              <a:off x="1285917" y="1671278"/>
              <a:ext cx="522273" cy="361712"/>
            </a:xfrm>
            <a:custGeom>
              <a:avLst/>
              <a:gdLst/>
              <a:ahLst/>
              <a:cxnLst/>
              <a:rect l="l" t="t" r="r" b="b"/>
              <a:pathLst>
                <a:path w="22646" h="15684" extrusionOk="0">
                  <a:moveTo>
                    <a:pt x="0" y="0"/>
                  </a:moveTo>
                  <a:lnTo>
                    <a:pt x="0" y="0"/>
                  </a:lnTo>
                  <a:cubicBezTo>
                    <a:pt x="1077" y="449"/>
                    <a:pt x="2149" y="901"/>
                    <a:pt x="3194" y="1411"/>
                  </a:cubicBezTo>
                  <a:cubicBezTo>
                    <a:pt x="4252" y="1897"/>
                    <a:pt x="5293" y="2415"/>
                    <a:pt x="6319" y="2954"/>
                  </a:cubicBezTo>
                  <a:cubicBezTo>
                    <a:pt x="8369" y="4034"/>
                    <a:pt x="10388" y="5182"/>
                    <a:pt x="12308" y="6475"/>
                  </a:cubicBezTo>
                  <a:cubicBezTo>
                    <a:pt x="14266" y="7714"/>
                    <a:pt x="16075" y="9159"/>
                    <a:pt x="17832" y="10661"/>
                  </a:cubicBezTo>
                  <a:lnTo>
                    <a:pt x="19117" y="11832"/>
                  </a:lnTo>
                  <a:cubicBezTo>
                    <a:pt x="19550" y="12220"/>
                    <a:pt x="19923" y="12661"/>
                    <a:pt x="20334" y="13072"/>
                  </a:cubicBezTo>
                  <a:cubicBezTo>
                    <a:pt x="21185" y="13866"/>
                    <a:pt x="21859" y="14816"/>
                    <a:pt x="22645" y="15683"/>
                  </a:cubicBezTo>
                  <a:cubicBezTo>
                    <a:pt x="21387" y="13718"/>
                    <a:pt x="19900" y="11885"/>
                    <a:pt x="18197" y="10266"/>
                  </a:cubicBezTo>
                  <a:cubicBezTo>
                    <a:pt x="16490" y="8657"/>
                    <a:pt x="14645" y="7190"/>
                    <a:pt x="12692" y="5893"/>
                  </a:cubicBezTo>
                  <a:cubicBezTo>
                    <a:pt x="10715" y="4631"/>
                    <a:pt x="8681" y="3461"/>
                    <a:pt x="6556" y="2471"/>
                  </a:cubicBezTo>
                  <a:cubicBezTo>
                    <a:pt x="4434" y="1491"/>
                    <a:pt x="2255" y="61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61"/>
            <p:cNvSpPr/>
            <p:nvPr/>
          </p:nvSpPr>
          <p:spPr>
            <a:xfrm>
              <a:off x="1360616" y="1810599"/>
              <a:ext cx="225989" cy="85516"/>
            </a:xfrm>
            <a:custGeom>
              <a:avLst/>
              <a:gdLst/>
              <a:ahLst/>
              <a:cxnLst/>
              <a:rect l="l" t="t" r="r" b="b"/>
              <a:pathLst>
                <a:path w="9799" h="3708" extrusionOk="0">
                  <a:moveTo>
                    <a:pt x="9715" y="1"/>
                  </a:moveTo>
                  <a:cubicBezTo>
                    <a:pt x="7958" y="252"/>
                    <a:pt x="6259" y="731"/>
                    <a:pt x="4643" y="1373"/>
                  </a:cubicBezTo>
                  <a:cubicBezTo>
                    <a:pt x="3024" y="2012"/>
                    <a:pt x="1461" y="2784"/>
                    <a:pt x="1" y="3707"/>
                  </a:cubicBezTo>
                  <a:cubicBezTo>
                    <a:pt x="1537" y="2921"/>
                    <a:pt x="3153" y="2297"/>
                    <a:pt x="4791" y="1814"/>
                  </a:cubicBezTo>
                  <a:cubicBezTo>
                    <a:pt x="6434" y="1331"/>
                    <a:pt x="8122" y="1019"/>
                    <a:pt x="9799" y="933"/>
                  </a:cubicBezTo>
                  <a:lnTo>
                    <a:pt x="9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61"/>
            <p:cNvSpPr/>
            <p:nvPr/>
          </p:nvSpPr>
          <p:spPr>
            <a:xfrm>
              <a:off x="1642071" y="1722223"/>
              <a:ext cx="27052" cy="156433"/>
            </a:xfrm>
            <a:custGeom>
              <a:avLst/>
              <a:gdLst/>
              <a:ahLst/>
              <a:cxnLst/>
              <a:rect l="l" t="t" r="r" b="b"/>
              <a:pathLst>
                <a:path w="1173" h="6783" extrusionOk="0">
                  <a:moveTo>
                    <a:pt x="1089" y="1"/>
                  </a:moveTo>
                  <a:cubicBezTo>
                    <a:pt x="439" y="947"/>
                    <a:pt x="142" y="2114"/>
                    <a:pt x="47" y="3274"/>
                  </a:cubicBezTo>
                  <a:cubicBezTo>
                    <a:pt x="1" y="3856"/>
                    <a:pt x="5" y="4441"/>
                    <a:pt x="43" y="5023"/>
                  </a:cubicBezTo>
                  <a:cubicBezTo>
                    <a:pt x="85" y="5612"/>
                    <a:pt x="150" y="6179"/>
                    <a:pt x="279" y="6783"/>
                  </a:cubicBezTo>
                  <a:lnTo>
                    <a:pt x="1172" y="6513"/>
                  </a:lnTo>
                  <a:cubicBezTo>
                    <a:pt x="994" y="6019"/>
                    <a:pt x="849" y="5467"/>
                    <a:pt x="739" y="4932"/>
                  </a:cubicBezTo>
                  <a:cubicBezTo>
                    <a:pt x="629" y="4388"/>
                    <a:pt x="548" y="3837"/>
                    <a:pt x="515" y="3277"/>
                  </a:cubicBezTo>
                  <a:cubicBezTo>
                    <a:pt x="453" y="2171"/>
                    <a:pt x="576" y="1027"/>
                    <a:pt x="1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61"/>
            <p:cNvSpPr/>
            <p:nvPr/>
          </p:nvSpPr>
          <p:spPr>
            <a:xfrm>
              <a:off x="1118621" y="1421096"/>
              <a:ext cx="1489053" cy="1369290"/>
            </a:xfrm>
            <a:custGeom>
              <a:avLst/>
              <a:gdLst/>
              <a:ahLst/>
              <a:cxnLst/>
              <a:rect l="l" t="t" r="r" b="b"/>
              <a:pathLst>
                <a:path w="64566" h="59373" extrusionOk="0">
                  <a:moveTo>
                    <a:pt x="29941" y="1"/>
                  </a:moveTo>
                  <a:lnTo>
                    <a:pt x="29941" y="1"/>
                  </a:lnTo>
                  <a:cubicBezTo>
                    <a:pt x="29945" y="78"/>
                    <a:pt x="29964" y="161"/>
                    <a:pt x="29968" y="237"/>
                  </a:cubicBezTo>
                  <a:cubicBezTo>
                    <a:pt x="30408" y="3998"/>
                    <a:pt x="28644" y="7711"/>
                    <a:pt x="27123" y="11027"/>
                  </a:cubicBezTo>
                  <a:cubicBezTo>
                    <a:pt x="25786" y="13947"/>
                    <a:pt x="23531" y="17726"/>
                    <a:pt x="24394" y="21061"/>
                  </a:cubicBezTo>
                  <a:cubicBezTo>
                    <a:pt x="24477" y="21346"/>
                    <a:pt x="24573" y="21631"/>
                    <a:pt x="24694" y="21905"/>
                  </a:cubicBezTo>
                  <a:cubicBezTo>
                    <a:pt x="24801" y="22137"/>
                    <a:pt x="24915" y="22365"/>
                    <a:pt x="25037" y="22581"/>
                  </a:cubicBezTo>
                  <a:cubicBezTo>
                    <a:pt x="24922" y="22558"/>
                    <a:pt x="24805" y="22532"/>
                    <a:pt x="24683" y="22521"/>
                  </a:cubicBezTo>
                  <a:cubicBezTo>
                    <a:pt x="24070" y="22415"/>
                    <a:pt x="23417" y="22355"/>
                    <a:pt x="22724" y="22355"/>
                  </a:cubicBezTo>
                  <a:cubicBezTo>
                    <a:pt x="20725" y="22355"/>
                    <a:pt x="18387" y="22852"/>
                    <a:pt x="15714" y="24181"/>
                  </a:cubicBezTo>
                  <a:cubicBezTo>
                    <a:pt x="9801" y="27119"/>
                    <a:pt x="4772" y="27608"/>
                    <a:pt x="2081" y="27608"/>
                  </a:cubicBezTo>
                  <a:cubicBezTo>
                    <a:pt x="870" y="27608"/>
                    <a:pt x="132" y="27509"/>
                    <a:pt x="0" y="27489"/>
                  </a:cubicBezTo>
                  <a:lnTo>
                    <a:pt x="0" y="27489"/>
                  </a:lnTo>
                  <a:cubicBezTo>
                    <a:pt x="2023" y="28208"/>
                    <a:pt x="3992" y="29269"/>
                    <a:pt x="5749" y="30489"/>
                  </a:cubicBezTo>
                  <a:cubicBezTo>
                    <a:pt x="9235" y="32904"/>
                    <a:pt x="11334" y="37295"/>
                    <a:pt x="15330" y="39074"/>
                  </a:cubicBezTo>
                  <a:cubicBezTo>
                    <a:pt x="16835" y="39746"/>
                    <a:pt x="18429" y="40046"/>
                    <a:pt x="20031" y="40046"/>
                  </a:cubicBezTo>
                  <a:cubicBezTo>
                    <a:pt x="20730" y="40046"/>
                    <a:pt x="21432" y="39989"/>
                    <a:pt x="22128" y="39881"/>
                  </a:cubicBezTo>
                  <a:cubicBezTo>
                    <a:pt x="22142" y="39881"/>
                    <a:pt x="22154" y="39881"/>
                    <a:pt x="22166" y="39881"/>
                  </a:cubicBezTo>
                  <a:cubicBezTo>
                    <a:pt x="22178" y="39881"/>
                    <a:pt x="22190" y="39880"/>
                    <a:pt x="22204" y="39876"/>
                  </a:cubicBezTo>
                  <a:lnTo>
                    <a:pt x="22204" y="39876"/>
                  </a:lnTo>
                  <a:cubicBezTo>
                    <a:pt x="21170" y="41158"/>
                    <a:pt x="20462" y="42743"/>
                    <a:pt x="20565" y="44671"/>
                  </a:cubicBezTo>
                  <a:cubicBezTo>
                    <a:pt x="20896" y="51069"/>
                    <a:pt x="24591" y="56373"/>
                    <a:pt x="24109" y="59373"/>
                  </a:cubicBezTo>
                  <a:cubicBezTo>
                    <a:pt x="24265" y="58392"/>
                    <a:pt x="26059" y="56928"/>
                    <a:pt x="26702" y="56282"/>
                  </a:cubicBezTo>
                  <a:cubicBezTo>
                    <a:pt x="28937" y="54050"/>
                    <a:pt x="31899" y="52838"/>
                    <a:pt x="34252" y="50754"/>
                  </a:cubicBezTo>
                  <a:cubicBezTo>
                    <a:pt x="36043" y="49165"/>
                    <a:pt x="37659" y="46811"/>
                    <a:pt x="38613" y="44256"/>
                  </a:cubicBezTo>
                  <a:cubicBezTo>
                    <a:pt x="43521" y="47416"/>
                    <a:pt x="53620" y="47769"/>
                    <a:pt x="55478" y="50248"/>
                  </a:cubicBezTo>
                  <a:cubicBezTo>
                    <a:pt x="55478" y="50248"/>
                    <a:pt x="58220" y="36721"/>
                    <a:pt x="49658" y="31934"/>
                  </a:cubicBezTo>
                  <a:cubicBezTo>
                    <a:pt x="49631" y="31915"/>
                    <a:pt x="49593" y="31896"/>
                    <a:pt x="49559" y="31877"/>
                  </a:cubicBezTo>
                  <a:cubicBezTo>
                    <a:pt x="52890" y="31539"/>
                    <a:pt x="55939" y="30242"/>
                    <a:pt x="58166" y="27083"/>
                  </a:cubicBezTo>
                  <a:cubicBezTo>
                    <a:pt x="59364" y="25383"/>
                    <a:pt x="59912" y="23349"/>
                    <a:pt x="61063" y="21623"/>
                  </a:cubicBezTo>
                  <a:cubicBezTo>
                    <a:pt x="62144" y="20003"/>
                    <a:pt x="63527" y="18536"/>
                    <a:pt x="64566" y="16939"/>
                  </a:cubicBezTo>
                  <a:lnTo>
                    <a:pt x="64566" y="16939"/>
                  </a:lnTo>
                  <a:cubicBezTo>
                    <a:pt x="64428" y="17147"/>
                    <a:pt x="63824" y="17210"/>
                    <a:pt x="63127" y="17210"/>
                  </a:cubicBezTo>
                  <a:cubicBezTo>
                    <a:pt x="62167" y="17210"/>
                    <a:pt x="61031" y="17090"/>
                    <a:pt x="60702" y="17069"/>
                  </a:cubicBezTo>
                  <a:cubicBezTo>
                    <a:pt x="59433" y="16985"/>
                    <a:pt x="58166" y="16795"/>
                    <a:pt x="56908" y="16601"/>
                  </a:cubicBezTo>
                  <a:cubicBezTo>
                    <a:pt x="54865" y="16286"/>
                    <a:pt x="52794" y="15952"/>
                    <a:pt x="50722" y="15952"/>
                  </a:cubicBezTo>
                  <a:cubicBezTo>
                    <a:pt x="50192" y="15952"/>
                    <a:pt x="49662" y="15973"/>
                    <a:pt x="49133" y="16023"/>
                  </a:cubicBezTo>
                  <a:cubicBezTo>
                    <a:pt x="46837" y="16243"/>
                    <a:pt x="44799" y="17076"/>
                    <a:pt x="43039" y="18342"/>
                  </a:cubicBezTo>
                  <a:cubicBezTo>
                    <a:pt x="43023" y="18357"/>
                    <a:pt x="42997" y="18364"/>
                    <a:pt x="42982" y="18380"/>
                  </a:cubicBezTo>
                  <a:cubicBezTo>
                    <a:pt x="43198" y="16897"/>
                    <a:pt x="43172" y="15418"/>
                    <a:pt x="42640" y="14114"/>
                  </a:cubicBezTo>
                  <a:cubicBezTo>
                    <a:pt x="41750" y="11966"/>
                    <a:pt x="39689" y="10905"/>
                    <a:pt x="37913" y="9601"/>
                  </a:cubicBezTo>
                  <a:cubicBezTo>
                    <a:pt x="36062" y="8244"/>
                    <a:pt x="34305" y="6758"/>
                    <a:pt x="32949" y="4898"/>
                  </a:cubicBezTo>
                  <a:cubicBezTo>
                    <a:pt x="32165" y="3819"/>
                    <a:pt x="30166" y="685"/>
                    <a:pt x="29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61"/>
            <p:cNvSpPr/>
            <p:nvPr/>
          </p:nvSpPr>
          <p:spPr>
            <a:xfrm>
              <a:off x="1664211" y="2319242"/>
              <a:ext cx="27490" cy="25184"/>
            </a:xfrm>
            <a:custGeom>
              <a:avLst/>
              <a:gdLst/>
              <a:ahLst/>
              <a:cxnLst/>
              <a:rect l="l" t="t" r="r" b="b"/>
              <a:pathLst>
                <a:path w="1192" h="1092" extrusionOk="0">
                  <a:moveTo>
                    <a:pt x="1056" y="1"/>
                  </a:moveTo>
                  <a:cubicBezTo>
                    <a:pt x="1037" y="1"/>
                    <a:pt x="1017" y="6"/>
                    <a:pt x="995" y="20"/>
                  </a:cubicBezTo>
                  <a:cubicBezTo>
                    <a:pt x="638" y="237"/>
                    <a:pt x="341" y="647"/>
                    <a:pt x="53" y="947"/>
                  </a:cubicBezTo>
                  <a:cubicBezTo>
                    <a:pt x="1" y="1002"/>
                    <a:pt x="56" y="1091"/>
                    <a:pt x="118" y="1091"/>
                  </a:cubicBezTo>
                  <a:cubicBezTo>
                    <a:pt x="133" y="1091"/>
                    <a:pt x="149" y="1086"/>
                    <a:pt x="163" y="1073"/>
                  </a:cubicBezTo>
                  <a:cubicBezTo>
                    <a:pt x="337" y="925"/>
                    <a:pt x="513" y="772"/>
                    <a:pt x="683" y="621"/>
                  </a:cubicBezTo>
                  <a:cubicBezTo>
                    <a:pt x="839" y="488"/>
                    <a:pt x="1022" y="351"/>
                    <a:pt x="1136" y="179"/>
                  </a:cubicBezTo>
                  <a:cubicBezTo>
                    <a:pt x="1191" y="102"/>
                    <a:pt x="1137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1"/>
            <p:cNvSpPr/>
            <p:nvPr/>
          </p:nvSpPr>
          <p:spPr>
            <a:xfrm>
              <a:off x="1679870" y="2336331"/>
              <a:ext cx="23063" cy="18750"/>
            </a:xfrm>
            <a:custGeom>
              <a:avLst/>
              <a:gdLst/>
              <a:ahLst/>
              <a:cxnLst/>
              <a:rect l="l" t="t" r="r" b="b"/>
              <a:pathLst>
                <a:path w="1000" h="813" extrusionOk="0">
                  <a:moveTo>
                    <a:pt x="885" y="0"/>
                  </a:moveTo>
                  <a:cubicBezTo>
                    <a:pt x="872" y="0"/>
                    <a:pt x="860" y="3"/>
                    <a:pt x="848" y="8"/>
                  </a:cubicBezTo>
                  <a:cubicBezTo>
                    <a:pt x="564" y="154"/>
                    <a:pt x="313" y="450"/>
                    <a:pt x="65" y="652"/>
                  </a:cubicBezTo>
                  <a:cubicBezTo>
                    <a:pt x="0" y="708"/>
                    <a:pt x="45" y="813"/>
                    <a:pt x="113" y="813"/>
                  </a:cubicBezTo>
                  <a:cubicBezTo>
                    <a:pt x="128" y="813"/>
                    <a:pt x="144" y="808"/>
                    <a:pt x="160" y="796"/>
                  </a:cubicBezTo>
                  <a:cubicBezTo>
                    <a:pt x="430" y="602"/>
                    <a:pt x="780" y="393"/>
                    <a:pt x="962" y="108"/>
                  </a:cubicBezTo>
                  <a:cubicBezTo>
                    <a:pt x="1000" y="49"/>
                    <a:pt x="941" y="0"/>
                    <a:pt x="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61"/>
            <p:cNvSpPr/>
            <p:nvPr/>
          </p:nvSpPr>
          <p:spPr>
            <a:xfrm>
              <a:off x="1711005" y="2293643"/>
              <a:ext cx="15152" cy="14714"/>
            </a:xfrm>
            <a:custGeom>
              <a:avLst/>
              <a:gdLst/>
              <a:ahLst/>
              <a:cxnLst/>
              <a:rect l="l" t="t" r="r" b="b"/>
              <a:pathLst>
                <a:path w="657" h="638" extrusionOk="0">
                  <a:moveTo>
                    <a:pt x="523" y="1"/>
                  </a:moveTo>
                  <a:cubicBezTo>
                    <a:pt x="513" y="1"/>
                    <a:pt x="502" y="2"/>
                    <a:pt x="491" y="4"/>
                  </a:cubicBezTo>
                  <a:cubicBezTo>
                    <a:pt x="381" y="27"/>
                    <a:pt x="309" y="153"/>
                    <a:pt x="237" y="236"/>
                  </a:cubicBezTo>
                  <a:cubicBezTo>
                    <a:pt x="160" y="327"/>
                    <a:pt x="77" y="411"/>
                    <a:pt x="31" y="522"/>
                  </a:cubicBezTo>
                  <a:cubicBezTo>
                    <a:pt x="0" y="586"/>
                    <a:pt x="49" y="638"/>
                    <a:pt x="106" y="638"/>
                  </a:cubicBezTo>
                  <a:cubicBezTo>
                    <a:pt x="120" y="638"/>
                    <a:pt x="135" y="634"/>
                    <a:pt x="149" y="628"/>
                  </a:cubicBezTo>
                  <a:cubicBezTo>
                    <a:pt x="256" y="571"/>
                    <a:pt x="339" y="483"/>
                    <a:pt x="426" y="404"/>
                  </a:cubicBezTo>
                  <a:cubicBezTo>
                    <a:pt x="507" y="327"/>
                    <a:pt x="621" y="255"/>
                    <a:pt x="644" y="138"/>
                  </a:cubicBezTo>
                  <a:cubicBezTo>
                    <a:pt x="656" y="58"/>
                    <a:pt x="597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61"/>
            <p:cNvSpPr/>
            <p:nvPr/>
          </p:nvSpPr>
          <p:spPr>
            <a:xfrm>
              <a:off x="1716055" y="2317697"/>
              <a:ext cx="14552" cy="12938"/>
            </a:xfrm>
            <a:custGeom>
              <a:avLst/>
              <a:gdLst/>
              <a:ahLst/>
              <a:cxnLst/>
              <a:rect l="l" t="t" r="r" b="b"/>
              <a:pathLst>
                <a:path w="631" h="561" extrusionOk="0">
                  <a:moveTo>
                    <a:pt x="497" y="1"/>
                  </a:moveTo>
                  <a:cubicBezTo>
                    <a:pt x="488" y="1"/>
                    <a:pt x="479" y="2"/>
                    <a:pt x="470" y="3"/>
                  </a:cubicBezTo>
                  <a:cubicBezTo>
                    <a:pt x="371" y="23"/>
                    <a:pt x="310" y="118"/>
                    <a:pt x="246" y="190"/>
                  </a:cubicBezTo>
                  <a:cubicBezTo>
                    <a:pt x="174" y="265"/>
                    <a:pt x="105" y="342"/>
                    <a:pt x="44" y="425"/>
                  </a:cubicBezTo>
                  <a:cubicBezTo>
                    <a:pt x="1" y="484"/>
                    <a:pt x="43" y="561"/>
                    <a:pt x="103" y="561"/>
                  </a:cubicBezTo>
                  <a:cubicBezTo>
                    <a:pt x="117" y="561"/>
                    <a:pt x="131" y="556"/>
                    <a:pt x="146" y="547"/>
                  </a:cubicBezTo>
                  <a:cubicBezTo>
                    <a:pt x="242" y="486"/>
                    <a:pt x="325" y="418"/>
                    <a:pt x="413" y="349"/>
                  </a:cubicBezTo>
                  <a:cubicBezTo>
                    <a:pt x="493" y="285"/>
                    <a:pt x="580" y="232"/>
                    <a:pt x="611" y="125"/>
                  </a:cubicBezTo>
                  <a:cubicBezTo>
                    <a:pt x="631" y="48"/>
                    <a:pt x="563" y="1"/>
                    <a:pt x="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61"/>
            <p:cNvSpPr/>
            <p:nvPr/>
          </p:nvSpPr>
          <p:spPr>
            <a:xfrm>
              <a:off x="1710267" y="2349869"/>
              <a:ext cx="18957" cy="16236"/>
            </a:xfrm>
            <a:custGeom>
              <a:avLst/>
              <a:gdLst/>
              <a:ahLst/>
              <a:cxnLst/>
              <a:rect l="l" t="t" r="r" b="b"/>
              <a:pathLst>
                <a:path w="822" h="704" extrusionOk="0">
                  <a:moveTo>
                    <a:pt x="691" y="1"/>
                  </a:moveTo>
                  <a:cubicBezTo>
                    <a:pt x="681" y="1"/>
                    <a:pt x="670" y="3"/>
                    <a:pt x="660" y="7"/>
                  </a:cubicBezTo>
                  <a:cubicBezTo>
                    <a:pt x="539" y="60"/>
                    <a:pt x="451" y="167"/>
                    <a:pt x="356" y="262"/>
                  </a:cubicBezTo>
                  <a:cubicBezTo>
                    <a:pt x="249" y="365"/>
                    <a:pt x="146" y="475"/>
                    <a:pt x="44" y="585"/>
                  </a:cubicBezTo>
                  <a:cubicBezTo>
                    <a:pt x="1" y="632"/>
                    <a:pt x="46" y="704"/>
                    <a:pt x="101" y="704"/>
                  </a:cubicBezTo>
                  <a:cubicBezTo>
                    <a:pt x="113" y="704"/>
                    <a:pt x="126" y="700"/>
                    <a:pt x="139" y="692"/>
                  </a:cubicBezTo>
                  <a:cubicBezTo>
                    <a:pt x="257" y="600"/>
                    <a:pt x="379" y="513"/>
                    <a:pt x="497" y="422"/>
                  </a:cubicBezTo>
                  <a:cubicBezTo>
                    <a:pt x="599" y="339"/>
                    <a:pt x="717" y="266"/>
                    <a:pt x="785" y="151"/>
                  </a:cubicBezTo>
                  <a:cubicBezTo>
                    <a:pt x="821" y="89"/>
                    <a:pt x="760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61"/>
            <p:cNvSpPr/>
            <p:nvPr/>
          </p:nvSpPr>
          <p:spPr>
            <a:xfrm>
              <a:off x="1744145" y="2287900"/>
              <a:ext cx="17043" cy="14183"/>
            </a:xfrm>
            <a:custGeom>
              <a:avLst/>
              <a:gdLst/>
              <a:ahLst/>
              <a:cxnLst/>
              <a:rect l="l" t="t" r="r" b="b"/>
              <a:pathLst>
                <a:path w="739" h="615" extrusionOk="0">
                  <a:moveTo>
                    <a:pt x="465" y="1"/>
                  </a:moveTo>
                  <a:cubicBezTo>
                    <a:pt x="288" y="1"/>
                    <a:pt x="93" y="421"/>
                    <a:pt x="28" y="520"/>
                  </a:cubicBezTo>
                  <a:cubicBezTo>
                    <a:pt x="0" y="562"/>
                    <a:pt x="45" y="614"/>
                    <a:pt x="90" y="614"/>
                  </a:cubicBezTo>
                  <a:cubicBezTo>
                    <a:pt x="101" y="614"/>
                    <a:pt x="113" y="611"/>
                    <a:pt x="123" y="603"/>
                  </a:cubicBezTo>
                  <a:cubicBezTo>
                    <a:pt x="221" y="520"/>
                    <a:pt x="739" y="204"/>
                    <a:pt x="544" y="33"/>
                  </a:cubicBezTo>
                  <a:cubicBezTo>
                    <a:pt x="519" y="11"/>
                    <a:pt x="492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61"/>
            <p:cNvSpPr/>
            <p:nvPr/>
          </p:nvSpPr>
          <p:spPr>
            <a:xfrm>
              <a:off x="1755746" y="2302245"/>
              <a:ext cx="18381" cy="17850"/>
            </a:xfrm>
            <a:custGeom>
              <a:avLst/>
              <a:gdLst/>
              <a:ahLst/>
              <a:cxnLst/>
              <a:rect l="l" t="t" r="r" b="b"/>
              <a:pathLst>
                <a:path w="797" h="774" extrusionOk="0">
                  <a:moveTo>
                    <a:pt x="680" y="0"/>
                  </a:moveTo>
                  <a:cubicBezTo>
                    <a:pt x="654" y="0"/>
                    <a:pt x="627" y="9"/>
                    <a:pt x="608" y="27"/>
                  </a:cubicBezTo>
                  <a:cubicBezTo>
                    <a:pt x="406" y="214"/>
                    <a:pt x="269" y="453"/>
                    <a:pt x="60" y="635"/>
                  </a:cubicBezTo>
                  <a:cubicBezTo>
                    <a:pt x="1" y="689"/>
                    <a:pt x="37" y="773"/>
                    <a:pt x="101" y="773"/>
                  </a:cubicBezTo>
                  <a:cubicBezTo>
                    <a:pt x="114" y="773"/>
                    <a:pt x="129" y="770"/>
                    <a:pt x="144" y="761"/>
                  </a:cubicBezTo>
                  <a:cubicBezTo>
                    <a:pt x="418" y="612"/>
                    <a:pt x="680" y="419"/>
                    <a:pt x="775" y="110"/>
                  </a:cubicBezTo>
                  <a:cubicBezTo>
                    <a:pt x="796" y="40"/>
                    <a:pt x="738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61"/>
            <p:cNvSpPr/>
            <p:nvPr/>
          </p:nvSpPr>
          <p:spPr>
            <a:xfrm>
              <a:off x="1779200" y="2256212"/>
              <a:ext cx="21610" cy="14483"/>
            </a:xfrm>
            <a:custGeom>
              <a:avLst/>
              <a:gdLst/>
              <a:ahLst/>
              <a:cxnLst/>
              <a:rect l="l" t="t" r="r" b="b"/>
              <a:pathLst>
                <a:path w="937" h="628" extrusionOk="0">
                  <a:moveTo>
                    <a:pt x="763" y="1"/>
                  </a:moveTo>
                  <a:cubicBezTo>
                    <a:pt x="753" y="1"/>
                    <a:pt x="742" y="2"/>
                    <a:pt x="731" y="4"/>
                  </a:cubicBezTo>
                  <a:cubicBezTo>
                    <a:pt x="595" y="38"/>
                    <a:pt x="480" y="134"/>
                    <a:pt x="370" y="213"/>
                  </a:cubicBezTo>
                  <a:cubicBezTo>
                    <a:pt x="264" y="297"/>
                    <a:pt x="142" y="369"/>
                    <a:pt x="59" y="471"/>
                  </a:cubicBezTo>
                  <a:cubicBezTo>
                    <a:pt x="1" y="540"/>
                    <a:pt x="53" y="627"/>
                    <a:pt x="131" y="627"/>
                  </a:cubicBezTo>
                  <a:cubicBezTo>
                    <a:pt x="139" y="627"/>
                    <a:pt x="148" y="626"/>
                    <a:pt x="157" y="624"/>
                  </a:cubicBezTo>
                  <a:cubicBezTo>
                    <a:pt x="287" y="590"/>
                    <a:pt x="408" y="510"/>
                    <a:pt x="526" y="445"/>
                  </a:cubicBezTo>
                  <a:cubicBezTo>
                    <a:pt x="647" y="380"/>
                    <a:pt x="781" y="320"/>
                    <a:pt x="865" y="209"/>
                  </a:cubicBezTo>
                  <a:cubicBezTo>
                    <a:pt x="937" y="116"/>
                    <a:pt x="868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61"/>
            <p:cNvSpPr/>
            <p:nvPr/>
          </p:nvSpPr>
          <p:spPr>
            <a:xfrm>
              <a:off x="1790524" y="2274109"/>
              <a:ext cx="17297" cy="10655"/>
            </a:xfrm>
            <a:custGeom>
              <a:avLst/>
              <a:gdLst/>
              <a:ahLst/>
              <a:cxnLst/>
              <a:rect l="l" t="t" r="r" b="b"/>
              <a:pathLst>
                <a:path w="750" h="462" extrusionOk="0">
                  <a:moveTo>
                    <a:pt x="606" y="1"/>
                  </a:moveTo>
                  <a:cubicBezTo>
                    <a:pt x="400" y="1"/>
                    <a:pt x="182" y="199"/>
                    <a:pt x="51" y="334"/>
                  </a:cubicBezTo>
                  <a:cubicBezTo>
                    <a:pt x="1" y="384"/>
                    <a:pt x="52" y="461"/>
                    <a:pt x="110" y="461"/>
                  </a:cubicBezTo>
                  <a:cubicBezTo>
                    <a:pt x="123" y="461"/>
                    <a:pt x="136" y="457"/>
                    <a:pt x="149" y="448"/>
                  </a:cubicBezTo>
                  <a:cubicBezTo>
                    <a:pt x="240" y="380"/>
                    <a:pt x="335" y="323"/>
                    <a:pt x="442" y="281"/>
                  </a:cubicBezTo>
                  <a:cubicBezTo>
                    <a:pt x="533" y="243"/>
                    <a:pt x="625" y="225"/>
                    <a:pt x="697" y="156"/>
                  </a:cubicBezTo>
                  <a:cubicBezTo>
                    <a:pt x="750" y="111"/>
                    <a:pt x="712" y="11"/>
                    <a:pt x="647" y="4"/>
                  </a:cubicBezTo>
                  <a:cubicBezTo>
                    <a:pt x="634" y="2"/>
                    <a:pt x="620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61"/>
            <p:cNvSpPr/>
            <p:nvPr/>
          </p:nvSpPr>
          <p:spPr>
            <a:xfrm>
              <a:off x="1698620" y="2381465"/>
              <a:ext cx="25622" cy="33579"/>
            </a:xfrm>
            <a:custGeom>
              <a:avLst/>
              <a:gdLst/>
              <a:ahLst/>
              <a:cxnLst/>
              <a:rect l="l" t="t" r="r" b="b"/>
              <a:pathLst>
                <a:path w="1111" h="1456" extrusionOk="0">
                  <a:moveTo>
                    <a:pt x="973" y="1"/>
                  </a:moveTo>
                  <a:cubicBezTo>
                    <a:pt x="948" y="1"/>
                    <a:pt x="922" y="12"/>
                    <a:pt x="902" y="41"/>
                  </a:cubicBezTo>
                  <a:cubicBezTo>
                    <a:pt x="628" y="447"/>
                    <a:pt x="351" y="854"/>
                    <a:pt x="66" y="1253"/>
                  </a:cubicBezTo>
                  <a:cubicBezTo>
                    <a:pt x="1" y="1347"/>
                    <a:pt x="75" y="1455"/>
                    <a:pt x="162" y="1455"/>
                  </a:cubicBezTo>
                  <a:cubicBezTo>
                    <a:pt x="191" y="1455"/>
                    <a:pt x="222" y="1443"/>
                    <a:pt x="249" y="1413"/>
                  </a:cubicBezTo>
                  <a:cubicBezTo>
                    <a:pt x="598" y="1044"/>
                    <a:pt x="879" y="626"/>
                    <a:pt x="1077" y="158"/>
                  </a:cubicBezTo>
                  <a:cubicBezTo>
                    <a:pt x="1111" y="83"/>
                    <a:pt x="1042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61"/>
            <p:cNvSpPr/>
            <p:nvPr/>
          </p:nvSpPr>
          <p:spPr>
            <a:xfrm>
              <a:off x="1673874" y="2384232"/>
              <a:ext cx="17020" cy="20503"/>
            </a:xfrm>
            <a:custGeom>
              <a:avLst/>
              <a:gdLst/>
              <a:ahLst/>
              <a:cxnLst/>
              <a:rect l="l" t="t" r="r" b="b"/>
              <a:pathLst>
                <a:path w="738" h="889" extrusionOk="0">
                  <a:moveTo>
                    <a:pt x="586" y="0"/>
                  </a:moveTo>
                  <a:cubicBezTo>
                    <a:pt x="558" y="0"/>
                    <a:pt x="530" y="11"/>
                    <a:pt x="508" y="38"/>
                  </a:cubicBezTo>
                  <a:cubicBezTo>
                    <a:pt x="325" y="258"/>
                    <a:pt x="90" y="498"/>
                    <a:pt x="18" y="783"/>
                  </a:cubicBezTo>
                  <a:cubicBezTo>
                    <a:pt x="1" y="842"/>
                    <a:pt x="52" y="888"/>
                    <a:pt x="106" y="888"/>
                  </a:cubicBezTo>
                  <a:cubicBezTo>
                    <a:pt x="123" y="888"/>
                    <a:pt x="140" y="884"/>
                    <a:pt x="155" y="874"/>
                  </a:cubicBezTo>
                  <a:cubicBezTo>
                    <a:pt x="398" y="711"/>
                    <a:pt x="543" y="403"/>
                    <a:pt x="690" y="160"/>
                  </a:cubicBezTo>
                  <a:cubicBezTo>
                    <a:pt x="738" y="82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61"/>
            <p:cNvSpPr/>
            <p:nvPr/>
          </p:nvSpPr>
          <p:spPr>
            <a:xfrm>
              <a:off x="1644746" y="2378974"/>
              <a:ext cx="14852" cy="16997"/>
            </a:xfrm>
            <a:custGeom>
              <a:avLst/>
              <a:gdLst/>
              <a:ahLst/>
              <a:cxnLst/>
              <a:rect l="l" t="t" r="r" b="b"/>
              <a:pathLst>
                <a:path w="644" h="737" extrusionOk="0">
                  <a:moveTo>
                    <a:pt x="522" y="0"/>
                  </a:moveTo>
                  <a:cubicBezTo>
                    <a:pt x="504" y="0"/>
                    <a:pt x="486" y="5"/>
                    <a:pt x="471" y="15"/>
                  </a:cubicBezTo>
                  <a:cubicBezTo>
                    <a:pt x="368" y="88"/>
                    <a:pt x="288" y="171"/>
                    <a:pt x="201" y="266"/>
                  </a:cubicBezTo>
                  <a:cubicBezTo>
                    <a:pt x="163" y="308"/>
                    <a:pt x="121" y="354"/>
                    <a:pt x="87" y="400"/>
                  </a:cubicBezTo>
                  <a:cubicBezTo>
                    <a:pt x="56" y="441"/>
                    <a:pt x="49" y="479"/>
                    <a:pt x="49" y="521"/>
                  </a:cubicBezTo>
                  <a:cubicBezTo>
                    <a:pt x="45" y="532"/>
                    <a:pt x="37" y="544"/>
                    <a:pt x="34" y="555"/>
                  </a:cubicBezTo>
                  <a:cubicBezTo>
                    <a:pt x="1" y="635"/>
                    <a:pt x="63" y="737"/>
                    <a:pt x="144" y="737"/>
                  </a:cubicBezTo>
                  <a:cubicBezTo>
                    <a:pt x="166" y="737"/>
                    <a:pt x="189" y="729"/>
                    <a:pt x="212" y="711"/>
                  </a:cubicBezTo>
                  <a:cubicBezTo>
                    <a:pt x="232" y="696"/>
                    <a:pt x="239" y="688"/>
                    <a:pt x="243" y="684"/>
                  </a:cubicBezTo>
                  <a:cubicBezTo>
                    <a:pt x="243" y="684"/>
                    <a:pt x="246" y="684"/>
                    <a:pt x="246" y="681"/>
                  </a:cubicBezTo>
                  <a:cubicBezTo>
                    <a:pt x="281" y="665"/>
                    <a:pt x="315" y="658"/>
                    <a:pt x="346" y="628"/>
                  </a:cubicBezTo>
                  <a:cubicBezTo>
                    <a:pt x="387" y="582"/>
                    <a:pt x="421" y="514"/>
                    <a:pt x="455" y="460"/>
                  </a:cubicBezTo>
                  <a:cubicBezTo>
                    <a:pt x="524" y="349"/>
                    <a:pt x="585" y="244"/>
                    <a:pt x="623" y="118"/>
                  </a:cubicBezTo>
                  <a:cubicBezTo>
                    <a:pt x="643" y="54"/>
                    <a:pt x="582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1"/>
            <p:cNvSpPr/>
            <p:nvPr/>
          </p:nvSpPr>
          <p:spPr>
            <a:xfrm>
              <a:off x="1623667" y="2359601"/>
              <a:ext cx="11900" cy="15936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388" y="0"/>
                  </a:moveTo>
                  <a:cubicBezTo>
                    <a:pt x="363" y="0"/>
                    <a:pt x="338" y="11"/>
                    <a:pt x="316" y="38"/>
                  </a:cubicBezTo>
                  <a:cubicBezTo>
                    <a:pt x="251" y="122"/>
                    <a:pt x="195" y="205"/>
                    <a:pt x="137" y="292"/>
                  </a:cubicBezTo>
                  <a:cubicBezTo>
                    <a:pt x="84" y="376"/>
                    <a:pt x="0" y="464"/>
                    <a:pt x="16" y="570"/>
                  </a:cubicBezTo>
                  <a:cubicBezTo>
                    <a:pt x="26" y="629"/>
                    <a:pt x="75" y="690"/>
                    <a:pt x="136" y="690"/>
                  </a:cubicBezTo>
                  <a:cubicBezTo>
                    <a:pt x="150" y="690"/>
                    <a:pt x="165" y="687"/>
                    <a:pt x="179" y="680"/>
                  </a:cubicBezTo>
                  <a:cubicBezTo>
                    <a:pt x="286" y="635"/>
                    <a:pt x="313" y="547"/>
                    <a:pt x="362" y="445"/>
                  </a:cubicBezTo>
                  <a:cubicBezTo>
                    <a:pt x="407" y="350"/>
                    <a:pt x="449" y="254"/>
                    <a:pt x="488" y="156"/>
                  </a:cubicBezTo>
                  <a:cubicBezTo>
                    <a:pt x="515" y="81"/>
                    <a:pt x="454" y="0"/>
                    <a:pt x="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1"/>
            <p:cNvSpPr/>
            <p:nvPr/>
          </p:nvSpPr>
          <p:spPr>
            <a:xfrm>
              <a:off x="1647283" y="2352752"/>
              <a:ext cx="16397" cy="19119"/>
            </a:xfrm>
            <a:custGeom>
              <a:avLst/>
              <a:gdLst/>
              <a:ahLst/>
              <a:cxnLst/>
              <a:rect l="l" t="t" r="r" b="b"/>
              <a:pathLst>
                <a:path w="711" h="829" extrusionOk="0">
                  <a:moveTo>
                    <a:pt x="589" y="0"/>
                  </a:moveTo>
                  <a:cubicBezTo>
                    <a:pt x="564" y="0"/>
                    <a:pt x="539" y="6"/>
                    <a:pt x="517" y="19"/>
                  </a:cubicBezTo>
                  <a:cubicBezTo>
                    <a:pt x="403" y="84"/>
                    <a:pt x="334" y="236"/>
                    <a:pt x="273" y="346"/>
                  </a:cubicBezTo>
                  <a:cubicBezTo>
                    <a:pt x="205" y="472"/>
                    <a:pt x="87" y="567"/>
                    <a:pt x="30" y="696"/>
                  </a:cubicBezTo>
                  <a:cubicBezTo>
                    <a:pt x="1" y="751"/>
                    <a:pt x="44" y="829"/>
                    <a:pt x="104" y="829"/>
                  </a:cubicBezTo>
                  <a:cubicBezTo>
                    <a:pt x="114" y="829"/>
                    <a:pt x="125" y="826"/>
                    <a:pt x="136" y="821"/>
                  </a:cubicBezTo>
                  <a:cubicBezTo>
                    <a:pt x="277" y="756"/>
                    <a:pt x="380" y="624"/>
                    <a:pt x="487" y="517"/>
                  </a:cubicBezTo>
                  <a:cubicBezTo>
                    <a:pt x="592" y="407"/>
                    <a:pt x="710" y="277"/>
                    <a:pt x="710" y="114"/>
                  </a:cubicBezTo>
                  <a:cubicBezTo>
                    <a:pt x="710" y="41"/>
                    <a:pt x="651" y="0"/>
                    <a:pt x="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1"/>
            <p:cNvSpPr/>
            <p:nvPr/>
          </p:nvSpPr>
          <p:spPr>
            <a:xfrm>
              <a:off x="1658883" y="2427267"/>
              <a:ext cx="15844" cy="29889"/>
            </a:xfrm>
            <a:custGeom>
              <a:avLst/>
              <a:gdLst/>
              <a:ahLst/>
              <a:cxnLst/>
              <a:rect l="l" t="t" r="r" b="b"/>
              <a:pathLst>
                <a:path w="687" h="1296" extrusionOk="0">
                  <a:moveTo>
                    <a:pt x="559" y="0"/>
                  </a:moveTo>
                  <a:cubicBezTo>
                    <a:pt x="525" y="0"/>
                    <a:pt x="490" y="21"/>
                    <a:pt x="474" y="66"/>
                  </a:cubicBezTo>
                  <a:cubicBezTo>
                    <a:pt x="412" y="248"/>
                    <a:pt x="367" y="434"/>
                    <a:pt x="287" y="610"/>
                  </a:cubicBezTo>
                  <a:cubicBezTo>
                    <a:pt x="253" y="685"/>
                    <a:pt x="215" y="757"/>
                    <a:pt x="173" y="830"/>
                  </a:cubicBezTo>
                  <a:cubicBezTo>
                    <a:pt x="116" y="924"/>
                    <a:pt x="82" y="1005"/>
                    <a:pt x="37" y="1103"/>
                  </a:cubicBezTo>
                  <a:cubicBezTo>
                    <a:pt x="1" y="1187"/>
                    <a:pt x="72" y="1295"/>
                    <a:pt x="155" y="1295"/>
                  </a:cubicBezTo>
                  <a:cubicBezTo>
                    <a:pt x="179" y="1295"/>
                    <a:pt x="203" y="1287"/>
                    <a:pt x="226" y="1267"/>
                  </a:cubicBezTo>
                  <a:cubicBezTo>
                    <a:pt x="303" y="1198"/>
                    <a:pt x="379" y="1145"/>
                    <a:pt x="432" y="1054"/>
                  </a:cubicBezTo>
                  <a:cubicBezTo>
                    <a:pt x="489" y="955"/>
                    <a:pt x="535" y="845"/>
                    <a:pt x="572" y="738"/>
                  </a:cubicBezTo>
                  <a:cubicBezTo>
                    <a:pt x="641" y="529"/>
                    <a:pt x="686" y="298"/>
                    <a:pt x="645" y="80"/>
                  </a:cubicBezTo>
                  <a:cubicBezTo>
                    <a:pt x="637" y="28"/>
                    <a:pt x="599" y="0"/>
                    <a:pt x="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1"/>
            <p:cNvSpPr/>
            <p:nvPr/>
          </p:nvSpPr>
          <p:spPr>
            <a:xfrm>
              <a:off x="1622329" y="2430380"/>
              <a:ext cx="13538" cy="25323"/>
            </a:xfrm>
            <a:custGeom>
              <a:avLst/>
              <a:gdLst/>
              <a:ahLst/>
              <a:cxnLst/>
              <a:rect l="l" t="t" r="r" b="b"/>
              <a:pathLst>
                <a:path w="587" h="1098" extrusionOk="0">
                  <a:moveTo>
                    <a:pt x="491" y="0"/>
                  </a:moveTo>
                  <a:cubicBezTo>
                    <a:pt x="454" y="0"/>
                    <a:pt x="416" y="22"/>
                    <a:pt x="401" y="68"/>
                  </a:cubicBezTo>
                  <a:cubicBezTo>
                    <a:pt x="344" y="231"/>
                    <a:pt x="276" y="387"/>
                    <a:pt x="204" y="543"/>
                  </a:cubicBezTo>
                  <a:cubicBezTo>
                    <a:pt x="146" y="675"/>
                    <a:pt x="28" y="820"/>
                    <a:pt x="9" y="965"/>
                  </a:cubicBezTo>
                  <a:cubicBezTo>
                    <a:pt x="1" y="1032"/>
                    <a:pt x="55" y="1098"/>
                    <a:pt x="117" y="1098"/>
                  </a:cubicBezTo>
                  <a:cubicBezTo>
                    <a:pt x="135" y="1098"/>
                    <a:pt x="154" y="1092"/>
                    <a:pt x="173" y="1079"/>
                  </a:cubicBezTo>
                  <a:cubicBezTo>
                    <a:pt x="309" y="980"/>
                    <a:pt x="374" y="778"/>
                    <a:pt x="435" y="630"/>
                  </a:cubicBezTo>
                  <a:cubicBezTo>
                    <a:pt x="504" y="463"/>
                    <a:pt x="546" y="284"/>
                    <a:pt x="576" y="105"/>
                  </a:cubicBezTo>
                  <a:cubicBezTo>
                    <a:pt x="587" y="38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1"/>
            <p:cNvSpPr/>
            <p:nvPr/>
          </p:nvSpPr>
          <p:spPr>
            <a:xfrm>
              <a:off x="1638842" y="2470555"/>
              <a:ext cx="14137" cy="29751"/>
            </a:xfrm>
            <a:custGeom>
              <a:avLst/>
              <a:gdLst/>
              <a:ahLst/>
              <a:cxnLst/>
              <a:rect l="l" t="t" r="r" b="b"/>
              <a:pathLst>
                <a:path w="613" h="1290" extrusionOk="0">
                  <a:moveTo>
                    <a:pt x="482" y="0"/>
                  </a:moveTo>
                  <a:cubicBezTo>
                    <a:pt x="449" y="0"/>
                    <a:pt x="416" y="16"/>
                    <a:pt x="404" y="47"/>
                  </a:cubicBezTo>
                  <a:cubicBezTo>
                    <a:pt x="332" y="234"/>
                    <a:pt x="286" y="428"/>
                    <a:pt x="218" y="614"/>
                  </a:cubicBezTo>
                  <a:cubicBezTo>
                    <a:pt x="153" y="786"/>
                    <a:pt x="0" y="964"/>
                    <a:pt x="12" y="1151"/>
                  </a:cubicBezTo>
                  <a:cubicBezTo>
                    <a:pt x="15" y="1239"/>
                    <a:pt x="85" y="1289"/>
                    <a:pt x="162" y="1289"/>
                  </a:cubicBezTo>
                  <a:cubicBezTo>
                    <a:pt x="191" y="1289"/>
                    <a:pt x="220" y="1283"/>
                    <a:pt x="248" y="1268"/>
                  </a:cubicBezTo>
                  <a:cubicBezTo>
                    <a:pt x="426" y="1173"/>
                    <a:pt x="483" y="877"/>
                    <a:pt x="537" y="694"/>
                  </a:cubicBezTo>
                  <a:cubicBezTo>
                    <a:pt x="593" y="485"/>
                    <a:pt x="613" y="272"/>
                    <a:pt x="571" y="59"/>
                  </a:cubicBezTo>
                  <a:cubicBezTo>
                    <a:pt x="560" y="21"/>
                    <a:pt x="521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1"/>
            <p:cNvSpPr/>
            <p:nvPr/>
          </p:nvSpPr>
          <p:spPr>
            <a:xfrm>
              <a:off x="1686904" y="2445048"/>
              <a:ext cx="15936" cy="23962"/>
            </a:xfrm>
            <a:custGeom>
              <a:avLst/>
              <a:gdLst/>
              <a:ahLst/>
              <a:cxnLst/>
              <a:rect l="l" t="t" r="r" b="b"/>
              <a:pathLst>
                <a:path w="691" h="1039" extrusionOk="0">
                  <a:moveTo>
                    <a:pt x="594" y="0"/>
                  </a:moveTo>
                  <a:cubicBezTo>
                    <a:pt x="570" y="0"/>
                    <a:pt x="546" y="10"/>
                    <a:pt x="529" y="32"/>
                  </a:cubicBezTo>
                  <a:cubicBezTo>
                    <a:pt x="422" y="173"/>
                    <a:pt x="343" y="332"/>
                    <a:pt x="247" y="481"/>
                  </a:cubicBezTo>
                  <a:cubicBezTo>
                    <a:pt x="152" y="621"/>
                    <a:pt x="23" y="762"/>
                    <a:pt x="4" y="937"/>
                  </a:cubicBezTo>
                  <a:cubicBezTo>
                    <a:pt x="1" y="997"/>
                    <a:pt x="38" y="1039"/>
                    <a:pt x="90" y="1039"/>
                  </a:cubicBezTo>
                  <a:cubicBezTo>
                    <a:pt x="98" y="1039"/>
                    <a:pt x="106" y="1038"/>
                    <a:pt x="114" y="1036"/>
                  </a:cubicBezTo>
                  <a:cubicBezTo>
                    <a:pt x="308" y="994"/>
                    <a:pt x="434" y="804"/>
                    <a:pt x="521" y="644"/>
                  </a:cubicBezTo>
                  <a:cubicBezTo>
                    <a:pt x="616" y="469"/>
                    <a:pt x="688" y="290"/>
                    <a:pt x="688" y="90"/>
                  </a:cubicBezTo>
                  <a:cubicBezTo>
                    <a:pt x="691" y="37"/>
                    <a:pt x="642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61"/>
            <p:cNvSpPr/>
            <p:nvPr/>
          </p:nvSpPr>
          <p:spPr>
            <a:xfrm>
              <a:off x="1666932" y="2497169"/>
              <a:ext cx="14921" cy="23847"/>
            </a:xfrm>
            <a:custGeom>
              <a:avLst/>
              <a:gdLst/>
              <a:ahLst/>
              <a:cxnLst/>
              <a:rect l="l" t="t" r="r" b="b"/>
              <a:pathLst>
                <a:path w="647" h="1034" extrusionOk="0">
                  <a:moveTo>
                    <a:pt x="538" y="1"/>
                  </a:moveTo>
                  <a:cubicBezTo>
                    <a:pt x="510" y="1"/>
                    <a:pt x="483" y="16"/>
                    <a:pt x="467" y="53"/>
                  </a:cubicBezTo>
                  <a:cubicBezTo>
                    <a:pt x="356" y="293"/>
                    <a:pt x="231" y="529"/>
                    <a:pt x="91" y="749"/>
                  </a:cubicBezTo>
                  <a:cubicBezTo>
                    <a:pt x="1" y="896"/>
                    <a:pt x="150" y="1033"/>
                    <a:pt x="286" y="1033"/>
                  </a:cubicBezTo>
                  <a:cubicBezTo>
                    <a:pt x="351" y="1033"/>
                    <a:pt x="413" y="1002"/>
                    <a:pt x="444" y="924"/>
                  </a:cubicBezTo>
                  <a:cubicBezTo>
                    <a:pt x="551" y="658"/>
                    <a:pt x="616" y="403"/>
                    <a:pt x="642" y="118"/>
                  </a:cubicBezTo>
                  <a:cubicBezTo>
                    <a:pt x="647" y="54"/>
                    <a:pt x="59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61"/>
            <p:cNvSpPr/>
            <p:nvPr/>
          </p:nvSpPr>
          <p:spPr>
            <a:xfrm>
              <a:off x="1640618" y="2528696"/>
              <a:ext cx="9479" cy="28920"/>
            </a:xfrm>
            <a:custGeom>
              <a:avLst/>
              <a:gdLst/>
              <a:ahLst/>
              <a:cxnLst/>
              <a:rect l="l" t="t" r="r" b="b"/>
              <a:pathLst>
                <a:path w="411" h="1254" extrusionOk="0">
                  <a:moveTo>
                    <a:pt x="236" y="1"/>
                  </a:moveTo>
                  <a:cubicBezTo>
                    <a:pt x="192" y="1"/>
                    <a:pt x="148" y="27"/>
                    <a:pt x="141" y="78"/>
                  </a:cubicBezTo>
                  <a:cubicBezTo>
                    <a:pt x="114" y="272"/>
                    <a:pt x="99" y="469"/>
                    <a:pt x="76" y="664"/>
                  </a:cubicBezTo>
                  <a:cubicBezTo>
                    <a:pt x="57" y="842"/>
                    <a:pt x="0" y="1017"/>
                    <a:pt x="79" y="1185"/>
                  </a:cubicBezTo>
                  <a:cubicBezTo>
                    <a:pt x="100" y="1230"/>
                    <a:pt x="136" y="1254"/>
                    <a:pt x="174" y="1254"/>
                  </a:cubicBezTo>
                  <a:cubicBezTo>
                    <a:pt x="200" y="1254"/>
                    <a:pt x="227" y="1243"/>
                    <a:pt x="251" y="1222"/>
                  </a:cubicBezTo>
                  <a:cubicBezTo>
                    <a:pt x="402" y="1081"/>
                    <a:pt x="399" y="883"/>
                    <a:pt x="402" y="690"/>
                  </a:cubicBezTo>
                  <a:cubicBezTo>
                    <a:pt x="411" y="477"/>
                    <a:pt x="391" y="268"/>
                    <a:pt x="330" y="67"/>
                  </a:cubicBezTo>
                  <a:cubicBezTo>
                    <a:pt x="318" y="23"/>
                    <a:pt x="277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1"/>
            <p:cNvSpPr/>
            <p:nvPr/>
          </p:nvSpPr>
          <p:spPr>
            <a:xfrm>
              <a:off x="1657523" y="2554410"/>
              <a:ext cx="10793" cy="28851"/>
            </a:xfrm>
            <a:custGeom>
              <a:avLst/>
              <a:gdLst/>
              <a:ahLst/>
              <a:cxnLst/>
              <a:rect l="l" t="t" r="r" b="b"/>
              <a:pathLst>
                <a:path w="468" h="1251" extrusionOk="0">
                  <a:moveTo>
                    <a:pt x="203" y="0"/>
                  </a:moveTo>
                  <a:cubicBezTo>
                    <a:pt x="158" y="0"/>
                    <a:pt x="112" y="29"/>
                    <a:pt x="103" y="77"/>
                  </a:cubicBezTo>
                  <a:cubicBezTo>
                    <a:pt x="65" y="275"/>
                    <a:pt x="92" y="480"/>
                    <a:pt x="73" y="677"/>
                  </a:cubicBezTo>
                  <a:cubicBezTo>
                    <a:pt x="57" y="845"/>
                    <a:pt x="1" y="1058"/>
                    <a:pt x="118" y="1195"/>
                  </a:cubicBezTo>
                  <a:cubicBezTo>
                    <a:pt x="148" y="1229"/>
                    <a:pt x="185" y="1250"/>
                    <a:pt x="224" y="1250"/>
                  </a:cubicBezTo>
                  <a:cubicBezTo>
                    <a:pt x="245" y="1250"/>
                    <a:pt x="267" y="1243"/>
                    <a:pt x="289" y="1228"/>
                  </a:cubicBezTo>
                  <a:cubicBezTo>
                    <a:pt x="468" y="1114"/>
                    <a:pt x="449" y="860"/>
                    <a:pt x="434" y="674"/>
                  </a:cubicBezTo>
                  <a:cubicBezTo>
                    <a:pt x="415" y="465"/>
                    <a:pt x="388" y="225"/>
                    <a:pt x="282" y="42"/>
                  </a:cubicBezTo>
                  <a:cubicBezTo>
                    <a:pt x="263" y="13"/>
                    <a:pt x="23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1"/>
            <p:cNvSpPr/>
            <p:nvPr/>
          </p:nvSpPr>
          <p:spPr>
            <a:xfrm>
              <a:off x="1679962" y="2529987"/>
              <a:ext cx="15313" cy="30189"/>
            </a:xfrm>
            <a:custGeom>
              <a:avLst/>
              <a:gdLst/>
              <a:ahLst/>
              <a:cxnLst/>
              <a:rect l="l" t="t" r="r" b="b"/>
              <a:pathLst>
                <a:path w="664" h="1309" extrusionOk="0">
                  <a:moveTo>
                    <a:pt x="558" y="0"/>
                  </a:moveTo>
                  <a:cubicBezTo>
                    <a:pt x="527" y="0"/>
                    <a:pt x="496" y="15"/>
                    <a:pt x="479" y="48"/>
                  </a:cubicBezTo>
                  <a:cubicBezTo>
                    <a:pt x="384" y="239"/>
                    <a:pt x="282" y="425"/>
                    <a:pt x="198" y="622"/>
                  </a:cubicBezTo>
                  <a:cubicBezTo>
                    <a:pt x="126" y="794"/>
                    <a:pt x="0" y="983"/>
                    <a:pt x="9" y="1174"/>
                  </a:cubicBezTo>
                  <a:cubicBezTo>
                    <a:pt x="13" y="1259"/>
                    <a:pt x="83" y="1309"/>
                    <a:pt x="155" y="1309"/>
                  </a:cubicBezTo>
                  <a:cubicBezTo>
                    <a:pt x="195" y="1309"/>
                    <a:pt x="236" y="1293"/>
                    <a:pt x="267" y="1261"/>
                  </a:cubicBezTo>
                  <a:cubicBezTo>
                    <a:pt x="396" y="1129"/>
                    <a:pt x="426" y="896"/>
                    <a:pt x="484" y="722"/>
                  </a:cubicBezTo>
                  <a:cubicBezTo>
                    <a:pt x="548" y="520"/>
                    <a:pt x="593" y="311"/>
                    <a:pt x="647" y="106"/>
                  </a:cubicBezTo>
                  <a:cubicBezTo>
                    <a:pt x="664" y="43"/>
                    <a:pt x="611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1"/>
            <p:cNvSpPr/>
            <p:nvPr/>
          </p:nvSpPr>
          <p:spPr>
            <a:xfrm>
              <a:off x="1692670" y="2549498"/>
              <a:ext cx="14944" cy="31342"/>
            </a:xfrm>
            <a:custGeom>
              <a:avLst/>
              <a:gdLst/>
              <a:ahLst/>
              <a:cxnLst/>
              <a:rect l="l" t="t" r="r" b="b"/>
              <a:pathLst>
                <a:path w="648" h="1359" extrusionOk="0">
                  <a:moveTo>
                    <a:pt x="546" y="0"/>
                  </a:moveTo>
                  <a:cubicBezTo>
                    <a:pt x="501" y="0"/>
                    <a:pt x="455" y="25"/>
                    <a:pt x="446" y="77"/>
                  </a:cubicBezTo>
                  <a:cubicBezTo>
                    <a:pt x="407" y="286"/>
                    <a:pt x="344" y="495"/>
                    <a:pt x="256" y="689"/>
                  </a:cubicBezTo>
                  <a:cubicBezTo>
                    <a:pt x="179" y="860"/>
                    <a:pt x="39" y="1035"/>
                    <a:pt x="12" y="1222"/>
                  </a:cubicBezTo>
                  <a:cubicBezTo>
                    <a:pt x="0" y="1297"/>
                    <a:pt x="60" y="1359"/>
                    <a:pt x="128" y="1359"/>
                  </a:cubicBezTo>
                  <a:cubicBezTo>
                    <a:pt x="149" y="1359"/>
                    <a:pt x="170" y="1353"/>
                    <a:pt x="191" y="1339"/>
                  </a:cubicBezTo>
                  <a:cubicBezTo>
                    <a:pt x="370" y="1229"/>
                    <a:pt x="458" y="978"/>
                    <a:pt x="521" y="784"/>
                  </a:cubicBezTo>
                  <a:cubicBezTo>
                    <a:pt x="598" y="556"/>
                    <a:pt x="632" y="332"/>
                    <a:pt x="644" y="92"/>
                  </a:cubicBezTo>
                  <a:cubicBezTo>
                    <a:pt x="648" y="32"/>
                    <a:pt x="597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1"/>
            <p:cNvSpPr/>
            <p:nvPr/>
          </p:nvSpPr>
          <p:spPr>
            <a:xfrm>
              <a:off x="1707430" y="2483493"/>
              <a:ext cx="13215" cy="22094"/>
            </a:xfrm>
            <a:custGeom>
              <a:avLst/>
              <a:gdLst/>
              <a:ahLst/>
              <a:cxnLst/>
              <a:rect l="l" t="t" r="r" b="b"/>
              <a:pathLst>
                <a:path w="573" h="958" extrusionOk="0">
                  <a:moveTo>
                    <a:pt x="471" y="0"/>
                  </a:moveTo>
                  <a:cubicBezTo>
                    <a:pt x="440" y="0"/>
                    <a:pt x="408" y="15"/>
                    <a:pt x="388" y="49"/>
                  </a:cubicBezTo>
                  <a:cubicBezTo>
                    <a:pt x="311" y="179"/>
                    <a:pt x="232" y="304"/>
                    <a:pt x="163" y="437"/>
                  </a:cubicBezTo>
                  <a:cubicBezTo>
                    <a:pt x="95" y="567"/>
                    <a:pt x="0" y="707"/>
                    <a:pt x="49" y="855"/>
                  </a:cubicBezTo>
                  <a:cubicBezTo>
                    <a:pt x="70" y="923"/>
                    <a:pt x="130" y="957"/>
                    <a:pt x="194" y="957"/>
                  </a:cubicBezTo>
                  <a:cubicBezTo>
                    <a:pt x="223" y="957"/>
                    <a:pt x="253" y="950"/>
                    <a:pt x="281" y="935"/>
                  </a:cubicBezTo>
                  <a:cubicBezTo>
                    <a:pt x="406" y="859"/>
                    <a:pt x="429" y="676"/>
                    <a:pt x="467" y="544"/>
                  </a:cubicBezTo>
                  <a:cubicBezTo>
                    <a:pt x="506" y="399"/>
                    <a:pt x="528" y="255"/>
                    <a:pt x="559" y="106"/>
                  </a:cubicBezTo>
                  <a:cubicBezTo>
                    <a:pt x="573" y="42"/>
                    <a:pt x="523" y="0"/>
                    <a:pt x="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1"/>
            <p:cNvSpPr/>
            <p:nvPr/>
          </p:nvSpPr>
          <p:spPr>
            <a:xfrm>
              <a:off x="1719699" y="2516934"/>
              <a:ext cx="18704" cy="26153"/>
            </a:xfrm>
            <a:custGeom>
              <a:avLst/>
              <a:gdLst/>
              <a:ahLst/>
              <a:cxnLst/>
              <a:rect l="l" t="t" r="r" b="b"/>
              <a:pathLst>
                <a:path w="811" h="1134" extrusionOk="0">
                  <a:moveTo>
                    <a:pt x="674" y="0"/>
                  </a:moveTo>
                  <a:cubicBezTo>
                    <a:pt x="650" y="0"/>
                    <a:pt x="626" y="11"/>
                    <a:pt x="609" y="37"/>
                  </a:cubicBezTo>
                  <a:cubicBezTo>
                    <a:pt x="498" y="196"/>
                    <a:pt x="369" y="344"/>
                    <a:pt x="255" y="504"/>
                  </a:cubicBezTo>
                  <a:cubicBezTo>
                    <a:pt x="152" y="653"/>
                    <a:pt x="0" y="816"/>
                    <a:pt x="7" y="1002"/>
                  </a:cubicBezTo>
                  <a:cubicBezTo>
                    <a:pt x="10" y="1068"/>
                    <a:pt x="76" y="1134"/>
                    <a:pt x="143" y="1134"/>
                  </a:cubicBezTo>
                  <a:cubicBezTo>
                    <a:pt x="158" y="1134"/>
                    <a:pt x="172" y="1131"/>
                    <a:pt x="186" y="1124"/>
                  </a:cubicBezTo>
                  <a:cubicBezTo>
                    <a:pt x="358" y="1044"/>
                    <a:pt x="426" y="861"/>
                    <a:pt x="509" y="702"/>
                  </a:cubicBezTo>
                  <a:cubicBezTo>
                    <a:pt x="604" y="519"/>
                    <a:pt x="677" y="326"/>
                    <a:pt x="772" y="147"/>
                  </a:cubicBezTo>
                  <a:cubicBezTo>
                    <a:pt x="811" y="78"/>
                    <a:pt x="740" y="0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1"/>
            <p:cNvSpPr/>
            <p:nvPr/>
          </p:nvSpPr>
          <p:spPr>
            <a:xfrm>
              <a:off x="1740478" y="2469148"/>
              <a:ext cx="17643" cy="25876"/>
            </a:xfrm>
            <a:custGeom>
              <a:avLst/>
              <a:gdLst/>
              <a:ahLst/>
              <a:cxnLst/>
              <a:rect l="l" t="t" r="r" b="b"/>
              <a:pathLst>
                <a:path w="765" h="1122" extrusionOk="0">
                  <a:moveTo>
                    <a:pt x="595" y="0"/>
                  </a:moveTo>
                  <a:cubicBezTo>
                    <a:pt x="563" y="0"/>
                    <a:pt x="531" y="15"/>
                    <a:pt x="506" y="48"/>
                  </a:cubicBezTo>
                  <a:cubicBezTo>
                    <a:pt x="403" y="189"/>
                    <a:pt x="361" y="371"/>
                    <a:pt x="270" y="523"/>
                  </a:cubicBezTo>
                  <a:cubicBezTo>
                    <a:pt x="179" y="668"/>
                    <a:pt x="19" y="796"/>
                    <a:pt x="8" y="975"/>
                  </a:cubicBezTo>
                  <a:cubicBezTo>
                    <a:pt x="0" y="1047"/>
                    <a:pt x="80" y="1121"/>
                    <a:pt x="153" y="1121"/>
                  </a:cubicBezTo>
                  <a:cubicBezTo>
                    <a:pt x="158" y="1121"/>
                    <a:pt x="163" y="1121"/>
                    <a:pt x="168" y="1120"/>
                  </a:cubicBezTo>
                  <a:cubicBezTo>
                    <a:pt x="361" y="1089"/>
                    <a:pt x="487" y="861"/>
                    <a:pt x="570" y="698"/>
                  </a:cubicBezTo>
                  <a:cubicBezTo>
                    <a:pt x="650" y="542"/>
                    <a:pt x="764" y="306"/>
                    <a:pt x="742" y="131"/>
                  </a:cubicBezTo>
                  <a:cubicBezTo>
                    <a:pt x="731" y="60"/>
                    <a:pt x="66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1"/>
            <p:cNvSpPr/>
            <p:nvPr/>
          </p:nvSpPr>
          <p:spPr>
            <a:xfrm>
              <a:off x="1719861" y="2443780"/>
              <a:ext cx="14806" cy="17758"/>
            </a:xfrm>
            <a:custGeom>
              <a:avLst/>
              <a:gdLst/>
              <a:ahLst/>
              <a:cxnLst/>
              <a:rect l="l" t="t" r="r" b="b"/>
              <a:pathLst>
                <a:path w="642" h="770" extrusionOk="0">
                  <a:moveTo>
                    <a:pt x="484" y="1"/>
                  </a:moveTo>
                  <a:cubicBezTo>
                    <a:pt x="455" y="1"/>
                    <a:pt x="426" y="10"/>
                    <a:pt x="404" y="30"/>
                  </a:cubicBezTo>
                  <a:cubicBezTo>
                    <a:pt x="305" y="117"/>
                    <a:pt x="214" y="205"/>
                    <a:pt x="141" y="315"/>
                  </a:cubicBezTo>
                  <a:cubicBezTo>
                    <a:pt x="84" y="406"/>
                    <a:pt x="0" y="578"/>
                    <a:pt x="46" y="684"/>
                  </a:cubicBezTo>
                  <a:cubicBezTo>
                    <a:pt x="67" y="727"/>
                    <a:pt x="113" y="769"/>
                    <a:pt x="163" y="769"/>
                  </a:cubicBezTo>
                  <a:cubicBezTo>
                    <a:pt x="176" y="769"/>
                    <a:pt x="189" y="767"/>
                    <a:pt x="202" y="760"/>
                  </a:cubicBezTo>
                  <a:cubicBezTo>
                    <a:pt x="312" y="710"/>
                    <a:pt x="362" y="578"/>
                    <a:pt x="415" y="475"/>
                  </a:cubicBezTo>
                  <a:cubicBezTo>
                    <a:pt x="472" y="364"/>
                    <a:pt x="518" y="254"/>
                    <a:pt x="586" y="152"/>
                  </a:cubicBezTo>
                  <a:cubicBezTo>
                    <a:pt x="642" y="68"/>
                    <a:pt x="563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1"/>
            <p:cNvSpPr/>
            <p:nvPr/>
          </p:nvSpPr>
          <p:spPr>
            <a:xfrm>
              <a:off x="1774380" y="2484370"/>
              <a:ext cx="10493" cy="17251"/>
            </a:xfrm>
            <a:custGeom>
              <a:avLst/>
              <a:gdLst/>
              <a:ahLst/>
              <a:cxnLst/>
              <a:rect l="l" t="t" r="r" b="b"/>
              <a:pathLst>
                <a:path w="455" h="748" extrusionOk="0">
                  <a:moveTo>
                    <a:pt x="331" y="0"/>
                  </a:moveTo>
                  <a:cubicBezTo>
                    <a:pt x="281" y="0"/>
                    <a:pt x="231" y="30"/>
                    <a:pt x="214" y="91"/>
                  </a:cubicBezTo>
                  <a:cubicBezTo>
                    <a:pt x="188" y="178"/>
                    <a:pt x="149" y="262"/>
                    <a:pt x="116" y="350"/>
                  </a:cubicBezTo>
                  <a:cubicBezTo>
                    <a:pt x="108" y="373"/>
                    <a:pt x="100" y="399"/>
                    <a:pt x="100" y="426"/>
                  </a:cubicBezTo>
                  <a:cubicBezTo>
                    <a:pt x="104" y="441"/>
                    <a:pt x="104" y="456"/>
                    <a:pt x="108" y="468"/>
                  </a:cubicBezTo>
                  <a:cubicBezTo>
                    <a:pt x="104" y="464"/>
                    <a:pt x="104" y="456"/>
                    <a:pt x="100" y="449"/>
                  </a:cubicBezTo>
                  <a:cubicBezTo>
                    <a:pt x="81" y="498"/>
                    <a:pt x="66" y="547"/>
                    <a:pt x="40" y="593"/>
                  </a:cubicBezTo>
                  <a:cubicBezTo>
                    <a:pt x="1" y="673"/>
                    <a:pt x="70" y="747"/>
                    <a:pt x="142" y="747"/>
                  </a:cubicBezTo>
                  <a:cubicBezTo>
                    <a:pt x="169" y="747"/>
                    <a:pt x="196" y="736"/>
                    <a:pt x="218" y="711"/>
                  </a:cubicBezTo>
                  <a:cubicBezTo>
                    <a:pt x="256" y="669"/>
                    <a:pt x="294" y="624"/>
                    <a:pt x="324" y="578"/>
                  </a:cubicBezTo>
                  <a:cubicBezTo>
                    <a:pt x="330" y="569"/>
                    <a:pt x="356" y="540"/>
                    <a:pt x="353" y="540"/>
                  </a:cubicBezTo>
                  <a:lnTo>
                    <a:pt x="353" y="540"/>
                  </a:lnTo>
                  <a:cubicBezTo>
                    <a:pt x="352" y="540"/>
                    <a:pt x="349" y="542"/>
                    <a:pt x="344" y="547"/>
                  </a:cubicBezTo>
                  <a:cubicBezTo>
                    <a:pt x="377" y="513"/>
                    <a:pt x="393" y="498"/>
                    <a:pt x="408" y="452"/>
                  </a:cubicBezTo>
                  <a:cubicBezTo>
                    <a:pt x="446" y="338"/>
                    <a:pt x="454" y="224"/>
                    <a:pt x="446" y="106"/>
                  </a:cubicBezTo>
                  <a:cubicBezTo>
                    <a:pt x="440" y="36"/>
                    <a:pt x="386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1"/>
            <p:cNvSpPr/>
            <p:nvPr/>
          </p:nvSpPr>
          <p:spPr>
            <a:xfrm>
              <a:off x="1770713" y="2520601"/>
              <a:ext cx="19465" cy="28782"/>
            </a:xfrm>
            <a:custGeom>
              <a:avLst/>
              <a:gdLst/>
              <a:ahLst/>
              <a:cxnLst/>
              <a:rect l="l" t="t" r="r" b="b"/>
              <a:pathLst>
                <a:path w="844" h="1248" extrusionOk="0">
                  <a:moveTo>
                    <a:pt x="694" y="1"/>
                  </a:moveTo>
                  <a:cubicBezTo>
                    <a:pt x="665" y="1"/>
                    <a:pt x="635" y="15"/>
                    <a:pt x="609" y="48"/>
                  </a:cubicBezTo>
                  <a:cubicBezTo>
                    <a:pt x="487" y="208"/>
                    <a:pt x="369" y="372"/>
                    <a:pt x="263" y="543"/>
                  </a:cubicBezTo>
                  <a:cubicBezTo>
                    <a:pt x="160" y="710"/>
                    <a:pt x="1" y="878"/>
                    <a:pt x="4" y="1083"/>
                  </a:cubicBezTo>
                  <a:cubicBezTo>
                    <a:pt x="7" y="1185"/>
                    <a:pt x="94" y="1247"/>
                    <a:pt x="184" y="1247"/>
                  </a:cubicBezTo>
                  <a:cubicBezTo>
                    <a:pt x="218" y="1247"/>
                    <a:pt x="252" y="1239"/>
                    <a:pt x="282" y="1220"/>
                  </a:cubicBezTo>
                  <a:cubicBezTo>
                    <a:pt x="445" y="1125"/>
                    <a:pt x="503" y="900"/>
                    <a:pt x="578" y="737"/>
                  </a:cubicBezTo>
                  <a:cubicBezTo>
                    <a:pt x="666" y="555"/>
                    <a:pt x="738" y="372"/>
                    <a:pt x="810" y="181"/>
                  </a:cubicBezTo>
                  <a:cubicBezTo>
                    <a:pt x="843" y="96"/>
                    <a:pt x="771" y="1"/>
                    <a:pt x="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1"/>
            <p:cNvSpPr/>
            <p:nvPr/>
          </p:nvSpPr>
          <p:spPr>
            <a:xfrm>
              <a:off x="1727102" y="2543940"/>
              <a:ext cx="19603" cy="31365"/>
            </a:xfrm>
            <a:custGeom>
              <a:avLst/>
              <a:gdLst/>
              <a:ahLst/>
              <a:cxnLst/>
              <a:rect l="l" t="t" r="r" b="b"/>
              <a:pathLst>
                <a:path w="850" h="1360" extrusionOk="0">
                  <a:moveTo>
                    <a:pt x="742" y="0"/>
                  </a:moveTo>
                  <a:cubicBezTo>
                    <a:pt x="708" y="0"/>
                    <a:pt x="674" y="15"/>
                    <a:pt x="653" y="48"/>
                  </a:cubicBezTo>
                  <a:cubicBezTo>
                    <a:pt x="530" y="238"/>
                    <a:pt x="425" y="436"/>
                    <a:pt x="302" y="629"/>
                  </a:cubicBezTo>
                  <a:cubicBezTo>
                    <a:pt x="196" y="801"/>
                    <a:pt x="29" y="994"/>
                    <a:pt x="9" y="1200"/>
                  </a:cubicBezTo>
                  <a:cubicBezTo>
                    <a:pt x="1" y="1293"/>
                    <a:pt x="64" y="1360"/>
                    <a:pt x="141" y="1360"/>
                  </a:cubicBezTo>
                  <a:cubicBezTo>
                    <a:pt x="165" y="1360"/>
                    <a:pt x="190" y="1354"/>
                    <a:pt x="215" y="1340"/>
                  </a:cubicBezTo>
                  <a:cubicBezTo>
                    <a:pt x="413" y="1231"/>
                    <a:pt x="511" y="975"/>
                    <a:pt x="602" y="778"/>
                  </a:cubicBezTo>
                  <a:cubicBezTo>
                    <a:pt x="702" y="561"/>
                    <a:pt x="785" y="348"/>
                    <a:pt x="835" y="113"/>
                  </a:cubicBezTo>
                  <a:cubicBezTo>
                    <a:pt x="849" y="42"/>
                    <a:pt x="797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1"/>
            <p:cNvSpPr/>
            <p:nvPr/>
          </p:nvSpPr>
          <p:spPr>
            <a:xfrm>
              <a:off x="1713126" y="2596153"/>
              <a:ext cx="24031" cy="32126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876" y="0"/>
                  </a:moveTo>
                  <a:cubicBezTo>
                    <a:pt x="845" y="0"/>
                    <a:pt x="813" y="12"/>
                    <a:pt x="787" y="39"/>
                  </a:cubicBezTo>
                  <a:cubicBezTo>
                    <a:pt x="627" y="206"/>
                    <a:pt x="487" y="377"/>
                    <a:pt x="361" y="567"/>
                  </a:cubicBezTo>
                  <a:cubicBezTo>
                    <a:pt x="239" y="750"/>
                    <a:pt x="87" y="947"/>
                    <a:pt x="38" y="1164"/>
                  </a:cubicBezTo>
                  <a:cubicBezTo>
                    <a:pt x="0" y="1283"/>
                    <a:pt x="114" y="1392"/>
                    <a:pt x="228" y="1392"/>
                  </a:cubicBezTo>
                  <a:cubicBezTo>
                    <a:pt x="275" y="1392"/>
                    <a:pt x="321" y="1374"/>
                    <a:pt x="357" y="1331"/>
                  </a:cubicBezTo>
                  <a:cubicBezTo>
                    <a:pt x="494" y="1168"/>
                    <a:pt x="570" y="951"/>
                    <a:pt x="673" y="764"/>
                  </a:cubicBezTo>
                  <a:cubicBezTo>
                    <a:pt x="780" y="567"/>
                    <a:pt x="882" y="373"/>
                    <a:pt x="989" y="176"/>
                  </a:cubicBezTo>
                  <a:cubicBezTo>
                    <a:pt x="1041" y="84"/>
                    <a:pt x="960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1"/>
            <p:cNvSpPr/>
            <p:nvPr/>
          </p:nvSpPr>
          <p:spPr>
            <a:xfrm>
              <a:off x="1746682" y="2588566"/>
              <a:ext cx="20849" cy="28344"/>
            </a:xfrm>
            <a:custGeom>
              <a:avLst/>
              <a:gdLst/>
              <a:ahLst/>
              <a:cxnLst/>
              <a:rect l="l" t="t" r="r" b="b"/>
              <a:pathLst>
                <a:path w="904" h="1229" extrusionOk="0">
                  <a:moveTo>
                    <a:pt x="696" y="0"/>
                  </a:moveTo>
                  <a:cubicBezTo>
                    <a:pt x="658" y="0"/>
                    <a:pt x="619" y="16"/>
                    <a:pt x="590" y="56"/>
                  </a:cubicBezTo>
                  <a:cubicBezTo>
                    <a:pt x="473" y="219"/>
                    <a:pt x="355" y="379"/>
                    <a:pt x="248" y="550"/>
                  </a:cubicBezTo>
                  <a:cubicBezTo>
                    <a:pt x="149" y="714"/>
                    <a:pt x="1" y="907"/>
                    <a:pt x="58" y="1105"/>
                  </a:cubicBezTo>
                  <a:cubicBezTo>
                    <a:pt x="83" y="1192"/>
                    <a:pt x="155" y="1229"/>
                    <a:pt x="231" y="1229"/>
                  </a:cubicBezTo>
                  <a:cubicBezTo>
                    <a:pt x="268" y="1229"/>
                    <a:pt x="306" y="1220"/>
                    <a:pt x="339" y="1204"/>
                  </a:cubicBezTo>
                  <a:cubicBezTo>
                    <a:pt x="495" y="1124"/>
                    <a:pt x="545" y="881"/>
                    <a:pt x="609" y="733"/>
                  </a:cubicBezTo>
                  <a:cubicBezTo>
                    <a:pt x="685" y="561"/>
                    <a:pt x="757" y="391"/>
                    <a:pt x="845" y="226"/>
                  </a:cubicBezTo>
                  <a:cubicBezTo>
                    <a:pt x="903" y="116"/>
                    <a:pt x="799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1"/>
            <p:cNvSpPr/>
            <p:nvPr/>
          </p:nvSpPr>
          <p:spPr>
            <a:xfrm>
              <a:off x="1682430" y="2598644"/>
              <a:ext cx="11070" cy="27583"/>
            </a:xfrm>
            <a:custGeom>
              <a:avLst/>
              <a:gdLst/>
              <a:ahLst/>
              <a:cxnLst/>
              <a:rect l="l" t="t" r="r" b="b"/>
              <a:pathLst>
                <a:path w="480" h="1196" extrusionOk="0">
                  <a:moveTo>
                    <a:pt x="337" y="0"/>
                  </a:moveTo>
                  <a:cubicBezTo>
                    <a:pt x="294" y="0"/>
                    <a:pt x="250" y="20"/>
                    <a:pt x="232" y="60"/>
                  </a:cubicBezTo>
                  <a:cubicBezTo>
                    <a:pt x="160" y="235"/>
                    <a:pt x="141" y="428"/>
                    <a:pt x="91" y="611"/>
                  </a:cubicBezTo>
                  <a:cubicBezTo>
                    <a:pt x="46" y="798"/>
                    <a:pt x="0" y="946"/>
                    <a:pt x="46" y="1135"/>
                  </a:cubicBezTo>
                  <a:cubicBezTo>
                    <a:pt x="56" y="1178"/>
                    <a:pt x="90" y="1196"/>
                    <a:pt x="125" y="1196"/>
                  </a:cubicBezTo>
                  <a:cubicBezTo>
                    <a:pt x="153" y="1196"/>
                    <a:pt x="182" y="1185"/>
                    <a:pt x="202" y="1166"/>
                  </a:cubicBezTo>
                  <a:cubicBezTo>
                    <a:pt x="358" y="1030"/>
                    <a:pt x="388" y="847"/>
                    <a:pt x="418" y="649"/>
                  </a:cubicBezTo>
                  <a:cubicBezTo>
                    <a:pt x="449" y="459"/>
                    <a:pt x="479" y="265"/>
                    <a:pt x="441" y="75"/>
                  </a:cubicBezTo>
                  <a:cubicBezTo>
                    <a:pt x="431" y="25"/>
                    <a:pt x="384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1"/>
            <p:cNvSpPr/>
            <p:nvPr/>
          </p:nvSpPr>
          <p:spPr>
            <a:xfrm>
              <a:off x="1657084" y="2607223"/>
              <a:ext cx="12039" cy="31988"/>
            </a:xfrm>
            <a:custGeom>
              <a:avLst/>
              <a:gdLst/>
              <a:ahLst/>
              <a:cxnLst/>
              <a:rect l="l" t="t" r="r" b="b"/>
              <a:pathLst>
                <a:path w="522" h="1387" extrusionOk="0">
                  <a:moveTo>
                    <a:pt x="252" y="0"/>
                  </a:moveTo>
                  <a:cubicBezTo>
                    <a:pt x="211" y="0"/>
                    <a:pt x="167" y="32"/>
                    <a:pt x="167" y="84"/>
                  </a:cubicBezTo>
                  <a:cubicBezTo>
                    <a:pt x="167" y="289"/>
                    <a:pt x="145" y="501"/>
                    <a:pt x="111" y="707"/>
                  </a:cubicBezTo>
                  <a:cubicBezTo>
                    <a:pt x="80" y="889"/>
                    <a:pt x="0" y="1064"/>
                    <a:pt x="4" y="1251"/>
                  </a:cubicBezTo>
                  <a:cubicBezTo>
                    <a:pt x="4" y="1331"/>
                    <a:pt x="81" y="1386"/>
                    <a:pt x="155" y="1386"/>
                  </a:cubicBezTo>
                  <a:cubicBezTo>
                    <a:pt x="194" y="1386"/>
                    <a:pt x="232" y="1372"/>
                    <a:pt x="259" y="1338"/>
                  </a:cubicBezTo>
                  <a:cubicBezTo>
                    <a:pt x="521" y="1000"/>
                    <a:pt x="438" y="433"/>
                    <a:pt x="320" y="53"/>
                  </a:cubicBezTo>
                  <a:cubicBezTo>
                    <a:pt x="309" y="16"/>
                    <a:pt x="281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1"/>
            <p:cNvSpPr/>
            <p:nvPr/>
          </p:nvSpPr>
          <p:spPr>
            <a:xfrm>
              <a:off x="1693477" y="2648159"/>
              <a:ext cx="9433" cy="23478"/>
            </a:xfrm>
            <a:custGeom>
              <a:avLst/>
              <a:gdLst/>
              <a:ahLst/>
              <a:cxnLst/>
              <a:rect l="l" t="t" r="r" b="b"/>
              <a:pathLst>
                <a:path w="409" h="1018" extrusionOk="0">
                  <a:moveTo>
                    <a:pt x="291" y="0"/>
                  </a:moveTo>
                  <a:cubicBezTo>
                    <a:pt x="258" y="0"/>
                    <a:pt x="226" y="16"/>
                    <a:pt x="209" y="53"/>
                  </a:cubicBezTo>
                  <a:cubicBezTo>
                    <a:pt x="149" y="197"/>
                    <a:pt x="95" y="346"/>
                    <a:pt x="53" y="498"/>
                  </a:cubicBezTo>
                  <a:cubicBezTo>
                    <a:pt x="7" y="662"/>
                    <a:pt x="0" y="783"/>
                    <a:pt x="38" y="947"/>
                  </a:cubicBezTo>
                  <a:cubicBezTo>
                    <a:pt x="46" y="992"/>
                    <a:pt x="93" y="1018"/>
                    <a:pt x="139" y="1018"/>
                  </a:cubicBezTo>
                  <a:cubicBezTo>
                    <a:pt x="177" y="1018"/>
                    <a:pt x="215" y="1000"/>
                    <a:pt x="228" y="962"/>
                  </a:cubicBezTo>
                  <a:cubicBezTo>
                    <a:pt x="278" y="818"/>
                    <a:pt x="297" y="704"/>
                    <a:pt x="312" y="551"/>
                  </a:cubicBezTo>
                  <a:cubicBezTo>
                    <a:pt x="327" y="407"/>
                    <a:pt x="354" y="259"/>
                    <a:pt x="392" y="114"/>
                  </a:cubicBezTo>
                  <a:cubicBezTo>
                    <a:pt x="408" y="49"/>
                    <a:pt x="348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1"/>
            <p:cNvSpPr/>
            <p:nvPr/>
          </p:nvSpPr>
          <p:spPr>
            <a:xfrm>
              <a:off x="1755907" y="2632454"/>
              <a:ext cx="14368" cy="23316"/>
            </a:xfrm>
            <a:custGeom>
              <a:avLst/>
              <a:gdLst/>
              <a:ahLst/>
              <a:cxnLst/>
              <a:rect l="l" t="t" r="r" b="b"/>
              <a:pathLst>
                <a:path w="623" h="1011" extrusionOk="0">
                  <a:moveTo>
                    <a:pt x="464" y="1"/>
                  </a:moveTo>
                  <a:cubicBezTo>
                    <a:pt x="421" y="1"/>
                    <a:pt x="380" y="21"/>
                    <a:pt x="362" y="69"/>
                  </a:cubicBezTo>
                  <a:cubicBezTo>
                    <a:pt x="304" y="221"/>
                    <a:pt x="229" y="358"/>
                    <a:pt x="152" y="499"/>
                  </a:cubicBezTo>
                  <a:cubicBezTo>
                    <a:pt x="83" y="620"/>
                    <a:pt x="0" y="780"/>
                    <a:pt x="11" y="920"/>
                  </a:cubicBezTo>
                  <a:cubicBezTo>
                    <a:pt x="14" y="979"/>
                    <a:pt x="59" y="1011"/>
                    <a:pt x="109" y="1011"/>
                  </a:cubicBezTo>
                  <a:cubicBezTo>
                    <a:pt x="127" y="1011"/>
                    <a:pt x="146" y="1006"/>
                    <a:pt x="164" y="997"/>
                  </a:cubicBezTo>
                  <a:cubicBezTo>
                    <a:pt x="297" y="932"/>
                    <a:pt x="388" y="750"/>
                    <a:pt x="437" y="616"/>
                  </a:cubicBezTo>
                  <a:cubicBezTo>
                    <a:pt x="499" y="464"/>
                    <a:pt x="540" y="304"/>
                    <a:pt x="594" y="148"/>
                  </a:cubicBezTo>
                  <a:cubicBezTo>
                    <a:pt x="623" y="64"/>
                    <a:pt x="540" y="1"/>
                    <a:pt x="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1"/>
            <p:cNvSpPr/>
            <p:nvPr/>
          </p:nvSpPr>
          <p:spPr>
            <a:xfrm>
              <a:off x="1788056" y="2642325"/>
              <a:ext cx="13076" cy="24077"/>
            </a:xfrm>
            <a:custGeom>
              <a:avLst/>
              <a:gdLst/>
              <a:ahLst/>
              <a:cxnLst/>
              <a:rect l="l" t="t" r="r" b="b"/>
              <a:pathLst>
                <a:path w="567" h="1044" extrusionOk="0">
                  <a:moveTo>
                    <a:pt x="429" y="0"/>
                  </a:moveTo>
                  <a:cubicBezTo>
                    <a:pt x="395" y="0"/>
                    <a:pt x="363" y="17"/>
                    <a:pt x="344" y="59"/>
                  </a:cubicBezTo>
                  <a:cubicBezTo>
                    <a:pt x="214" y="348"/>
                    <a:pt x="47" y="641"/>
                    <a:pt x="5" y="957"/>
                  </a:cubicBezTo>
                  <a:cubicBezTo>
                    <a:pt x="0" y="1001"/>
                    <a:pt x="39" y="1043"/>
                    <a:pt x="79" y="1043"/>
                  </a:cubicBezTo>
                  <a:cubicBezTo>
                    <a:pt x="96" y="1043"/>
                    <a:pt x="113" y="1035"/>
                    <a:pt x="127" y="1017"/>
                  </a:cubicBezTo>
                  <a:cubicBezTo>
                    <a:pt x="321" y="766"/>
                    <a:pt x="419" y="447"/>
                    <a:pt x="534" y="154"/>
                  </a:cubicBezTo>
                  <a:cubicBezTo>
                    <a:pt x="566" y="70"/>
                    <a:pt x="496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61"/>
            <p:cNvSpPr/>
            <p:nvPr/>
          </p:nvSpPr>
          <p:spPr>
            <a:xfrm>
              <a:off x="1822120" y="2614004"/>
              <a:ext cx="13630" cy="22578"/>
            </a:xfrm>
            <a:custGeom>
              <a:avLst/>
              <a:gdLst/>
              <a:ahLst/>
              <a:cxnLst/>
              <a:rect l="l" t="t" r="r" b="b"/>
              <a:pathLst>
                <a:path w="591" h="979" extrusionOk="0">
                  <a:moveTo>
                    <a:pt x="427" y="0"/>
                  </a:moveTo>
                  <a:cubicBezTo>
                    <a:pt x="385" y="0"/>
                    <a:pt x="342" y="20"/>
                    <a:pt x="311" y="67"/>
                  </a:cubicBezTo>
                  <a:cubicBezTo>
                    <a:pt x="171" y="291"/>
                    <a:pt x="0" y="606"/>
                    <a:pt x="79" y="880"/>
                  </a:cubicBezTo>
                  <a:cubicBezTo>
                    <a:pt x="98" y="946"/>
                    <a:pt x="155" y="978"/>
                    <a:pt x="214" y="978"/>
                  </a:cubicBezTo>
                  <a:cubicBezTo>
                    <a:pt x="268" y="978"/>
                    <a:pt x="322" y="952"/>
                    <a:pt x="350" y="899"/>
                  </a:cubicBezTo>
                  <a:cubicBezTo>
                    <a:pt x="411" y="785"/>
                    <a:pt x="414" y="667"/>
                    <a:pt x="441" y="542"/>
                  </a:cubicBezTo>
                  <a:cubicBezTo>
                    <a:pt x="467" y="424"/>
                    <a:pt x="502" y="299"/>
                    <a:pt x="548" y="185"/>
                  </a:cubicBezTo>
                  <a:cubicBezTo>
                    <a:pt x="590" y="81"/>
                    <a:pt x="511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61"/>
            <p:cNvSpPr/>
            <p:nvPr/>
          </p:nvSpPr>
          <p:spPr>
            <a:xfrm>
              <a:off x="1798596" y="2585545"/>
              <a:ext cx="13953" cy="23293"/>
            </a:xfrm>
            <a:custGeom>
              <a:avLst/>
              <a:gdLst/>
              <a:ahLst/>
              <a:cxnLst/>
              <a:rect l="l" t="t" r="r" b="b"/>
              <a:pathLst>
                <a:path w="605" h="1010" extrusionOk="0">
                  <a:moveTo>
                    <a:pt x="516" y="1"/>
                  </a:moveTo>
                  <a:cubicBezTo>
                    <a:pt x="497" y="1"/>
                    <a:pt x="477" y="9"/>
                    <a:pt x="461" y="27"/>
                  </a:cubicBezTo>
                  <a:cubicBezTo>
                    <a:pt x="347" y="157"/>
                    <a:pt x="263" y="312"/>
                    <a:pt x="176" y="461"/>
                  </a:cubicBezTo>
                  <a:cubicBezTo>
                    <a:pt x="88" y="613"/>
                    <a:pt x="1" y="750"/>
                    <a:pt x="31" y="932"/>
                  </a:cubicBezTo>
                  <a:cubicBezTo>
                    <a:pt x="40" y="979"/>
                    <a:pt x="74" y="1010"/>
                    <a:pt x="116" y="1010"/>
                  </a:cubicBezTo>
                  <a:cubicBezTo>
                    <a:pt x="131" y="1010"/>
                    <a:pt x="148" y="1006"/>
                    <a:pt x="164" y="996"/>
                  </a:cubicBezTo>
                  <a:cubicBezTo>
                    <a:pt x="324" y="905"/>
                    <a:pt x="373" y="757"/>
                    <a:pt x="438" y="594"/>
                  </a:cubicBezTo>
                  <a:cubicBezTo>
                    <a:pt x="499" y="430"/>
                    <a:pt x="567" y="266"/>
                    <a:pt x="594" y="96"/>
                  </a:cubicBezTo>
                  <a:cubicBezTo>
                    <a:pt x="605" y="43"/>
                    <a:pt x="561" y="1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1"/>
            <p:cNvSpPr/>
            <p:nvPr/>
          </p:nvSpPr>
          <p:spPr>
            <a:xfrm>
              <a:off x="1782037" y="2557547"/>
              <a:ext cx="13791" cy="23086"/>
            </a:xfrm>
            <a:custGeom>
              <a:avLst/>
              <a:gdLst/>
              <a:ahLst/>
              <a:cxnLst/>
              <a:rect l="l" t="t" r="r" b="b"/>
              <a:pathLst>
                <a:path w="598" h="1001" extrusionOk="0">
                  <a:moveTo>
                    <a:pt x="423" y="0"/>
                  </a:moveTo>
                  <a:cubicBezTo>
                    <a:pt x="359" y="0"/>
                    <a:pt x="294" y="37"/>
                    <a:pt x="270" y="120"/>
                  </a:cubicBezTo>
                  <a:cubicBezTo>
                    <a:pt x="232" y="257"/>
                    <a:pt x="164" y="378"/>
                    <a:pt x="114" y="511"/>
                  </a:cubicBezTo>
                  <a:cubicBezTo>
                    <a:pt x="91" y="572"/>
                    <a:pt x="84" y="636"/>
                    <a:pt x="57" y="701"/>
                  </a:cubicBezTo>
                  <a:cubicBezTo>
                    <a:pt x="31" y="769"/>
                    <a:pt x="4" y="819"/>
                    <a:pt x="4" y="892"/>
                  </a:cubicBezTo>
                  <a:cubicBezTo>
                    <a:pt x="1" y="951"/>
                    <a:pt x="60" y="1000"/>
                    <a:pt x="117" y="1000"/>
                  </a:cubicBezTo>
                  <a:cubicBezTo>
                    <a:pt x="129" y="1000"/>
                    <a:pt x="141" y="998"/>
                    <a:pt x="152" y="994"/>
                  </a:cubicBezTo>
                  <a:cubicBezTo>
                    <a:pt x="224" y="960"/>
                    <a:pt x="266" y="914"/>
                    <a:pt x="316" y="850"/>
                  </a:cubicBezTo>
                  <a:cubicBezTo>
                    <a:pt x="361" y="789"/>
                    <a:pt x="422" y="727"/>
                    <a:pt x="461" y="655"/>
                  </a:cubicBezTo>
                  <a:cubicBezTo>
                    <a:pt x="533" y="518"/>
                    <a:pt x="559" y="336"/>
                    <a:pt x="582" y="184"/>
                  </a:cubicBezTo>
                  <a:cubicBezTo>
                    <a:pt x="597" y="68"/>
                    <a:pt x="511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1"/>
            <p:cNvSpPr/>
            <p:nvPr/>
          </p:nvSpPr>
          <p:spPr>
            <a:xfrm>
              <a:off x="1825787" y="2539996"/>
              <a:ext cx="9963" cy="26107"/>
            </a:xfrm>
            <a:custGeom>
              <a:avLst/>
              <a:gdLst/>
              <a:ahLst/>
              <a:cxnLst/>
              <a:rect l="l" t="t" r="r" b="b"/>
              <a:pathLst>
                <a:path w="432" h="1132" extrusionOk="0">
                  <a:moveTo>
                    <a:pt x="283" y="0"/>
                  </a:moveTo>
                  <a:cubicBezTo>
                    <a:pt x="232" y="0"/>
                    <a:pt x="182" y="31"/>
                    <a:pt x="168" y="101"/>
                  </a:cubicBezTo>
                  <a:cubicBezTo>
                    <a:pt x="138" y="265"/>
                    <a:pt x="107" y="428"/>
                    <a:pt x="76" y="591"/>
                  </a:cubicBezTo>
                  <a:cubicBezTo>
                    <a:pt x="50" y="744"/>
                    <a:pt x="1" y="888"/>
                    <a:pt x="38" y="1040"/>
                  </a:cubicBezTo>
                  <a:cubicBezTo>
                    <a:pt x="56" y="1104"/>
                    <a:pt x="106" y="1131"/>
                    <a:pt x="159" y="1131"/>
                  </a:cubicBezTo>
                  <a:cubicBezTo>
                    <a:pt x="211" y="1131"/>
                    <a:pt x="265" y="1105"/>
                    <a:pt x="293" y="1060"/>
                  </a:cubicBezTo>
                  <a:cubicBezTo>
                    <a:pt x="369" y="934"/>
                    <a:pt x="357" y="767"/>
                    <a:pt x="373" y="622"/>
                  </a:cubicBezTo>
                  <a:cubicBezTo>
                    <a:pt x="389" y="466"/>
                    <a:pt x="407" y="310"/>
                    <a:pt x="422" y="154"/>
                  </a:cubicBezTo>
                  <a:cubicBezTo>
                    <a:pt x="431" y="59"/>
                    <a:pt x="355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1"/>
            <p:cNvSpPr/>
            <p:nvPr/>
          </p:nvSpPr>
          <p:spPr>
            <a:xfrm>
              <a:off x="1819375" y="2505426"/>
              <a:ext cx="9456" cy="22417"/>
            </a:xfrm>
            <a:custGeom>
              <a:avLst/>
              <a:gdLst/>
              <a:ahLst/>
              <a:cxnLst/>
              <a:rect l="l" t="t" r="r" b="b"/>
              <a:pathLst>
                <a:path w="410" h="972" extrusionOk="0">
                  <a:moveTo>
                    <a:pt x="274" y="0"/>
                  </a:moveTo>
                  <a:cubicBezTo>
                    <a:pt x="225" y="0"/>
                    <a:pt x="176" y="28"/>
                    <a:pt x="160" y="90"/>
                  </a:cubicBezTo>
                  <a:cubicBezTo>
                    <a:pt x="92" y="349"/>
                    <a:pt x="16" y="592"/>
                    <a:pt x="5" y="859"/>
                  </a:cubicBezTo>
                  <a:cubicBezTo>
                    <a:pt x="0" y="928"/>
                    <a:pt x="67" y="971"/>
                    <a:pt x="132" y="971"/>
                  </a:cubicBezTo>
                  <a:cubicBezTo>
                    <a:pt x="176" y="971"/>
                    <a:pt x="220" y="951"/>
                    <a:pt x="237" y="904"/>
                  </a:cubicBezTo>
                  <a:cubicBezTo>
                    <a:pt x="328" y="657"/>
                    <a:pt x="354" y="402"/>
                    <a:pt x="396" y="141"/>
                  </a:cubicBezTo>
                  <a:cubicBezTo>
                    <a:pt x="410" y="52"/>
                    <a:pt x="341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1"/>
            <p:cNvSpPr/>
            <p:nvPr/>
          </p:nvSpPr>
          <p:spPr>
            <a:xfrm>
              <a:off x="1860081" y="2496570"/>
              <a:ext cx="12546" cy="27629"/>
            </a:xfrm>
            <a:custGeom>
              <a:avLst/>
              <a:gdLst/>
              <a:ahLst/>
              <a:cxnLst/>
              <a:rect l="l" t="t" r="r" b="b"/>
              <a:pathLst>
                <a:path w="544" h="1198" extrusionOk="0">
                  <a:moveTo>
                    <a:pt x="376" y="1"/>
                  </a:moveTo>
                  <a:cubicBezTo>
                    <a:pt x="312" y="1"/>
                    <a:pt x="250" y="38"/>
                    <a:pt x="239" y="118"/>
                  </a:cubicBezTo>
                  <a:cubicBezTo>
                    <a:pt x="216" y="285"/>
                    <a:pt x="179" y="448"/>
                    <a:pt x="137" y="611"/>
                  </a:cubicBezTo>
                  <a:cubicBezTo>
                    <a:pt x="91" y="775"/>
                    <a:pt x="0" y="916"/>
                    <a:pt x="34" y="1083"/>
                  </a:cubicBezTo>
                  <a:cubicBezTo>
                    <a:pt x="49" y="1158"/>
                    <a:pt x="125" y="1198"/>
                    <a:pt x="196" y="1198"/>
                  </a:cubicBezTo>
                  <a:cubicBezTo>
                    <a:pt x="230" y="1198"/>
                    <a:pt x="263" y="1189"/>
                    <a:pt x="288" y="1171"/>
                  </a:cubicBezTo>
                  <a:cubicBezTo>
                    <a:pt x="437" y="1067"/>
                    <a:pt x="464" y="858"/>
                    <a:pt x="498" y="688"/>
                  </a:cubicBezTo>
                  <a:cubicBezTo>
                    <a:pt x="536" y="505"/>
                    <a:pt x="544" y="327"/>
                    <a:pt x="532" y="140"/>
                  </a:cubicBezTo>
                  <a:cubicBezTo>
                    <a:pt x="528" y="50"/>
                    <a:pt x="451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1"/>
            <p:cNvSpPr/>
            <p:nvPr/>
          </p:nvSpPr>
          <p:spPr>
            <a:xfrm>
              <a:off x="1863471" y="2565480"/>
              <a:ext cx="12131" cy="22255"/>
            </a:xfrm>
            <a:custGeom>
              <a:avLst/>
              <a:gdLst/>
              <a:ahLst/>
              <a:cxnLst/>
              <a:rect l="l" t="t" r="r" b="b"/>
              <a:pathLst>
                <a:path w="526" h="965" extrusionOk="0">
                  <a:moveTo>
                    <a:pt x="374" y="0"/>
                  </a:moveTo>
                  <a:cubicBezTo>
                    <a:pt x="336" y="0"/>
                    <a:pt x="298" y="18"/>
                    <a:pt x="275" y="60"/>
                  </a:cubicBezTo>
                  <a:cubicBezTo>
                    <a:pt x="199" y="190"/>
                    <a:pt x="141" y="323"/>
                    <a:pt x="96" y="467"/>
                  </a:cubicBezTo>
                  <a:cubicBezTo>
                    <a:pt x="55" y="597"/>
                    <a:pt x="1" y="753"/>
                    <a:pt x="43" y="890"/>
                  </a:cubicBezTo>
                  <a:cubicBezTo>
                    <a:pt x="57" y="940"/>
                    <a:pt x="100" y="964"/>
                    <a:pt x="145" y="964"/>
                  </a:cubicBezTo>
                  <a:cubicBezTo>
                    <a:pt x="185" y="964"/>
                    <a:pt x="227" y="944"/>
                    <a:pt x="248" y="904"/>
                  </a:cubicBezTo>
                  <a:cubicBezTo>
                    <a:pt x="306" y="794"/>
                    <a:pt x="301" y="657"/>
                    <a:pt x="332" y="536"/>
                  </a:cubicBezTo>
                  <a:cubicBezTo>
                    <a:pt x="366" y="406"/>
                    <a:pt x="420" y="281"/>
                    <a:pt x="480" y="164"/>
                  </a:cubicBezTo>
                  <a:cubicBezTo>
                    <a:pt x="526" y="74"/>
                    <a:pt x="450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1"/>
            <p:cNvSpPr/>
            <p:nvPr/>
          </p:nvSpPr>
          <p:spPr>
            <a:xfrm>
              <a:off x="1901339" y="2541057"/>
              <a:ext cx="13215" cy="25784"/>
            </a:xfrm>
            <a:custGeom>
              <a:avLst/>
              <a:gdLst/>
              <a:ahLst/>
              <a:cxnLst/>
              <a:rect l="l" t="t" r="r" b="b"/>
              <a:pathLst>
                <a:path w="573" h="1118" extrusionOk="0">
                  <a:moveTo>
                    <a:pt x="394" y="0"/>
                  </a:moveTo>
                  <a:cubicBezTo>
                    <a:pt x="346" y="0"/>
                    <a:pt x="301" y="25"/>
                    <a:pt x="279" y="82"/>
                  </a:cubicBezTo>
                  <a:cubicBezTo>
                    <a:pt x="226" y="219"/>
                    <a:pt x="173" y="356"/>
                    <a:pt x="119" y="493"/>
                  </a:cubicBezTo>
                  <a:cubicBezTo>
                    <a:pt x="63" y="640"/>
                    <a:pt x="32" y="770"/>
                    <a:pt x="13" y="922"/>
                  </a:cubicBezTo>
                  <a:cubicBezTo>
                    <a:pt x="1" y="1034"/>
                    <a:pt x="93" y="1118"/>
                    <a:pt x="184" y="1118"/>
                  </a:cubicBezTo>
                  <a:cubicBezTo>
                    <a:pt x="235" y="1118"/>
                    <a:pt x="286" y="1091"/>
                    <a:pt x="317" y="1028"/>
                  </a:cubicBezTo>
                  <a:cubicBezTo>
                    <a:pt x="386" y="891"/>
                    <a:pt x="431" y="766"/>
                    <a:pt x="461" y="614"/>
                  </a:cubicBezTo>
                  <a:cubicBezTo>
                    <a:pt x="492" y="470"/>
                    <a:pt x="522" y="321"/>
                    <a:pt x="553" y="177"/>
                  </a:cubicBezTo>
                  <a:cubicBezTo>
                    <a:pt x="572" y="77"/>
                    <a:pt x="480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1"/>
            <p:cNvSpPr/>
            <p:nvPr/>
          </p:nvSpPr>
          <p:spPr>
            <a:xfrm>
              <a:off x="1894190" y="2495393"/>
              <a:ext cx="13907" cy="24585"/>
            </a:xfrm>
            <a:custGeom>
              <a:avLst/>
              <a:gdLst/>
              <a:ahLst/>
              <a:cxnLst/>
              <a:rect l="l" t="t" r="r" b="b"/>
              <a:pathLst>
                <a:path w="603" h="1066" extrusionOk="0">
                  <a:moveTo>
                    <a:pt x="443" y="1"/>
                  </a:moveTo>
                  <a:cubicBezTo>
                    <a:pt x="399" y="1"/>
                    <a:pt x="356" y="21"/>
                    <a:pt x="334" y="69"/>
                  </a:cubicBezTo>
                  <a:cubicBezTo>
                    <a:pt x="269" y="214"/>
                    <a:pt x="201" y="351"/>
                    <a:pt x="144" y="495"/>
                  </a:cubicBezTo>
                  <a:cubicBezTo>
                    <a:pt x="87" y="632"/>
                    <a:pt x="0" y="776"/>
                    <a:pt x="18" y="925"/>
                  </a:cubicBezTo>
                  <a:cubicBezTo>
                    <a:pt x="29" y="1013"/>
                    <a:pt x="96" y="1065"/>
                    <a:pt x="169" y="1065"/>
                  </a:cubicBezTo>
                  <a:cubicBezTo>
                    <a:pt x="208" y="1065"/>
                    <a:pt x="250" y="1050"/>
                    <a:pt x="285" y="1016"/>
                  </a:cubicBezTo>
                  <a:cubicBezTo>
                    <a:pt x="392" y="913"/>
                    <a:pt x="415" y="742"/>
                    <a:pt x="456" y="606"/>
                  </a:cubicBezTo>
                  <a:cubicBezTo>
                    <a:pt x="502" y="457"/>
                    <a:pt x="540" y="305"/>
                    <a:pt x="578" y="157"/>
                  </a:cubicBezTo>
                  <a:cubicBezTo>
                    <a:pt x="602" y="65"/>
                    <a:pt x="521" y="1"/>
                    <a:pt x="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1"/>
            <p:cNvSpPr/>
            <p:nvPr/>
          </p:nvSpPr>
          <p:spPr>
            <a:xfrm>
              <a:off x="1919605" y="2497423"/>
              <a:ext cx="11001" cy="28436"/>
            </a:xfrm>
            <a:custGeom>
              <a:avLst/>
              <a:gdLst/>
              <a:ahLst/>
              <a:cxnLst/>
              <a:rect l="l" t="t" r="r" b="b"/>
              <a:pathLst>
                <a:path w="477" h="1233" extrusionOk="0">
                  <a:moveTo>
                    <a:pt x="311" y="0"/>
                  </a:moveTo>
                  <a:cubicBezTo>
                    <a:pt x="254" y="0"/>
                    <a:pt x="201" y="34"/>
                    <a:pt x="187" y="111"/>
                  </a:cubicBezTo>
                  <a:cubicBezTo>
                    <a:pt x="122" y="437"/>
                    <a:pt x="1" y="825"/>
                    <a:pt x="88" y="1156"/>
                  </a:cubicBezTo>
                  <a:cubicBezTo>
                    <a:pt x="100" y="1209"/>
                    <a:pt x="141" y="1232"/>
                    <a:pt x="185" y="1232"/>
                  </a:cubicBezTo>
                  <a:cubicBezTo>
                    <a:pt x="227" y="1232"/>
                    <a:pt x="271" y="1211"/>
                    <a:pt x="293" y="1172"/>
                  </a:cubicBezTo>
                  <a:cubicBezTo>
                    <a:pt x="457" y="890"/>
                    <a:pt x="441" y="491"/>
                    <a:pt x="468" y="172"/>
                  </a:cubicBezTo>
                  <a:cubicBezTo>
                    <a:pt x="477" y="67"/>
                    <a:pt x="391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1"/>
            <p:cNvSpPr/>
            <p:nvPr/>
          </p:nvSpPr>
          <p:spPr>
            <a:xfrm>
              <a:off x="1941952" y="2486814"/>
              <a:ext cx="10378" cy="26337"/>
            </a:xfrm>
            <a:custGeom>
              <a:avLst/>
              <a:gdLst/>
              <a:ahLst/>
              <a:cxnLst/>
              <a:rect l="l" t="t" r="r" b="b"/>
              <a:pathLst>
                <a:path w="450" h="1142" extrusionOk="0">
                  <a:moveTo>
                    <a:pt x="280" y="0"/>
                  </a:moveTo>
                  <a:cubicBezTo>
                    <a:pt x="234" y="0"/>
                    <a:pt x="190" y="22"/>
                    <a:pt x="168" y="72"/>
                  </a:cubicBezTo>
                  <a:cubicBezTo>
                    <a:pt x="100" y="248"/>
                    <a:pt x="51" y="415"/>
                    <a:pt x="35" y="601"/>
                  </a:cubicBezTo>
                  <a:cubicBezTo>
                    <a:pt x="20" y="772"/>
                    <a:pt x="1" y="978"/>
                    <a:pt x="130" y="1103"/>
                  </a:cubicBezTo>
                  <a:cubicBezTo>
                    <a:pt x="157" y="1129"/>
                    <a:pt x="192" y="1141"/>
                    <a:pt x="228" y="1141"/>
                  </a:cubicBezTo>
                  <a:cubicBezTo>
                    <a:pt x="285" y="1141"/>
                    <a:pt x="343" y="1111"/>
                    <a:pt x="366" y="1057"/>
                  </a:cubicBezTo>
                  <a:cubicBezTo>
                    <a:pt x="430" y="920"/>
                    <a:pt x="370" y="772"/>
                    <a:pt x="366" y="628"/>
                  </a:cubicBezTo>
                  <a:cubicBezTo>
                    <a:pt x="362" y="472"/>
                    <a:pt x="381" y="312"/>
                    <a:pt x="423" y="164"/>
                  </a:cubicBezTo>
                  <a:cubicBezTo>
                    <a:pt x="450" y="69"/>
                    <a:pt x="36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1"/>
            <p:cNvSpPr/>
            <p:nvPr/>
          </p:nvSpPr>
          <p:spPr>
            <a:xfrm>
              <a:off x="1922649" y="2443157"/>
              <a:ext cx="8187" cy="17758"/>
            </a:xfrm>
            <a:custGeom>
              <a:avLst/>
              <a:gdLst/>
              <a:ahLst/>
              <a:cxnLst/>
              <a:rect l="l" t="t" r="r" b="b"/>
              <a:pathLst>
                <a:path w="355" h="770" extrusionOk="0">
                  <a:moveTo>
                    <a:pt x="246" y="0"/>
                  </a:moveTo>
                  <a:cubicBezTo>
                    <a:pt x="190" y="0"/>
                    <a:pt x="133" y="39"/>
                    <a:pt x="130" y="110"/>
                  </a:cubicBezTo>
                  <a:cubicBezTo>
                    <a:pt x="127" y="202"/>
                    <a:pt x="112" y="293"/>
                    <a:pt x="89" y="380"/>
                  </a:cubicBezTo>
                  <a:cubicBezTo>
                    <a:pt x="62" y="472"/>
                    <a:pt x="13" y="547"/>
                    <a:pt x="5" y="642"/>
                  </a:cubicBezTo>
                  <a:cubicBezTo>
                    <a:pt x="0" y="716"/>
                    <a:pt x="53" y="770"/>
                    <a:pt x="113" y="770"/>
                  </a:cubicBezTo>
                  <a:cubicBezTo>
                    <a:pt x="140" y="770"/>
                    <a:pt x="169" y="759"/>
                    <a:pt x="195" y="734"/>
                  </a:cubicBezTo>
                  <a:cubicBezTo>
                    <a:pt x="344" y="593"/>
                    <a:pt x="355" y="293"/>
                    <a:pt x="348" y="99"/>
                  </a:cubicBezTo>
                  <a:cubicBezTo>
                    <a:pt x="344" y="32"/>
                    <a:pt x="29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1"/>
            <p:cNvSpPr/>
            <p:nvPr/>
          </p:nvSpPr>
          <p:spPr>
            <a:xfrm>
              <a:off x="1890708" y="2459693"/>
              <a:ext cx="10770" cy="19396"/>
            </a:xfrm>
            <a:custGeom>
              <a:avLst/>
              <a:gdLst/>
              <a:ahLst/>
              <a:cxnLst/>
              <a:rect l="l" t="t" r="r" b="b"/>
              <a:pathLst>
                <a:path w="467" h="841" extrusionOk="0">
                  <a:moveTo>
                    <a:pt x="300" y="1"/>
                  </a:moveTo>
                  <a:cubicBezTo>
                    <a:pt x="256" y="1"/>
                    <a:pt x="215" y="21"/>
                    <a:pt x="197" y="70"/>
                  </a:cubicBezTo>
                  <a:cubicBezTo>
                    <a:pt x="155" y="180"/>
                    <a:pt x="113" y="290"/>
                    <a:pt x="75" y="401"/>
                  </a:cubicBezTo>
                  <a:cubicBezTo>
                    <a:pt x="33" y="515"/>
                    <a:pt x="6" y="610"/>
                    <a:pt x="3" y="732"/>
                  </a:cubicBezTo>
                  <a:cubicBezTo>
                    <a:pt x="0" y="795"/>
                    <a:pt x="64" y="841"/>
                    <a:pt x="123" y="841"/>
                  </a:cubicBezTo>
                  <a:cubicBezTo>
                    <a:pt x="153" y="841"/>
                    <a:pt x="182" y="829"/>
                    <a:pt x="201" y="800"/>
                  </a:cubicBezTo>
                  <a:cubicBezTo>
                    <a:pt x="231" y="755"/>
                    <a:pt x="265" y="713"/>
                    <a:pt x="288" y="664"/>
                  </a:cubicBezTo>
                  <a:cubicBezTo>
                    <a:pt x="311" y="610"/>
                    <a:pt x="326" y="549"/>
                    <a:pt x="341" y="496"/>
                  </a:cubicBezTo>
                  <a:cubicBezTo>
                    <a:pt x="375" y="382"/>
                    <a:pt x="409" y="271"/>
                    <a:pt x="440" y="157"/>
                  </a:cubicBezTo>
                  <a:cubicBezTo>
                    <a:pt x="466" y="67"/>
                    <a:pt x="379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1"/>
            <p:cNvSpPr/>
            <p:nvPr/>
          </p:nvSpPr>
          <p:spPr>
            <a:xfrm>
              <a:off x="1934434" y="2398254"/>
              <a:ext cx="8072" cy="21886"/>
            </a:xfrm>
            <a:custGeom>
              <a:avLst/>
              <a:gdLst/>
              <a:ahLst/>
              <a:cxnLst/>
              <a:rect l="l" t="t" r="r" b="b"/>
              <a:pathLst>
                <a:path w="350" h="949" extrusionOk="0">
                  <a:moveTo>
                    <a:pt x="120" y="1"/>
                  </a:moveTo>
                  <a:cubicBezTo>
                    <a:pt x="60" y="1"/>
                    <a:pt x="1" y="41"/>
                    <a:pt x="12" y="115"/>
                  </a:cubicBezTo>
                  <a:cubicBezTo>
                    <a:pt x="35" y="240"/>
                    <a:pt x="49" y="366"/>
                    <a:pt x="65" y="494"/>
                  </a:cubicBezTo>
                  <a:cubicBezTo>
                    <a:pt x="80" y="620"/>
                    <a:pt x="53" y="750"/>
                    <a:pt x="76" y="875"/>
                  </a:cubicBezTo>
                  <a:cubicBezTo>
                    <a:pt x="83" y="918"/>
                    <a:pt x="122" y="948"/>
                    <a:pt x="160" y="948"/>
                  </a:cubicBezTo>
                  <a:cubicBezTo>
                    <a:pt x="186" y="948"/>
                    <a:pt x="211" y="935"/>
                    <a:pt x="228" y="905"/>
                  </a:cubicBezTo>
                  <a:cubicBezTo>
                    <a:pt x="349" y="670"/>
                    <a:pt x="308" y="316"/>
                    <a:pt x="228" y="73"/>
                  </a:cubicBezTo>
                  <a:cubicBezTo>
                    <a:pt x="211" y="24"/>
                    <a:pt x="166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1"/>
            <p:cNvSpPr/>
            <p:nvPr/>
          </p:nvSpPr>
          <p:spPr>
            <a:xfrm>
              <a:off x="1948364" y="2422793"/>
              <a:ext cx="9686" cy="32011"/>
            </a:xfrm>
            <a:custGeom>
              <a:avLst/>
              <a:gdLst/>
              <a:ahLst/>
              <a:cxnLst/>
              <a:rect l="l" t="t" r="r" b="b"/>
              <a:pathLst>
                <a:path w="420" h="1388" extrusionOk="0">
                  <a:moveTo>
                    <a:pt x="275" y="0"/>
                  </a:moveTo>
                  <a:cubicBezTo>
                    <a:pt x="214" y="0"/>
                    <a:pt x="154" y="33"/>
                    <a:pt x="145" y="104"/>
                  </a:cubicBezTo>
                  <a:cubicBezTo>
                    <a:pt x="119" y="316"/>
                    <a:pt x="92" y="525"/>
                    <a:pt x="65" y="739"/>
                  </a:cubicBezTo>
                  <a:cubicBezTo>
                    <a:pt x="42" y="921"/>
                    <a:pt x="1" y="1115"/>
                    <a:pt x="50" y="1294"/>
                  </a:cubicBezTo>
                  <a:cubicBezTo>
                    <a:pt x="66" y="1356"/>
                    <a:pt x="123" y="1388"/>
                    <a:pt x="180" y="1388"/>
                  </a:cubicBezTo>
                  <a:cubicBezTo>
                    <a:pt x="230" y="1388"/>
                    <a:pt x="280" y="1363"/>
                    <a:pt x="301" y="1313"/>
                  </a:cubicBezTo>
                  <a:cubicBezTo>
                    <a:pt x="380" y="1146"/>
                    <a:pt x="369" y="944"/>
                    <a:pt x="380" y="765"/>
                  </a:cubicBezTo>
                  <a:cubicBezTo>
                    <a:pt x="392" y="553"/>
                    <a:pt x="403" y="339"/>
                    <a:pt x="415" y="127"/>
                  </a:cubicBezTo>
                  <a:cubicBezTo>
                    <a:pt x="419" y="45"/>
                    <a:pt x="346" y="0"/>
                    <a:pt x="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1"/>
            <p:cNvSpPr/>
            <p:nvPr/>
          </p:nvSpPr>
          <p:spPr>
            <a:xfrm>
              <a:off x="1976246" y="2418572"/>
              <a:ext cx="11324" cy="29428"/>
            </a:xfrm>
            <a:custGeom>
              <a:avLst/>
              <a:gdLst/>
              <a:ahLst/>
              <a:cxnLst/>
              <a:rect l="l" t="t" r="r" b="b"/>
              <a:pathLst>
                <a:path w="491" h="1276" extrusionOk="0">
                  <a:moveTo>
                    <a:pt x="320" y="0"/>
                  </a:moveTo>
                  <a:cubicBezTo>
                    <a:pt x="265" y="0"/>
                    <a:pt x="210" y="31"/>
                    <a:pt x="206" y="89"/>
                  </a:cubicBezTo>
                  <a:cubicBezTo>
                    <a:pt x="187" y="271"/>
                    <a:pt x="152" y="450"/>
                    <a:pt x="110" y="625"/>
                  </a:cubicBezTo>
                  <a:cubicBezTo>
                    <a:pt x="77" y="781"/>
                    <a:pt x="1" y="987"/>
                    <a:pt x="27" y="1142"/>
                  </a:cubicBezTo>
                  <a:cubicBezTo>
                    <a:pt x="40" y="1227"/>
                    <a:pt x="99" y="1275"/>
                    <a:pt x="165" y="1275"/>
                  </a:cubicBezTo>
                  <a:cubicBezTo>
                    <a:pt x="202" y="1275"/>
                    <a:pt x="240" y="1261"/>
                    <a:pt x="275" y="1229"/>
                  </a:cubicBezTo>
                  <a:cubicBezTo>
                    <a:pt x="407" y="1112"/>
                    <a:pt x="464" y="850"/>
                    <a:pt x="475" y="678"/>
                  </a:cubicBezTo>
                  <a:cubicBezTo>
                    <a:pt x="491" y="473"/>
                    <a:pt x="472" y="279"/>
                    <a:pt x="430" y="78"/>
                  </a:cubicBezTo>
                  <a:cubicBezTo>
                    <a:pt x="419" y="25"/>
                    <a:pt x="370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1"/>
            <p:cNvSpPr/>
            <p:nvPr/>
          </p:nvSpPr>
          <p:spPr>
            <a:xfrm>
              <a:off x="1985356" y="2362254"/>
              <a:ext cx="12269" cy="26522"/>
            </a:xfrm>
            <a:custGeom>
              <a:avLst/>
              <a:gdLst/>
              <a:ahLst/>
              <a:cxnLst/>
              <a:rect l="l" t="t" r="r" b="b"/>
              <a:pathLst>
                <a:path w="532" h="1150" extrusionOk="0">
                  <a:moveTo>
                    <a:pt x="397" y="1"/>
                  </a:moveTo>
                  <a:cubicBezTo>
                    <a:pt x="346" y="1"/>
                    <a:pt x="292" y="30"/>
                    <a:pt x="271" y="94"/>
                  </a:cubicBezTo>
                  <a:cubicBezTo>
                    <a:pt x="172" y="390"/>
                    <a:pt x="77" y="676"/>
                    <a:pt x="20" y="988"/>
                  </a:cubicBezTo>
                  <a:cubicBezTo>
                    <a:pt x="0" y="1092"/>
                    <a:pt x="74" y="1150"/>
                    <a:pt x="152" y="1150"/>
                  </a:cubicBezTo>
                  <a:cubicBezTo>
                    <a:pt x="210" y="1150"/>
                    <a:pt x="271" y="1116"/>
                    <a:pt x="294" y="1044"/>
                  </a:cubicBezTo>
                  <a:cubicBezTo>
                    <a:pt x="396" y="748"/>
                    <a:pt x="454" y="451"/>
                    <a:pt x="514" y="144"/>
                  </a:cubicBezTo>
                  <a:cubicBezTo>
                    <a:pt x="531" y="53"/>
                    <a:pt x="466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1"/>
            <p:cNvSpPr/>
            <p:nvPr/>
          </p:nvSpPr>
          <p:spPr>
            <a:xfrm>
              <a:off x="1953876" y="2363084"/>
              <a:ext cx="13469" cy="30419"/>
            </a:xfrm>
            <a:custGeom>
              <a:avLst/>
              <a:gdLst/>
              <a:ahLst/>
              <a:cxnLst/>
              <a:rect l="l" t="t" r="r" b="b"/>
              <a:pathLst>
                <a:path w="584" h="1319" extrusionOk="0">
                  <a:moveTo>
                    <a:pt x="410" y="0"/>
                  </a:moveTo>
                  <a:cubicBezTo>
                    <a:pt x="359" y="0"/>
                    <a:pt x="308" y="29"/>
                    <a:pt x="301" y="89"/>
                  </a:cubicBezTo>
                  <a:cubicBezTo>
                    <a:pt x="282" y="286"/>
                    <a:pt x="218" y="487"/>
                    <a:pt x="153" y="673"/>
                  </a:cubicBezTo>
                  <a:cubicBezTo>
                    <a:pt x="92" y="849"/>
                    <a:pt x="1" y="1008"/>
                    <a:pt x="31" y="1194"/>
                  </a:cubicBezTo>
                  <a:cubicBezTo>
                    <a:pt x="43" y="1265"/>
                    <a:pt x="100" y="1319"/>
                    <a:pt x="166" y="1319"/>
                  </a:cubicBezTo>
                  <a:cubicBezTo>
                    <a:pt x="189" y="1319"/>
                    <a:pt x="213" y="1312"/>
                    <a:pt x="236" y="1298"/>
                  </a:cubicBezTo>
                  <a:cubicBezTo>
                    <a:pt x="583" y="1061"/>
                    <a:pt x="522" y="473"/>
                    <a:pt x="529" y="108"/>
                  </a:cubicBezTo>
                  <a:cubicBezTo>
                    <a:pt x="531" y="38"/>
                    <a:pt x="470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1"/>
            <p:cNvSpPr/>
            <p:nvPr/>
          </p:nvSpPr>
          <p:spPr>
            <a:xfrm>
              <a:off x="1941007" y="2347816"/>
              <a:ext cx="9133" cy="16351"/>
            </a:xfrm>
            <a:custGeom>
              <a:avLst/>
              <a:gdLst/>
              <a:ahLst/>
              <a:cxnLst/>
              <a:rect l="l" t="t" r="r" b="b"/>
              <a:pathLst>
                <a:path w="396" h="709" extrusionOk="0">
                  <a:moveTo>
                    <a:pt x="147" y="1"/>
                  </a:moveTo>
                  <a:cubicBezTo>
                    <a:pt x="75" y="1"/>
                    <a:pt x="6" y="63"/>
                    <a:pt x="27" y="161"/>
                  </a:cubicBezTo>
                  <a:cubicBezTo>
                    <a:pt x="46" y="237"/>
                    <a:pt x="42" y="313"/>
                    <a:pt x="34" y="389"/>
                  </a:cubicBezTo>
                  <a:cubicBezTo>
                    <a:pt x="31" y="473"/>
                    <a:pt x="0" y="545"/>
                    <a:pt x="23" y="625"/>
                  </a:cubicBezTo>
                  <a:cubicBezTo>
                    <a:pt x="42" y="678"/>
                    <a:pt x="93" y="708"/>
                    <a:pt x="144" y="708"/>
                  </a:cubicBezTo>
                  <a:cubicBezTo>
                    <a:pt x="167" y="708"/>
                    <a:pt x="189" y="702"/>
                    <a:pt x="209" y="689"/>
                  </a:cubicBezTo>
                  <a:cubicBezTo>
                    <a:pt x="396" y="568"/>
                    <a:pt x="343" y="249"/>
                    <a:pt x="262" y="81"/>
                  </a:cubicBezTo>
                  <a:cubicBezTo>
                    <a:pt x="237" y="25"/>
                    <a:pt x="192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1"/>
            <p:cNvSpPr/>
            <p:nvPr/>
          </p:nvSpPr>
          <p:spPr>
            <a:xfrm>
              <a:off x="1960126" y="2317997"/>
              <a:ext cx="11139" cy="27214"/>
            </a:xfrm>
            <a:custGeom>
              <a:avLst/>
              <a:gdLst/>
              <a:ahLst/>
              <a:cxnLst/>
              <a:rect l="l" t="t" r="r" b="b"/>
              <a:pathLst>
                <a:path w="483" h="1180" extrusionOk="0">
                  <a:moveTo>
                    <a:pt x="300" y="1"/>
                  </a:moveTo>
                  <a:cubicBezTo>
                    <a:pt x="241" y="1"/>
                    <a:pt x="178" y="45"/>
                    <a:pt x="182" y="115"/>
                  </a:cubicBezTo>
                  <a:cubicBezTo>
                    <a:pt x="190" y="279"/>
                    <a:pt x="163" y="450"/>
                    <a:pt x="121" y="606"/>
                  </a:cubicBezTo>
                  <a:cubicBezTo>
                    <a:pt x="79" y="754"/>
                    <a:pt x="0" y="910"/>
                    <a:pt x="46" y="1063"/>
                  </a:cubicBezTo>
                  <a:cubicBezTo>
                    <a:pt x="69" y="1135"/>
                    <a:pt x="139" y="1180"/>
                    <a:pt x="210" y="1180"/>
                  </a:cubicBezTo>
                  <a:cubicBezTo>
                    <a:pt x="242" y="1180"/>
                    <a:pt x="275" y="1170"/>
                    <a:pt x="304" y="1150"/>
                  </a:cubicBezTo>
                  <a:cubicBezTo>
                    <a:pt x="456" y="1043"/>
                    <a:pt x="479" y="815"/>
                    <a:pt x="479" y="637"/>
                  </a:cubicBezTo>
                  <a:cubicBezTo>
                    <a:pt x="483" y="439"/>
                    <a:pt x="441" y="261"/>
                    <a:pt x="395" y="74"/>
                  </a:cubicBezTo>
                  <a:cubicBezTo>
                    <a:pt x="383" y="23"/>
                    <a:pt x="342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1"/>
            <p:cNvSpPr/>
            <p:nvPr/>
          </p:nvSpPr>
          <p:spPr>
            <a:xfrm>
              <a:off x="2027030" y="2001671"/>
              <a:ext cx="19926" cy="25692"/>
            </a:xfrm>
            <a:custGeom>
              <a:avLst/>
              <a:gdLst/>
              <a:ahLst/>
              <a:cxnLst/>
              <a:rect l="l" t="t" r="r" b="b"/>
              <a:pathLst>
                <a:path w="864" h="1114" extrusionOk="0">
                  <a:moveTo>
                    <a:pt x="693" y="1"/>
                  </a:moveTo>
                  <a:cubicBezTo>
                    <a:pt x="651" y="1"/>
                    <a:pt x="609" y="14"/>
                    <a:pt x="577" y="42"/>
                  </a:cubicBezTo>
                  <a:cubicBezTo>
                    <a:pt x="445" y="164"/>
                    <a:pt x="354" y="335"/>
                    <a:pt x="263" y="487"/>
                  </a:cubicBezTo>
                  <a:cubicBezTo>
                    <a:pt x="171" y="643"/>
                    <a:pt x="75" y="795"/>
                    <a:pt x="26" y="969"/>
                  </a:cubicBezTo>
                  <a:cubicBezTo>
                    <a:pt x="1" y="1063"/>
                    <a:pt x="72" y="1114"/>
                    <a:pt x="148" y="1114"/>
                  </a:cubicBezTo>
                  <a:cubicBezTo>
                    <a:pt x="183" y="1114"/>
                    <a:pt x="219" y="1103"/>
                    <a:pt x="247" y="1080"/>
                  </a:cubicBezTo>
                  <a:cubicBezTo>
                    <a:pt x="380" y="958"/>
                    <a:pt x="479" y="795"/>
                    <a:pt x="577" y="646"/>
                  </a:cubicBezTo>
                  <a:cubicBezTo>
                    <a:pt x="677" y="495"/>
                    <a:pt x="783" y="342"/>
                    <a:pt x="833" y="167"/>
                  </a:cubicBezTo>
                  <a:cubicBezTo>
                    <a:pt x="864" y="61"/>
                    <a:pt x="780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1"/>
            <p:cNvSpPr/>
            <p:nvPr/>
          </p:nvSpPr>
          <p:spPr>
            <a:xfrm>
              <a:off x="2013954" y="1990786"/>
              <a:ext cx="14599" cy="15913"/>
            </a:xfrm>
            <a:custGeom>
              <a:avLst/>
              <a:gdLst/>
              <a:ahLst/>
              <a:cxnLst/>
              <a:rect l="l" t="t" r="r" b="b"/>
              <a:pathLst>
                <a:path w="633" h="690" extrusionOk="0">
                  <a:moveTo>
                    <a:pt x="522" y="0"/>
                  </a:moveTo>
                  <a:cubicBezTo>
                    <a:pt x="506" y="0"/>
                    <a:pt x="489" y="4"/>
                    <a:pt x="472" y="12"/>
                  </a:cubicBezTo>
                  <a:cubicBezTo>
                    <a:pt x="381" y="62"/>
                    <a:pt x="316" y="146"/>
                    <a:pt x="240" y="209"/>
                  </a:cubicBezTo>
                  <a:cubicBezTo>
                    <a:pt x="156" y="274"/>
                    <a:pt x="107" y="385"/>
                    <a:pt x="61" y="476"/>
                  </a:cubicBezTo>
                  <a:cubicBezTo>
                    <a:pt x="0" y="596"/>
                    <a:pt x="96" y="690"/>
                    <a:pt x="197" y="690"/>
                  </a:cubicBezTo>
                  <a:cubicBezTo>
                    <a:pt x="246" y="690"/>
                    <a:pt x="297" y="667"/>
                    <a:pt x="331" y="613"/>
                  </a:cubicBezTo>
                  <a:cubicBezTo>
                    <a:pt x="381" y="533"/>
                    <a:pt x="445" y="460"/>
                    <a:pt x="479" y="369"/>
                  </a:cubicBezTo>
                  <a:cubicBezTo>
                    <a:pt x="510" y="286"/>
                    <a:pt x="574" y="218"/>
                    <a:pt x="605" y="130"/>
                  </a:cubicBezTo>
                  <a:cubicBezTo>
                    <a:pt x="632" y="60"/>
                    <a:pt x="585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1"/>
            <p:cNvSpPr/>
            <p:nvPr/>
          </p:nvSpPr>
          <p:spPr>
            <a:xfrm>
              <a:off x="2017390" y="1949296"/>
              <a:ext cx="24654" cy="27698"/>
            </a:xfrm>
            <a:custGeom>
              <a:avLst/>
              <a:gdLst/>
              <a:ahLst/>
              <a:cxnLst/>
              <a:rect l="l" t="t" r="r" b="b"/>
              <a:pathLst>
                <a:path w="1069" h="1201" extrusionOk="0">
                  <a:moveTo>
                    <a:pt x="960" y="0"/>
                  </a:moveTo>
                  <a:cubicBezTo>
                    <a:pt x="944" y="0"/>
                    <a:pt x="928" y="4"/>
                    <a:pt x="912" y="13"/>
                  </a:cubicBezTo>
                  <a:cubicBezTo>
                    <a:pt x="535" y="215"/>
                    <a:pt x="293" y="644"/>
                    <a:pt x="65" y="994"/>
                  </a:cubicBezTo>
                  <a:cubicBezTo>
                    <a:pt x="1" y="1091"/>
                    <a:pt x="105" y="1201"/>
                    <a:pt x="203" y="1201"/>
                  </a:cubicBezTo>
                  <a:cubicBezTo>
                    <a:pt x="239" y="1201"/>
                    <a:pt x="274" y="1186"/>
                    <a:pt x="300" y="1150"/>
                  </a:cubicBezTo>
                  <a:cubicBezTo>
                    <a:pt x="535" y="811"/>
                    <a:pt x="874" y="507"/>
                    <a:pt x="1041" y="123"/>
                  </a:cubicBezTo>
                  <a:cubicBezTo>
                    <a:pt x="1068" y="57"/>
                    <a:pt x="1019" y="0"/>
                    <a:pt x="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1"/>
            <p:cNvSpPr/>
            <p:nvPr/>
          </p:nvSpPr>
          <p:spPr>
            <a:xfrm>
              <a:off x="2041237" y="1954278"/>
              <a:ext cx="16374" cy="18242"/>
            </a:xfrm>
            <a:custGeom>
              <a:avLst/>
              <a:gdLst/>
              <a:ahLst/>
              <a:cxnLst/>
              <a:rect l="l" t="t" r="r" b="b"/>
              <a:pathLst>
                <a:path w="710" h="791" extrusionOk="0">
                  <a:moveTo>
                    <a:pt x="584" y="1"/>
                  </a:moveTo>
                  <a:cubicBezTo>
                    <a:pt x="571" y="1"/>
                    <a:pt x="558" y="3"/>
                    <a:pt x="543" y="9"/>
                  </a:cubicBezTo>
                  <a:cubicBezTo>
                    <a:pt x="422" y="67"/>
                    <a:pt x="345" y="177"/>
                    <a:pt x="266" y="287"/>
                  </a:cubicBezTo>
                  <a:cubicBezTo>
                    <a:pt x="186" y="394"/>
                    <a:pt x="114" y="511"/>
                    <a:pt x="49" y="629"/>
                  </a:cubicBezTo>
                  <a:cubicBezTo>
                    <a:pt x="1" y="718"/>
                    <a:pt x="75" y="791"/>
                    <a:pt x="153" y="791"/>
                  </a:cubicBezTo>
                  <a:cubicBezTo>
                    <a:pt x="191" y="791"/>
                    <a:pt x="229" y="773"/>
                    <a:pt x="254" y="732"/>
                  </a:cubicBezTo>
                  <a:cubicBezTo>
                    <a:pt x="319" y="629"/>
                    <a:pt x="391" y="531"/>
                    <a:pt x="468" y="436"/>
                  </a:cubicBezTo>
                  <a:cubicBezTo>
                    <a:pt x="540" y="348"/>
                    <a:pt x="638" y="272"/>
                    <a:pt x="680" y="169"/>
                  </a:cubicBezTo>
                  <a:cubicBezTo>
                    <a:pt x="709" y="98"/>
                    <a:pt x="661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1"/>
            <p:cNvSpPr/>
            <p:nvPr/>
          </p:nvSpPr>
          <p:spPr>
            <a:xfrm>
              <a:off x="2055743" y="1959167"/>
              <a:ext cx="30281" cy="23731"/>
            </a:xfrm>
            <a:custGeom>
              <a:avLst/>
              <a:gdLst/>
              <a:ahLst/>
              <a:cxnLst/>
              <a:rect l="l" t="t" r="r" b="b"/>
              <a:pathLst>
                <a:path w="1313" h="1029" extrusionOk="0">
                  <a:moveTo>
                    <a:pt x="1174" y="0"/>
                  </a:moveTo>
                  <a:cubicBezTo>
                    <a:pt x="1159" y="0"/>
                    <a:pt x="1144" y="4"/>
                    <a:pt x="1127" y="11"/>
                  </a:cubicBezTo>
                  <a:cubicBezTo>
                    <a:pt x="736" y="178"/>
                    <a:pt x="390" y="539"/>
                    <a:pt x="85" y="828"/>
                  </a:cubicBezTo>
                  <a:cubicBezTo>
                    <a:pt x="1" y="907"/>
                    <a:pt x="86" y="1029"/>
                    <a:pt x="183" y="1029"/>
                  </a:cubicBezTo>
                  <a:cubicBezTo>
                    <a:pt x="203" y="1029"/>
                    <a:pt x="225" y="1023"/>
                    <a:pt x="245" y="1010"/>
                  </a:cubicBezTo>
                  <a:cubicBezTo>
                    <a:pt x="436" y="885"/>
                    <a:pt x="618" y="764"/>
                    <a:pt x="792" y="619"/>
                  </a:cubicBezTo>
                  <a:cubicBezTo>
                    <a:pt x="948" y="490"/>
                    <a:pt x="1134" y="368"/>
                    <a:pt x="1257" y="204"/>
                  </a:cubicBezTo>
                  <a:cubicBezTo>
                    <a:pt x="1313" y="129"/>
                    <a:pt x="1263" y="0"/>
                    <a:pt x="1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1"/>
            <p:cNvSpPr/>
            <p:nvPr/>
          </p:nvSpPr>
          <p:spPr>
            <a:xfrm>
              <a:off x="2105788" y="1921529"/>
              <a:ext cx="21540" cy="16167"/>
            </a:xfrm>
            <a:custGeom>
              <a:avLst/>
              <a:gdLst/>
              <a:ahLst/>
              <a:cxnLst/>
              <a:rect l="l" t="t" r="r" b="b"/>
              <a:pathLst>
                <a:path w="934" h="701" extrusionOk="0">
                  <a:moveTo>
                    <a:pt x="827" y="0"/>
                  </a:moveTo>
                  <a:cubicBezTo>
                    <a:pt x="823" y="0"/>
                    <a:pt x="820" y="0"/>
                    <a:pt x="817" y="1"/>
                  </a:cubicBezTo>
                  <a:cubicBezTo>
                    <a:pt x="672" y="15"/>
                    <a:pt x="573" y="115"/>
                    <a:pt x="463" y="201"/>
                  </a:cubicBezTo>
                  <a:cubicBezTo>
                    <a:pt x="338" y="297"/>
                    <a:pt x="215" y="396"/>
                    <a:pt x="94" y="494"/>
                  </a:cubicBezTo>
                  <a:cubicBezTo>
                    <a:pt x="0" y="566"/>
                    <a:pt x="61" y="701"/>
                    <a:pt x="155" y="701"/>
                  </a:cubicBezTo>
                  <a:cubicBezTo>
                    <a:pt x="175" y="701"/>
                    <a:pt x="197" y="694"/>
                    <a:pt x="219" y="680"/>
                  </a:cubicBezTo>
                  <a:cubicBezTo>
                    <a:pt x="349" y="594"/>
                    <a:pt x="478" y="506"/>
                    <a:pt x="607" y="418"/>
                  </a:cubicBezTo>
                  <a:cubicBezTo>
                    <a:pt x="721" y="343"/>
                    <a:pt x="854" y="274"/>
                    <a:pt x="908" y="145"/>
                  </a:cubicBezTo>
                  <a:cubicBezTo>
                    <a:pt x="933" y="83"/>
                    <a:pt x="896" y="0"/>
                    <a:pt x="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1"/>
            <p:cNvSpPr/>
            <p:nvPr/>
          </p:nvSpPr>
          <p:spPr>
            <a:xfrm>
              <a:off x="2072371" y="1923005"/>
              <a:ext cx="21056" cy="18819"/>
            </a:xfrm>
            <a:custGeom>
              <a:avLst/>
              <a:gdLst/>
              <a:ahLst/>
              <a:cxnLst/>
              <a:rect l="l" t="t" r="r" b="b"/>
              <a:pathLst>
                <a:path w="913" h="816" extrusionOk="0">
                  <a:moveTo>
                    <a:pt x="800" y="0"/>
                  </a:moveTo>
                  <a:cubicBezTo>
                    <a:pt x="784" y="0"/>
                    <a:pt x="766" y="5"/>
                    <a:pt x="748" y="16"/>
                  </a:cubicBezTo>
                  <a:cubicBezTo>
                    <a:pt x="464" y="179"/>
                    <a:pt x="254" y="404"/>
                    <a:pt x="53" y="658"/>
                  </a:cubicBezTo>
                  <a:cubicBezTo>
                    <a:pt x="1" y="723"/>
                    <a:pt x="53" y="815"/>
                    <a:pt x="123" y="815"/>
                  </a:cubicBezTo>
                  <a:cubicBezTo>
                    <a:pt x="140" y="815"/>
                    <a:pt x="157" y="810"/>
                    <a:pt x="174" y="799"/>
                  </a:cubicBezTo>
                  <a:cubicBezTo>
                    <a:pt x="444" y="613"/>
                    <a:pt x="684" y="423"/>
                    <a:pt x="866" y="153"/>
                  </a:cubicBezTo>
                  <a:cubicBezTo>
                    <a:pt x="913" y="85"/>
                    <a:pt x="86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1"/>
            <p:cNvSpPr/>
            <p:nvPr/>
          </p:nvSpPr>
          <p:spPr>
            <a:xfrm>
              <a:off x="2053667" y="1907715"/>
              <a:ext cx="24677" cy="21679"/>
            </a:xfrm>
            <a:custGeom>
              <a:avLst/>
              <a:gdLst/>
              <a:ahLst/>
              <a:cxnLst/>
              <a:rect l="l" t="t" r="r" b="b"/>
              <a:pathLst>
                <a:path w="1070" h="940" extrusionOk="0">
                  <a:moveTo>
                    <a:pt x="917" y="0"/>
                  </a:moveTo>
                  <a:cubicBezTo>
                    <a:pt x="899" y="0"/>
                    <a:pt x="881" y="4"/>
                    <a:pt x="864" y="14"/>
                  </a:cubicBezTo>
                  <a:cubicBezTo>
                    <a:pt x="536" y="184"/>
                    <a:pt x="217" y="432"/>
                    <a:pt x="43" y="767"/>
                  </a:cubicBezTo>
                  <a:cubicBezTo>
                    <a:pt x="0" y="851"/>
                    <a:pt x="72" y="940"/>
                    <a:pt x="153" y="940"/>
                  </a:cubicBezTo>
                  <a:cubicBezTo>
                    <a:pt x="174" y="940"/>
                    <a:pt x="196" y="933"/>
                    <a:pt x="217" y="919"/>
                  </a:cubicBezTo>
                  <a:cubicBezTo>
                    <a:pt x="514" y="717"/>
                    <a:pt x="761" y="432"/>
                    <a:pt x="1001" y="166"/>
                  </a:cubicBezTo>
                  <a:cubicBezTo>
                    <a:pt x="1069" y="91"/>
                    <a:pt x="999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1"/>
            <p:cNvSpPr/>
            <p:nvPr/>
          </p:nvSpPr>
          <p:spPr>
            <a:xfrm>
              <a:off x="2101591" y="1856147"/>
              <a:ext cx="24585" cy="19534"/>
            </a:xfrm>
            <a:custGeom>
              <a:avLst/>
              <a:gdLst/>
              <a:ahLst/>
              <a:cxnLst/>
              <a:rect l="l" t="t" r="r" b="b"/>
              <a:pathLst>
                <a:path w="1066" h="847" extrusionOk="0">
                  <a:moveTo>
                    <a:pt x="994" y="0"/>
                  </a:moveTo>
                  <a:cubicBezTo>
                    <a:pt x="986" y="0"/>
                    <a:pt x="977" y="2"/>
                    <a:pt x="968" y="7"/>
                  </a:cubicBezTo>
                  <a:cubicBezTo>
                    <a:pt x="606" y="167"/>
                    <a:pt x="345" y="428"/>
                    <a:pt x="63" y="699"/>
                  </a:cubicBezTo>
                  <a:cubicBezTo>
                    <a:pt x="1" y="757"/>
                    <a:pt x="63" y="847"/>
                    <a:pt x="132" y="847"/>
                  </a:cubicBezTo>
                  <a:cubicBezTo>
                    <a:pt x="147" y="847"/>
                    <a:pt x="163" y="842"/>
                    <a:pt x="178" y="832"/>
                  </a:cubicBezTo>
                  <a:cubicBezTo>
                    <a:pt x="501" y="618"/>
                    <a:pt x="808" y="425"/>
                    <a:pt x="1036" y="109"/>
                  </a:cubicBezTo>
                  <a:cubicBezTo>
                    <a:pt x="1066" y="70"/>
                    <a:pt x="1042" y="0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1"/>
            <p:cNvSpPr/>
            <p:nvPr/>
          </p:nvSpPr>
          <p:spPr>
            <a:xfrm>
              <a:off x="2095157" y="1883983"/>
              <a:ext cx="29843" cy="21425"/>
            </a:xfrm>
            <a:custGeom>
              <a:avLst/>
              <a:gdLst/>
              <a:ahLst/>
              <a:cxnLst/>
              <a:rect l="l" t="t" r="r" b="b"/>
              <a:pathLst>
                <a:path w="1294" h="929" extrusionOk="0">
                  <a:moveTo>
                    <a:pt x="1061" y="1"/>
                  </a:moveTo>
                  <a:cubicBezTo>
                    <a:pt x="1050" y="1"/>
                    <a:pt x="1038" y="2"/>
                    <a:pt x="1027" y="4"/>
                  </a:cubicBezTo>
                  <a:cubicBezTo>
                    <a:pt x="840" y="50"/>
                    <a:pt x="685" y="214"/>
                    <a:pt x="536" y="332"/>
                  </a:cubicBezTo>
                  <a:cubicBezTo>
                    <a:pt x="384" y="453"/>
                    <a:pt x="236" y="575"/>
                    <a:pt x="95" y="712"/>
                  </a:cubicBezTo>
                  <a:cubicBezTo>
                    <a:pt x="0" y="810"/>
                    <a:pt x="100" y="929"/>
                    <a:pt x="208" y="929"/>
                  </a:cubicBezTo>
                  <a:cubicBezTo>
                    <a:pt x="230" y="929"/>
                    <a:pt x="253" y="924"/>
                    <a:pt x="274" y="913"/>
                  </a:cubicBezTo>
                  <a:cubicBezTo>
                    <a:pt x="460" y="818"/>
                    <a:pt x="631" y="704"/>
                    <a:pt x="802" y="587"/>
                  </a:cubicBezTo>
                  <a:cubicBezTo>
                    <a:pt x="954" y="483"/>
                    <a:pt x="1122" y="392"/>
                    <a:pt x="1220" y="232"/>
                  </a:cubicBezTo>
                  <a:cubicBezTo>
                    <a:pt x="1293" y="112"/>
                    <a:pt x="1175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1"/>
            <p:cNvSpPr/>
            <p:nvPr/>
          </p:nvSpPr>
          <p:spPr>
            <a:xfrm>
              <a:off x="2128666" y="1894085"/>
              <a:ext cx="22878" cy="13791"/>
            </a:xfrm>
            <a:custGeom>
              <a:avLst/>
              <a:gdLst/>
              <a:ahLst/>
              <a:cxnLst/>
              <a:rect l="l" t="t" r="r" b="b"/>
              <a:pathLst>
                <a:path w="992" h="598" extrusionOk="0">
                  <a:moveTo>
                    <a:pt x="755" y="0"/>
                  </a:moveTo>
                  <a:cubicBezTo>
                    <a:pt x="487" y="0"/>
                    <a:pt x="226" y="239"/>
                    <a:pt x="60" y="419"/>
                  </a:cubicBezTo>
                  <a:cubicBezTo>
                    <a:pt x="1" y="485"/>
                    <a:pt x="57" y="597"/>
                    <a:pt x="137" y="597"/>
                  </a:cubicBezTo>
                  <a:cubicBezTo>
                    <a:pt x="149" y="597"/>
                    <a:pt x="162" y="595"/>
                    <a:pt x="174" y="589"/>
                  </a:cubicBezTo>
                  <a:cubicBezTo>
                    <a:pt x="413" y="491"/>
                    <a:pt x="767" y="430"/>
                    <a:pt x="934" y="213"/>
                  </a:cubicBezTo>
                  <a:cubicBezTo>
                    <a:pt x="992" y="137"/>
                    <a:pt x="957" y="42"/>
                    <a:pt x="870" y="15"/>
                  </a:cubicBezTo>
                  <a:cubicBezTo>
                    <a:pt x="831" y="5"/>
                    <a:pt x="793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1"/>
            <p:cNvSpPr/>
            <p:nvPr/>
          </p:nvSpPr>
          <p:spPr>
            <a:xfrm>
              <a:off x="2160101" y="1896460"/>
              <a:ext cx="27675" cy="16421"/>
            </a:xfrm>
            <a:custGeom>
              <a:avLst/>
              <a:gdLst/>
              <a:ahLst/>
              <a:cxnLst/>
              <a:rect l="l" t="t" r="r" b="b"/>
              <a:pathLst>
                <a:path w="1200" h="712" extrusionOk="0">
                  <a:moveTo>
                    <a:pt x="1024" y="1"/>
                  </a:moveTo>
                  <a:cubicBezTo>
                    <a:pt x="852" y="1"/>
                    <a:pt x="717" y="72"/>
                    <a:pt x="564" y="163"/>
                  </a:cubicBezTo>
                  <a:cubicBezTo>
                    <a:pt x="385" y="266"/>
                    <a:pt x="203" y="380"/>
                    <a:pt x="59" y="528"/>
                  </a:cubicBezTo>
                  <a:cubicBezTo>
                    <a:pt x="1" y="589"/>
                    <a:pt x="45" y="712"/>
                    <a:pt x="130" y="712"/>
                  </a:cubicBezTo>
                  <a:cubicBezTo>
                    <a:pt x="135" y="712"/>
                    <a:pt x="140" y="712"/>
                    <a:pt x="145" y="711"/>
                  </a:cubicBezTo>
                  <a:cubicBezTo>
                    <a:pt x="351" y="672"/>
                    <a:pt x="541" y="593"/>
                    <a:pt x="731" y="505"/>
                  </a:cubicBezTo>
                  <a:cubicBezTo>
                    <a:pt x="910" y="421"/>
                    <a:pt x="1066" y="346"/>
                    <a:pt x="1164" y="167"/>
                  </a:cubicBezTo>
                  <a:cubicBezTo>
                    <a:pt x="1199" y="110"/>
                    <a:pt x="1157" y="11"/>
                    <a:pt x="1085" y="4"/>
                  </a:cubicBezTo>
                  <a:cubicBezTo>
                    <a:pt x="1064" y="2"/>
                    <a:pt x="1044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1"/>
            <p:cNvSpPr/>
            <p:nvPr/>
          </p:nvSpPr>
          <p:spPr>
            <a:xfrm>
              <a:off x="2172324" y="1868854"/>
              <a:ext cx="33579" cy="16697"/>
            </a:xfrm>
            <a:custGeom>
              <a:avLst/>
              <a:gdLst/>
              <a:ahLst/>
              <a:cxnLst/>
              <a:rect l="l" t="t" r="r" b="b"/>
              <a:pathLst>
                <a:path w="1456" h="724" extrusionOk="0">
                  <a:moveTo>
                    <a:pt x="1159" y="1"/>
                  </a:moveTo>
                  <a:cubicBezTo>
                    <a:pt x="810" y="1"/>
                    <a:pt x="405" y="242"/>
                    <a:pt x="140" y="418"/>
                  </a:cubicBezTo>
                  <a:cubicBezTo>
                    <a:pt x="1" y="509"/>
                    <a:pt x="84" y="723"/>
                    <a:pt x="232" y="723"/>
                  </a:cubicBezTo>
                  <a:cubicBezTo>
                    <a:pt x="249" y="723"/>
                    <a:pt x="266" y="720"/>
                    <a:pt x="285" y="714"/>
                  </a:cubicBezTo>
                  <a:cubicBezTo>
                    <a:pt x="487" y="642"/>
                    <a:pt x="687" y="555"/>
                    <a:pt x="893" y="486"/>
                  </a:cubicBezTo>
                  <a:cubicBezTo>
                    <a:pt x="1075" y="425"/>
                    <a:pt x="1243" y="376"/>
                    <a:pt x="1384" y="235"/>
                  </a:cubicBezTo>
                  <a:cubicBezTo>
                    <a:pt x="1456" y="158"/>
                    <a:pt x="1403" y="41"/>
                    <a:pt x="1312" y="18"/>
                  </a:cubicBezTo>
                  <a:cubicBezTo>
                    <a:pt x="1262" y="6"/>
                    <a:pt x="1211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1"/>
            <p:cNvSpPr/>
            <p:nvPr/>
          </p:nvSpPr>
          <p:spPr>
            <a:xfrm>
              <a:off x="2140567" y="1854440"/>
              <a:ext cx="24861" cy="14645"/>
            </a:xfrm>
            <a:custGeom>
              <a:avLst/>
              <a:gdLst/>
              <a:ahLst/>
              <a:cxnLst/>
              <a:rect l="l" t="t" r="r" b="b"/>
              <a:pathLst>
                <a:path w="1078" h="635" extrusionOk="0">
                  <a:moveTo>
                    <a:pt x="903" y="0"/>
                  </a:moveTo>
                  <a:cubicBezTo>
                    <a:pt x="900" y="0"/>
                    <a:pt x="897" y="0"/>
                    <a:pt x="894" y="1"/>
                  </a:cubicBezTo>
                  <a:cubicBezTo>
                    <a:pt x="753" y="8"/>
                    <a:pt x="632" y="92"/>
                    <a:pt x="513" y="160"/>
                  </a:cubicBezTo>
                  <a:cubicBezTo>
                    <a:pt x="381" y="232"/>
                    <a:pt x="248" y="313"/>
                    <a:pt x="114" y="385"/>
                  </a:cubicBezTo>
                  <a:cubicBezTo>
                    <a:pt x="0" y="452"/>
                    <a:pt x="70" y="634"/>
                    <a:pt x="182" y="634"/>
                  </a:cubicBezTo>
                  <a:cubicBezTo>
                    <a:pt x="197" y="634"/>
                    <a:pt x="212" y="631"/>
                    <a:pt x="229" y="624"/>
                  </a:cubicBezTo>
                  <a:cubicBezTo>
                    <a:pt x="369" y="564"/>
                    <a:pt x="510" y="502"/>
                    <a:pt x="650" y="438"/>
                  </a:cubicBezTo>
                  <a:cubicBezTo>
                    <a:pt x="772" y="381"/>
                    <a:pt x="917" y="335"/>
                    <a:pt x="1004" y="229"/>
                  </a:cubicBezTo>
                  <a:cubicBezTo>
                    <a:pt x="1078" y="140"/>
                    <a:pt x="1018" y="0"/>
                    <a:pt x="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1"/>
            <p:cNvSpPr/>
            <p:nvPr/>
          </p:nvSpPr>
          <p:spPr>
            <a:xfrm>
              <a:off x="2165267" y="1824528"/>
              <a:ext cx="34086" cy="14991"/>
            </a:xfrm>
            <a:custGeom>
              <a:avLst/>
              <a:gdLst/>
              <a:ahLst/>
              <a:cxnLst/>
              <a:rect l="l" t="t" r="r" b="b"/>
              <a:pathLst>
                <a:path w="1478" h="650" extrusionOk="0">
                  <a:moveTo>
                    <a:pt x="1256" y="1"/>
                  </a:moveTo>
                  <a:cubicBezTo>
                    <a:pt x="1074" y="5"/>
                    <a:pt x="891" y="96"/>
                    <a:pt x="716" y="157"/>
                  </a:cubicBezTo>
                  <a:cubicBezTo>
                    <a:pt x="526" y="225"/>
                    <a:pt x="340" y="306"/>
                    <a:pt x="149" y="381"/>
                  </a:cubicBezTo>
                  <a:cubicBezTo>
                    <a:pt x="0" y="444"/>
                    <a:pt x="54" y="649"/>
                    <a:pt x="195" y="649"/>
                  </a:cubicBezTo>
                  <a:cubicBezTo>
                    <a:pt x="208" y="649"/>
                    <a:pt x="222" y="647"/>
                    <a:pt x="237" y="643"/>
                  </a:cubicBezTo>
                  <a:cubicBezTo>
                    <a:pt x="435" y="594"/>
                    <a:pt x="633" y="545"/>
                    <a:pt x="826" y="484"/>
                  </a:cubicBezTo>
                  <a:cubicBezTo>
                    <a:pt x="1002" y="431"/>
                    <a:pt x="1199" y="397"/>
                    <a:pt x="1351" y="287"/>
                  </a:cubicBezTo>
                  <a:cubicBezTo>
                    <a:pt x="1477" y="195"/>
                    <a:pt x="1412" y="1"/>
                    <a:pt x="1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1"/>
            <p:cNvSpPr/>
            <p:nvPr/>
          </p:nvSpPr>
          <p:spPr>
            <a:xfrm>
              <a:off x="2228343" y="1810345"/>
              <a:ext cx="32449" cy="11347"/>
            </a:xfrm>
            <a:custGeom>
              <a:avLst/>
              <a:gdLst/>
              <a:ahLst/>
              <a:cxnLst/>
              <a:rect l="l" t="t" r="r" b="b"/>
              <a:pathLst>
                <a:path w="1407" h="492" extrusionOk="0">
                  <a:moveTo>
                    <a:pt x="1186" y="1"/>
                  </a:moveTo>
                  <a:cubicBezTo>
                    <a:pt x="1015" y="1"/>
                    <a:pt x="849" y="59"/>
                    <a:pt x="681" y="103"/>
                  </a:cubicBezTo>
                  <a:cubicBezTo>
                    <a:pt x="483" y="152"/>
                    <a:pt x="285" y="202"/>
                    <a:pt x="103" y="297"/>
                  </a:cubicBezTo>
                  <a:cubicBezTo>
                    <a:pt x="0" y="346"/>
                    <a:pt x="76" y="487"/>
                    <a:pt x="167" y="491"/>
                  </a:cubicBezTo>
                  <a:cubicBezTo>
                    <a:pt x="176" y="491"/>
                    <a:pt x="185" y="491"/>
                    <a:pt x="193" y="491"/>
                  </a:cubicBezTo>
                  <a:cubicBezTo>
                    <a:pt x="379" y="491"/>
                    <a:pt x="560" y="455"/>
                    <a:pt x="741" y="419"/>
                  </a:cubicBezTo>
                  <a:cubicBezTo>
                    <a:pt x="932" y="381"/>
                    <a:pt x="1137" y="369"/>
                    <a:pt x="1304" y="270"/>
                  </a:cubicBezTo>
                  <a:cubicBezTo>
                    <a:pt x="1406" y="209"/>
                    <a:pt x="1380" y="16"/>
                    <a:pt x="1251" y="4"/>
                  </a:cubicBezTo>
                  <a:cubicBezTo>
                    <a:pt x="1229" y="2"/>
                    <a:pt x="1207" y="1"/>
                    <a:pt x="1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1"/>
            <p:cNvSpPr/>
            <p:nvPr/>
          </p:nvSpPr>
          <p:spPr>
            <a:xfrm>
              <a:off x="2221977" y="1830594"/>
              <a:ext cx="31457" cy="13930"/>
            </a:xfrm>
            <a:custGeom>
              <a:avLst/>
              <a:gdLst/>
              <a:ahLst/>
              <a:cxnLst/>
              <a:rect l="l" t="t" r="r" b="b"/>
              <a:pathLst>
                <a:path w="1364" h="604" extrusionOk="0">
                  <a:moveTo>
                    <a:pt x="1162" y="1"/>
                  </a:moveTo>
                  <a:cubicBezTo>
                    <a:pt x="991" y="1"/>
                    <a:pt x="824" y="80"/>
                    <a:pt x="664" y="141"/>
                  </a:cubicBezTo>
                  <a:cubicBezTo>
                    <a:pt x="493" y="206"/>
                    <a:pt x="318" y="275"/>
                    <a:pt x="147" y="343"/>
                  </a:cubicBezTo>
                  <a:cubicBezTo>
                    <a:pt x="1" y="398"/>
                    <a:pt x="52" y="603"/>
                    <a:pt x="190" y="603"/>
                  </a:cubicBezTo>
                  <a:cubicBezTo>
                    <a:pt x="203" y="603"/>
                    <a:pt x="216" y="601"/>
                    <a:pt x="231" y="598"/>
                  </a:cubicBezTo>
                  <a:cubicBezTo>
                    <a:pt x="410" y="548"/>
                    <a:pt x="587" y="499"/>
                    <a:pt x="766" y="449"/>
                  </a:cubicBezTo>
                  <a:cubicBezTo>
                    <a:pt x="930" y="400"/>
                    <a:pt x="1112" y="366"/>
                    <a:pt x="1249" y="263"/>
                  </a:cubicBezTo>
                  <a:cubicBezTo>
                    <a:pt x="1363" y="180"/>
                    <a:pt x="1306" y="1"/>
                    <a:pt x="1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1"/>
            <p:cNvSpPr/>
            <p:nvPr/>
          </p:nvSpPr>
          <p:spPr>
            <a:xfrm>
              <a:off x="2238259" y="1860137"/>
              <a:ext cx="28667" cy="11139"/>
            </a:xfrm>
            <a:custGeom>
              <a:avLst/>
              <a:gdLst/>
              <a:ahLst/>
              <a:cxnLst/>
              <a:rect l="l" t="t" r="r" b="b"/>
              <a:pathLst>
                <a:path w="1243" h="483" extrusionOk="0">
                  <a:moveTo>
                    <a:pt x="957" y="0"/>
                  </a:moveTo>
                  <a:cubicBezTo>
                    <a:pt x="836" y="0"/>
                    <a:pt x="719" y="42"/>
                    <a:pt x="597" y="77"/>
                  </a:cubicBezTo>
                  <a:cubicBezTo>
                    <a:pt x="418" y="126"/>
                    <a:pt x="220" y="161"/>
                    <a:pt x="72" y="271"/>
                  </a:cubicBezTo>
                  <a:cubicBezTo>
                    <a:pt x="0" y="324"/>
                    <a:pt x="11" y="453"/>
                    <a:pt x="110" y="473"/>
                  </a:cubicBezTo>
                  <a:cubicBezTo>
                    <a:pt x="148" y="479"/>
                    <a:pt x="186" y="482"/>
                    <a:pt x="225" y="482"/>
                  </a:cubicBezTo>
                  <a:cubicBezTo>
                    <a:pt x="383" y="482"/>
                    <a:pt x="543" y="435"/>
                    <a:pt x="695" y="408"/>
                  </a:cubicBezTo>
                  <a:cubicBezTo>
                    <a:pt x="882" y="373"/>
                    <a:pt x="1041" y="354"/>
                    <a:pt x="1178" y="213"/>
                  </a:cubicBezTo>
                  <a:cubicBezTo>
                    <a:pt x="1243" y="145"/>
                    <a:pt x="1190" y="54"/>
                    <a:pt x="1118" y="27"/>
                  </a:cubicBezTo>
                  <a:cubicBezTo>
                    <a:pt x="1063" y="8"/>
                    <a:pt x="1010" y="0"/>
                    <a:pt x="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1"/>
            <p:cNvSpPr/>
            <p:nvPr/>
          </p:nvSpPr>
          <p:spPr>
            <a:xfrm>
              <a:off x="2256502" y="1887374"/>
              <a:ext cx="40267" cy="11324"/>
            </a:xfrm>
            <a:custGeom>
              <a:avLst/>
              <a:gdLst/>
              <a:ahLst/>
              <a:cxnLst/>
              <a:rect l="l" t="t" r="r" b="b"/>
              <a:pathLst>
                <a:path w="1746" h="491" extrusionOk="0">
                  <a:moveTo>
                    <a:pt x="1224" y="1"/>
                  </a:moveTo>
                  <a:cubicBezTo>
                    <a:pt x="843" y="1"/>
                    <a:pt x="432" y="90"/>
                    <a:pt x="110" y="245"/>
                  </a:cubicBezTo>
                  <a:cubicBezTo>
                    <a:pt x="1" y="297"/>
                    <a:pt x="3" y="490"/>
                    <a:pt x="136" y="490"/>
                  </a:cubicBezTo>
                  <a:cubicBezTo>
                    <a:pt x="142" y="490"/>
                    <a:pt x="149" y="490"/>
                    <a:pt x="155" y="489"/>
                  </a:cubicBezTo>
                  <a:cubicBezTo>
                    <a:pt x="503" y="441"/>
                    <a:pt x="832" y="396"/>
                    <a:pt x="1181" y="396"/>
                  </a:cubicBezTo>
                  <a:cubicBezTo>
                    <a:pt x="1218" y="396"/>
                    <a:pt x="1255" y="396"/>
                    <a:pt x="1292" y="398"/>
                  </a:cubicBezTo>
                  <a:cubicBezTo>
                    <a:pt x="1305" y="398"/>
                    <a:pt x="1318" y="398"/>
                    <a:pt x="1333" y="398"/>
                  </a:cubicBezTo>
                  <a:cubicBezTo>
                    <a:pt x="1497" y="398"/>
                    <a:pt x="1745" y="371"/>
                    <a:pt x="1668" y="150"/>
                  </a:cubicBezTo>
                  <a:cubicBezTo>
                    <a:pt x="1650" y="90"/>
                    <a:pt x="1592" y="33"/>
                    <a:pt x="1528" y="22"/>
                  </a:cubicBezTo>
                  <a:cubicBezTo>
                    <a:pt x="1430" y="8"/>
                    <a:pt x="1328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1"/>
            <p:cNvSpPr/>
            <p:nvPr/>
          </p:nvSpPr>
          <p:spPr>
            <a:xfrm>
              <a:off x="2209823" y="1884445"/>
              <a:ext cx="30027" cy="9317"/>
            </a:xfrm>
            <a:custGeom>
              <a:avLst/>
              <a:gdLst/>
              <a:ahLst/>
              <a:cxnLst/>
              <a:rect l="l" t="t" r="r" b="b"/>
              <a:pathLst>
                <a:path w="1302" h="404" extrusionOk="0">
                  <a:moveTo>
                    <a:pt x="1000" y="1"/>
                  </a:moveTo>
                  <a:cubicBezTo>
                    <a:pt x="709" y="1"/>
                    <a:pt x="416" y="73"/>
                    <a:pt x="142" y="144"/>
                  </a:cubicBezTo>
                  <a:cubicBezTo>
                    <a:pt x="0" y="181"/>
                    <a:pt x="40" y="404"/>
                    <a:pt x="181" y="404"/>
                  </a:cubicBezTo>
                  <a:cubicBezTo>
                    <a:pt x="184" y="404"/>
                    <a:pt x="188" y="403"/>
                    <a:pt x="191" y="403"/>
                  </a:cubicBezTo>
                  <a:cubicBezTo>
                    <a:pt x="526" y="384"/>
                    <a:pt x="895" y="358"/>
                    <a:pt x="1198" y="212"/>
                  </a:cubicBezTo>
                  <a:cubicBezTo>
                    <a:pt x="1279" y="175"/>
                    <a:pt x="1302" y="26"/>
                    <a:pt x="1187" y="12"/>
                  </a:cubicBezTo>
                  <a:cubicBezTo>
                    <a:pt x="1125" y="4"/>
                    <a:pt x="1062" y="1"/>
                    <a:pt x="1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1"/>
            <p:cNvSpPr/>
            <p:nvPr/>
          </p:nvSpPr>
          <p:spPr>
            <a:xfrm>
              <a:off x="2303457" y="1849505"/>
              <a:ext cx="23616" cy="8210"/>
            </a:xfrm>
            <a:custGeom>
              <a:avLst/>
              <a:gdLst/>
              <a:ahLst/>
              <a:cxnLst/>
              <a:rect l="l" t="t" r="r" b="b"/>
              <a:pathLst>
                <a:path w="1024" h="356" extrusionOk="0">
                  <a:moveTo>
                    <a:pt x="786" y="0"/>
                  </a:moveTo>
                  <a:cubicBezTo>
                    <a:pt x="563" y="0"/>
                    <a:pt x="343" y="75"/>
                    <a:pt x="127" y="127"/>
                  </a:cubicBezTo>
                  <a:cubicBezTo>
                    <a:pt x="1" y="157"/>
                    <a:pt x="37" y="356"/>
                    <a:pt x="162" y="356"/>
                  </a:cubicBezTo>
                  <a:cubicBezTo>
                    <a:pt x="165" y="356"/>
                    <a:pt x="169" y="355"/>
                    <a:pt x="172" y="355"/>
                  </a:cubicBezTo>
                  <a:cubicBezTo>
                    <a:pt x="412" y="332"/>
                    <a:pt x="667" y="336"/>
                    <a:pt x="891" y="241"/>
                  </a:cubicBezTo>
                  <a:cubicBezTo>
                    <a:pt x="1024" y="188"/>
                    <a:pt x="983" y="9"/>
                    <a:pt x="846" y="2"/>
                  </a:cubicBezTo>
                  <a:cubicBezTo>
                    <a:pt x="826" y="1"/>
                    <a:pt x="806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1"/>
            <p:cNvSpPr/>
            <p:nvPr/>
          </p:nvSpPr>
          <p:spPr>
            <a:xfrm>
              <a:off x="2291764" y="1816295"/>
              <a:ext cx="35309" cy="11969"/>
            </a:xfrm>
            <a:custGeom>
              <a:avLst/>
              <a:gdLst/>
              <a:ahLst/>
              <a:cxnLst/>
              <a:rect l="l" t="t" r="r" b="b"/>
              <a:pathLst>
                <a:path w="1531" h="519" extrusionOk="0">
                  <a:moveTo>
                    <a:pt x="1164" y="1"/>
                  </a:moveTo>
                  <a:cubicBezTo>
                    <a:pt x="820" y="1"/>
                    <a:pt x="467" y="156"/>
                    <a:pt x="144" y="244"/>
                  </a:cubicBezTo>
                  <a:cubicBezTo>
                    <a:pt x="0" y="284"/>
                    <a:pt x="34" y="519"/>
                    <a:pt x="180" y="519"/>
                  </a:cubicBezTo>
                  <a:cubicBezTo>
                    <a:pt x="185" y="519"/>
                    <a:pt x="191" y="518"/>
                    <a:pt x="197" y="518"/>
                  </a:cubicBezTo>
                  <a:cubicBezTo>
                    <a:pt x="611" y="465"/>
                    <a:pt x="1113" y="491"/>
                    <a:pt x="1459" y="221"/>
                  </a:cubicBezTo>
                  <a:cubicBezTo>
                    <a:pt x="1531" y="165"/>
                    <a:pt x="1512" y="58"/>
                    <a:pt x="1425" y="35"/>
                  </a:cubicBezTo>
                  <a:cubicBezTo>
                    <a:pt x="1339" y="11"/>
                    <a:pt x="1252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1"/>
            <p:cNvSpPr/>
            <p:nvPr/>
          </p:nvSpPr>
          <p:spPr>
            <a:xfrm>
              <a:off x="2274329" y="1843901"/>
              <a:ext cx="18957" cy="6458"/>
            </a:xfrm>
            <a:custGeom>
              <a:avLst/>
              <a:gdLst/>
              <a:ahLst/>
              <a:cxnLst/>
              <a:rect l="l" t="t" r="r" b="b"/>
              <a:pathLst>
                <a:path w="822" h="280" extrusionOk="0">
                  <a:moveTo>
                    <a:pt x="696" y="0"/>
                  </a:moveTo>
                  <a:cubicBezTo>
                    <a:pt x="690" y="0"/>
                    <a:pt x="685" y="1"/>
                    <a:pt x="679" y="1"/>
                  </a:cubicBezTo>
                  <a:cubicBezTo>
                    <a:pt x="485" y="24"/>
                    <a:pt x="298" y="47"/>
                    <a:pt x="109" y="85"/>
                  </a:cubicBezTo>
                  <a:cubicBezTo>
                    <a:pt x="1" y="108"/>
                    <a:pt x="35" y="279"/>
                    <a:pt x="135" y="279"/>
                  </a:cubicBezTo>
                  <a:cubicBezTo>
                    <a:pt x="138" y="279"/>
                    <a:pt x="140" y="279"/>
                    <a:pt x="142" y="279"/>
                  </a:cubicBezTo>
                  <a:cubicBezTo>
                    <a:pt x="329" y="268"/>
                    <a:pt x="507" y="245"/>
                    <a:pt x="690" y="222"/>
                  </a:cubicBezTo>
                  <a:cubicBezTo>
                    <a:pt x="821" y="204"/>
                    <a:pt x="820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1"/>
            <p:cNvSpPr/>
            <p:nvPr/>
          </p:nvSpPr>
          <p:spPr>
            <a:xfrm>
              <a:off x="2332562" y="1879140"/>
              <a:ext cx="22232" cy="8303"/>
            </a:xfrm>
            <a:custGeom>
              <a:avLst/>
              <a:gdLst/>
              <a:ahLst/>
              <a:cxnLst/>
              <a:rect l="l" t="t" r="r" b="b"/>
              <a:pathLst>
                <a:path w="964" h="360" extrusionOk="0">
                  <a:moveTo>
                    <a:pt x="616" y="1"/>
                  </a:moveTo>
                  <a:cubicBezTo>
                    <a:pt x="580" y="1"/>
                    <a:pt x="544" y="4"/>
                    <a:pt x="504" y="14"/>
                  </a:cubicBezTo>
                  <a:cubicBezTo>
                    <a:pt x="374" y="44"/>
                    <a:pt x="249" y="89"/>
                    <a:pt x="127" y="139"/>
                  </a:cubicBezTo>
                  <a:cubicBezTo>
                    <a:pt x="1" y="192"/>
                    <a:pt x="46" y="360"/>
                    <a:pt x="163" y="360"/>
                  </a:cubicBezTo>
                  <a:cubicBezTo>
                    <a:pt x="173" y="360"/>
                    <a:pt x="184" y="358"/>
                    <a:pt x="195" y="356"/>
                  </a:cubicBezTo>
                  <a:cubicBezTo>
                    <a:pt x="314" y="325"/>
                    <a:pt x="435" y="306"/>
                    <a:pt x="553" y="295"/>
                  </a:cubicBezTo>
                  <a:cubicBezTo>
                    <a:pt x="671" y="283"/>
                    <a:pt x="762" y="237"/>
                    <a:pt x="872" y="211"/>
                  </a:cubicBezTo>
                  <a:cubicBezTo>
                    <a:pt x="963" y="192"/>
                    <a:pt x="952" y="47"/>
                    <a:pt x="865" y="36"/>
                  </a:cubicBezTo>
                  <a:cubicBezTo>
                    <a:pt x="772" y="20"/>
                    <a:pt x="697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1"/>
            <p:cNvSpPr/>
            <p:nvPr/>
          </p:nvSpPr>
          <p:spPr>
            <a:xfrm>
              <a:off x="2379517" y="1856170"/>
              <a:ext cx="27098" cy="12246"/>
            </a:xfrm>
            <a:custGeom>
              <a:avLst/>
              <a:gdLst/>
              <a:ahLst/>
              <a:cxnLst/>
              <a:rect l="l" t="t" r="r" b="b"/>
              <a:pathLst>
                <a:path w="1175" h="531" extrusionOk="0">
                  <a:moveTo>
                    <a:pt x="959" y="0"/>
                  </a:moveTo>
                  <a:cubicBezTo>
                    <a:pt x="681" y="0"/>
                    <a:pt x="379" y="180"/>
                    <a:pt x="136" y="287"/>
                  </a:cubicBezTo>
                  <a:cubicBezTo>
                    <a:pt x="1" y="350"/>
                    <a:pt x="47" y="531"/>
                    <a:pt x="179" y="531"/>
                  </a:cubicBezTo>
                  <a:cubicBezTo>
                    <a:pt x="191" y="531"/>
                    <a:pt x="204" y="529"/>
                    <a:pt x="217" y="526"/>
                  </a:cubicBezTo>
                  <a:cubicBezTo>
                    <a:pt x="501" y="466"/>
                    <a:pt x="897" y="424"/>
                    <a:pt x="1110" y="211"/>
                  </a:cubicBezTo>
                  <a:cubicBezTo>
                    <a:pt x="1175" y="146"/>
                    <a:pt x="1133" y="17"/>
                    <a:pt x="1042" y="6"/>
                  </a:cubicBezTo>
                  <a:cubicBezTo>
                    <a:pt x="1014" y="2"/>
                    <a:pt x="987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1"/>
            <p:cNvSpPr/>
            <p:nvPr/>
          </p:nvSpPr>
          <p:spPr>
            <a:xfrm>
              <a:off x="2357931" y="1846645"/>
              <a:ext cx="23962" cy="9940"/>
            </a:xfrm>
            <a:custGeom>
              <a:avLst/>
              <a:gdLst/>
              <a:ahLst/>
              <a:cxnLst/>
              <a:rect l="l" t="t" r="r" b="b"/>
              <a:pathLst>
                <a:path w="1039" h="431" extrusionOk="0">
                  <a:moveTo>
                    <a:pt x="796" y="1"/>
                  </a:moveTo>
                  <a:cubicBezTo>
                    <a:pt x="566" y="1"/>
                    <a:pt x="327" y="95"/>
                    <a:pt x="122" y="179"/>
                  </a:cubicBezTo>
                  <a:cubicBezTo>
                    <a:pt x="1" y="226"/>
                    <a:pt x="15" y="431"/>
                    <a:pt x="156" y="431"/>
                  </a:cubicBezTo>
                  <a:cubicBezTo>
                    <a:pt x="161" y="431"/>
                    <a:pt x="166" y="430"/>
                    <a:pt x="172" y="430"/>
                  </a:cubicBezTo>
                  <a:cubicBezTo>
                    <a:pt x="437" y="403"/>
                    <a:pt x="769" y="365"/>
                    <a:pt x="981" y="186"/>
                  </a:cubicBezTo>
                  <a:cubicBezTo>
                    <a:pt x="1039" y="137"/>
                    <a:pt x="1030" y="35"/>
                    <a:pt x="947" y="16"/>
                  </a:cubicBezTo>
                  <a:cubicBezTo>
                    <a:pt x="898" y="5"/>
                    <a:pt x="847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1"/>
            <p:cNvSpPr/>
            <p:nvPr/>
          </p:nvSpPr>
          <p:spPr>
            <a:xfrm>
              <a:off x="2342525" y="1828149"/>
              <a:ext cx="20526" cy="9732"/>
            </a:xfrm>
            <a:custGeom>
              <a:avLst/>
              <a:gdLst/>
              <a:ahLst/>
              <a:cxnLst/>
              <a:rect l="l" t="t" r="r" b="b"/>
              <a:pathLst>
                <a:path w="890" h="422" extrusionOk="0">
                  <a:moveTo>
                    <a:pt x="649" y="0"/>
                  </a:moveTo>
                  <a:cubicBezTo>
                    <a:pt x="579" y="0"/>
                    <a:pt x="506" y="19"/>
                    <a:pt x="444" y="35"/>
                  </a:cubicBezTo>
                  <a:cubicBezTo>
                    <a:pt x="330" y="65"/>
                    <a:pt x="224" y="118"/>
                    <a:pt x="121" y="172"/>
                  </a:cubicBezTo>
                  <a:cubicBezTo>
                    <a:pt x="1" y="240"/>
                    <a:pt x="78" y="421"/>
                    <a:pt x="197" y="421"/>
                  </a:cubicBezTo>
                  <a:cubicBezTo>
                    <a:pt x="211" y="421"/>
                    <a:pt x="224" y="419"/>
                    <a:pt x="239" y="414"/>
                  </a:cubicBezTo>
                  <a:cubicBezTo>
                    <a:pt x="333" y="384"/>
                    <a:pt x="425" y="361"/>
                    <a:pt x="520" y="346"/>
                  </a:cubicBezTo>
                  <a:cubicBezTo>
                    <a:pt x="615" y="331"/>
                    <a:pt x="726" y="335"/>
                    <a:pt x="802" y="274"/>
                  </a:cubicBezTo>
                  <a:cubicBezTo>
                    <a:pt x="889" y="205"/>
                    <a:pt x="877" y="91"/>
                    <a:pt x="786" y="35"/>
                  </a:cubicBezTo>
                  <a:cubicBezTo>
                    <a:pt x="745" y="9"/>
                    <a:pt x="698" y="0"/>
                    <a:pt x="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1"/>
            <p:cNvSpPr/>
            <p:nvPr/>
          </p:nvSpPr>
          <p:spPr>
            <a:xfrm>
              <a:off x="2297599" y="1914818"/>
              <a:ext cx="29151" cy="15498"/>
            </a:xfrm>
            <a:custGeom>
              <a:avLst/>
              <a:gdLst/>
              <a:ahLst/>
              <a:cxnLst/>
              <a:rect l="l" t="t" r="r" b="b"/>
              <a:pathLst>
                <a:path w="1264" h="672" extrusionOk="0">
                  <a:moveTo>
                    <a:pt x="1088" y="1"/>
                  </a:moveTo>
                  <a:cubicBezTo>
                    <a:pt x="1082" y="1"/>
                    <a:pt x="1075" y="1"/>
                    <a:pt x="1069" y="2"/>
                  </a:cubicBezTo>
                  <a:cubicBezTo>
                    <a:pt x="902" y="32"/>
                    <a:pt x="780" y="139"/>
                    <a:pt x="632" y="215"/>
                  </a:cubicBezTo>
                  <a:cubicBezTo>
                    <a:pt x="468" y="295"/>
                    <a:pt x="297" y="352"/>
                    <a:pt x="130" y="424"/>
                  </a:cubicBezTo>
                  <a:cubicBezTo>
                    <a:pt x="0" y="478"/>
                    <a:pt x="28" y="671"/>
                    <a:pt x="175" y="671"/>
                  </a:cubicBezTo>
                  <a:cubicBezTo>
                    <a:pt x="377" y="667"/>
                    <a:pt x="579" y="611"/>
                    <a:pt x="761" y="531"/>
                  </a:cubicBezTo>
                  <a:cubicBezTo>
                    <a:pt x="932" y="459"/>
                    <a:pt x="1114" y="383"/>
                    <a:pt x="1214" y="223"/>
                  </a:cubicBezTo>
                  <a:cubicBezTo>
                    <a:pt x="1264" y="137"/>
                    <a:pt x="1189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1"/>
            <p:cNvSpPr/>
            <p:nvPr/>
          </p:nvSpPr>
          <p:spPr>
            <a:xfrm>
              <a:off x="2130465" y="2102316"/>
              <a:ext cx="37015" cy="16213"/>
            </a:xfrm>
            <a:custGeom>
              <a:avLst/>
              <a:gdLst/>
              <a:ahLst/>
              <a:cxnLst/>
              <a:rect l="l" t="t" r="r" b="b"/>
              <a:pathLst>
                <a:path w="1605" h="703" extrusionOk="0">
                  <a:moveTo>
                    <a:pt x="1476" y="1"/>
                  </a:moveTo>
                  <a:cubicBezTo>
                    <a:pt x="1475" y="1"/>
                    <a:pt x="1474" y="1"/>
                    <a:pt x="1472" y="1"/>
                  </a:cubicBezTo>
                  <a:cubicBezTo>
                    <a:pt x="990" y="12"/>
                    <a:pt x="537" y="252"/>
                    <a:pt x="115" y="465"/>
                  </a:cubicBezTo>
                  <a:cubicBezTo>
                    <a:pt x="0" y="522"/>
                    <a:pt x="72" y="702"/>
                    <a:pt x="185" y="702"/>
                  </a:cubicBezTo>
                  <a:cubicBezTo>
                    <a:pt x="199" y="702"/>
                    <a:pt x="214" y="699"/>
                    <a:pt x="229" y="693"/>
                  </a:cubicBezTo>
                  <a:cubicBezTo>
                    <a:pt x="655" y="514"/>
                    <a:pt x="1126" y="404"/>
                    <a:pt x="1526" y="164"/>
                  </a:cubicBezTo>
                  <a:cubicBezTo>
                    <a:pt x="1604" y="115"/>
                    <a:pt x="1558" y="1"/>
                    <a:pt x="1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1"/>
            <p:cNvSpPr/>
            <p:nvPr/>
          </p:nvSpPr>
          <p:spPr>
            <a:xfrm>
              <a:off x="2116605" y="2126347"/>
              <a:ext cx="23616" cy="11001"/>
            </a:xfrm>
            <a:custGeom>
              <a:avLst/>
              <a:gdLst/>
              <a:ahLst/>
              <a:cxnLst/>
              <a:rect l="l" t="t" r="r" b="b"/>
              <a:pathLst>
                <a:path w="1024" h="477" extrusionOk="0">
                  <a:moveTo>
                    <a:pt x="834" y="0"/>
                  </a:moveTo>
                  <a:cubicBezTo>
                    <a:pt x="600" y="0"/>
                    <a:pt x="342" y="131"/>
                    <a:pt x="138" y="225"/>
                  </a:cubicBezTo>
                  <a:cubicBezTo>
                    <a:pt x="1" y="292"/>
                    <a:pt x="50" y="476"/>
                    <a:pt x="187" y="476"/>
                  </a:cubicBezTo>
                  <a:cubicBezTo>
                    <a:pt x="198" y="476"/>
                    <a:pt x="210" y="475"/>
                    <a:pt x="222" y="472"/>
                  </a:cubicBezTo>
                  <a:cubicBezTo>
                    <a:pt x="462" y="419"/>
                    <a:pt x="781" y="366"/>
                    <a:pt x="964" y="190"/>
                  </a:cubicBezTo>
                  <a:cubicBezTo>
                    <a:pt x="1024" y="134"/>
                    <a:pt x="982" y="16"/>
                    <a:pt x="903" y="4"/>
                  </a:cubicBezTo>
                  <a:cubicBezTo>
                    <a:pt x="880" y="2"/>
                    <a:pt x="857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1"/>
            <p:cNvSpPr/>
            <p:nvPr/>
          </p:nvSpPr>
          <p:spPr>
            <a:xfrm>
              <a:off x="2178159" y="2116961"/>
              <a:ext cx="30742" cy="10240"/>
            </a:xfrm>
            <a:custGeom>
              <a:avLst/>
              <a:gdLst/>
              <a:ahLst/>
              <a:cxnLst/>
              <a:rect l="l" t="t" r="r" b="b"/>
              <a:pathLst>
                <a:path w="1333" h="444" extrusionOk="0">
                  <a:moveTo>
                    <a:pt x="1173" y="1"/>
                  </a:moveTo>
                  <a:cubicBezTo>
                    <a:pt x="819" y="8"/>
                    <a:pt x="434" y="187"/>
                    <a:pt x="97" y="286"/>
                  </a:cubicBezTo>
                  <a:cubicBezTo>
                    <a:pt x="0" y="315"/>
                    <a:pt x="41" y="443"/>
                    <a:pt x="131" y="443"/>
                  </a:cubicBezTo>
                  <a:cubicBezTo>
                    <a:pt x="137" y="443"/>
                    <a:pt x="143" y="443"/>
                    <a:pt x="150" y="441"/>
                  </a:cubicBezTo>
                  <a:cubicBezTo>
                    <a:pt x="499" y="373"/>
                    <a:pt x="913" y="350"/>
                    <a:pt x="1233" y="190"/>
                  </a:cubicBezTo>
                  <a:cubicBezTo>
                    <a:pt x="1332" y="145"/>
                    <a:pt x="1264" y="1"/>
                    <a:pt x="1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1"/>
            <p:cNvSpPr/>
            <p:nvPr/>
          </p:nvSpPr>
          <p:spPr>
            <a:xfrm>
              <a:off x="2193149" y="2089447"/>
              <a:ext cx="30396" cy="13999"/>
            </a:xfrm>
            <a:custGeom>
              <a:avLst/>
              <a:gdLst/>
              <a:ahLst/>
              <a:cxnLst/>
              <a:rect l="l" t="t" r="r" b="b"/>
              <a:pathLst>
                <a:path w="1318" h="607" extrusionOk="0">
                  <a:moveTo>
                    <a:pt x="1074" y="1"/>
                  </a:moveTo>
                  <a:cubicBezTo>
                    <a:pt x="956" y="1"/>
                    <a:pt x="841" y="61"/>
                    <a:pt x="716" y="114"/>
                  </a:cubicBezTo>
                  <a:cubicBezTo>
                    <a:pt x="503" y="197"/>
                    <a:pt x="298" y="293"/>
                    <a:pt x="93" y="395"/>
                  </a:cubicBezTo>
                  <a:cubicBezTo>
                    <a:pt x="0" y="442"/>
                    <a:pt x="45" y="606"/>
                    <a:pt x="143" y="606"/>
                  </a:cubicBezTo>
                  <a:cubicBezTo>
                    <a:pt x="149" y="606"/>
                    <a:pt x="155" y="606"/>
                    <a:pt x="161" y="604"/>
                  </a:cubicBezTo>
                  <a:cubicBezTo>
                    <a:pt x="389" y="567"/>
                    <a:pt x="610" y="517"/>
                    <a:pt x="830" y="460"/>
                  </a:cubicBezTo>
                  <a:cubicBezTo>
                    <a:pt x="1028" y="407"/>
                    <a:pt x="1226" y="384"/>
                    <a:pt x="1302" y="171"/>
                  </a:cubicBezTo>
                  <a:cubicBezTo>
                    <a:pt x="1317" y="125"/>
                    <a:pt x="1305" y="88"/>
                    <a:pt x="1264" y="60"/>
                  </a:cubicBezTo>
                  <a:cubicBezTo>
                    <a:pt x="1198" y="17"/>
                    <a:pt x="1136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1"/>
            <p:cNvSpPr/>
            <p:nvPr/>
          </p:nvSpPr>
          <p:spPr>
            <a:xfrm>
              <a:off x="2194902" y="2071897"/>
              <a:ext cx="22417" cy="11992"/>
            </a:xfrm>
            <a:custGeom>
              <a:avLst/>
              <a:gdLst/>
              <a:ahLst/>
              <a:cxnLst/>
              <a:rect l="l" t="t" r="r" b="b"/>
              <a:pathLst>
                <a:path w="972" h="520" extrusionOk="0">
                  <a:moveTo>
                    <a:pt x="789" y="0"/>
                  </a:moveTo>
                  <a:cubicBezTo>
                    <a:pt x="671" y="0"/>
                    <a:pt x="572" y="80"/>
                    <a:pt x="469" y="133"/>
                  </a:cubicBezTo>
                  <a:cubicBezTo>
                    <a:pt x="355" y="195"/>
                    <a:pt x="241" y="240"/>
                    <a:pt x="119" y="282"/>
                  </a:cubicBezTo>
                  <a:cubicBezTo>
                    <a:pt x="0" y="318"/>
                    <a:pt x="22" y="519"/>
                    <a:pt x="145" y="519"/>
                  </a:cubicBezTo>
                  <a:cubicBezTo>
                    <a:pt x="151" y="519"/>
                    <a:pt x="158" y="519"/>
                    <a:pt x="165" y="518"/>
                  </a:cubicBezTo>
                  <a:cubicBezTo>
                    <a:pt x="397" y="479"/>
                    <a:pt x="792" y="423"/>
                    <a:pt x="917" y="198"/>
                  </a:cubicBezTo>
                  <a:cubicBezTo>
                    <a:pt x="971" y="103"/>
                    <a:pt x="887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1"/>
            <p:cNvSpPr/>
            <p:nvPr/>
          </p:nvSpPr>
          <p:spPr>
            <a:xfrm>
              <a:off x="2243287" y="2098372"/>
              <a:ext cx="30419" cy="14852"/>
            </a:xfrm>
            <a:custGeom>
              <a:avLst/>
              <a:gdLst/>
              <a:ahLst/>
              <a:cxnLst/>
              <a:rect l="l" t="t" r="r" b="b"/>
              <a:pathLst>
                <a:path w="1319" h="644" extrusionOk="0">
                  <a:moveTo>
                    <a:pt x="1156" y="0"/>
                  </a:moveTo>
                  <a:cubicBezTo>
                    <a:pt x="1152" y="0"/>
                    <a:pt x="1147" y="1"/>
                    <a:pt x="1143" y="1"/>
                  </a:cubicBezTo>
                  <a:cubicBezTo>
                    <a:pt x="964" y="12"/>
                    <a:pt x="800" y="107"/>
                    <a:pt x="641" y="183"/>
                  </a:cubicBezTo>
                  <a:cubicBezTo>
                    <a:pt x="462" y="263"/>
                    <a:pt x="288" y="350"/>
                    <a:pt x="109" y="431"/>
                  </a:cubicBezTo>
                  <a:cubicBezTo>
                    <a:pt x="1" y="481"/>
                    <a:pt x="34" y="644"/>
                    <a:pt x="136" y="644"/>
                  </a:cubicBezTo>
                  <a:cubicBezTo>
                    <a:pt x="149" y="644"/>
                    <a:pt x="163" y="641"/>
                    <a:pt x="177" y="636"/>
                  </a:cubicBezTo>
                  <a:cubicBezTo>
                    <a:pt x="360" y="575"/>
                    <a:pt x="546" y="517"/>
                    <a:pt x="732" y="457"/>
                  </a:cubicBezTo>
                  <a:cubicBezTo>
                    <a:pt x="900" y="400"/>
                    <a:pt x="1086" y="362"/>
                    <a:pt x="1227" y="248"/>
                  </a:cubicBezTo>
                  <a:cubicBezTo>
                    <a:pt x="1318" y="171"/>
                    <a:pt x="1290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1"/>
            <p:cNvSpPr/>
            <p:nvPr/>
          </p:nvSpPr>
          <p:spPr>
            <a:xfrm>
              <a:off x="2244210" y="2117653"/>
              <a:ext cx="38560" cy="12984"/>
            </a:xfrm>
            <a:custGeom>
              <a:avLst/>
              <a:gdLst/>
              <a:ahLst/>
              <a:cxnLst/>
              <a:rect l="l" t="t" r="r" b="b"/>
              <a:pathLst>
                <a:path w="1672" h="563" extrusionOk="0">
                  <a:moveTo>
                    <a:pt x="1445" y="1"/>
                  </a:moveTo>
                  <a:cubicBezTo>
                    <a:pt x="1444" y="1"/>
                    <a:pt x="1443" y="1"/>
                    <a:pt x="1441" y="1"/>
                  </a:cubicBezTo>
                  <a:cubicBezTo>
                    <a:pt x="1239" y="5"/>
                    <a:pt x="1057" y="100"/>
                    <a:pt x="860" y="142"/>
                  </a:cubicBezTo>
                  <a:cubicBezTo>
                    <a:pt x="693" y="180"/>
                    <a:pt x="521" y="195"/>
                    <a:pt x="351" y="195"/>
                  </a:cubicBezTo>
                  <a:cubicBezTo>
                    <a:pt x="300" y="195"/>
                    <a:pt x="249" y="194"/>
                    <a:pt x="198" y="191"/>
                  </a:cubicBezTo>
                  <a:cubicBezTo>
                    <a:pt x="195" y="191"/>
                    <a:pt x="191" y="191"/>
                    <a:pt x="188" y="191"/>
                  </a:cubicBezTo>
                  <a:cubicBezTo>
                    <a:pt x="11" y="191"/>
                    <a:pt x="0" y="477"/>
                    <a:pt x="171" y="511"/>
                  </a:cubicBezTo>
                  <a:cubicBezTo>
                    <a:pt x="328" y="540"/>
                    <a:pt x="514" y="562"/>
                    <a:pt x="702" y="562"/>
                  </a:cubicBezTo>
                  <a:cubicBezTo>
                    <a:pt x="1029" y="562"/>
                    <a:pt x="1364" y="495"/>
                    <a:pt x="1574" y="275"/>
                  </a:cubicBezTo>
                  <a:cubicBezTo>
                    <a:pt x="1672" y="170"/>
                    <a:pt x="1580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1"/>
            <p:cNvSpPr/>
            <p:nvPr/>
          </p:nvSpPr>
          <p:spPr>
            <a:xfrm>
              <a:off x="2245386" y="2069498"/>
              <a:ext cx="26568" cy="10378"/>
            </a:xfrm>
            <a:custGeom>
              <a:avLst/>
              <a:gdLst/>
              <a:ahLst/>
              <a:cxnLst/>
              <a:rect l="l" t="t" r="r" b="b"/>
              <a:pathLst>
                <a:path w="1152" h="450" extrusionOk="0">
                  <a:moveTo>
                    <a:pt x="867" y="0"/>
                  </a:moveTo>
                  <a:cubicBezTo>
                    <a:pt x="769" y="0"/>
                    <a:pt x="666" y="27"/>
                    <a:pt x="573" y="51"/>
                  </a:cubicBezTo>
                  <a:cubicBezTo>
                    <a:pt x="413" y="90"/>
                    <a:pt x="269" y="158"/>
                    <a:pt x="120" y="230"/>
                  </a:cubicBezTo>
                  <a:cubicBezTo>
                    <a:pt x="0" y="294"/>
                    <a:pt x="90" y="449"/>
                    <a:pt x="201" y="449"/>
                  </a:cubicBezTo>
                  <a:cubicBezTo>
                    <a:pt x="209" y="449"/>
                    <a:pt x="218" y="448"/>
                    <a:pt x="227" y="446"/>
                  </a:cubicBezTo>
                  <a:cubicBezTo>
                    <a:pt x="371" y="416"/>
                    <a:pt x="520" y="397"/>
                    <a:pt x="664" y="382"/>
                  </a:cubicBezTo>
                  <a:cubicBezTo>
                    <a:pt x="801" y="367"/>
                    <a:pt x="938" y="382"/>
                    <a:pt x="1052" y="302"/>
                  </a:cubicBezTo>
                  <a:cubicBezTo>
                    <a:pt x="1151" y="237"/>
                    <a:pt x="1139" y="90"/>
                    <a:pt x="1037" y="36"/>
                  </a:cubicBezTo>
                  <a:cubicBezTo>
                    <a:pt x="984" y="10"/>
                    <a:pt x="92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1"/>
            <p:cNvSpPr/>
            <p:nvPr/>
          </p:nvSpPr>
          <p:spPr>
            <a:xfrm>
              <a:off x="2250736" y="2050379"/>
              <a:ext cx="23847" cy="11554"/>
            </a:xfrm>
            <a:custGeom>
              <a:avLst/>
              <a:gdLst/>
              <a:ahLst/>
              <a:cxnLst/>
              <a:rect l="l" t="t" r="r" b="b"/>
              <a:pathLst>
                <a:path w="1034" h="501" extrusionOk="0">
                  <a:moveTo>
                    <a:pt x="830" y="1"/>
                  </a:moveTo>
                  <a:cubicBezTo>
                    <a:pt x="728" y="1"/>
                    <a:pt x="634" y="47"/>
                    <a:pt x="535" y="82"/>
                  </a:cubicBezTo>
                  <a:cubicBezTo>
                    <a:pt x="409" y="127"/>
                    <a:pt x="288" y="169"/>
                    <a:pt x="162" y="215"/>
                  </a:cubicBezTo>
                  <a:cubicBezTo>
                    <a:pt x="1" y="274"/>
                    <a:pt x="56" y="500"/>
                    <a:pt x="204" y="500"/>
                  </a:cubicBezTo>
                  <a:cubicBezTo>
                    <a:pt x="219" y="500"/>
                    <a:pt x="236" y="498"/>
                    <a:pt x="253" y="492"/>
                  </a:cubicBezTo>
                  <a:cubicBezTo>
                    <a:pt x="379" y="454"/>
                    <a:pt x="508" y="417"/>
                    <a:pt x="633" y="378"/>
                  </a:cubicBezTo>
                  <a:cubicBezTo>
                    <a:pt x="755" y="340"/>
                    <a:pt x="873" y="322"/>
                    <a:pt x="960" y="226"/>
                  </a:cubicBezTo>
                  <a:cubicBezTo>
                    <a:pt x="1033" y="154"/>
                    <a:pt x="987" y="21"/>
                    <a:pt x="888" y="6"/>
                  </a:cubicBezTo>
                  <a:cubicBezTo>
                    <a:pt x="868" y="2"/>
                    <a:pt x="849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1"/>
            <p:cNvSpPr/>
            <p:nvPr/>
          </p:nvSpPr>
          <p:spPr>
            <a:xfrm>
              <a:off x="2287867" y="2003194"/>
              <a:ext cx="26799" cy="17366"/>
            </a:xfrm>
            <a:custGeom>
              <a:avLst/>
              <a:gdLst/>
              <a:ahLst/>
              <a:cxnLst/>
              <a:rect l="l" t="t" r="r" b="b"/>
              <a:pathLst>
                <a:path w="1162" h="753" extrusionOk="0">
                  <a:moveTo>
                    <a:pt x="956" y="1"/>
                  </a:moveTo>
                  <a:cubicBezTo>
                    <a:pt x="941" y="1"/>
                    <a:pt x="925" y="3"/>
                    <a:pt x="910" y="6"/>
                  </a:cubicBezTo>
                  <a:cubicBezTo>
                    <a:pt x="750" y="45"/>
                    <a:pt x="636" y="189"/>
                    <a:pt x="506" y="284"/>
                  </a:cubicBezTo>
                  <a:cubicBezTo>
                    <a:pt x="369" y="383"/>
                    <a:pt x="225" y="474"/>
                    <a:pt x="80" y="566"/>
                  </a:cubicBezTo>
                  <a:cubicBezTo>
                    <a:pt x="1" y="613"/>
                    <a:pt x="39" y="753"/>
                    <a:pt x="131" y="753"/>
                  </a:cubicBezTo>
                  <a:cubicBezTo>
                    <a:pt x="136" y="753"/>
                    <a:pt x="140" y="752"/>
                    <a:pt x="145" y="752"/>
                  </a:cubicBezTo>
                  <a:cubicBezTo>
                    <a:pt x="336" y="729"/>
                    <a:pt x="499" y="680"/>
                    <a:pt x="673" y="596"/>
                  </a:cubicBezTo>
                  <a:cubicBezTo>
                    <a:pt x="837" y="515"/>
                    <a:pt x="1043" y="417"/>
                    <a:pt x="1111" y="242"/>
                  </a:cubicBezTo>
                  <a:cubicBezTo>
                    <a:pt x="1162" y="117"/>
                    <a:pt x="1077" y="1"/>
                    <a:pt x="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1"/>
            <p:cNvSpPr/>
            <p:nvPr/>
          </p:nvSpPr>
          <p:spPr>
            <a:xfrm>
              <a:off x="2295616" y="2044983"/>
              <a:ext cx="29359" cy="16951"/>
            </a:xfrm>
            <a:custGeom>
              <a:avLst/>
              <a:gdLst/>
              <a:ahLst/>
              <a:cxnLst/>
              <a:rect l="l" t="t" r="r" b="b"/>
              <a:pathLst>
                <a:path w="1273" h="735" extrusionOk="0">
                  <a:moveTo>
                    <a:pt x="1099" y="0"/>
                  </a:moveTo>
                  <a:cubicBezTo>
                    <a:pt x="1090" y="0"/>
                    <a:pt x="1081" y="1"/>
                    <a:pt x="1072" y="4"/>
                  </a:cubicBezTo>
                  <a:cubicBezTo>
                    <a:pt x="900" y="49"/>
                    <a:pt x="744" y="163"/>
                    <a:pt x="593" y="255"/>
                  </a:cubicBezTo>
                  <a:cubicBezTo>
                    <a:pt x="425" y="354"/>
                    <a:pt x="258" y="460"/>
                    <a:pt x="91" y="563"/>
                  </a:cubicBezTo>
                  <a:cubicBezTo>
                    <a:pt x="0" y="621"/>
                    <a:pt x="64" y="734"/>
                    <a:pt x="152" y="734"/>
                  </a:cubicBezTo>
                  <a:cubicBezTo>
                    <a:pt x="168" y="734"/>
                    <a:pt x="184" y="731"/>
                    <a:pt x="200" y="723"/>
                  </a:cubicBezTo>
                  <a:cubicBezTo>
                    <a:pt x="520" y="567"/>
                    <a:pt x="930" y="430"/>
                    <a:pt x="1189" y="186"/>
                  </a:cubicBezTo>
                  <a:cubicBezTo>
                    <a:pt x="1272" y="111"/>
                    <a:pt x="1189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1"/>
            <p:cNvSpPr/>
            <p:nvPr/>
          </p:nvSpPr>
          <p:spPr>
            <a:xfrm>
              <a:off x="2293725" y="2086472"/>
              <a:ext cx="16951" cy="10171"/>
            </a:xfrm>
            <a:custGeom>
              <a:avLst/>
              <a:gdLst/>
              <a:ahLst/>
              <a:cxnLst/>
              <a:rect l="l" t="t" r="r" b="b"/>
              <a:pathLst>
                <a:path w="735" h="441" extrusionOk="0">
                  <a:moveTo>
                    <a:pt x="554" y="0"/>
                  </a:moveTo>
                  <a:cubicBezTo>
                    <a:pt x="487" y="0"/>
                    <a:pt x="430" y="11"/>
                    <a:pt x="359" y="45"/>
                  </a:cubicBezTo>
                  <a:cubicBezTo>
                    <a:pt x="275" y="87"/>
                    <a:pt x="196" y="133"/>
                    <a:pt x="119" y="189"/>
                  </a:cubicBezTo>
                  <a:cubicBezTo>
                    <a:pt x="0" y="281"/>
                    <a:pt x="75" y="440"/>
                    <a:pt x="203" y="440"/>
                  </a:cubicBezTo>
                  <a:cubicBezTo>
                    <a:pt x="214" y="440"/>
                    <a:pt x="225" y="439"/>
                    <a:pt x="237" y="437"/>
                  </a:cubicBezTo>
                  <a:cubicBezTo>
                    <a:pt x="324" y="418"/>
                    <a:pt x="405" y="391"/>
                    <a:pt x="484" y="357"/>
                  </a:cubicBezTo>
                  <a:cubicBezTo>
                    <a:pt x="572" y="319"/>
                    <a:pt x="633" y="277"/>
                    <a:pt x="689" y="198"/>
                  </a:cubicBezTo>
                  <a:cubicBezTo>
                    <a:pt x="735" y="136"/>
                    <a:pt x="724" y="11"/>
                    <a:pt x="624" y="3"/>
                  </a:cubicBezTo>
                  <a:cubicBezTo>
                    <a:pt x="599" y="1"/>
                    <a:pt x="576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1"/>
            <p:cNvSpPr/>
            <p:nvPr/>
          </p:nvSpPr>
          <p:spPr>
            <a:xfrm>
              <a:off x="2306409" y="2118091"/>
              <a:ext cx="27329" cy="10862"/>
            </a:xfrm>
            <a:custGeom>
              <a:avLst/>
              <a:gdLst/>
              <a:ahLst/>
              <a:cxnLst/>
              <a:rect l="l" t="t" r="r" b="b"/>
              <a:pathLst>
                <a:path w="1185" h="471" extrusionOk="0">
                  <a:moveTo>
                    <a:pt x="1007" y="1"/>
                  </a:moveTo>
                  <a:cubicBezTo>
                    <a:pt x="866" y="1"/>
                    <a:pt x="722" y="70"/>
                    <a:pt x="588" y="111"/>
                  </a:cubicBezTo>
                  <a:cubicBezTo>
                    <a:pt x="436" y="157"/>
                    <a:pt x="284" y="199"/>
                    <a:pt x="128" y="233"/>
                  </a:cubicBezTo>
                  <a:cubicBezTo>
                    <a:pt x="0" y="259"/>
                    <a:pt x="34" y="470"/>
                    <a:pt x="158" y="470"/>
                  </a:cubicBezTo>
                  <a:cubicBezTo>
                    <a:pt x="163" y="470"/>
                    <a:pt x="168" y="470"/>
                    <a:pt x="174" y="469"/>
                  </a:cubicBezTo>
                  <a:cubicBezTo>
                    <a:pt x="444" y="434"/>
                    <a:pt x="881" y="412"/>
                    <a:pt x="1094" y="229"/>
                  </a:cubicBezTo>
                  <a:cubicBezTo>
                    <a:pt x="1185" y="150"/>
                    <a:pt x="1147" y="5"/>
                    <a:pt x="1018" y="1"/>
                  </a:cubicBezTo>
                  <a:cubicBezTo>
                    <a:pt x="1014" y="1"/>
                    <a:pt x="1011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1"/>
            <p:cNvSpPr/>
            <p:nvPr/>
          </p:nvSpPr>
          <p:spPr>
            <a:xfrm>
              <a:off x="2359130" y="2079946"/>
              <a:ext cx="32403" cy="21886"/>
            </a:xfrm>
            <a:custGeom>
              <a:avLst/>
              <a:gdLst/>
              <a:ahLst/>
              <a:cxnLst/>
              <a:rect l="l" t="t" r="r" b="b"/>
              <a:pathLst>
                <a:path w="1405" h="949" extrusionOk="0">
                  <a:moveTo>
                    <a:pt x="1242" y="0"/>
                  </a:moveTo>
                  <a:cubicBezTo>
                    <a:pt x="1034" y="0"/>
                    <a:pt x="875" y="136"/>
                    <a:pt x="705" y="252"/>
                  </a:cubicBezTo>
                  <a:cubicBezTo>
                    <a:pt x="496" y="397"/>
                    <a:pt x="298" y="556"/>
                    <a:pt x="101" y="712"/>
                  </a:cubicBezTo>
                  <a:cubicBezTo>
                    <a:pt x="0" y="797"/>
                    <a:pt x="68" y="948"/>
                    <a:pt x="173" y="948"/>
                  </a:cubicBezTo>
                  <a:cubicBezTo>
                    <a:pt x="196" y="948"/>
                    <a:pt x="220" y="941"/>
                    <a:pt x="245" y="925"/>
                  </a:cubicBezTo>
                  <a:cubicBezTo>
                    <a:pt x="454" y="788"/>
                    <a:pt x="671" y="655"/>
                    <a:pt x="887" y="530"/>
                  </a:cubicBezTo>
                  <a:cubicBezTo>
                    <a:pt x="1073" y="419"/>
                    <a:pt x="1271" y="340"/>
                    <a:pt x="1366" y="138"/>
                  </a:cubicBezTo>
                  <a:cubicBezTo>
                    <a:pt x="1405" y="70"/>
                    <a:pt x="1347" y="5"/>
                    <a:pt x="1275" y="2"/>
                  </a:cubicBezTo>
                  <a:cubicBezTo>
                    <a:pt x="1264" y="1"/>
                    <a:pt x="1253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1"/>
            <p:cNvSpPr/>
            <p:nvPr/>
          </p:nvSpPr>
          <p:spPr>
            <a:xfrm>
              <a:off x="2340818" y="2073280"/>
              <a:ext cx="24193" cy="17182"/>
            </a:xfrm>
            <a:custGeom>
              <a:avLst/>
              <a:gdLst/>
              <a:ahLst/>
              <a:cxnLst/>
              <a:rect l="l" t="t" r="r" b="b"/>
              <a:pathLst>
                <a:path w="1049" h="745" extrusionOk="0">
                  <a:moveTo>
                    <a:pt x="911" y="1"/>
                  </a:moveTo>
                  <a:cubicBezTo>
                    <a:pt x="907" y="1"/>
                    <a:pt x="903" y="1"/>
                    <a:pt x="898" y="1"/>
                  </a:cubicBezTo>
                  <a:cubicBezTo>
                    <a:pt x="602" y="40"/>
                    <a:pt x="324" y="291"/>
                    <a:pt x="115" y="492"/>
                  </a:cubicBezTo>
                  <a:cubicBezTo>
                    <a:pt x="1" y="607"/>
                    <a:pt x="120" y="745"/>
                    <a:pt x="247" y="745"/>
                  </a:cubicBezTo>
                  <a:cubicBezTo>
                    <a:pt x="272" y="745"/>
                    <a:pt x="297" y="739"/>
                    <a:pt x="321" y="728"/>
                  </a:cubicBezTo>
                  <a:cubicBezTo>
                    <a:pt x="461" y="659"/>
                    <a:pt x="602" y="579"/>
                    <a:pt x="727" y="484"/>
                  </a:cubicBezTo>
                  <a:cubicBezTo>
                    <a:pt x="830" y="405"/>
                    <a:pt x="955" y="291"/>
                    <a:pt x="1012" y="173"/>
                  </a:cubicBezTo>
                  <a:cubicBezTo>
                    <a:pt x="1049" y="100"/>
                    <a:pt x="995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1"/>
            <p:cNvSpPr/>
            <p:nvPr/>
          </p:nvSpPr>
          <p:spPr>
            <a:xfrm>
              <a:off x="2342202" y="2044545"/>
              <a:ext cx="26591" cy="16813"/>
            </a:xfrm>
            <a:custGeom>
              <a:avLst/>
              <a:gdLst/>
              <a:ahLst/>
              <a:cxnLst/>
              <a:rect l="l" t="t" r="r" b="b"/>
              <a:pathLst>
                <a:path w="1153" h="729" extrusionOk="0">
                  <a:moveTo>
                    <a:pt x="990" y="1"/>
                  </a:moveTo>
                  <a:cubicBezTo>
                    <a:pt x="980" y="1"/>
                    <a:pt x="970" y="2"/>
                    <a:pt x="960" y="5"/>
                  </a:cubicBezTo>
                  <a:cubicBezTo>
                    <a:pt x="823" y="35"/>
                    <a:pt x="659" y="119"/>
                    <a:pt x="542" y="191"/>
                  </a:cubicBezTo>
                  <a:cubicBezTo>
                    <a:pt x="401" y="274"/>
                    <a:pt x="268" y="365"/>
                    <a:pt x="135" y="453"/>
                  </a:cubicBezTo>
                  <a:cubicBezTo>
                    <a:pt x="1" y="543"/>
                    <a:pt x="85" y="729"/>
                    <a:pt x="224" y="729"/>
                  </a:cubicBezTo>
                  <a:cubicBezTo>
                    <a:pt x="238" y="729"/>
                    <a:pt x="253" y="727"/>
                    <a:pt x="268" y="723"/>
                  </a:cubicBezTo>
                  <a:cubicBezTo>
                    <a:pt x="576" y="639"/>
                    <a:pt x="941" y="464"/>
                    <a:pt x="1105" y="171"/>
                  </a:cubicBezTo>
                  <a:cubicBezTo>
                    <a:pt x="1152" y="83"/>
                    <a:pt x="1075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61"/>
            <p:cNvSpPr/>
            <p:nvPr/>
          </p:nvSpPr>
          <p:spPr>
            <a:xfrm>
              <a:off x="2327650" y="2007737"/>
              <a:ext cx="30788" cy="17458"/>
            </a:xfrm>
            <a:custGeom>
              <a:avLst/>
              <a:gdLst/>
              <a:ahLst/>
              <a:cxnLst/>
              <a:rect l="l" t="t" r="r" b="b"/>
              <a:pathLst>
                <a:path w="1335" h="757" extrusionOk="0">
                  <a:moveTo>
                    <a:pt x="1248" y="1"/>
                  </a:moveTo>
                  <a:cubicBezTo>
                    <a:pt x="1239" y="1"/>
                    <a:pt x="1229" y="3"/>
                    <a:pt x="1218" y="7"/>
                  </a:cubicBezTo>
                  <a:cubicBezTo>
                    <a:pt x="846" y="186"/>
                    <a:pt x="485" y="391"/>
                    <a:pt x="101" y="551"/>
                  </a:cubicBezTo>
                  <a:cubicBezTo>
                    <a:pt x="1" y="591"/>
                    <a:pt x="16" y="757"/>
                    <a:pt x="131" y="757"/>
                  </a:cubicBezTo>
                  <a:cubicBezTo>
                    <a:pt x="135" y="757"/>
                    <a:pt x="139" y="757"/>
                    <a:pt x="143" y="756"/>
                  </a:cubicBezTo>
                  <a:cubicBezTo>
                    <a:pt x="595" y="718"/>
                    <a:pt x="1040" y="520"/>
                    <a:pt x="1302" y="136"/>
                  </a:cubicBezTo>
                  <a:cubicBezTo>
                    <a:pt x="1335" y="87"/>
                    <a:pt x="1308" y="1"/>
                    <a:pt x="1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61"/>
            <p:cNvSpPr/>
            <p:nvPr/>
          </p:nvSpPr>
          <p:spPr>
            <a:xfrm>
              <a:off x="2318955" y="1964587"/>
              <a:ext cx="31365" cy="19349"/>
            </a:xfrm>
            <a:custGeom>
              <a:avLst/>
              <a:gdLst/>
              <a:ahLst/>
              <a:cxnLst/>
              <a:rect l="l" t="t" r="r" b="b"/>
              <a:pathLst>
                <a:path w="1360" h="839" extrusionOk="0">
                  <a:moveTo>
                    <a:pt x="1263" y="1"/>
                  </a:moveTo>
                  <a:cubicBezTo>
                    <a:pt x="1256" y="1"/>
                    <a:pt x="1249" y="2"/>
                    <a:pt x="1241" y="4"/>
                  </a:cubicBezTo>
                  <a:cubicBezTo>
                    <a:pt x="843" y="141"/>
                    <a:pt x="462" y="392"/>
                    <a:pt x="97" y="605"/>
                  </a:cubicBezTo>
                  <a:cubicBezTo>
                    <a:pt x="1" y="662"/>
                    <a:pt x="46" y="838"/>
                    <a:pt x="157" y="838"/>
                  </a:cubicBezTo>
                  <a:cubicBezTo>
                    <a:pt x="164" y="838"/>
                    <a:pt x="170" y="838"/>
                    <a:pt x="177" y="836"/>
                  </a:cubicBezTo>
                  <a:cubicBezTo>
                    <a:pt x="630" y="761"/>
                    <a:pt x="1104" y="521"/>
                    <a:pt x="1333" y="110"/>
                  </a:cubicBezTo>
                  <a:cubicBezTo>
                    <a:pt x="1360" y="60"/>
                    <a:pt x="1316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61"/>
            <p:cNvSpPr/>
            <p:nvPr/>
          </p:nvSpPr>
          <p:spPr>
            <a:xfrm>
              <a:off x="2321630" y="1947636"/>
              <a:ext cx="20756" cy="11577"/>
            </a:xfrm>
            <a:custGeom>
              <a:avLst/>
              <a:gdLst/>
              <a:ahLst/>
              <a:cxnLst/>
              <a:rect l="l" t="t" r="r" b="b"/>
              <a:pathLst>
                <a:path w="900" h="502" extrusionOk="0">
                  <a:moveTo>
                    <a:pt x="708" y="1"/>
                  </a:moveTo>
                  <a:cubicBezTo>
                    <a:pt x="706" y="1"/>
                    <a:pt x="703" y="1"/>
                    <a:pt x="700" y="1"/>
                  </a:cubicBezTo>
                  <a:cubicBezTo>
                    <a:pt x="476" y="13"/>
                    <a:pt x="290" y="183"/>
                    <a:pt x="103" y="290"/>
                  </a:cubicBezTo>
                  <a:cubicBezTo>
                    <a:pt x="1" y="348"/>
                    <a:pt x="67" y="502"/>
                    <a:pt x="167" y="502"/>
                  </a:cubicBezTo>
                  <a:cubicBezTo>
                    <a:pt x="178" y="502"/>
                    <a:pt x="190" y="500"/>
                    <a:pt x="202" y="495"/>
                  </a:cubicBezTo>
                  <a:cubicBezTo>
                    <a:pt x="407" y="423"/>
                    <a:pt x="655" y="397"/>
                    <a:pt x="814" y="237"/>
                  </a:cubicBezTo>
                  <a:cubicBezTo>
                    <a:pt x="900" y="148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61"/>
            <p:cNvSpPr/>
            <p:nvPr/>
          </p:nvSpPr>
          <p:spPr>
            <a:xfrm>
              <a:off x="2367663" y="1968185"/>
              <a:ext cx="19811" cy="16328"/>
            </a:xfrm>
            <a:custGeom>
              <a:avLst/>
              <a:gdLst/>
              <a:ahLst/>
              <a:cxnLst/>
              <a:rect l="l" t="t" r="r" b="b"/>
              <a:pathLst>
                <a:path w="859" h="708" extrusionOk="0">
                  <a:moveTo>
                    <a:pt x="752" y="1"/>
                  </a:moveTo>
                  <a:cubicBezTo>
                    <a:pt x="744" y="1"/>
                    <a:pt x="735" y="2"/>
                    <a:pt x="726" y="3"/>
                  </a:cubicBezTo>
                  <a:cubicBezTo>
                    <a:pt x="461" y="64"/>
                    <a:pt x="259" y="357"/>
                    <a:pt x="69" y="536"/>
                  </a:cubicBezTo>
                  <a:cubicBezTo>
                    <a:pt x="1" y="601"/>
                    <a:pt x="70" y="708"/>
                    <a:pt x="150" y="708"/>
                  </a:cubicBezTo>
                  <a:cubicBezTo>
                    <a:pt x="160" y="708"/>
                    <a:pt x="169" y="706"/>
                    <a:pt x="179" y="703"/>
                  </a:cubicBezTo>
                  <a:cubicBezTo>
                    <a:pt x="441" y="612"/>
                    <a:pt x="814" y="429"/>
                    <a:pt x="852" y="114"/>
                  </a:cubicBezTo>
                  <a:cubicBezTo>
                    <a:pt x="859" y="47"/>
                    <a:pt x="815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61"/>
            <p:cNvSpPr/>
            <p:nvPr/>
          </p:nvSpPr>
          <p:spPr>
            <a:xfrm>
              <a:off x="2371399" y="2002963"/>
              <a:ext cx="20872" cy="16905"/>
            </a:xfrm>
            <a:custGeom>
              <a:avLst/>
              <a:gdLst/>
              <a:ahLst/>
              <a:cxnLst/>
              <a:rect l="l" t="t" r="r" b="b"/>
              <a:pathLst>
                <a:path w="905" h="733" extrusionOk="0">
                  <a:moveTo>
                    <a:pt x="735" y="0"/>
                  </a:moveTo>
                  <a:cubicBezTo>
                    <a:pt x="722" y="0"/>
                    <a:pt x="710" y="2"/>
                    <a:pt x="697" y="5"/>
                  </a:cubicBezTo>
                  <a:cubicBezTo>
                    <a:pt x="569" y="43"/>
                    <a:pt x="466" y="160"/>
                    <a:pt x="371" y="252"/>
                  </a:cubicBezTo>
                  <a:cubicBezTo>
                    <a:pt x="264" y="359"/>
                    <a:pt x="165" y="469"/>
                    <a:pt x="59" y="576"/>
                  </a:cubicBezTo>
                  <a:cubicBezTo>
                    <a:pt x="0" y="640"/>
                    <a:pt x="62" y="732"/>
                    <a:pt x="134" y="732"/>
                  </a:cubicBezTo>
                  <a:cubicBezTo>
                    <a:pt x="151" y="732"/>
                    <a:pt x="168" y="727"/>
                    <a:pt x="185" y="716"/>
                  </a:cubicBezTo>
                  <a:cubicBezTo>
                    <a:pt x="310" y="636"/>
                    <a:pt x="436" y="553"/>
                    <a:pt x="557" y="469"/>
                  </a:cubicBezTo>
                  <a:cubicBezTo>
                    <a:pt x="667" y="389"/>
                    <a:pt x="797" y="313"/>
                    <a:pt x="857" y="188"/>
                  </a:cubicBezTo>
                  <a:cubicBezTo>
                    <a:pt x="905" y="97"/>
                    <a:pt x="827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61"/>
            <p:cNvSpPr/>
            <p:nvPr/>
          </p:nvSpPr>
          <p:spPr>
            <a:xfrm>
              <a:off x="2382354" y="2039955"/>
              <a:ext cx="18727" cy="16720"/>
            </a:xfrm>
            <a:custGeom>
              <a:avLst/>
              <a:gdLst/>
              <a:ahLst/>
              <a:cxnLst/>
              <a:rect l="l" t="t" r="r" b="b"/>
              <a:pathLst>
                <a:path w="812" h="725" extrusionOk="0">
                  <a:moveTo>
                    <a:pt x="657" y="1"/>
                  </a:moveTo>
                  <a:cubicBezTo>
                    <a:pt x="652" y="1"/>
                    <a:pt x="647" y="1"/>
                    <a:pt x="641" y="2"/>
                  </a:cubicBezTo>
                  <a:cubicBezTo>
                    <a:pt x="500" y="25"/>
                    <a:pt x="447" y="123"/>
                    <a:pt x="352" y="214"/>
                  </a:cubicBezTo>
                  <a:cubicBezTo>
                    <a:pt x="268" y="298"/>
                    <a:pt x="180" y="386"/>
                    <a:pt x="94" y="462"/>
                  </a:cubicBezTo>
                  <a:cubicBezTo>
                    <a:pt x="0" y="545"/>
                    <a:pt x="41" y="724"/>
                    <a:pt x="160" y="724"/>
                  </a:cubicBezTo>
                  <a:cubicBezTo>
                    <a:pt x="177" y="724"/>
                    <a:pt x="195" y="721"/>
                    <a:pt x="215" y="713"/>
                  </a:cubicBezTo>
                  <a:cubicBezTo>
                    <a:pt x="348" y="655"/>
                    <a:pt x="466" y="591"/>
                    <a:pt x="576" y="496"/>
                  </a:cubicBezTo>
                  <a:cubicBezTo>
                    <a:pt x="682" y="401"/>
                    <a:pt x="812" y="302"/>
                    <a:pt x="805" y="150"/>
                  </a:cubicBezTo>
                  <a:cubicBezTo>
                    <a:pt x="801" y="79"/>
                    <a:pt x="734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61"/>
            <p:cNvSpPr/>
            <p:nvPr/>
          </p:nvSpPr>
          <p:spPr>
            <a:xfrm>
              <a:off x="2418308" y="2053839"/>
              <a:ext cx="15152" cy="14068"/>
            </a:xfrm>
            <a:custGeom>
              <a:avLst/>
              <a:gdLst/>
              <a:ahLst/>
              <a:cxnLst/>
              <a:rect l="l" t="t" r="r" b="b"/>
              <a:pathLst>
                <a:path w="657" h="610" extrusionOk="0">
                  <a:moveTo>
                    <a:pt x="511" y="0"/>
                  </a:moveTo>
                  <a:cubicBezTo>
                    <a:pt x="401" y="0"/>
                    <a:pt x="306" y="103"/>
                    <a:pt x="234" y="179"/>
                  </a:cubicBezTo>
                  <a:cubicBezTo>
                    <a:pt x="154" y="263"/>
                    <a:pt x="93" y="358"/>
                    <a:pt x="44" y="460"/>
                  </a:cubicBezTo>
                  <a:cubicBezTo>
                    <a:pt x="1" y="544"/>
                    <a:pt x="68" y="609"/>
                    <a:pt x="137" y="609"/>
                  </a:cubicBezTo>
                  <a:cubicBezTo>
                    <a:pt x="172" y="609"/>
                    <a:pt x="207" y="593"/>
                    <a:pt x="230" y="555"/>
                  </a:cubicBezTo>
                  <a:cubicBezTo>
                    <a:pt x="283" y="476"/>
                    <a:pt x="344" y="400"/>
                    <a:pt x="416" y="339"/>
                  </a:cubicBezTo>
                  <a:cubicBezTo>
                    <a:pt x="485" y="281"/>
                    <a:pt x="576" y="248"/>
                    <a:pt x="618" y="160"/>
                  </a:cubicBezTo>
                  <a:cubicBezTo>
                    <a:pt x="656" y="84"/>
                    <a:pt x="595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61"/>
            <p:cNvSpPr/>
            <p:nvPr/>
          </p:nvSpPr>
          <p:spPr>
            <a:xfrm>
              <a:off x="2434614" y="2005777"/>
              <a:ext cx="18934" cy="18219"/>
            </a:xfrm>
            <a:custGeom>
              <a:avLst/>
              <a:gdLst/>
              <a:ahLst/>
              <a:cxnLst/>
              <a:rect l="l" t="t" r="r" b="b"/>
              <a:pathLst>
                <a:path w="821" h="790" extrusionOk="0">
                  <a:moveTo>
                    <a:pt x="676" y="0"/>
                  </a:moveTo>
                  <a:cubicBezTo>
                    <a:pt x="656" y="0"/>
                    <a:pt x="635" y="5"/>
                    <a:pt x="614" y="16"/>
                  </a:cubicBezTo>
                  <a:cubicBezTo>
                    <a:pt x="500" y="77"/>
                    <a:pt x="413" y="198"/>
                    <a:pt x="332" y="298"/>
                  </a:cubicBezTo>
                  <a:cubicBezTo>
                    <a:pt x="241" y="408"/>
                    <a:pt x="155" y="518"/>
                    <a:pt x="63" y="624"/>
                  </a:cubicBezTo>
                  <a:cubicBezTo>
                    <a:pt x="0" y="702"/>
                    <a:pt x="66" y="790"/>
                    <a:pt x="141" y="790"/>
                  </a:cubicBezTo>
                  <a:cubicBezTo>
                    <a:pt x="166" y="790"/>
                    <a:pt x="192" y="780"/>
                    <a:pt x="215" y="758"/>
                  </a:cubicBezTo>
                  <a:cubicBezTo>
                    <a:pt x="318" y="663"/>
                    <a:pt x="420" y="563"/>
                    <a:pt x="523" y="468"/>
                  </a:cubicBezTo>
                  <a:cubicBezTo>
                    <a:pt x="618" y="377"/>
                    <a:pt x="728" y="286"/>
                    <a:pt x="781" y="164"/>
                  </a:cubicBezTo>
                  <a:cubicBezTo>
                    <a:pt x="821" y="76"/>
                    <a:pt x="756" y="0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61"/>
            <p:cNvSpPr/>
            <p:nvPr/>
          </p:nvSpPr>
          <p:spPr>
            <a:xfrm>
              <a:off x="2411736" y="1992285"/>
              <a:ext cx="20503" cy="19488"/>
            </a:xfrm>
            <a:custGeom>
              <a:avLst/>
              <a:gdLst/>
              <a:ahLst/>
              <a:cxnLst/>
              <a:rect l="l" t="t" r="r" b="b"/>
              <a:pathLst>
                <a:path w="889" h="845" extrusionOk="0">
                  <a:moveTo>
                    <a:pt x="704" y="1"/>
                  </a:moveTo>
                  <a:cubicBezTo>
                    <a:pt x="680" y="1"/>
                    <a:pt x="655" y="8"/>
                    <a:pt x="633" y="23"/>
                  </a:cubicBezTo>
                  <a:cubicBezTo>
                    <a:pt x="584" y="58"/>
                    <a:pt x="534" y="61"/>
                    <a:pt x="480" y="103"/>
                  </a:cubicBezTo>
                  <a:cubicBezTo>
                    <a:pt x="428" y="149"/>
                    <a:pt x="382" y="217"/>
                    <a:pt x="336" y="274"/>
                  </a:cubicBezTo>
                  <a:cubicBezTo>
                    <a:pt x="241" y="388"/>
                    <a:pt x="146" y="498"/>
                    <a:pt x="66" y="620"/>
                  </a:cubicBezTo>
                  <a:cubicBezTo>
                    <a:pt x="0" y="723"/>
                    <a:pt x="106" y="845"/>
                    <a:pt x="212" y="845"/>
                  </a:cubicBezTo>
                  <a:cubicBezTo>
                    <a:pt x="239" y="845"/>
                    <a:pt x="266" y="837"/>
                    <a:pt x="291" y="818"/>
                  </a:cubicBezTo>
                  <a:cubicBezTo>
                    <a:pt x="405" y="727"/>
                    <a:pt x="508" y="623"/>
                    <a:pt x="614" y="518"/>
                  </a:cubicBezTo>
                  <a:cubicBezTo>
                    <a:pt x="659" y="472"/>
                    <a:pt x="717" y="426"/>
                    <a:pt x="754" y="377"/>
                  </a:cubicBezTo>
                  <a:cubicBezTo>
                    <a:pt x="782" y="339"/>
                    <a:pt x="785" y="304"/>
                    <a:pt x="800" y="263"/>
                  </a:cubicBezTo>
                  <a:cubicBezTo>
                    <a:pt x="804" y="251"/>
                    <a:pt x="804" y="248"/>
                    <a:pt x="808" y="244"/>
                  </a:cubicBezTo>
                  <a:cubicBezTo>
                    <a:pt x="808" y="240"/>
                    <a:pt x="815" y="232"/>
                    <a:pt x="834" y="198"/>
                  </a:cubicBezTo>
                  <a:cubicBezTo>
                    <a:pt x="889" y="105"/>
                    <a:pt x="799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61"/>
            <p:cNvSpPr/>
            <p:nvPr/>
          </p:nvSpPr>
          <p:spPr>
            <a:xfrm>
              <a:off x="2401196" y="1940579"/>
              <a:ext cx="30235" cy="18773"/>
            </a:xfrm>
            <a:custGeom>
              <a:avLst/>
              <a:gdLst/>
              <a:ahLst/>
              <a:cxnLst/>
              <a:rect l="l" t="t" r="r" b="b"/>
              <a:pathLst>
                <a:path w="1311" h="814" extrusionOk="0">
                  <a:moveTo>
                    <a:pt x="1095" y="0"/>
                  </a:moveTo>
                  <a:cubicBezTo>
                    <a:pt x="1080" y="0"/>
                    <a:pt x="1064" y="2"/>
                    <a:pt x="1048" y="7"/>
                  </a:cubicBezTo>
                  <a:cubicBezTo>
                    <a:pt x="877" y="56"/>
                    <a:pt x="744" y="205"/>
                    <a:pt x="595" y="300"/>
                  </a:cubicBezTo>
                  <a:cubicBezTo>
                    <a:pt x="440" y="395"/>
                    <a:pt x="272" y="482"/>
                    <a:pt x="109" y="570"/>
                  </a:cubicBezTo>
                  <a:cubicBezTo>
                    <a:pt x="0" y="632"/>
                    <a:pt x="54" y="814"/>
                    <a:pt x="172" y="814"/>
                  </a:cubicBezTo>
                  <a:cubicBezTo>
                    <a:pt x="177" y="814"/>
                    <a:pt x="183" y="813"/>
                    <a:pt x="189" y="812"/>
                  </a:cubicBezTo>
                  <a:cubicBezTo>
                    <a:pt x="402" y="786"/>
                    <a:pt x="581" y="726"/>
                    <a:pt x="770" y="626"/>
                  </a:cubicBezTo>
                  <a:cubicBezTo>
                    <a:pt x="949" y="535"/>
                    <a:pt x="1166" y="433"/>
                    <a:pt x="1253" y="247"/>
                  </a:cubicBezTo>
                  <a:cubicBezTo>
                    <a:pt x="1311" y="125"/>
                    <a:pt x="1215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61"/>
            <p:cNvSpPr/>
            <p:nvPr/>
          </p:nvSpPr>
          <p:spPr>
            <a:xfrm>
              <a:off x="2384683" y="1926142"/>
              <a:ext cx="26845" cy="12984"/>
            </a:xfrm>
            <a:custGeom>
              <a:avLst/>
              <a:gdLst/>
              <a:ahLst/>
              <a:cxnLst/>
              <a:rect l="l" t="t" r="r" b="b"/>
              <a:pathLst>
                <a:path w="1164" h="563" extrusionOk="0">
                  <a:moveTo>
                    <a:pt x="990" y="1"/>
                  </a:moveTo>
                  <a:cubicBezTo>
                    <a:pt x="973" y="1"/>
                    <a:pt x="955" y="4"/>
                    <a:pt x="935" y="13"/>
                  </a:cubicBezTo>
                  <a:cubicBezTo>
                    <a:pt x="791" y="74"/>
                    <a:pt x="642" y="138"/>
                    <a:pt x="495" y="196"/>
                  </a:cubicBezTo>
                  <a:cubicBezTo>
                    <a:pt x="358" y="249"/>
                    <a:pt x="205" y="275"/>
                    <a:pt x="79" y="352"/>
                  </a:cubicBezTo>
                  <a:cubicBezTo>
                    <a:pt x="0" y="401"/>
                    <a:pt x="34" y="522"/>
                    <a:pt x="118" y="541"/>
                  </a:cubicBezTo>
                  <a:cubicBezTo>
                    <a:pt x="170" y="556"/>
                    <a:pt x="225" y="562"/>
                    <a:pt x="281" y="562"/>
                  </a:cubicBezTo>
                  <a:cubicBezTo>
                    <a:pt x="555" y="562"/>
                    <a:pt x="858" y="409"/>
                    <a:pt x="1057" y="260"/>
                  </a:cubicBezTo>
                  <a:cubicBezTo>
                    <a:pt x="1163" y="184"/>
                    <a:pt x="1107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61"/>
            <p:cNvSpPr/>
            <p:nvPr/>
          </p:nvSpPr>
          <p:spPr>
            <a:xfrm>
              <a:off x="2351335" y="1919315"/>
              <a:ext cx="26799" cy="12408"/>
            </a:xfrm>
            <a:custGeom>
              <a:avLst/>
              <a:gdLst/>
              <a:ahLst/>
              <a:cxnLst/>
              <a:rect l="l" t="t" r="r" b="b"/>
              <a:pathLst>
                <a:path w="1162" h="538" extrusionOk="0">
                  <a:moveTo>
                    <a:pt x="981" y="0"/>
                  </a:moveTo>
                  <a:cubicBezTo>
                    <a:pt x="978" y="0"/>
                    <a:pt x="974" y="0"/>
                    <a:pt x="971" y="1"/>
                  </a:cubicBezTo>
                  <a:cubicBezTo>
                    <a:pt x="891" y="13"/>
                    <a:pt x="811" y="1"/>
                    <a:pt x="735" y="16"/>
                  </a:cubicBezTo>
                  <a:cubicBezTo>
                    <a:pt x="663" y="32"/>
                    <a:pt x="586" y="66"/>
                    <a:pt x="522" y="88"/>
                  </a:cubicBezTo>
                  <a:cubicBezTo>
                    <a:pt x="378" y="142"/>
                    <a:pt x="241" y="206"/>
                    <a:pt x="107" y="290"/>
                  </a:cubicBezTo>
                  <a:cubicBezTo>
                    <a:pt x="0" y="357"/>
                    <a:pt x="55" y="538"/>
                    <a:pt x="180" y="538"/>
                  </a:cubicBezTo>
                  <a:cubicBezTo>
                    <a:pt x="184" y="538"/>
                    <a:pt x="188" y="538"/>
                    <a:pt x="191" y="537"/>
                  </a:cubicBezTo>
                  <a:cubicBezTo>
                    <a:pt x="344" y="525"/>
                    <a:pt x="492" y="495"/>
                    <a:pt x="640" y="450"/>
                  </a:cubicBezTo>
                  <a:cubicBezTo>
                    <a:pt x="709" y="431"/>
                    <a:pt x="788" y="411"/>
                    <a:pt x="853" y="381"/>
                  </a:cubicBezTo>
                  <a:cubicBezTo>
                    <a:pt x="925" y="347"/>
                    <a:pt x="986" y="294"/>
                    <a:pt x="1055" y="252"/>
                  </a:cubicBezTo>
                  <a:cubicBezTo>
                    <a:pt x="1162" y="185"/>
                    <a:pt x="1104" y="0"/>
                    <a:pt x="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1"/>
            <p:cNvSpPr/>
            <p:nvPr/>
          </p:nvSpPr>
          <p:spPr>
            <a:xfrm>
              <a:off x="2412912" y="1879971"/>
              <a:ext cx="28690" cy="12385"/>
            </a:xfrm>
            <a:custGeom>
              <a:avLst/>
              <a:gdLst/>
              <a:ahLst/>
              <a:cxnLst/>
              <a:rect l="l" t="t" r="r" b="b"/>
              <a:pathLst>
                <a:path w="1244" h="537" extrusionOk="0">
                  <a:moveTo>
                    <a:pt x="1079" y="0"/>
                  </a:moveTo>
                  <a:cubicBezTo>
                    <a:pt x="921" y="0"/>
                    <a:pt x="799" y="85"/>
                    <a:pt x="658" y="148"/>
                  </a:cubicBezTo>
                  <a:cubicBezTo>
                    <a:pt x="498" y="220"/>
                    <a:pt x="327" y="281"/>
                    <a:pt x="152" y="304"/>
                  </a:cubicBezTo>
                  <a:cubicBezTo>
                    <a:pt x="34" y="320"/>
                    <a:pt x="1" y="510"/>
                    <a:pt x="133" y="521"/>
                  </a:cubicBezTo>
                  <a:cubicBezTo>
                    <a:pt x="216" y="529"/>
                    <a:pt x="315" y="536"/>
                    <a:pt x="420" y="536"/>
                  </a:cubicBezTo>
                  <a:cubicBezTo>
                    <a:pt x="735" y="536"/>
                    <a:pt x="1097" y="471"/>
                    <a:pt x="1205" y="183"/>
                  </a:cubicBezTo>
                  <a:cubicBezTo>
                    <a:pt x="1243" y="92"/>
                    <a:pt x="1187" y="4"/>
                    <a:pt x="1091" y="0"/>
                  </a:cubicBezTo>
                  <a:cubicBezTo>
                    <a:pt x="1087" y="0"/>
                    <a:pt x="108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1"/>
            <p:cNvSpPr/>
            <p:nvPr/>
          </p:nvSpPr>
          <p:spPr>
            <a:xfrm>
              <a:off x="2436966" y="1916432"/>
              <a:ext cx="20641" cy="14714"/>
            </a:xfrm>
            <a:custGeom>
              <a:avLst/>
              <a:gdLst/>
              <a:ahLst/>
              <a:cxnLst/>
              <a:rect l="l" t="t" r="r" b="b"/>
              <a:pathLst>
                <a:path w="895" h="638" extrusionOk="0">
                  <a:moveTo>
                    <a:pt x="706" y="0"/>
                  </a:moveTo>
                  <a:cubicBezTo>
                    <a:pt x="701" y="0"/>
                    <a:pt x="696" y="0"/>
                    <a:pt x="691" y="1"/>
                  </a:cubicBezTo>
                  <a:cubicBezTo>
                    <a:pt x="562" y="8"/>
                    <a:pt x="463" y="85"/>
                    <a:pt x="360" y="157"/>
                  </a:cubicBezTo>
                  <a:cubicBezTo>
                    <a:pt x="261" y="229"/>
                    <a:pt x="158" y="305"/>
                    <a:pt x="83" y="399"/>
                  </a:cubicBezTo>
                  <a:cubicBezTo>
                    <a:pt x="1" y="502"/>
                    <a:pt x="78" y="638"/>
                    <a:pt x="196" y="638"/>
                  </a:cubicBezTo>
                  <a:cubicBezTo>
                    <a:pt x="210" y="638"/>
                    <a:pt x="224" y="636"/>
                    <a:pt x="239" y="632"/>
                  </a:cubicBezTo>
                  <a:cubicBezTo>
                    <a:pt x="356" y="601"/>
                    <a:pt x="467" y="536"/>
                    <a:pt x="569" y="472"/>
                  </a:cubicBezTo>
                  <a:cubicBezTo>
                    <a:pt x="679" y="408"/>
                    <a:pt x="783" y="347"/>
                    <a:pt x="843" y="233"/>
                  </a:cubicBezTo>
                  <a:cubicBezTo>
                    <a:pt x="894" y="130"/>
                    <a:pt x="81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1"/>
            <p:cNvSpPr/>
            <p:nvPr/>
          </p:nvSpPr>
          <p:spPr>
            <a:xfrm>
              <a:off x="2451265" y="1957045"/>
              <a:ext cx="19880" cy="20295"/>
            </a:xfrm>
            <a:custGeom>
              <a:avLst/>
              <a:gdLst/>
              <a:ahLst/>
              <a:cxnLst/>
              <a:rect l="l" t="t" r="r" b="b"/>
              <a:pathLst>
                <a:path w="862" h="880" extrusionOk="0">
                  <a:moveTo>
                    <a:pt x="699" y="0"/>
                  </a:moveTo>
                  <a:cubicBezTo>
                    <a:pt x="685" y="0"/>
                    <a:pt x="671" y="2"/>
                    <a:pt x="656" y="7"/>
                  </a:cubicBezTo>
                  <a:cubicBezTo>
                    <a:pt x="512" y="57"/>
                    <a:pt x="413" y="209"/>
                    <a:pt x="318" y="323"/>
                  </a:cubicBezTo>
                  <a:cubicBezTo>
                    <a:pt x="219" y="441"/>
                    <a:pt x="94" y="570"/>
                    <a:pt x="37" y="711"/>
                  </a:cubicBezTo>
                  <a:cubicBezTo>
                    <a:pt x="0" y="801"/>
                    <a:pt x="63" y="880"/>
                    <a:pt x="143" y="880"/>
                  </a:cubicBezTo>
                  <a:cubicBezTo>
                    <a:pt x="164" y="880"/>
                    <a:pt x="186" y="875"/>
                    <a:pt x="208" y="863"/>
                  </a:cubicBezTo>
                  <a:cubicBezTo>
                    <a:pt x="340" y="791"/>
                    <a:pt x="459" y="650"/>
                    <a:pt x="565" y="544"/>
                  </a:cubicBezTo>
                  <a:cubicBezTo>
                    <a:pt x="672" y="433"/>
                    <a:pt x="809" y="323"/>
                    <a:pt x="842" y="175"/>
                  </a:cubicBezTo>
                  <a:cubicBezTo>
                    <a:pt x="862" y="83"/>
                    <a:pt x="786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1"/>
            <p:cNvSpPr/>
            <p:nvPr/>
          </p:nvSpPr>
          <p:spPr>
            <a:xfrm>
              <a:off x="2490725" y="1899182"/>
              <a:ext cx="27237" cy="19234"/>
            </a:xfrm>
            <a:custGeom>
              <a:avLst/>
              <a:gdLst/>
              <a:ahLst/>
              <a:cxnLst/>
              <a:rect l="l" t="t" r="r" b="b"/>
              <a:pathLst>
                <a:path w="1181" h="834" extrusionOk="0">
                  <a:moveTo>
                    <a:pt x="937" y="1"/>
                  </a:moveTo>
                  <a:cubicBezTo>
                    <a:pt x="844" y="1"/>
                    <a:pt x="738" y="70"/>
                    <a:pt x="668" y="126"/>
                  </a:cubicBezTo>
                  <a:cubicBezTo>
                    <a:pt x="505" y="258"/>
                    <a:pt x="307" y="361"/>
                    <a:pt x="147" y="498"/>
                  </a:cubicBezTo>
                  <a:cubicBezTo>
                    <a:pt x="0" y="627"/>
                    <a:pt x="85" y="833"/>
                    <a:pt x="259" y="833"/>
                  </a:cubicBezTo>
                  <a:cubicBezTo>
                    <a:pt x="274" y="833"/>
                    <a:pt x="290" y="832"/>
                    <a:pt x="307" y="828"/>
                  </a:cubicBezTo>
                  <a:cubicBezTo>
                    <a:pt x="500" y="787"/>
                    <a:pt x="714" y="646"/>
                    <a:pt x="865" y="524"/>
                  </a:cubicBezTo>
                  <a:cubicBezTo>
                    <a:pt x="987" y="426"/>
                    <a:pt x="1181" y="262"/>
                    <a:pt x="1078" y="87"/>
                  </a:cubicBezTo>
                  <a:cubicBezTo>
                    <a:pt x="1042" y="24"/>
                    <a:pt x="992" y="1"/>
                    <a:pt x="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1"/>
            <p:cNvSpPr/>
            <p:nvPr/>
          </p:nvSpPr>
          <p:spPr>
            <a:xfrm>
              <a:off x="2469461" y="1876857"/>
              <a:ext cx="26983" cy="16790"/>
            </a:xfrm>
            <a:custGeom>
              <a:avLst/>
              <a:gdLst/>
              <a:ahLst/>
              <a:cxnLst/>
              <a:rect l="l" t="t" r="r" b="b"/>
              <a:pathLst>
                <a:path w="1170" h="728" extrusionOk="0">
                  <a:moveTo>
                    <a:pt x="1051" y="1"/>
                  </a:moveTo>
                  <a:cubicBezTo>
                    <a:pt x="1045" y="1"/>
                    <a:pt x="1040" y="1"/>
                    <a:pt x="1034" y="2"/>
                  </a:cubicBezTo>
                  <a:cubicBezTo>
                    <a:pt x="711" y="59"/>
                    <a:pt x="449" y="306"/>
                    <a:pt x="156" y="439"/>
                  </a:cubicBezTo>
                  <a:cubicBezTo>
                    <a:pt x="1" y="508"/>
                    <a:pt x="49" y="728"/>
                    <a:pt x="201" y="728"/>
                  </a:cubicBezTo>
                  <a:cubicBezTo>
                    <a:pt x="217" y="728"/>
                    <a:pt x="234" y="725"/>
                    <a:pt x="251" y="720"/>
                  </a:cubicBezTo>
                  <a:cubicBezTo>
                    <a:pt x="574" y="633"/>
                    <a:pt x="993" y="500"/>
                    <a:pt x="1141" y="166"/>
                  </a:cubicBezTo>
                  <a:cubicBezTo>
                    <a:pt x="1169" y="102"/>
                    <a:pt x="1128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1"/>
            <p:cNvSpPr/>
            <p:nvPr/>
          </p:nvSpPr>
          <p:spPr>
            <a:xfrm>
              <a:off x="2444830" y="1850497"/>
              <a:ext cx="28136" cy="11877"/>
            </a:xfrm>
            <a:custGeom>
              <a:avLst/>
              <a:gdLst/>
              <a:ahLst/>
              <a:cxnLst/>
              <a:rect l="l" t="t" r="r" b="b"/>
              <a:pathLst>
                <a:path w="1220" h="515" extrusionOk="0">
                  <a:moveTo>
                    <a:pt x="943" y="1"/>
                  </a:moveTo>
                  <a:cubicBezTo>
                    <a:pt x="942" y="1"/>
                    <a:pt x="940" y="1"/>
                    <a:pt x="939" y="1"/>
                  </a:cubicBezTo>
                  <a:cubicBezTo>
                    <a:pt x="658" y="5"/>
                    <a:pt x="369" y="164"/>
                    <a:pt x="118" y="270"/>
                  </a:cubicBezTo>
                  <a:cubicBezTo>
                    <a:pt x="1" y="322"/>
                    <a:pt x="14" y="515"/>
                    <a:pt x="148" y="515"/>
                  </a:cubicBezTo>
                  <a:cubicBezTo>
                    <a:pt x="153" y="515"/>
                    <a:pt x="158" y="514"/>
                    <a:pt x="163" y="514"/>
                  </a:cubicBezTo>
                  <a:cubicBezTo>
                    <a:pt x="452" y="484"/>
                    <a:pt x="791" y="475"/>
                    <a:pt x="1049" y="339"/>
                  </a:cubicBezTo>
                  <a:cubicBezTo>
                    <a:pt x="1219" y="248"/>
                    <a:pt x="1109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1"/>
            <p:cNvSpPr/>
            <p:nvPr/>
          </p:nvSpPr>
          <p:spPr>
            <a:xfrm>
              <a:off x="2418262" y="1829879"/>
              <a:ext cx="30004" cy="9064"/>
            </a:xfrm>
            <a:custGeom>
              <a:avLst/>
              <a:gdLst/>
              <a:ahLst/>
              <a:cxnLst/>
              <a:rect l="l" t="t" r="r" b="b"/>
              <a:pathLst>
                <a:path w="1301" h="393" extrusionOk="0">
                  <a:moveTo>
                    <a:pt x="963" y="1"/>
                  </a:moveTo>
                  <a:cubicBezTo>
                    <a:pt x="845" y="1"/>
                    <a:pt x="720" y="30"/>
                    <a:pt x="608" y="43"/>
                  </a:cubicBezTo>
                  <a:cubicBezTo>
                    <a:pt x="437" y="66"/>
                    <a:pt x="270" y="97"/>
                    <a:pt x="106" y="149"/>
                  </a:cubicBezTo>
                  <a:cubicBezTo>
                    <a:pt x="0" y="180"/>
                    <a:pt x="0" y="362"/>
                    <a:pt x="118" y="374"/>
                  </a:cubicBezTo>
                  <a:cubicBezTo>
                    <a:pt x="224" y="387"/>
                    <a:pt x="329" y="393"/>
                    <a:pt x="434" y="393"/>
                  </a:cubicBezTo>
                  <a:cubicBezTo>
                    <a:pt x="510" y="393"/>
                    <a:pt x="585" y="390"/>
                    <a:pt x="662" y="385"/>
                  </a:cubicBezTo>
                  <a:cubicBezTo>
                    <a:pt x="841" y="370"/>
                    <a:pt x="1019" y="381"/>
                    <a:pt x="1175" y="294"/>
                  </a:cubicBezTo>
                  <a:cubicBezTo>
                    <a:pt x="1301" y="225"/>
                    <a:pt x="1232" y="58"/>
                    <a:pt x="1122" y="24"/>
                  </a:cubicBezTo>
                  <a:cubicBezTo>
                    <a:pt x="1071" y="7"/>
                    <a:pt x="1018" y="1"/>
                    <a:pt x="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1"/>
            <p:cNvSpPr/>
            <p:nvPr/>
          </p:nvSpPr>
          <p:spPr>
            <a:xfrm>
              <a:off x="2502971" y="1836106"/>
              <a:ext cx="24285" cy="10632"/>
            </a:xfrm>
            <a:custGeom>
              <a:avLst/>
              <a:gdLst/>
              <a:ahLst/>
              <a:cxnLst/>
              <a:rect l="l" t="t" r="r" b="b"/>
              <a:pathLst>
                <a:path w="1053" h="461" extrusionOk="0">
                  <a:moveTo>
                    <a:pt x="814" y="0"/>
                  </a:moveTo>
                  <a:cubicBezTo>
                    <a:pt x="779" y="0"/>
                    <a:pt x="745" y="5"/>
                    <a:pt x="714" y="13"/>
                  </a:cubicBezTo>
                  <a:cubicBezTo>
                    <a:pt x="616" y="39"/>
                    <a:pt x="525" y="81"/>
                    <a:pt x="425" y="111"/>
                  </a:cubicBezTo>
                  <a:cubicBezTo>
                    <a:pt x="323" y="141"/>
                    <a:pt x="213" y="164"/>
                    <a:pt x="114" y="210"/>
                  </a:cubicBezTo>
                  <a:cubicBezTo>
                    <a:pt x="11" y="260"/>
                    <a:pt x="0" y="420"/>
                    <a:pt x="125" y="446"/>
                  </a:cubicBezTo>
                  <a:cubicBezTo>
                    <a:pt x="164" y="455"/>
                    <a:pt x="228" y="460"/>
                    <a:pt x="303" y="460"/>
                  </a:cubicBezTo>
                  <a:cubicBezTo>
                    <a:pt x="591" y="460"/>
                    <a:pt x="1052" y="383"/>
                    <a:pt x="1007" y="127"/>
                  </a:cubicBezTo>
                  <a:cubicBezTo>
                    <a:pt x="991" y="31"/>
                    <a:pt x="902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1"/>
            <p:cNvSpPr/>
            <p:nvPr/>
          </p:nvSpPr>
          <p:spPr>
            <a:xfrm>
              <a:off x="2511988" y="1859791"/>
              <a:ext cx="22993" cy="12661"/>
            </a:xfrm>
            <a:custGeom>
              <a:avLst/>
              <a:gdLst/>
              <a:ahLst/>
              <a:cxnLst/>
              <a:rect l="l" t="t" r="r" b="b"/>
              <a:pathLst>
                <a:path w="997" h="549" extrusionOk="0">
                  <a:moveTo>
                    <a:pt x="764" y="0"/>
                  </a:moveTo>
                  <a:cubicBezTo>
                    <a:pt x="518" y="0"/>
                    <a:pt x="259" y="195"/>
                    <a:pt x="73" y="339"/>
                  </a:cubicBezTo>
                  <a:cubicBezTo>
                    <a:pt x="0" y="401"/>
                    <a:pt x="21" y="549"/>
                    <a:pt x="125" y="549"/>
                  </a:cubicBezTo>
                  <a:cubicBezTo>
                    <a:pt x="130" y="549"/>
                    <a:pt x="136" y="549"/>
                    <a:pt x="141" y="548"/>
                  </a:cubicBezTo>
                  <a:cubicBezTo>
                    <a:pt x="396" y="514"/>
                    <a:pt x="711" y="465"/>
                    <a:pt x="894" y="270"/>
                  </a:cubicBezTo>
                  <a:cubicBezTo>
                    <a:pt x="997" y="164"/>
                    <a:pt x="897" y="0"/>
                    <a:pt x="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1"/>
            <p:cNvSpPr/>
            <p:nvPr/>
          </p:nvSpPr>
          <p:spPr>
            <a:xfrm>
              <a:off x="1782314" y="2004024"/>
              <a:ext cx="28505" cy="33002"/>
            </a:xfrm>
            <a:custGeom>
              <a:avLst/>
              <a:gdLst/>
              <a:ahLst/>
              <a:cxnLst/>
              <a:rect l="l" t="t" r="r" b="b"/>
              <a:pathLst>
                <a:path w="1236" h="1431" extrusionOk="0">
                  <a:moveTo>
                    <a:pt x="115" y="0"/>
                  </a:moveTo>
                  <a:cubicBezTo>
                    <a:pt x="56" y="0"/>
                    <a:pt x="1" y="55"/>
                    <a:pt x="19" y="130"/>
                  </a:cubicBezTo>
                  <a:cubicBezTo>
                    <a:pt x="125" y="598"/>
                    <a:pt x="540" y="1263"/>
                    <a:pt x="1007" y="1423"/>
                  </a:cubicBezTo>
                  <a:cubicBezTo>
                    <a:pt x="1023" y="1428"/>
                    <a:pt x="1038" y="1431"/>
                    <a:pt x="1053" y="1431"/>
                  </a:cubicBezTo>
                  <a:cubicBezTo>
                    <a:pt x="1170" y="1431"/>
                    <a:pt x="1235" y="1270"/>
                    <a:pt x="1179" y="1172"/>
                  </a:cubicBezTo>
                  <a:cubicBezTo>
                    <a:pt x="1056" y="978"/>
                    <a:pt x="844" y="841"/>
                    <a:pt x="688" y="670"/>
                  </a:cubicBezTo>
                  <a:cubicBezTo>
                    <a:pt x="509" y="472"/>
                    <a:pt x="365" y="251"/>
                    <a:pt x="198" y="42"/>
                  </a:cubicBezTo>
                  <a:cubicBezTo>
                    <a:pt x="174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1"/>
            <p:cNvSpPr/>
            <p:nvPr/>
          </p:nvSpPr>
          <p:spPr>
            <a:xfrm>
              <a:off x="1808928" y="1991593"/>
              <a:ext cx="14737" cy="25207"/>
            </a:xfrm>
            <a:custGeom>
              <a:avLst/>
              <a:gdLst/>
              <a:ahLst/>
              <a:cxnLst/>
              <a:rect l="l" t="t" r="r" b="b"/>
              <a:pathLst>
                <a:path w="639" h="1093" extrusionOk="0">
                  <a:moveTo>
                    <a:pt x="94" y="0"/>
                  </a:moveTo>
                  <a:cubicBezTo>
                    <a:pt x="48" y="0"/>
                    <a:pt x="1" y="33"/>
                    <a:pt x="5" y="88"/>
                  </a:cubicBezTo>
                  <a:cubicBezTo>
                    <a:pt x="36" y="411"/>
                    <a:pt x="127" y="893"/>
                    <a:pt x="427" y="1076"/>
                  </a:cubicBezTo>
                  <a:cubicBezTo>
                    <a:pt x="446" y="1087"/>
                    <a:pt x="466" y="1092"/>
                    <a:pt x="485" y="1092"/>
                  </a:cubicBezTo>
                  <a:cubicBezTo>
                    <a:pt x="567" y="1092"/>
                    <a:pt x="638" y="996"/>
                    <a:pt x="613" y="913"/>
                  </a:cubicBezTo>
                  <a:cubicBezTo>
                    <a:pt x="572" y="772"/>
                    <a:pt x="453" y="658"/>
                    <a:pt x="381" y="528"/>
                  </a:cubicBezTo>
                  <a:cubicBezTo>
                    <a:pt x="290" y="380"/>
                    <a:pt x="222" y="225"/>
                    <a:pt x="172" y="57"/>
                  </a:cubicBezTo>
                  <a:cubicBezTo>
                    <a:pt x="161" y="18"/>
                    <a:pt x="128" y="0"/>
                    <a:pt x="9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1"/>
            <p:cNvSpPr/>
            <p:nvPr/>
          </p:nvSpPr>
          <p:spPr>
            <a:xfrm>
              <a:off x="1789579" y="1941132"/>
              <a:ext cx="9294" cy="24631"/>
            </a:xfrm>
            <a:custGeom>
              <a:avLst/>
              <a:gdLst/>
              <a:ahLst/>
              <a:cxnLst/>
              <a:rect l="l" t="t" r="r" b="b"/>
              <a:pathLst>
                <a:path w="403" h="1068" extrusionOk="0">
                  <a:moveTo>
                    <a:pt x="140" y="1"/>
                  </a:moveTo>
                  <a:cubicBezTo>
                    <a:pt x="88" y="1"/>
                    <a:pt x="38" y="30"/>
                    <a:pt x="30" y="93"/>
                  </a:cubicBezTo>
                  <a:cubicBezTo>
                    <a:pt x="0" y="405"/>
                    <a:pt x="8" y="839"/>
                    <a:pt x="285" y="1051"/>
                  </a:cubicBezTo>
                  <a:cubicBezTo>
                    <a:pt x="299" y="1062"/>
                    <a:pt x="315" y="1067"/>
                    <a:pt x="329" y="1067"/>
                  </a:cubicBezTo>
                  <a:cubicBezTo>
                    <a:pt x="363" y="1067"/>
                    <a:pt x="393" y="1038"/>
                    <a:pt x="395" y="998"/>
                  </a:cubicBezTo>
                  <a:cubicBezTo>
                    <a:pt x="403" y="865"/>
                    <a:pt x="365" y="716"/>
                    <a:pt x="343" y="588"/>
                  </a:cubicBezTo>
                  <a:cubicBezTo>
                    <a:pt x="316" y="428"/>
                    <a:pt x="278" y="276"/>
                    <a:pt x="270" y="112"/>
                  </a:cubicBezTo>
                  <a:cubicBezTo>
                    <a:pt x="266" y="41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1"/>
            <p:cNvSpPr/>
            <p:nvPr/>
          </p:nvSpPr>
          <p:spPr>
            <a:xfrm>
              <a:off x="1748873" y="1956008"/>
              <a:ext cx="13953" cy="24562"/>
            </a:xfrm>
            <a:custGeom>
              <a:avLst/>
              <a:gdLst/>
              <a:ahLst/>
              <a:cxnLst/>
              <a:rect l="l" t="t" r="r" b="b"/>
              <a:pathLst>
                <a:path w="605" h="1065" extrusionOk="0">
                  <a:moveTo>
                    <a:pt x="144" y="0"/>
                  </a:moveTo>
                  <a:cubicBezTo>
                    <a:pt x="80" y="0"/>
                    <a:pt x="14" y="58"/>
                    <a:pt x="9" y="132"/>
                  </a:cubicBezTo>
                  <a:cubicBezTo>
                    <a:pt x="1" y="311"/>
                    <a:pt x="54" y="475"/>
                    <a:pt x="119" y="642"/>
                  </a:cubicBezTo>
                  <a:cubicBezTo>
                    <a:pt x="179" y="798"/>
                    <a:pt x="233" y="950"/>
                    <a:pt x="378" y="1045"/>
                  </a:cubicBezTo>
                  <a:cubicBezTo>
                    <a:pt x="399" y="1059"/>
                    <a:pt x="422" y="1065"/>
                    <a:pt x="444" y="1065"/>
                  </a:cubicBezTo>
                  <a:cubicBezTo>
                    <a:pt x="527" y="1065"/>
                    <a:pt x="605" y="980"/>
                    <a:pt x="602" y="896"/>
                  </a:cubicBezTo>
                  <a:cubicBezTo>
                    <a:pt x="594" y="737"/>
                    <a:pt x="488" y="612"/>
                    <a:pt x="427" y="471"/>
                  </a:cubicBezTo>
                  <a:cubicBezTo>
                    <a:pt x="362" y="330"/>
                    <a:pt x="316" y="189"/>
                    <a:pt x="237" y="57"/>
                  </a:cubicBezTo>
                  <a:cubicBezTo>
                    <a:pt x="213" y="17"/>
                    <a:pt x="179" y="0"/>
                    <a:pt x="14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1"/>
            <p:cNvSpPr/>
            <p:nvPr/>
          </p:nvSpPr>
          <p:spPr>
            <a:xfrm>
              <a:off x="1753001" y="1923328"/>
              <a:ext cx="10609" cy="18473"/>
            </a:xfrm>
            <a:custGeom>
              <a:avLst/>
              <a:gdLst/>
              <a:ahLst/>
              <a:cxnLst/>
              <a:rect l="l" t="t" r="r" b="b"/>
              <a:pathLst>
                <a:path w="460" h="801" extrusionOk="0">
                  <a:moveTo>
                    <a:pt x="100" y="0"/>
                  </a:moveTo>
                  <a:cubicBezTo>
                    <a:pt x="49" y="0"/>
                    <a:pt x="0" y="43"/>
                    <a:pt x="23" y="109"/>
                  </a:cubicBezTo>
                  <a:cubicBezTo>
                    <a:pt x="65" y="230"/>
                    <a:pt x="111" y="351"/>
                    <a:pt x="153" y="470"/>
                  </a:cubicBezTo>
                  <a:cubicBezTo>
                    <a:pt x="191" y="580"/>
                    <a:pt x="218" y="690"/>
                    <a:pt x="297" y="774"/>
                  </a:cubicBezTo>
                  <a:cubicBezTo>
                    <a:pt x="315" y="792"/>
                    <a:pt x="335" y="800"/>
                    <a:pt x="356" y="800"/>
                  </a:cubicBezTo>
                  <a:cubicBezTo>
                    <a:pt x="408" y="800"/>
                    <a:pt x="459" y="751"/>
                    <a:pt x="457" y="694"/>
                  </a:cubicBezTo>
                  <a:cubicBezTo>
                    <a:pt x="453" y="584"/>
                    <a:pt x="388" y="481"/>
                    <a:pt x="339" y="382"/>
                  </a:cubicBezTo>
                  <a:cubicBezTo>
                    <a:pt x="290" y="272"/>
                    <a:pt x="237" y="162"/>
                    <a:pt x="183" y="55"/>
                  </a:cubicBezTo>
                  <a:cubicBezTo>
                    <a:pt x="165" y="17"/>
                    <a:pt x="132" y="0"/>
                    <a:pt x="10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61"/>
            <p:cNvSpPr/>
            <p:nvPr/>
          </p:nvSpPr>
          <p:spPr>
            <a:xfrm>
              <a:off x="1769007" y="1894200"/>
              <a:ext cx="11393" cy="22163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28" y="0"/>
                  </a:moveTo>
                  <a:cubicBezTo>
                    <a:pt x="64" y="0"/>
                    <a:pt x="1" y="56"/>
                    <a:pt x="22" y="140"/>
                  </a:cubicBezTo>
                  <a:cubicBezTo>
                    <a:pt x="90" y="391"/>
                    <a:pt x="131" y="687"/>
                    <a:pt x="276" y="912"/>
                  </a:cubicBezTo>
                  <a:cubicBezTo>
                    <a:pt x="298" y="946"/>
                    <a:pt x="332" y="961"/>
                    <a:pt x="367" y="961"/>
                  </a:cubicBezTo>
                  <a:cubicBezTo>
                    <a:pt x="429" y="961"/>
                    <a:pt x="494" y="912"/>
                    <a:pt x="489" y="839"/>
                  </a:cubicBezTo>
                  <a:cubicBezTo>
                    <a:pt x="470" y="577"/>
                    <a:pt x="326" y="310"/>
                    <a:pt x="227" y="71"/>
                  </a:cubicBezTo>
                  <a:cubicBezTo>
                    <a:pt x="208" y="22"/>
                    <a:pt x="168" y="0"/>
                    <a:pt x="12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1"/>
            <p:cNvSpPr/>
            <p:nvPr/>
          </p:nvSpPr>
          <p:spPr>
            <a:xfrm>
              <a:off x="1787088" y="1863043"/>
              <a:ext cx="12223" cy="30535"/>
            </a:xfrm>
            <a:custGeom>
              <a:avLst/>
              <a:gdLst/>
              <a:ahLst/>
              <a:cxnLst/>
              <a:rect l="l" t="t" r="r" b="b"/>
              <a:pathLst>
                <a:path w="530" h="1324" extrusionOk="0">
                  <a:moveTo>
                    <a:pt x="48" y="1"/>
                  </a:moveTo>
                  <a:cubicBezTo>
                    <a:pt x="24" y="1"/>
                    <a:pt x="1" y="17"/>
                    <a:pt x="5" y="46"/>
                  </a:cubicBezTo>
                  <a:cubicBezTo>
                    <a:pt x="36" y="247"/>
                    <a:pt x="63" y="452"/>
                    <a:pt x="97" y="654"/>
                  </a:cubicBezTo>
                  <a:cubicBezTo>
                    <a:pt x="128" y="844"/>
                    <a:pt x="112" y="1054"/>
                    <a:pt x="184" y="1232"/>
                  </a:cubicBezTo>
                  <a:cubicBezTo>
                    <a:pt x="206" y="1293"/>
                    <a:pt x="262" y="1323"/>
                    <a:pt x="316" y="1323"/>
                  </a:cubicBezTo>
                  <a:cubicBezTo>
                    <a:pt x="374" y="1323"/>
                    <a:pt x="431" y="1289"/>
                    <a:pt x="447" y="1221"/>
                  </a:cubicBezTo>
                  <a:cubicBezTo>
                    <a:pt x="530" y="826"/>
                    <a:pt x="298" y="338"/>
                    <a:pt x="86" y="19"/>
                  </a:cubicBezTo>
                  <a:cubicBezTo>
                    <a:pt x="77" y="6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1"/>
            <p:cNvSpPr/>
            <p:nvPr/>
          </p:nvSpPr>
          <p:spPr>
            <a:xfrm>
              <a:off x="1714925" y="1882323"/>
              <a:ext cx="13284" cy="31319"/>
            </a:xfrm>
            <a:custGeom>
              <a:avLst/>
              <a:gdLst/>
              <a:ahLst/>
              <a:cxnLst/>
              <a:rect l="l" t="t" r="r" b="b"/>
              <a:pathLst>
                <a:path w="576" h="1358" extrusionOk="0">
                  <a:moveTo>
                    <a:pt x="120" y="0"/>
                  </a:moveTo>
                  <a:cubicBezTo>
                    <a:pt x="61" y="0"/>
                    <a:pt x="1" y="41"/>
                    <a:pt x="9" y="111"/>
                  </a:cubicBezTo>
                  <a:cubicBezTo>
                    <a:pt x="47" y="514"/>
                    <a:pt x="116" y="959"/>
                    <a:pt x="340" y="1301"/>
                  </a:cubicBezTo>
                  <a:cubicBezTo>
                    <a:pt x="367" y="1341"/>
                    <a:pt x="401" y="1357"/>
                    <a:pt x="434" y="1357"/>
                  </a:cubicBezTo>
                  <a:cubicBezTo>
                    <a:pt x="506" y="1357"/>
                    <a:pt x="576" y="1280"/>
                    <a:pt x="560" y="1194"/>
                  </a:cubicBezTo>
                  <a:cubicBezTo>
                    <a:pt x="484" y="815"/>
                    <a:pt x="317" y="450"/>
                    <a:pt x="218" y="73"/>
                  </a:cubicBezTo>
                  <a:cubicBezTo>
                    <a:pt x="205" y="23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1"/>
            <p:cNvSpPr/>
            <p:nvPr/>
          </p:nvSpPr>
          <p:spPr>
            <a:xfrm>
              <a:off x="1737734" y="1874182"/>
              <a:ext cx="11739" cy="26637"/>
            </a:xfrm>
            <a:custGeom>
              <a:avLst/>
              <a:gdLst/>
              <a:ahLst/>
              <a:cxnLst/>
              <a:rect l="l" t="t" r="r" b="b"/>
              <a:pathLst>
                <a:path w="509" h="1155" extrusionOk="0">
                  <a:moveTo>
                    <a:pt x="139" y="1"/>
                  </a:moveTo>
                  <a:cubicBezTo>
                    <a:pt x="72" y="1"/>
                    <a:pt x="0" y="50"/>
                    <a:pt x="5" y="129"/>
                  </a:cubicBezTo>
                  <a:cubicBezTo>
                    <a:pt x="27" y="471"/>
                    <a:pt x="73" y="863"/>
                    <a:pt x="317" y="1126"/>
                  </a:cubicBezTo>
                  <a:cubicBezTo>
                    <a:pt x="336" y="1146"/>
                    <a:pt x="360" y="1155"/>
                    <a:pt x="385" y="1155"/>
                  </a:cubicBezTo>
                  <a:cubicBezTo>
                    <a:pt x="446" y="1155"/>
                    <a:pt x="509" y="1100"/>
                    <a:pt x="503" y="1034"/>
                  </a:cubicBezTo>
                  <a:cubicBezTo>
                    <a:pt x="484" y="711"/>
                    <a:pt x="324" y="396"/>
                    <a:pt x="248" y="84"/>
                  </a:cubicBezTo>
                  <a:cubicBezTo>
                    <a:pt x="234" y="26"/>
                    <a:pt x="188" y="1"/>
                    <a:pt x="13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1"/>
            <p:cNvSpPr/>
            <p:nvPr/>
          </p:nvSpPr>
          <p:spPr>
            <a:xfrm>
              <a:off x="1758675" y="1838596"/>
              <a:ext cx="10055" cy="20825"/>
            </a:xfrm>
            <a:custGeom>
              <a:avLst/>
              <a:gdLst/>
              <a:ahLst/>
              <a:cxnLst/>
              <a:rect l="l" t="t" r="r" b="b"/>
              <a:pathLst>
                <a:path w="436" h="903" extrusionOk="0">
                  <a:moveTo>
                    <a:pt x="145" y="1"/>
                  </a:moveTo>
                  <a:cubicBezTo>
                    <a:pt x="73" y="1"/>
                    <a:pt x="0" y="51"/>
                    <a:pt x="14" y="136"/>
                  </a:cubicBezTo>
                  <a:cubicBezTo>
                    <a:pt x="32" y="261"/>
                    <a:pt x="44" y="387"/>
                    <a:pt x="63" y="517"/>
                  </a:cubicBezTo>
                  <a:cubicBezTo>
                    <a:pt x="70" y="570"/>
                    <a:pt x="70" y="638"/>
                    <a:pt x="89" y="688"/>
                  </a:cubicBezTo>
                  <a:cubicBezTo>
                    <a:pt x="109" y="741"/>
                    <a:pt x="151" y="772"/>
                    <a:pt x="173" y="824"/>
                  </a:cubicBezTo>
                  <a:cubicBezTo>
                    <a:pt x="198" y="877"/>
                    <a:pt x="247" y="903"/>
                    <a:pt x="295" y="903"/>
                  </a:cubicBezTo>
                  <a:cubicBezTo>
                    <a:pt x="357" y="903"/>
                    <a:pt x="416" y="860"/>
                    <a:pt x="416" y="779"/>
                  </a:cubicBezTo>
                  <a:cubicBezTo>
                    <a:pt x="412" y="722"/>
                    <a:pt x="435" y="680"/>
                    <a:pt x="435" y="623"/>
                  </a:cubicBezTo>
                  <a:cubicBezTo>
                    <a:pt x="432" y="570"/>
                    <a:pt x="401" y="505"/>
                    <a:pt x="386" y="456"/>
                  </a:cubicBezTo>
                  <a:cubicBezTo>
                    <a:pt x="348" y="330"/>
                    <a:pt x="306" y="209"/>
                    <a:pt x="268" y="87"/>
                  </a:cubicBezTo>
                  <a:cubicBezTo>
                    <a:pt x="250" y="28"/>
                    <a:pt x="198" y="1"/>
                    <a:pt x="14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1"/>
            <p:cNvSpPr/>
            <p:nvPr/>
          </p:nvSpPr>
          <p:spPr>
            <a:xfrm>
              <a:off x="1716609" y="1797084"/>
              <a:ext cx="15014" cy="33787"/>
            </a:xfrm>
            <a:custGeom>
              <a:avLst/>
              <a:gdLst/>
              <a:ahLst/>
              <a:cxnLst/>
              <a:rect l="l" t="t" r="r" b="b"/>
              <a:pathLst>
                <a:path w="651" h="1465" extrusionOk="0">
                  <a:moveTo>
                    <a:pt x="475" y="1"/>
                  </a:moveTo>
                  <a:cubicBezTo>
                    <a:pt x="433" y="1"/>
                    <a:pt x="390" y="21"/>
                    <a:pt x="362" y="70"/>
                  </a:cubicBezTo>
                  <a:cubicBezTo>
                    <a:pt x="255" y="268"/>
                    <a:pt x="168" y="473"/>
                    <a:pt x="99" y="689"/>
                  </a:cubicBezTo>
                  <a:cubicBezTo>
                    <a:pt x="69" y="789"/>
                    <a:pt x="43" y="891"/>
                    <a:pt x="27" y="998"/>
                  </a:cubicBezTo>
                  <a:cubicBezTo>
                    <a:pt x="1" y="1131"/>
                    <a:pt x="24" y="1214"/>
                    <a:pt x="39" y="1351"/>
                  </a:cubicBezTo>
                  <a:cubicBezTo>
                    <a:pt x="47" y="1424"/>
                    <a:pt x="107" y="1465"/>
                    <a:pt x="166" y="1465"/>
                  </a:cubicBezTo>
                  <a:cubicBezTo>
                    <a:pt x="216" y="1465"/>
                    <a:pt x="266" y="1435"/>
                    <a:pt x="282" y="1370"/>
                  </a:cubicBezTo>
                  <a:cubicBezTo>
                    <a:pt x="301" y="1279"/>
                    <a:pt x="339" y="1195"/>
                    <a:pt x="355" y="1100"/>
                  </a:cubicBezTo>
                  <a:cubicBezTo>
                    <a:pt x="369" y="998"/>
                    <a:pt x="381" y="891"/>
                    <a:pt x="404" y="789"/>
                  </a:cubicBezTo>
                  <a:cubicBezTo>
                    <a:pt x="446" y="583"/>
                    <a:pt x="515" y="382"/>
                    <a:pt x="601" y="191"/>
                  </a:cubicBezTo>
                  <a:cubicBezTo>
                    <a:pt x="650" y="87"/>
                    <a:pt x="563" y="1"/>
                    <a:pt x="47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61"/>
            <p:cNvSpPr/>
            <p:nvPr/>
          </p:nvSpPr>
          <p:spPr>
            <a:xfrm>
              <a:off x="1761604" y="1791964"/>
              <a:ext cx="10632" cy="33394"/>
            </a:xfrm>
            <a:custGeom>
              <a:avLst/>
              <a:gdLst/>
              <a:ahLst/>
              <a:cxnLst/>
              <a:rect l="l" t="t" r="r" b="b"/>
              <a:pathLst>
                <a:path w="461" h="1448" extrusionOk="0">
                  <a:moveTo>
                    <a:pt x="204" y="0"/>
                  </a:moveTo>
                  <a:cubicBezTo>
                    <a:pt x="145" y="0"/>
                    <a:pt x="87" y="35"/>
                    <a:pt x="69" y="109"/>
                  </a:cubicBezTo>
                  <a:cubicBezTo>
                    <a:pt x="15" y="326"/>
                    <a:pt x="1" y="554"/>
                    <a:pt x="4" y="774"/>
                  </a:cubicBezTo>
                  <a:cubicBezTo>
                    <a:pt x="8" y="885"/>
                    <a:pt x="15" y="999"/>
                    <a:pt x="31" y="1105"/>
                  </a:cubicBezTo>
                  <a:cubicBezTo>
                    <a:pt x="46" y="1220"/>
                    <a:pt x="99" y="1284"/>
                    <a:pt x="149" y="1383"/>
                  </a:cubicBezTo>
                  <a:cubicBezTo>
                    <a:pt x="170" y="1427"/>
                    <a:pt x="214" y="1447"/>
                    <a:pt x="261" y="1447"/>
                  </a:cubicBezTo>
                  <a:cubicBezTo>
                    <a:pt x="329" y="1447"/>
                    <a:pt x="402" y="1404"/>
                    <a:pt x="411" y="1334"/>
                  </a:cubicBezTo>
                  <a:cubicBezTo>
                    <a:pt x="461" y="946"/>
                    <a:pt x="388" y="523"/>
                    <a:pt x="350" y="132"/>
                  </a:cubicBezTo>
                  <a:cubicBezTo>
                    <a:pt x="342" y="46"/>
                    <a:pt x="273" y="0"/>
                    <a:pt x="20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61"/>
            <p:cNvSpPr/>
            <p:nvPr/>
          </p:nvSpPr>
          <p:spPr>
            <a:xfrm>
              <a:off x="1789048" y="1762675"/>
              <a:ext cx="12408" cy="31619"/>
            </a:xfrm>
            <a:custGeom>
              <a:avLst/>
              <a:gdLst/>
              <a:ahLst/>
              <a:cxnLst/>
              <a:rect l="l" t="t" r="r" b="b"/>
              <a:pathLst>
                <a:path w="538" h="1371" extrusionOk="0">
                  <a:moveTo>
                    <a:pt x="378" y="1"/>
                  </a:moveTo>
                  <a:cubicBezTo>
                    <a:pt x="321" y="1"/>
                    <a:pt x="267" y="35"/>
                    <a:pt x="251" y="113"/>
                  </a:cubicBezTo>
                  <a:cubicBezTo>
                    <a:pt x="171" y="474"/>
                    <a:pt x="1" y="923"/>
                    <a:pt x="103" y="1291"/>
                  </a:cubicBezTo>
                  <a:cubicBezTo>
                    <a:pt x="118" y="1347"/>
                    <a:pt x="161" y="1370"/>
                    <a:pt x="207" y="1370"/>
                  </a:cubicBezTo>
                  <a:cubicBezTo>
                    <a:pt x="252" y="1370"/>
                    <a:pt x="301" y="1347"/>
                    <a:pt x="327" y="1307"/>
                  </a:cubicBezTo>
                  <a:cubicBezTo>
                    <a:pt x="525" y="1003"/>
                    <a:pt x="494" y="524"/>
                    <a:pt x="529" y="170"/>
                  </a:cubicBezTo>
                  <a:cubicBezTo>
                    <a:pt x="538" y="66"/>
                    <a:pt x="456" y="1"/>
                    <a:pt x="37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61"/>
            <p:cNvSpPr/>
            <p:nvPr/>
          </p:nvSpPr>
          <p:spPr>
            <a:xfrm>
              <a:off x="1762826" y="1743971"/>
              <a:ext cx="10332" cy="23777"/>
            </a:xfrm>
            <a:custGeom>
              <a:avLst/>
              <a:gdLst/>
              <a:ahLst/>
              <a:cxnLst/>
              <a:rect l="l" t="t" r="r" b="b"/>
              <a:pathLst>
                <a:path w="448" h="1031" extrusionOk="0">
                  <a:moveTo>
                    <a:pt x="310" y="1"/>
                  </a:moveTo>
                  <a:cubicBezTo>
                    <a:pt x="258" y="1"/>
                    <a:pt x="204" y="30"/>
                    <a:pt x="183" y="95"/>
                  </a:cubicBezTo>
                  <a:cubicBezTo>
                    <a:pt x="137" y="240"/>
                    <a:pt x="76" y="384"/>
                    <a:pt x="39" y="528"/>
                  </a:cubicBezTo>
                  <a:cubicBezTo>
                    <a:pt x="1" y="662"/>
                    <a:pt x="4" y="814"/>
                    <a:pt x="12" y="955"/>
                  </a:cubicBezTo>
                  <a:cubicBezTo>
                    <a:pt x="14" y="1004"/>
                    <a:pt x="52" y="1031"/>
                    <a:pt x="92" y="1031"/>
                  </a:cubicBezTo>
                  <a:cubicBezTo>
                    <a:pt x="122" y="1031"/>
                    <a:pt x="154" y="1016"/>
                    <a:pt x="171" y="985"/>
                  </a:cubicBezTo>
                  <a:cubicBezTo>
                    <a:pt x="244" y="867"/>
                    <a:pt x="320" y="730"/>
                    <a:pt x="350" y="597"/>
                  </a:cubicBezTo>
                  <a:cubicBezTo>
                    <a:pt x="385" y="449"/>
                    <a:pt x="404" y="297"/>
                    <a:pt x="430" y="149"/>
                  </a:cubicBezTo>
                  <a:cubicBezTo>
                    <a:pt x="448" y="55"/>
                    <a:pt x="380" y="1"/>
                    <a:pt x="31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61"/>
            <p:cNvSpPr/>
            <p:nvPr/>
          </p:nvSpPr>
          <p:spPr>
            <a:xfrm>
              <a:off x="1731161" y="1727804"/>
              <a:ext cx="15014" cy="33164"/>
            </a:xfrm>
            <a:custGeom>
              <a:avLst/>
              <a:gdLst/>
              <a:ahLst/>
              <a:cxnLst/>
              <a:rect l="l" t="t" r="r" b="b"/>
              <a:pathLst>
                <a:path w="651" h="1438" extrusionOk="0">
                  <a:moveTo>
                    <a:pt x="557" y="1"/>
                  </a:moveTo>
                  <a:cubicBezTo>
                    <a:pt x="524" y="1"/>
                    <a:pt x="491" y="20"/>
                    <a:pt x="480" y="62"/>
                  </a:cubicBezTo>
                  <a:cubicBezTo>
                    <a:pt x="431" y="291"/>
                    <a:pt x="332" y="511"/>
                    <a:pt x="240" y="720"/>
                  </a:cubicBezTo>
                  <a:cubicBezTo>
                    <a:pt x="157" y="914"/>
                    <a:pt x="47" y="1093"/>
                    <a:pt x="9" y="1302"/>
                  </a:cubicBezTo>
                  <a:cubicBezTo>
                    <a:pt x="0" y="1366"/>
                    <a:pt x="59" y="1437"/>
                    <a:pt x="123" y="1437"/>
                  </a:cubicBezTo>
                  <a:cubicBezTo>
                    <a:pt x="142" y="1437"/>
                    <a:pt x="162" y="1431"/>
                    <a:pt x="180" y="1416"/>
                  </a:cubicBezTo>
                  <a:cubicBezTo>
                    <a:pt x="549" y="1104"/>
                    <a:pt x="594" y="545"/>
                    <a:pt x="644" y="97"/>
                  </a:cubicBezTo>
                  <a:cubicBezTo>
                    <a:pt x="650" y="37"/>
                    <a:pt x="603" y="1"/>
                    <a:pt x="55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61"/>
            <p:cNvSpPr/>
            <p:nvPr/>
          </p:nvSpPr>
          <p:spPr>
            <a:xfrm>
              <a:off x="1767646" y="1679488"/>
              <a:ext cx="13353" cy="32726"/>
            </a:xfrm>
            <a:custGeom>
              <a:avLst/>
              <a:gdLst/>
              <a:ahLst/>
              <a:cxnLst/>
              <a:rect l="l" t="t" r="r" b="b"/>
              <a:pathLst>
                <a:path w="579" h="1419" extrusionOk="0">
                  <a:moveTo>
                    <a:pt x="463" y="0"/>
                  </a:moveTo>
                  <a:cubicBezTo>
                    <a:pt x="424" y="0"/>
                    <a:pt x="386" y="23"/>
                    <a:pt x="373" y="71"/>
                  </a:cubicBezTo>
                  <a:cubicBezTo>
                    <a:pt x="324" y="294"/>
                    <a:pt x="255" y="511"/>
                    <a:pt x="183" y="728"/>
                  </a:cubicBezTo>
                  <a:cubicBezTo>
                    <a:pt x="115" y="926"/>
                    <a:pt x="1" y="1097"/>
                    <a:pt x="23" y="1313"/>
                  </a:cubicBezTo>
                  <a:cubicBezTo>
                    <a:pt x="32" y="1377"/>
                    <a:pt x="81" y="1419"/>
                    <a:pt x="136" y="1419"/>
                  </a:cubicBezTo>
                  <a:cubicBezTo>
                    <a:pt x="157" y="1419"/>
                    <a:pt x="178" y="1413"/>
                    <a:pt x="199" y="1401"/>
                  </a:cubicBezTo>
                  <a:cubicBezTo>
                    <a:pt x="408" y="1280"/>
                    <a:pt x="457" y="1040"/>
                    <a:pt x="514" y="819"/>
                  </a:cubicBezTo>
                  <a:cubicBezTo>
                    <a:pt x="575" y="580"/>
                    <a:pt x="578" y="332"/>
                    <a:pt x="555" y="85"/>
                  </a:cubicBezTo>
                  <a:cubicBezTo>
                    <a:pt x="551" y="30"/>
                    <a:pt x="507" y="0"/>
                    <a:pt x="463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61"/>
            <p:cNvSpPr/>
            <p:nvPr/>
          </p:nvSpPr>
          <p:spPr>
            <a:xfrm>
              <a:off x="1792992" y="1707186"/>
              <a:ext cx="6596" cy="23478"/>
            </a:xfrm>
            <a:custGeom>
              <a:avLst/>
              <a:gdLst/>
              <a:ahLst/>
              <a:cxnLst/>
              <a:rect l="l" t="t" r="r" b="b"/>
              <a:pathLst>
                <a:path w="286" h="1018" extrusionOk="0">
                  <a:moveTo>
                    <a:pt x="172" y="1"/>
                  </a:moveTo>
                  <a:cubicBezTo>
                    <a:pt x="132" y="1"/>
                    <a:pt x="93" y="23"/>
                    <a:pt x="88" y="70"/>
                  </a:cubicBezTo>
                  <a:cubicBezTo>
                    <a:pt x="69" y="219"/>
                    <a:pt x="42" y="363"/>
                    <a:pt x="35" y="512"/>
                  </a:cubicBezTo>
                  <a:cubicBezTo>
                    <a:pt x="23" y="653"/>
                    <a:pt x="0" y="816"/>
                    <a:pt x="42" y="953"/>
                  </a:cubicBezTo>
                  <a:cubicBezTo>
                    <a:pt x="57" y="994"/>
                    <a:pt x="99" y="1017"/>
                    <a:pt x="140" y="1017"/>
                  </a:cubicBezTo>
                  <a:cubicBezTo>
                    <a:pt x="175" y="1017"/>
                    <a:pt x="209" y="1000"/>
                    <a:pt x="225" y="964"/>
                  </a:cubicBezTo>
                  <a:cubicBezTo>
                    <a:pt x="278" y="839"/>
                    <a:pt x="270" y="695"/>
                    <a:pt x="278" y="558"/>
                  </a:cubicBezTo>
                  <a:cubicBezTo>
                    <a:pt x="286" y="402"/>
                    <a:pt x="274" y="246"/>
                    <a:pt x="267" y="86"/>
                  </a:cubicBezTo>
                  <a:cubicBezTo>
                    <a:pt x="267" y="31"/>
                    <a:pt x="219" y="1"/>
                    <a:pt x="17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1"/>
            <p:cNvSpPr/>
            <p:nvPr/>
          </p:nvSpPr>
          <p:spPr>
            <a:xfrm>
              <a:off x="1812895" y="1711568"/>
              <a:ext cx="9663" cy="24400"/>
            </a:xfrm>
            <a:custGeom>
              <a:avLst/>
              <a:gdLst/>
              <a:ahLst/>
              <a:cxnLst/>
              <a:rect l="l" t="t" r="r" b="b"/>
              <a:pathLst>
                <a:path w="419" h="1058" extrusionOk="0">
                  <a:moveTo>
                    <a:pt x="178" y="0"/>
                  </a:moveTo>
                  <a:cubicBezTo>
                    <a:pt x="136" y="0"/>
                    <a:pt x="90" y="33"/>
                    <a:pt x="88" y="82"/>
                  </a:cubicBezTo>
                  <a:cubicBezTo>
                    <a:pt x="84" y="375"/>
                    <a:pt x="0" y="710"/>
                    <a:pt x="99" y="991"/>
                  </a:cubicBezTo>
                  <a:cubicBezTo>
                    <a:pt x="114" y="1034"/>
                    <a:pt x="154" y="1057"/>
                    <a:pt x="194" y="1057"/>
                  </a:cubicBezTo>
                  <a:cubicBezTo>
                    <a:pt x="228" y="1057"/>
                    <a:pt x="261" y="1041"/>
                    <a:pt x="278" y="1006"/>
                  </a:cubicBezTo>
                  <a:cubicBezTo>
                    <a:pt x="418" y="710"/>
                    <a:pt x="316" y="352"/>
                    <a:pt x="244" y="52"/>
                  </a:cubicBezTo>
                  <a:cubicBezTo>
                    <a:pt x="235" y="16"/>
                    <a:pt x="207" y="0"/>
                    <a:pt x="1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61"/>
            <p:cNvSpPr/>
            <p:nvPr/>
          </p:nvSpPr>
          <p:spPr>
            <a:xfrm>
              <a:off x="1818983" y="1657441"/>
              <a:ext cx="10678" cy="27929"/>
            </a:xfrm>
            <a:custGeom>
              <a:avLst/>
              <a:gdLst/>
              <a:ahLst/>
              <a:cxnLst/>
              <a:rect l="l" t="t" r="r" b="b"/>
              <a:pathLst>
                <a:path w="463" h="1211" extrusionOk="0">
                  <a:moveTo>
                    <a:pt x="151" y="1"/>
                  </a:moveTo>
                  <a:cubicBezTo>
                    <a:pt x="86" y="1"/>
                    <a:pt x="23" y="57"/>
                    <a:pt x="45" y="144"/>
                  </a:cubicBezTo>
                  <a:cubicBezTo>
                    <a:pt x="117" y="475"/>
                    <a:pt x="14" y="790"/>
                    <a:pt x="3" y="1118"/>
                  </a:cubicBezTo>
                  <a:cubicBezTo>
                    <a:pt x="0" y="1178"/>
                    <a:pt x="50" y="1211"/>
                    <a:pt x="102" y="1211"/>
                  </a:cubicBezTo>
                  <a:cubicBezTo>
                    <a:pt x="131" y="1211"/>
                    <a:pt x="161" y="1200"/>
                    <a:pt x="182" y="1178"/>
                  </a:cubicBezTo>
                  <a:cubicBezTo>
                    <a:pt x="463" y="881"/>
                    <a:pt x="398" y="414"/>
                    <a:pt x="254" y="72"/>
                  </a:cubicBezTo>
                  <a:cubicBezTo>
                    <a:pt x="232" y="23"/>
                    <a:pt x="191" y="1"/>
                    <a:pt x="15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61"/>
            <p:cNvSpPr/>
            <p:nvPr/>
          </p:nvSpPr>
          <p:spPr>
            <a:xfrm>
              <a:off x="1792369" y="1654788"/>
              <a:ext cx="9294" cy="21656"/>
            </a:xfrm>
            <a:custGeom>
              <a:avLst/>
              <a:gdLst/>
              <a:ahLst/>
              <a:cxnLst/>
              <a:rect l="l" t="t" r="r" b="b"/>
              <a:pathLst>
                <a:path w="403" h="939" extrusionOk="0">
                  <a:moveTo>
                    <a:pt x="298" y="0"/>
                  </a:moveTo>
                  <a:cubicBezTo>
                    <a:pt x="271" y="0"/>
                    <a:pt x="245" y="14"/>
                    <a:pt x="232" y="47"/>
                  </a:cubicBezTo>
                  <a:cubicBezTo>
                    <a:pt x="145" y="278"/>
                    <a:pt x="1" y="612"/>
                    <a:pt x="81" y="863"/>
                  </a:cubicBezTo>
                  <a:cubicBezTo>
                    <a:pt x="98" y="911"/>
                    <a:pt x="148" y="939"/>
                    <a:pt x="197" y="939"/>
                  </a:cubicBezTo>
                  <a:cubicBezTo>
                    <a:pt x="237" y="939"/>
                    <a:pt x="276" y="920"/>
                    <a:pt x="294" y="879"/>
                  </a:cubicBezTo>
                  <a:cubicBezTo>
                    <a:pt x="339" y="761"/>
                    <a:pt x="336" y="631"/>
                    <a:pt x="343" y="506"/>
                  </a:cubicBezTo>
                  <a:cubicBezTo>
                    <a:pt x="350" y="370"/>
                    <a:pt x="366" y="236"/>
                    <a:pt x="392" y="103"/>
                  </a:cubicBezTo>
                  <a:cubicBezTo>
                    <a:pt x="402" y="45"/>
                    <a:pt x="348" y="0"/>
                    <a:pt x="29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61"/>
            <p:cNvSpPr/>
            <p:nvPr/>
          </p:nvSpPr>
          <p:spPr>
            <a:xfrm>
              <a:off x="1851202" y="1656103"/>
              <a:ext cx="14599" cy="30189"/>
            </a:xfrm>
            <a:custGeom>
              <a:avLst/>
              <a:gdLst/>
              <a:ahLst/>
              <a:cxnLst/>
              <a:rect l="l" t="t" r="r" b="b"/>
              <a:pathLst>
                <a:path w="633" h="1309" extrusionOk="0">
                  <a:moveTo>
                    <a:pt x="139" y="1"/>
                  </a:moveTo>
                  <a:cubicBezTo>
                    <a:pt x="69" y="1"/>
                    <a:pt x="0" y="63"/>
                    <a:pt x="24" y="157"/>
                  </a:cubicBezTo>
                  <a:cubicBezTo>
                    <a:pt x="103" y="499"/>
                    <a:pt x="157" y="971"/>
                    <a:pt x="381" y="1252"/>
                  </a:cubicBezTo>
                  <a:cubicBezTo>
                    <a:pt x="411" y="1291"/>
                    <a:pt x="450" y="1308"/>
                    <a:pt x="489" y="1308"/>
                  </a:cubicBezTo>
                  <a:cubicBezTo>
                    <a:pt x="557" y="1308"/>
                    <a:pt x="622" y="1256"/>
                    <a:pt x="624" y="1171"/>
                  </a:cubicBezTo>
                  <a:cubicBezTo>
                    <a:pt x="632" y="811"/>
                    <a:pt x="396" y="400"/>
                    <a:pt x="252" y="81"/>
                  </a:cubicBezTo>
                  <a:cubicBezTo>
                    <a:pt x="228" y="25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61"/>
            <p:cNvSpPr/>
            <p:nvPr/>
          </p:nvSpPr>
          <p:spPr>
            <a:xfrm>
              <a:off x="1868452" y="1645540"/>
              <a:ext cx="12085" cy="22763"/>
            </a:xfrm>
            <a:custGeom>
              <a:avLst/>
              <a:gdLst/>
              <a:ahLst/>
              <a:cxnLst/>
              <a:rect l="l" t="t" r="r" b="b"/>
              <a:pathLst>
                <a:path w="524" h="987" extrusionOk="0">
                  <a:moveTo>
                    <a:pt x="117" y="0"/>
                  </a:moveTo>
                  <a:cubicBezTo>
                    <a:pt x="58" y="0"/>
                    <a:pt x="0" y="52"/>
                    <a:pt x="17" y="132"/>
                  </a:cubicBezTo>
                  <a:cubicBezTo>
                    <a:pt x="48" y="280"/>
                    <a:pt x="78" y="428"/>
                    <a:pt x="113" y="576"/>
                  </a:cubicBezTo>
                  <a:cubicBezTo>
                    <a:pt x="143" y="717"/>
                    <a:pt x="162" y="846"/>
                    <a:pt x="264" y="949"/>
                  </a:cubicBezTo>
                  <a:cubicBezTo>
                    <a:pt x="290" y="975"/>
                    <a:pt x="323" y="986"/>
                    <a:pt x="357" y="986"/>
                  </a:cubicBezTo>
                  <a:cubicBezTo>
                    <a:pt x="425" y="986"/>
                    <a:pt x="494" y="941"/>
                    <a:pt x="504" y="873"/>
                  </a:cubicBezTo>
                  <a:cubicBezTo>
                    <a:pt x="523" y="725"/>
                    <a:pt x="462" y="611"/>
                    <a:pt x="401" y="478"/>
                  </a:cubicBezTo>
                  <a:cubicBezTo>
                    <a:pt x="341" y="341"/>
                    <a:pt x="276" y="204"/>
                    <a:pt x="211" y="67"/>
                  </a:cubicBezTo>
                  <a:cubicBezTo>
                    <a:pt x="191" y="20"/>
                    <a:pt x="153" y="0"/>
                    <a:pt x="11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61"/>
            <p:cNvSpPr/>
            <p:nvPr/>
          </p:nvSpPr>
          <p:spPr>
            <a:xfrm>
              <a:off x="1846981" y="1596348"/>
              <a:ext cx="15475" cy="27260"/>
            </a:xfrm>
            <a:custGeom>
              <a:avLst/>
              <a:gdLst/>
              <a:ahLst/>
              <a:cxnLst/>
              <a:rect l="l" t="t" r="r" b="b"/>
              <a:pathLst>
                <a:path w="671" h="1182" extrusionOk="0">
                  <a:moveTo>
                    <a:pt x="161" y="1"/>
                  </a:moveTo>
                  <a:cubicBezTo>
                    <a:pt x="84" y="1"/>
                    <a:pt x="1" y="71"/>
                    <a:pt x="40" y="154"/>
                  </a:cubicBezTo>
                  <a:cubicBezTo>
                    <a:pt x="112" y="299"/>
                    <a:pt x="146" y="463"/>
                    <a:pt x="172" y="619"/>
                  </a:cubicBezTo>
                  <a:cubicBezTo>
                    <a:pt x="203" y="778"/>
                    <a:pt x="184" y="949"/>
                    <a:pt x="252" y="1093"/>
                  </a:cubicBezTo>
                  <a:cubicBezTo>
                    <a:pt x="278" y="1148"/>
                    <a:pt x="333" y="1182"/>
                    <a:pt x="387" y="1182"/>
                  </a:cubicBezTo>
                  <a:cubicBezTo>
                    <a:pt x="431" y="1182"/>
                    <a:pt x="474" y="1160"/>
                    <a:pt x="500" y="1109"/>
                  </a:cubicBezTo>
                  <a:cubicBezTo>
                    <a:pt x="670" y="774"/>
                    <a:pt x="423" y="337"/>
                    <a:pt x="252" y="52"/>
                  </a:cubicBezTo>
                  <a:cubicBezTo>
                    <a:pt x="232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61"/>
            <p:cNvSpPr/>
            <p:nvPr/>
          </p:nvSpPr>
          <p:spPr>
            <a:xfrm>
              <a:off x="1821543" y="1612192"/>
              <a:ext cx="9963" cy="25738"/>
            </a:xfrm>
            <a:custGeom>
              <a:avLst/>
              <a:gdLst/>
              <a:ahLst/>
              <a:cxnLst/>
              <a:rect l="l" t="t" r="r" b="b"/>
              <a:pathLst>
                <a:path w="432" h="1116" extrusionOk="0">
                  <a:moveTo>
                    <a:pt x="138" y="0"/>
                  </a:moveTo>
                  <a:cubicBezTo>
                    <a:pt x="80" y="0"/>
                    <a:pt x="25" y="49"/>
                    <a:pt x="43" y="125"/>
                  </a:cubicBezTo>
                  <a:cubicBezTo>
                    <a:pt x="78" y="262"/>
                    <a:pt x="93" y="411"/>
                    <a:pt x="82" y="551"/>
                  </a:cubicBezTo>
                  <a:cubicBezTo>
                    <a:pt x="71" y="688"/>
                    <a:pt x="20" y="817"/>
                    <a:pt x="6" y="950"/>
                  </a:cubicBezTo>
                  <a:cubicBezTo>
                    <a:pt x="0" y="1031"/>
                    <a:pt x="74" y="1115"/>
                    <a:pt x="148" y="1115"/>
                  </a:cubicBezTo>
                  <a:cubicBezTo>
                    <a:pt x="179" y="1115"/>
                    <a:pt x="209" y="1100"/>
                    <a:pt x="234" y="1064"/>
                  </a:cubicBezTo>
                  <a:cubicBezTo>
                    <a:pt x="431" y="779"/>
                    <a:pt x="375" y="365"/>
                    <a:pt x="234" y="64"/>
                  </a:cubicBezTo>
                  <a:cubicBezTo>
                    <a:pt x="213" y="20"/>
                    <a:pt x="175" y="0"/>
                    <a:pt x="13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61"/>
            <p:cNvSpPr/>
            <p:nvPr/>
          </p:nvSpPr>
          <p:spPr>
            <a:xfrm>
              <a:off x="1796405" y="1608064"/>
              <a:ext cx="9502" cy="22025"/>
            </a:xfrm>
            <a:custGeom>
              <a:avLst/>
              <a:gdLst/>
              <a:ahLst/>
              <a:cxnLst/>
              <a:rect l="l" t="t" r="r" b="b"/>
              <a:pathLst>
                <a:path w="412" h="955" extrusionOk="0">
                  <a:moveTo>
                    <a:pt x="167" y="1"/>
                  </a:moveTo>
                  <a:cubicBezTo>
                    <a:pt x="102" y="1"/>
                    <a:pt x="35" y="57"/>
                    <a:pt x="66" y="129"/>
                  </a:cubicBezTo>
                  <a:cubicBezTo>
                    <a:pt x="115" y="243"/>
                    <a:pt x="130" y="380"/>
                    <a:pt x="107" y="502"/>
                  </a:cubicBezTo>
                  <a:cubicBezTo>
                    <a:pt x="80" y="631"/>
                    <a:pt x="1" y="718"/>
                    <a:pt x="35" y="852"/>
                  </a:cubicBezTo>
                  <a:cubicBezTo>
                    <a:pt x="47" y="913"/>
                    <a:pt x="114" y="954"/>
                    <a:pt x="175" y="954"/>
                  </a:cubicBezTo>
                  <a:cubicBezTo>
                    <a:pt x="189" y="954"/>
                    <a:pt x="204" y="952"/>
                    <a:pt x="217" y="947"/>
                  </a:cubicBezTo>
                  <a:cubicBezTo>
                    <a:pt x="392" y="878"/>
                    <a:pt x="412" y="673"/>
                    <a:pt x="408" y="506"/>
                  </a:cubicBezTo>
                  <a:cubicBezTo>
                    <a:pt x="403" y="331"/>
                    <a:pt x="343" y="187"/>
                    <a:pt x="248" y="42"/>
                  </a:cubicBezTo>
                  <a:cubicBezTo>
                    <a:pt x="229" y="13"/>
                    <a:pt x="198" y="1"/>
                    <a:pt x="16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61"/>
            <p:cNvSpPr/>
            <p:nvPr/>
          </p:nvSpPr>
          <p:spPr>
            <a:xfrm>
              <a:off x="1817438" y="1560716"/>
              <a:ext cx="10909" cy="23824"/>
            </a:xfrm>
            <a:custGeom>
              <a:avLst/>
              <a:gdLst/>
              <a:ahLst/>
              <a:cxnLst/>
              <a:rect l="l" t="t" r="r" b="b"/>
              <a:pathLst>
                <a:path w="473" h="1033" extrusionOk="0">
                  <a:moveTo>
                    <a:pt x="112" y="0"/>
                  </a:moveTo>
                  <a:cubicBezTo>
                    <a:pt x="57" y="0"/>
                    <a:pt x="0" y="43"/>
                    <a:pt x="5" y="106"/>
                  </a:cubicBezTo>
                  <a:cubicBezTo>
                    <a:pt x="21" y="248"/>
                    <a:pt x="39" y="388"/>
                    <a:pt x="39" y="529"/>
                  </a:cubicBezTo>
                  <a:cubicBezTo>
                    <a:pt x="39" y="666"/>
                    <a:pt x="5" y="806"/>
                    <a:pt x="62" y="939"/>
                  </a:cubicBezTo>
                  <a:cubicBezTo>
                    <a:pt x="83" y="992"/>
                    <a:pt x="143" y="1033"/>
                    <a:pt x="200" y="1033"/>
                  </a:cubicBezTo>
                  <a:cubicBezTo>
                    <a:pt x="233" y="1033"/>
                    <a:pt x="266" y="1019"/>
                    <a:pt x="290" y="985"/>
                  </a:cubicBezTo>
                  <a:cubicBezTo>
                    <a:pt x="472" y="727"/>
                    <a:pt x="340" y="297"/>
                    <a:pt x="191" y="46"/>
                  </a:cubicBezTo>
                  <a:cubicBezTo>
                    <a:pt x="173" y="14"/>
                    <a:pt x="143" y="0"/>
                    <a:pt x="11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61"/>
            <p:cNvSpPr/>
            <p:nvPr/>
          </p:nvSpPr>
          <p:spPr>
            <a:xfrm>
              <a:off x="1877262" y="1566528"/>
              <a:ext cx="24792" cy="25392"/>
            </a:xfrm>
            <a:custGeom>
              <a:avLst/>
              <a:gdLst/>
              <a:ahLst/>
              <a:cxnLst/>
              <a:rect l="l" t="t" r="r" b="b"/>
              <a:pathLst>
                <a:path w="1075" h="1101" extrusionOk="0">
                  <a:moveTo>
                    <a:pt x="124" y="1"/>
                  </a:moveTo>
                  <a:cubicBezTo>
                    <a:pt x="59" y="1"/>
                    <a:pt x="0" y="57"/>
                    <a:pt x="23" y="136"/>
                  </a:cubicBezTo>
                  <a:cubicBezTo>
                    <a:pt x="87" y="341"/>
                    <a:pt x="213" y="531"/>
                    <a:pt x="354" y="695"/>
                  </a:cubicBezTo>
                  <a:cubicBezTo>
                    <a:pt x="487" y="854"/>
                    <a:pt x="620" y="1033"/>
                    <a:pt x="821" y="1094"/>
                  </a:cubicBezTo>
                  <a:cubicBezTo>
                    <a:pt x="834" y="1098"/>
                    <a:pt x="847" y="1100"/>
                    <a:pt x="861" y="1100"/>
                  </a:cubicBezTo>
                  <a:cubicBezTo>
                    <a:pt x="970" y="1100"/>
                    <a:pt x="1074" y="971"/>
                    <a:pt x="1026" y="866"/>
                  </a:cubicBezTo>
                  <a:cubicBezTo>
                    <a:pt x="947" y="687"/>
                    <a:pt x="784" y="577"/>
                    <a:pt x="643" y="440"/>
                  </a:cubicBezTo>
                  <a:cubicBezTo>
                    <a:pt x="498" y="299"/>
                    <a:pt x="354" y="143"/>
                    <a:pt x="190" y="22"/>
                  </a:cubicBezTo>
                  <a:cubicBezTo>
                    <a:pt x="170" y="7"/>
                    <a:pt x="147" y="1"/>
                    <a:pt x="12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61"/>
            <p:cNvSpPr/>
            <p:nvPr/>
          </p:nvSpPr>
          <p:spPr>
            <a:xfrm>
              <a:off x="1870920" y="1609563"/>
              <a:ext cx="20134" cy="26176"/>
            </a:xfrm>
            <a:custGeom>
              <a:avLst/>
              <a:gdLst/>
              <a:ahLst/>
              <a:cxnLst/>
              <a:rect l="l" t="t" r="r" b="b"/>
              <a:pathLst>
                <a:path w="873" h="1135" extrusionOk="0">
                  <a:moveTo>
                    <a:pt x="129" y="1"/>
                  </a:moveTo>
                  <a:cubicBezTo>
                    <a:pt x="62" y="1"/>
                    <a:pt x="0" y="78"/>
                    <a:pt x="47" y="148"/>
                  </a:cubicBezTo>
                  <a:cubicBezTo>
                    <a:pt x="153" y="311"/>
                    <a:pt x="256" y="479"/>
                    <a:pt x="355" y="650"/>
                  </a:cubicBezTo>
                  <a:cubicBezTo>
                    <a:pt x="443" y="806"/>
                    <a:pt x="511" y="981"/>
                    <a:pt x="648" y="1102"/>
                  </a:cubicBezTo>
                  <a:cubicBezTo>
                    <a:pt x="671" y="1125"/>
                    <a:pt x="700" y="1134"/>
                    <a:pt x="730" y="1134"/>
                  </a:cubicBezTo>
                  <a:cubicBezTo>
                    <a:pt x="801" y="1134"/>
                    <a:pt x="873" y="1077"/>
                    <a:pt x="864" y="999"/>
                  </a:cubicBezTo>
                  <a:cubicBezTo>
                    <a:pt x="827" y="616"/>
                    <a:pt x="462" y="266"/>
                    <a:pt x="188" y="23"/>
                  </a:cubicBezTo>
                  <a:cubicBezTo>
                    <a:pt x="170" y="7"/>
                    <a:pt x="149" y="1"/>
                    <a:pt x="12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61"/>
            <p:cNvSpPr/>
            <p:nvPr/>
          </p:nvSpPr>
          <p:spPr>
            <a:xfrm>
              <a:off x="1914462" y="1657348"/>
              <a:ext cx="22371" cy="17458"/>
            </a:xfrm>
            <a:custGeom>
              <a:avLst/>
              <a:gdLst/>
              <a:ahLst/>
              <a:cxnLst/>
              <a:rect l="l" t="t" r="r" b="b"/>
              <a:pathLst>
                <a:path w="970" h="757" extrusionOk="0">
                  <a:moveTo>
                    <a:pt x="115" y="0"/>
                  </a:moveTo>
                  <a:cubicBezTo>
                    <a:pt x="47" y="0"/>
                    <a:pt x="0" y="107"/>
                    <a:pt x="60" y="164"/>
                  </a:cubicBezTo>
                  <a:cubicBezTo>
                    <a:pt x="174" y="270"/>
                    <a:pt x="288" y="380"/>
                    <a:pt x="406" y="483"/>
                  </a:cubicBezTo>
                  <a:cubicBezTo>
                    <a:pt x="513" y="578"/>
                    <a:pt x="627" y="696"/>
                    <a:pt x="759" y="749"/>
                  </a:cubicBezTo>
                  <a:cubicBezTo>
                    <a:pt x="774" y="754"/>
                    <a:pt x="789" y="757"/>
                    <a:pt x="804" y="757"/>
                  </a:cubicBezTo>
                  <a:cubicBezTo>
                    <a:pt x="892" y="757"/>
                    <a:pt x="970" y="666"/>
                    <a:pt x="908" y="578"/>
                  </a:cubicBezTo>
                  <a:cubicBezTo>
                    <a:pt x="820" y="448"/>
                    <a:pt x="672" y="361"/>
                    <a:pt x="550" y="273"/>
                  </a:cubicBezTo>
                  <a:cubicBezTo>
                    <a:pt x="422" y="187"/>
                    <a:pt x="288" y="103"/>
                    <a:pt x="159" y="15"/>
                  </a:cubicBezTo>
                  <a:cubicBezTo>
                    <a:pt x="144" y="5"/>
                    <a:pt x="129" y="0"/>
                    <a:pt x="1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61"/>
            <p:cNvSpPr/>
            <p:nvPr/>
          </p:nvSpPr>
          <p:spPr>
            <a:xfrm>
              <a:off x="1934642" y="1635554"/>
              <a:ext cx="20549" cy="16213"/>
            </a:xfrm>
            <a:custGeom>
              <a:avLst/>
              <a:gdLst/>
              <a:ahLst/>
              <a:cxnLst/>
              <a:rect l="l" t="t" r="r" b="b"/>
              <a:pathLst>
                <a:path w="891" h="703" extrusionOk="0">
                  <a:moveTo>
                    <a:pt x="155" y="1"/>
                  </a:moveTo>
                  <a:cubicBezTo>
                    <a:pt x="71" y="1"/>
                    <a:pt x="0" y="114"/>
                    <a:pt x="82" y="181"/>
                  </a:cubicBezTo>
                  <a:cubicBezTo>
                    <a:pt x="189" y="265"/>
                    <a:pt x="276" y="379"/>
                    <a:pt x="375" y="474"/>
                  </a:cubicBezTo>
                  <a:cubicBezTo>
                    <a:pt x="463" y="565"/>
                    <a:pt x="554" y="690"/>
                    <a:pt x="691" y="702"/>
                  </a:cubicBezTo>
                  <a:cubicBezTo>
                    <a:pt x="695" y="702"/>
                    <a:pt x="699" y="702"/>
                    <a:pt x="704" y="702"/>
                  </a:cubicBezTo>
                  <a:cubicBezTo>
                    <a:pt x="804" y="702"/>
                    <a:pt x="891" y="620"/>
                    <a:pt x="858" y="511"/>
                  </a:cubicBezTo>
                  <a:cubicBezTo>
                    <a:pt x="816" y="382"/>
                    <a:pt x="691" y="321"/>
                    <a:pt x="580" y="253"/>
                  </a:cubicBezTo>
                  <a:cubicBezTo>
                    <a:pt x="463" y="177"/>
                    <a:pt x="329" y="112"/>
                    <a:pt x="219" y="25"/>
                  </a:cubicBezTo>
                  <a:cubicBezTo>
                    <a:pt x="198" y="8"/>
                    <a:pt x="176" y="1"/>
                    <a:pt x="1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1"/>
            <p:cNvSpPr/>
            <p:nvPr/>
          </p:nvSpPr>
          <p:spPr>
            <a:xfrm>
              <a:off x="1970804" y="1655988"/>
              <a:ext cx="15890" cy="17643"/>
            </a:xfrm>
            <a:custGeom>
              <a:avLst/>
              <a:gdLst/>
              <a:ahLst/>
              <a:cxnLst/>
              <a:rect l="l" t="t" r="r" b="b"/>
              <a:pathLst>
                <a:path w="689" h="765" extrusionOk="0">
                  <a:moveTo>
                    <a:pt x="135" y="0"/>
                  </a:moveTo>
                  <a:cubicBezTo>
                    <a:pt x="70" y="0"/>
                    <a:pt x="1" y="60"/>
                    <a:pt x="20" y="142"/>
                  </a:cubicBezTo>
                  <a:cubicBezTo>
                    <a:pt x="54" y="295"/>
                    <a:pt x="104" y="428"/>
                    <a:pt x="199" y="549"/>
                  </a:cubicBezTo>
                  <a:cubicBezTo>
                    <a:pt x="277" y="647"/>
                    <a:pt x="384" y="765"/>
                    <a:pt x="513" y="765"/>
                  </a:cubicBezTo>
                  <a:cubicBezTo>
                    <a:pt x="535" y="765"/>
                    <a:pt x="557" y="762"/>
                    <a:pt x="579" y="755"/>
                  </a:cubicBezTo>
                  <a:cubicBezTo>
                    <a:pt x="651" y="728"/>
                    <a:pt x="689" y="648"/>
                    <a:pt x="666" y="576"/>
                  </a:cubicBezTo>
                  <a:cubicBezTo>
                    <a:pt x="632" y="454"/>
                    <a:pt x="511" y="428"/>
                    <a:pt x="423" y="351"/>
                  </a:cubicBezTo>
                  <a:cubicBezTo>
                    <a:pt x="339" y="279"/>
                    <a:pt x="263" y="181"/>
                    <a:pt x="229" y="74"/>
                  </a:cubicBezTo>
                  <a:cubicBezTo>
                    <a:pt x="213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61"/>
            <p:cNvSpPr/>
            <p:nvPr/>
          </p:nvSpPr>
          <p:spPr>
            <a:xfrm>
              <a:off x="1916215" y="1608179"/>
              <a:ext cx="17827" cy="20710"/>
            </a:xfrm>
            <a:custGeom>
              <a:avLst/>
              <a:gdLst/>
              <a:ahLst/>
              <a:cxnLst/>
              <a:rect l="l" t="t" r="r" b="b"/>
              <a:pathLst>
                <a:path w="773" h="898" extrusionOk="0">
                  <a:moveTo>
                    <a:pt x="161" y="1"/>
                  </a:moveTo>
                  <a:cubicBezTo>
                    <a:pt x="79" y="1"/>
                    <a:pt x="0" y="79"/>
                    <a:pt x="26" y="178"/>
                  </a:cubicBezTo>
                  <a:cubicBezTo>
                    <a:pt x="64" y="329"/>
                    <a:pt x="140" y="478"/>
                    <a:pt x="231" y="608"/>
                  </a:cubicBezTo>
                  <a:cubicBezTo>
                    <a:pt x="311" y="722"/>
                    <a:pt x="425" y="881"/>
                    <a:pt x="574" y="896"/>
                  </a:cubicBezTo>
                  <a:cubicBezTo>
                    <a:pt x="582" y="897"/>
                    <a:pt x="591" y="898"/>
                    <a:pt x="599" y="898"/>
                  </a:cubicBezTo>
                  <a:cubicBezTo>
                    <a:pt x="703" y="898"/>
                    <a:pt x="772" y="811"/>
                    <a:pt x="748" y="703"/>
                  </a:cubicBezTo>
                  <a:cubicBezTo>
                    <a:pt x="718" y="577"/>
                    <a:pt x="592" y="494"/>
                    <a:pt x="509" y="394"/>
                  </a:cubicBezTo>
                  <a:cubicBezTo>
                    <a:pt x="418" y="292"/>
                    <a:pt x="346" y="174"/>
                    <a:pt x="269" y="60"/>
                  </a:cubicBezTo>
                  <a:cubicBezTo>
                    <a:pt x="240" y="18"/>
                    <a:pt x="200" y="1"/>
                    <a:pt x="16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61"/>
            <p:cNvSpPr/>
            <p:nvPr/>
          </p:nvSpPr>
          <p:spPr>
            <a:xfrm>
              <a:off x="1912340" y="1698215"/>
              <a:ext cx="16236" cy="29566"/>
            </a:xfrm>
            <a:custGeom>
              <a:avLst/>
              <a:gdLst/>
              <a:ahLst/>
              <a:cxnLst/>
              <a:rect l="l" t="t" r="r" b="b"/>
              <a:pathLst>
                <a:path w="704" h="1282" extrusionOk="0">
                  <a:moveTo>
                    <a:pt x="151" y="0"/>
                  </a:moveTo>
                  <a:cubicBezTo>
                    <a:pt x="77" y="0"/>
                    <a:pt x="0" y="70"/>
                    <a:pt x="34" y="156"/>
                  </a:cubicBezTo>
                  <a:cubicBezTo>
                    <a:pt x="163" y="494"/>
                    <a:pt x="224" y="935"/>
                    <a:pt x="452" y="1228"/>
                  </a:cubicBezTo>
                  <a:cubicBezTo>
                    <a:pt x="481" y="1265"/>
                    <a:pt x="520" y="1281"/>
                    <a:pt x="557" y="1281"/>
                  </a:cubicBezTo>
                  <a:cubicBezTo>
                    <a:pt x="623" y="1281"/>
                    <a:pt x="685" y="1230"/>
                    <a:pt x="688" y="1147"/>
                  </a:cubicBezTo>
                  <a:cubicBezTo>
                    <a:pt x="703" y="768"/>
                    <a:pt x="426" y="368"/>
                    <a:pt x="240" y="52"/>
                  </a:cubicBezTo>
                  <a:cubicBezTo>
                    <a:pt x="219" y="16"/>
                    <a:pt x="185" y="0"/>
                    <a:pt x="15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61"/>
            <p:cNvSpPr/>
            <p:nvPr/>
          </p:nvSpPr>
          <p:spPr>
            <a:xfrm>
              <a:off x="1886026" y="1696278"/>
              <a:ext cx="11762" cy="24423"/>
            </a:xfrm>
            <a:custGeom>
              <a:avLst/>
              <a:gdLst/>
              <a:ahLst/>
              <a:cxnLst/>
              <a:rect l="l" t="t" r="r" b="b"/>
              <a:pathLst>
                <a:path w="510" h="1059" extrusionOk="0">
                  <a:moveTo>
                    <a:pt x="77" y="1"/>
                  </a:moveTo>
                  <a:cubicBezTo>
                    <a:pt x="38" y="1"/>
                    <a:pt x="0" y="30"/>
                    <a:pt x="0" y="76"/>
                  </a:cubicBezTo>
                  <a:cubicBezTo>
                    <a:pt x="0" y="232"/>
                    <a:pt x="46" y="392"/>
                    <a:pt x="81" y="540"/>
                  </a:cubicBezTo>
                  <a:cubicBezTo>
                    <a:pt x="118" y="692"/>
                    <a:pt x="133" y="878"/>
                    <a:pt x="240" y="1000"/>
                  </a:cubicBezTo>
                  <a:cubicBezTo>
                    <a:pt x="274" y="1040"/>
                    <a:pt x="316" y="1059"/>
                    <a:pt x="356" y="1059"/>
                  </a:cubicBezTo>
                  <a:cubicBezTo>
                    <a:pt x="426" y="1059"/>
                    <a:pt x="491" y="1004"/>
                    <a:pt x="498" y="912"/>
                  </a:cubicBezTo>
                  <a:cubicBezTo>
                    <a:pt x="509" y="752"/>
                    <a:pt x="411" y="597"/>
                    <a:pt x="350" y="452"/>
                  </a:cubicBezTo>
                  <a:cubicBezTo>
                    <a:pt x="289" y="308"/>
                    <a:pt x="228" y="156"/>
                    <a:pt x="137" y="31"/>
                  </a:cubicBezTo>
                  <a:cubicBezTo>
                    <a:pt x="121" y="10"/>
                    <a:pt x="98" y="1"/>
                    <a:pt x="7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1"/>
            <p:cNvSpPr/>
            <p:nvPr/>
          </p:nvSpPr>
          <p:spPr>
            <a:xfrm>
              <a:off x="1858051" y="1707509"/>
              <a:ext cx="10978" cy="21217"/>
            </a:xfrm>
            <a:custGeom>
              <a:avLst/>
              <a:gdLst/>
              <a:ahLst/>
              <a:cxnLst/>
              <a:rect l="l" t="t" r="r" b="b"/>
              <a:pathLst>
                <a:path w="476" h="920" extrusionOk="0">
                  <a:moveTo>
                    <a:pt x="109" y="0"/>
                  </a:moveTo>
                  <a:cubicBezTo>
                    <a:pt x="56" y="0"/>
                    <a:pt x="1" y="41"/>
                    <a:pt x="8" y="102"/>
                  </a:cubicBezTo>
                  <a:cubicBezTo>
                    <a:pt x="23" y="232"/>
                    <a:pt x="53" y="357"/>
                    <a:pt x="84" y="486"/>
                  </a:cubicBezTo>
                  <a:cubicBezTo>
                    <a:pt x="115" y="616"/>
                    <a:pt x="134" y="753"/>
                    <a:pt x="217" y="863"/>
                  </a:cubicBezTo>
                  <a:cubicBezTo>
                    <a:pt x="249" y="902"/>
                    <a:pt x="291" y="919"/>
                    <a:pt x="331" y="919"/>
                  </a:cubicBezTo>
                  <a:cubicBezTo>
                    <a:pt x="402" y="919"/>
                    <a:pt x="469" y="866"/>
                    <a:pt x="472" y="779"/>
                  </a:cubicBezTo>
                  <a:cubicBezTo>
                    <a:pt x="476" y="639"/>
                    <a:pt x="407" y="521"/>
                    <a:pt x="354" y="395"/>
                  </a:cubicBezTo>
                  <a:cubicBezTo>
                    <a:pt x="301" y="274"/>
                    <a:pt x="251" y="156"/>
                    <a:pt x="183" y="42"/>
                  </a:cubicBezTo>
                  <a:cubicBezTo>
                    <a:pt x="167" y="13"/>
                    <a:pt x="138" y="0"/>
                    <a:pt x="10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1"/>
            <p:cNvSpPr/>
            <p:nvPr/>
          </p:nvSpPr>
          <p:spPr>
            <a:xfrm>
              <a:off x="1842461" y="1734792"/>
              <a:ext cx="7726" cy="15636"/>
            </a:xfrm>
            <a:custGeom>
              <a:avLst/>
              <a:gdLst/>
              <a:ahLst/>
              <a:cxnLst/>
              <a:rect l="l" t="t" r="r" b="b"/>
              <a:pathLst>
                <a:path w="335" h="678" extrusionOk="0">
                  <a:moveTo>
                    <a:pt x="108" y="1"/>
                  </a:moveTo>
                  <a:cubicBezTo>
                    <a:pt x="56" y="1"/>
                    <a:pt x="1" y="49"/>
                    <a:pt x="26" y="105"/>
                  </a:cubicBezTo>
                  <a:cubicBezTo>
                    <a:pt x="94" y="242"/>
                    <a:pt x="114" y="428"/>
                    <a:pt x="114" y="577"/>
                  </a:cubicBezTo>
                  <a:cubicBezTo>
                    <a:pt x="115" y="646"/>
                    <a:pt x="163" y="677"/>
                    <a:pt x="213" y="677"/>
                  </a:cubicBezTo>
                  <a:cubicBezTo>
                    <a:pt x="268" y="677"/>
                    <a:pt x="326" y="639"/>
                    <a:pt x="331" y="570"/>
                  </a:cubicBezTo>
                  <a:cubicBezTo>
                    <a:pt x="334" y="470"/>
                    <a:pt x="327" y="375"/>
                    <a:pt x="300" y="284"/>
                  </a:cubicBezTo>
                  <a:cubicBezTo>
                    <a:pt x="273" y="193"/>
                    <a:pt x="217" y="117"/>
                    <a:pt x="171" y="37"/>
                  </a:cubicBezTo>
                  <a:cubicBezTo>
                    <a:pt x="156" y="11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61"/>
            <p:cNvSpPr/>
            <p:nvPr/>
          </p:nvSpPr>
          <p:spPr>
            <a:xfrm>
              <a:off x="1953461" y="1744617"/>
              <a:ext cx="18081" cy="24193"/>
            </a:xfrm>
            <a:custGeom>
              <a:avLst/>
              <a:gdLst/>
              <a:ahLst/>
              <a:cxnLst/>
              <a:rect l="l" t="t" r="r" b="b"/>
              <a:pathLst>
                <a:path w="784" h="1049" extrusionOk="0">
                  <a:moveTo>
                    <a:pt x="151" y="1"/>
                  </a:moveTo>
                  <a:cubicBezTo>
                    <a:pt x="72" y="1"/>
                    <a:pt x="0" y="80"/>
                    <a:pt x="54" y="166"/>
                  </a:cubicBezTo>
                  <a:cubicBezTo>
                    <a:pt x="148" y="307"/>
                    <a:pt x="243" y="440"/>
                    <a:pt x="312" y="600"/>
                  </a:cubicBezTo>
                  <a:cubicBezTo>
                    <a:pt x="373" y="744"/>
                    <a:pt x="384" y="892"/>
                    <a:pt x="491" y="1006"/>
                  </a:cubicBezTo>
                  <a:cubicBezTo>
                    <a:pt x="518" y="1036"/>
                    <a:pt x="552" y="1049"/>
                    <a:pt x="586" y="1049"/>
                  </a:cubicBezTo>
                  <a:cubicBezTo>
                    <a:pt x="657" y="1049"/>
                    <a:pt x="730" y="994"/>
                    <a:pt x="745" y="923"/>
                  </a:cubicBezTo>
                  <a:cubicBezTo>
                    <a:pt x="784" y="751"/>
                    <a:pt x="673" y="581"/>
                    <a:pt x="582" y="432"/>
                  </a:cubicBezTo>
                  <a:cubicBezTo>
                    <a:pt x="491" y="281"/>
                    <a:pt x="365" y="128"/>
                    <a:pt x="217" y="21"/>
                  </a:cubicBezTo>
                  <a:cubicBezTo>
                    <a:pt x="196" y="7"/>
                    <a:pt x="173" y="1"/>
                    <a:pt x="15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61"/>
            <p:cNvSpPr/>
            <p:nvPr/>
          </p:nvSpPr>
          <p:spPr>
            <a:xfrm>
              <a:off x="1959549" y="1711453"/>
              <a:ext cx="19165" cy="21748"/>
            </a:xfrm>
            <a:custGeom>
              <a:avLst/>
              <a:gdLst/>
              <a:ahLst/>
              <a:cxnLst/>
              <a:rect l="l" t="t" r="r" b="b"/>
              <a:pathLst>
                <a:path w="831" h="943" extrusionOk="0">
                  <a:moveTo>
                    <a:pt x="158" y="0"/>
                  </a:moveTo>
                  <a:cubicBezTo>
                    <a:pt x="70" y="0"/>
                    <a:pt x="0" y="114"/>
                    <a:pt x="82" y="190"/>
                  </a:cubicBezTo>
                  <a:cubicBezTo>
                    <a:pt x="314" y="399"/>
                    <a:pt x="420" y="726"/>
                    <a:pt x="660" y="920"/>
                  </a:cubicBezTo>
                  <a:cubicBezTo>
                    <a:pt x="680" y="936"/>
                    <a:pt x="703" y="943"/>
                    <a:pt x="725" y="943"/>
                  </a:cubicBezTo>
                  <a:cubicBezTo>
                    <a:pt x="779" y="943"/>
                    <a:pt x="831" y="901"/>
                    <a:pt x="831" y="836"/>
                  </a:cubicBezTo>
                  <a:cubicBezTo>
                    <a:pt x="820" y="482"/>
                    <a:pt x="478" y="228"/>
                    <a:pt x="227" y="26"/>
                  </a:cubicBezTo>
                  <a:cubicBezTo>
                    <a:pt x="204" y="8"/>
                    <a:pt x="180" y="0"/>
                    <a:pt x="15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61"/>
            <p:cNvSpPr/>
            <p:nvPr/>
          </p:nvSpPr>
          <p:spPr>
            <a:xfrm>
              <a:off x="1965545" y="1680895"/>
              <a:ext cx="15221" cy="19165"/>
            </a:xfrm>
            <a:custGeom>
              <a:avLst/>
              <a:gdLst/>
              <a:ahLst/>
              <a:cxnLst/>
              <a:rect l="l" t="t" r="r" b="b"/>
              <a:pathLst>
                <a:path w="660" h="831" extrusionOk="0">
                  <a:moveTo>
                    <a:pt x="124" y="1"/>
                  </a:moveTo>
                  <a:cubicBezTo>
                    <a:pt x="61" y="1"/>
                    <a:pt x="0" y="64"/>
                    <a:pt x="16" y="142"/>
                  </a:cubicBezTo>
                  <a:cubicBezTo>
                    <a:pt x="62" y="366"/>
                    <a:pt x="198" y="728"/>
                    <a:pt x="427" y="819"/>
                  </a:cubicBezTo>
                  <a:cubicBezTo>
                    <a:pt x="447" y="827"/>
                    <a:pt x="468" y="831"/>
                    <a:pt x="488" y="831"/>
                  </a:cubicBezTo>
                  <a:cubicBezTo>
                    <a:pt x="582" y="831"/>
                    <a:pt x="660" y="748"/>
                    <a:pt x="632" y="644"/>
                  </a:cubicBezTo>
                  <a:cubicBezTo>
                    <a:pt x="594" y="522"/>
                    <a:pt x="499" y="443"/>
                    <a:pt x="423" y="347"/>
                  </a:cubicBezTo>
                  <a:cubicBezTo>
                    <a:pt x="346" y="252"/>
                    <a:pt x="278" y="150"/>
                    <a:pt x="206" y="47"/>
                  </a:cubicBezTo>
                  <a:cubicBezTo>
                    <a:pt x="183" y="14"/>
                    <a:pt x="153" y="1"/>
                    <a:pt x="12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61"/>
            <p:cNvSpPr/>
            <p:nvPr/>
          </p:nvSpPr>
          <p:spPr>
            <a:xfrm>
              <a:off x="2011693" y="1716642"/>
              <a:ext cx="18658" cy="23293"/>
            </a:xfrm>
            <a:custGeom>
              <a:avLst/>
              <a:gdLst/>
              <a:ahLst/>
              <a:cxnLst/>
              <a:rect l="l" t="t" r="r" b="b"/>
              <a:pathLst>
                <a:path w="809" h="1010" extrusionOk="0">
                  <a:moveTo>
                    <a:pt x="103" y="1"/>
                  </a:moveTo>
                  <a:cubicBezTo>
                    <a:pt x="52" y="1"/>
                    <a:pt x="0" y="45"/>
                    <a:pt x="22" y="102"/>
                  </a:cubicBezTo>
                  <a:cubicBezTo>
                    <a:pt x="83" y="250"/>
                    <a:pt x="186" y="387"/>
                    <a:pt x="266" y="527"/>
                  </a:cubicBezTo>
                  <a:cubicBezTo>
                    <a:pt x="345" y="668"/>
                    <a:pt x="387" y="869"/>
                    <a:pt x="521" y="969"/>
                  </a:cubicBezTo>
                  <a:cubicBezTo>
                    <a:pt x="556" y="997"/>
                    <a:pt x="594" y="1009"/>
                    <a:pt x="630" y="1009"/>
                  </a:cubicBezTo>
                  <a:cubicBezTo>
                    <a:pt x="717" y="1009"/>
                    <a:pt x="793" y="937"/>
                    <a:pt x="798" y="836"/>
                  </a:cubicBezTo>
                  <a:cubicBezTo>
                    <a:pt x="809" y="653"/>
                    <a:pt x="646" y="478"/>
                    <a:pt x="535" y="345"/>
                  </a:cubicBezTo>
                  <a:cubicBezTo>
                    <a:pt x="433" y="220"/>
                    <a:pt x="289" y="71"/>
                    <a:pt x="133" y="6"/>
                  </a:cubicBezTo>
                  <a:cubicBezTo>
                    <a:pt x="123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61"/>
            <p:cNvSpPr/>
            <p:nvPr/>
          </p:nvSpPr>
          <p:spPr>
            <a:xfrm>
              <a:off x="2033095" y="1700798"/>
              <a:ext cx="21817" cy="25761"/>
            </a:xfrm>
            <a:custGeom>
              <a:avLst/>
              <a:gdLst/>
              <a:ahLst/>
              <a:cxnLst/>
              <a:rect l="l" t="t" r="r" b="b"/>
              <a:pathLst>
                <a:path w="946" h="1117" extrusionOk="0">
                  <a:moveTo>
                    <a:pt x="123" y="1"/>
                  </a:moveTo>
                  <a:cubicBezTo>
                    <a:pt x="55" y="1"/>
                    <a:pt x="1" y="87"/>
                    <a:pt x="45" y="150"/>
                  </a:cubicBezTo>
                  <a:cubicBezTo>
                    <a:pt x="155" y="302"/>
                    <a:pt x="261" y="450"/>
                    <a:pt x="356" y="614"/>
                  </a:cubicBezTo>
                  <a:cubicBezTo>
                    <a:pt x="444" y="766"/>
                    <a:pt x="497" y="975"/>
                    <a:pt x="642" y="1077"/>
                  </a:cubicBezTo>
                  <a:cubicBezTo>
                    <a:pt x="680" y="1104"/>
                    <a:pt x="720" y="1117"/>
                    <a:pt x="759" y="1117"/>
                  </a:cubicBezTo>
                  <a:cubicBezTo>
                    <a:pt x="852" y="1117"/>
                    <a:pt x="933" y="1046"/>
                    <a:pt x="938" y="933"/>
                  </a:cubicBezTo>
                  <a:cubicBezTo>
                    <a:pt x="946" y="735"/>
                    <a:pt x="767" y="538"/>
                    <a:pt x="638" y="397"/>
                  </a:cubicBezTo>
                  <a:cubicBezTo>
                    <a:pt x="497" y="249"/>
                    <a:pt x="345" y="112"/>
                    <a:pt x="167" y="13"/>
                  </a:cubicBezTo>
                  <a:cubicBezTo>
                    <a:pt x="152" y="5"/>
                    <a:pt x="137" y="1"/>
                    <a:pt x="123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1"/>
            <p:cNvSpPr/>
            <p:nvPr/>
          </p:nvSpPr>
          <p:spPr>
            <a:xfrm>
              <a:off x="1985218" y="1738897"/>
              <a:ext cx="19626" cy="25415"/>
            </a:xfrm>
            <a:custGeom>
              <a:avLst/>
              <a:gdLst/>
              <a:ahLst/>
              <a:cxnLst/>
              <a:rect l="l" t="t" r="r" b="b"/>
              <a:pathLst>
                <a:path w="851" h="1102" extrusionOk="0">
                  <a:moveTo>
                    <a:pt x="178" y="0"/>
                  </a:moveTo>
                  <a:cubicBezTo>
                    <a:pt x="89" y="0"/>
                    <a:pt x="1" y="99"/>
                    <a:pt x="72" y="182"/>
                  </a:cubicBezTo>
                  <a:cubicBezTo>
                    <a:pt x="182" y="319"/>
                    <a:pt x="258" y="460"/>
                    <a:pt x="323" y="620"/>
                  </a:cubicBezTo>
                  <a:cubicBezTo>
                    <a:pt x="379" y="757"/>
                    <a:pt x="421" y="924"/>
                    <a:pt x="509" y="1041"/>
                  </a:cubicBezTo>
                  <a:cubicBezTo>
                    <a:pt x="539" y="1083"/>
                    <a:pt x="582" y="1102"/>
                    <a:pt x="625" y="1102"/>
                  </a:cubicBezTo>
                  <a:cubicBezTo>
                    <a:pt x="684" y="1102"/>
                    <a:pt x="742" y="1064"/>
                    <a:pt x="760" y="996"/>
                  </a:cubicBezTo>
                  <a:cubicBezTo>
                    <a:pt x="851" y="623"/>
                    <a:pt x="509" y="247"/>
                    <a:pt x="251" y="27"/>
                  </a:cubicBezTo>
                  <a:cubicBezTo>
                    <a:pt x="229" y="8"/>
                    <a:pt x="203" y="0"/>
                    <a:pt x="1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1"/>
            <p:cNvSpPr/>
            <p:nvPr/>
          </p:nvSpPr>
          <p:spPr>
            <a:xfrm>
              <a:off x="1993220" y="1791849"/>
              <a:ext cx="12246" cy="24054"/>
            </a:xfrm>
            <a:custGeom>
              <a:avLst/>
              <a:gdLst/>
              <a:ahLst/>
              <a:cxnLst/>
              <a:rect l="l" t="t" r="r" b="b"/>
              <a:pathLst>
                <a:path w="531" h="1043" extrusionOk="0">
                  <a:moveTo>
                    <a:pt x="107" y="0"/>
                  </a:moveTo>
                  <a:cubicBezTo>
                    <a:pt x="55" y="0"/>
                    <a:pt x="0" y="51"/>
                    <a:pt x="21" y="110"/>
                  </a:cubicBezTo>
                  <a:cubicBezTo>
                    <a:pt x="82" y="274"/>
                    <a:pt x="123" y="441"/>
                    <a:pt x="155" y="612"/>
                  </a:cubicBezTo>
                  <a:cubicBezTo>
                    <a:pt x="177" y="753"/>
                    <a:pt x="181" y="882"/>
                    <a:pt x="260" y="1000"/>
                  </a:cubicBezTo>
                  <a:cubicBezTo>
                    <a:pt x="280" y="1030"/>
                    <a:pt x="307" y="1043"/>
                    <a:pt x="335" y="1043"/>
                  </a:cubicBezTo>
                  <a:cubicBezTo>
                    <a:pt x="378" y="1043"/>
                    <a:pt x="422" y="1012"/>
                    <a:pt x="436" y="965"/>
                  </a:cubicBezTo>
                  <a:cubicBezTo>
                    <a:pt x="530" y="673"/>
                    <a:pt x="299" y="293"/>
                    <a:pt x="169" y="38"/>
                  </a:cubicBezTo>
                  <a:cubicBezTo>
                    <a:pt x="155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1"/>
            <p:cNvSpPr/>
            <p:nvPr/>
          </p:nvSpPr>
          <p:spPr>
            <a:xfrm>
              <a:off x="2015799" y="1789981"/>
              <a:ext cx="11600" cy="26084"/>
            </a:xfrm>
            <a:custGeom>
              <a:avLst/>
              <a:gdLst/>
              <a:ahLst/>
              <a:cxnLst/>
              <a:rect l="l" t="t" r="r" b="b"/>
              <a:pathLst>
                <a:path w="503" h="1131" extrusionOk="0">
                  <a:moveTo>
                    <a:pt x="140" y="1"/>
                  </a:moveTo>
                  <a:cubicBezTo>
                    <a:pt x="73" y="1"/>
                    <a:pt x="2" y="52"/>
                    <a:pt x="4" y="134"/>
                  </a:cubicBezTo>
                  <a:cubicBezTo>
                    <a:pt x="8" y="305"/>
                    <a:pt x="0" y="476"/>
                    <a:pt x="15" y="651"/>
                  </a:cubicBezTo>
                  <a:cubicBezTo>
                    <a:pt x="27" y="815"/>
                    <a:pt x="8" y="974"/>
                    <a:pt x="145" y="1088"/>
                  </a:cubicBezTo>
                  <a:cubicBezTo>
                    <a:pt x="179" y="1117"/>
                    <a:pt x="217" y="1130"/>
                    <a:pt x="253" y="1130"/>
                  </a:cubicBezTo>
                  <a:cubicBezTo>
                    <a:pt x="314" y="1130"/>
                    <a:pt x="373" y="1095"/>
                    <a:pt x="411" y="1035"/>
                  </a:cubicBezTo>
                  <a:cubicBezTo>
                    <a:pt x="502" y="895"/>
                    <a:pt x="430" y="732"/>
                    <a:pt x="392" y="579"/>
                  </a:cubicBezTo>
                  <a:cubicBezTo>
                    <a:pt x="354" y="412"/>
                    <a:pt x="297" y="253"/>
                    <a:pt x="251" y="85"/>
                  </a:cubicBezTo>
                  <a:cubicBezTo>
                    <a:pt x="234" y="26"/>
                    <a:pt x="188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1"/>
            <p:cNvSpPr/>
            <p:nvPr/>
          </p:nvSpPr>
          <p:spPr>
            <a:xfrm>
              <a:off x="2038238" y="1749391"/>
              <a:ext cx="10447" cy="20110"/>
            </a:xfrm>
            <a:custGeom>
              <a:avLst/>
              <a:gdLst/>
              <a:ahLst/>
              <a:cxnLst/>
              <a:rect l="l" t="t" r="r" b="b"/>
              <a:pathLst>
                <a:path w="453" h="872" extrusionOk="0">
                  <a:moveTo>
                    <a:pt x="158" y="1"/>
                  </a:moveTo>
                  <a:cubicBezTo>
                    <a:pt x="80" y="1"/>
                    <a:pt x="0" y="54"/>
                    <a:pt x="16" y="146"/>
                  </a:cubicBezTo>
                  <a:cubicBezTo>
                    <a:pt x="54" y="370"/>
                    <a:pt x="69" y="616"/>
                    <a:pt x="191" y="814"/>
                  </a:cubicBezTo>
                  <a:cubicBezTo>
                    <a:pt x="215" y="853"/>
                    <a:pt x="260" y="872"/>
                    <a:pt x="305" y="872"/>
                  </a:cubicBezTo>
                  <a:cubicBezTo>
                    <a:pt x="367" y="872"/>
                    <a:pt x="429" y="836"/>
                    <a:pt x="434" y="765"/>
                  </a:cubicBezTo>
                  <a:cubicBezTo>
                    <a:pt x="453" y="533"/>
                    <a:pt x="361" y="313"/>
                    <a:pt x="293" y="92"/>
                  </a:cubicBezTo>
                  <a:cubicBezTo>
                    <a:pt x="274" y="29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1"/>
            <p:cNvSpPr/>
            <p:nvPr/>
          </p:nvSpPr>
          <p:spPr>
            <a:xfrm>
              <a:off x="2065406" y="1805709"/>
              <a:ext cx="9778" cy="29681"/>
            </a:xfrm>
            <a:custGeom>
              <a:avLst/>
              <a:gdLst/>
              <a:ahLst/>
              <a:cxnLst/>
              <a:rect l="l" t="t" r="r" b="b"/>
              <a:pathLst>
                <a:path w="424" h="1287" extrusionOk="0">
                  <a:moveTo>
                    <a:pt x="244" y="0"/>
                  </a:moveTo>
                  <a:cubicBezTo>
                    <a:pt x="199" y="0"/>
                    <a:pt x="156" y="26"/>
                    <a:pt x="150" y="80"/>
                  </a:cubicBezTo>
                  <a:cubicBezTo>
                    <a:pt x="100" y="441"/>
                    <a:pt x="1" y="855"/>
                    <a:pt x="92" y="1213"/>
                  </a:cubicBezTo>
                  <a:cubicBezTo>
                    <a:pt x="105" y="1260"/>
                    <a:pt x="153" y="1286"/>
                    <a:pt x="200" y="1286"/>
                  </a:cubicBezTo>
                  <a:cubicBezTo>
                    <a:pt x="239" y="1286"/>
                    <a:pt x="278" y="1268"/>
                    <a:pt x="294" y="1228"/>
                  </a:cubicBezTo>
                  <a:cubicBezTo>
                    <a:pt x="423" y="878"/>
                    <a:pt x="366" y="464"/>
                    <a:pt x="355" y="99"/>
                  </a:cubicBezTo>
                  <a:cubicBezTo>
                    <a:pt x="353" y="35"/>
                    <a:pt x="297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1"/>
            <p:cNvSpPr/>
            <p:nvPr/>
          </p:nvSpPr>
          <p:spPr>
            <a:xfrm>
              <a:off x="2082219" y="1773099"/>
              <a:ext cx="15406" cy="24285"/>
            </a:xfrm>
            <a:custGeom>
              <a:avLst/>
              <a:gdLst/>
              <a:ahLst/>
              <a:cxnLst/>
              <a:rect l="l" t="t" r="r" b="b"/>
              <a:pathLst>
                <a:path w="668" h="1053" extrusionOk="0">
                  <a:moveTo>
                    <a:pt x="162" y="0"/>
                  </a:moveTo>
                  <a:cubicBezTo>
                    <a:pt x="81" y="0"/>
                    <a:pt x="0" y="72"/>
                    <a:pt x="37" y="167"/>
                  </a:cubicBezTo>
                  <a:cubicBezTo>
                    <a:pt x="90" y="300"/>
                    <a:pt x="112" y="448"/>
                    <a:pt x="123" y="589"/>
                  </a:cubicBezTo>
                  <a:cubicBezTo>
                    <a:pt x="132" y="725"/>
                    <a:pt x="116" y="866"/>
                    <a:pt x="188" y="985"/>
                  </a:cubicBezTo>
                  <a:cubicBezTo>
                    <a:pt x="217" y="1030"/>
                    <a:pt x="266" y="1052"/>
                    <a:pt x="315" y="1052"/>
                  </a:cubicBezTo>
                  <a:cubicBezTo>
                    <a:pt x="359" y="1052"/>
                    <a:pt x="403" y="1035"/>
                    <a:pt x="432" y="1003"/>
                  </a:cubicBezTo>
                  <a:cubicBezTo>
                    <a:pt x="667" y="741"/>
                    <a:pt x="428" y="288"/>
                    <a:pt x="265" y="53"/>
                  </a:cubicBezTo>
                  <a:cubicBezTo>
                    <a:pt x="239" y="16"/>
                    <a:pt x="201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1"/>
            <p:cNvSpPr/>
            <p:nvPr/>
          </p:nvSpPr>
          <p:spPr>
            <a:xfrm>
              <a:off x="2038677" y="1792840"/>
              <a:ext cx="8118" cy="16674"/>
            </a:xfrm>
            <a:custGeom>
              <a:avLst/>
              <a:gdLst/>
              <a:ahLst/>
              <a:cxnLst/>
              <a:rect l="l" t="t" r="r" b="b"/>
              <a:pathLst>
                <a:path w="352" h="723" extrusionOk="0">
                  <a:moveTo>
                    <a:pt x="220" y="0"/>
                  </a:moveTo>
                  <a:cubicBezTo>
                    <a:pt x="173" y="0"/>
                    <a:pt x="127" y="28"/>
                    <a:pt x="114" y="90"/>
                  </a:cubicBezTo>
                  <a:cubicBezTo>
                    <a:pt x="95" y="185"/>
                    <a:pt x="77" y="276"/>
                    <a:pt x="54" y="371"/>
                  </a:cubicBezTo>
                  <a:cubicBezTo>
                    <a:pt x="31" y="462"/>
                    <a:pt x="0" y="546"/>
                    <a:pt x="31" y="641"/>
                  </a:cubicBezTo>
                  <a:cubicBezTo>
                    <a:pt x="48" y="691"/>
                    <a:pt x="99" y="723"/>
                    <a:pt x="149" y="723"/>
                  </a:cubicBezTo>
                  <a:cubicBezTo>
                    <a:pt x="180" y="723"/>
                    <a:pt x="210" y="711"/>
                    <a:pt x="232" y="683"/>
                  </a:cubicBezTo>
                  <a:cubicBezTo>
                    <a:pt x="293" y="603"/>
                    <a:pt x="293" y="520"/>
                    <a:pt x="305" y="425"/>
                  </a:cubicBezTo>
                  <a:cubicBezTo>
                    <a:pt x="312" y="329"/>
                    <a:pt x="328" y="234"/>
                    <a:pt x="339" y="136"/>
                  </a:cubicBezTo>
                  <a:cubicBezTo>
                    <a:pt x="352" y="52"/>
                    <a:pt x="285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1"/>
            <p:cNvSpPr/>
            <p:nvPr/>
          </p:nvSpPr>
          <p:spPr>
            <a:xfrm>
              <a:off x="2052814" y="1865741"/>
              <a:ext cx="10263" cy="21425"/>
            </a:xfrm>
            <a:custGeom>
              <a:avLst/>
              <a:gdLst/>
              <a:ahLst/>
              <a:cxnLst/>
              <a:rect l="l" t="t" r="r" b="b"/>
              <a:pathLst>
                <a:path w="445" h="929" extrusionOk="0">
                  <a:moveTo>
                    <a:pt x="295" y="0"/>
                  </a:moveTo>
                  <a:cubicBezTo>
                    <a:pt x="242" y="0"/>
                    <a:pt x="190" y="32"/>
                    <a:pt x="175" y="104"/>
                  </a:cubicBezTo>
                  <a:cubicBezTo>
                    <a:pt x="121" y="358"/>
                    <a:pt x="22" y="598"/>
                    <a:pt x="3" y="860"/>
                  </a:cubicBezTo>
                  <a:cubicBezTo>
                    <a:pt x="1" y="906"/>
                    <a:pt x="38" y="929"/>
                    <a:pt x="76" y="929"/>
                  </a:cubicBezTo>
                  <a:cubicBezTo>
                    <a:pt x="99" y="929"/>
                    <a:pt x="121" y="921"/>
                    <a:pt x="136" y="906"/>
                  </a:cubicBezTo>
                  <a:cubicBezTo>
                    <a:pt x="338" y="709"/>
                    <a:pt x="399" y="427"/>
                    <a:pt x="433" y="157"/>
                  </a:cubicBezTo>
                  <a:cubicBezTo>
                    <a:pt x="444" y="60"/>
                    <a:pt x="368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1"/>
            <p:cNvSpPr/>
            <p:nvPr/>
          </p:nvSpPr>
          <p:spPr>
            <a:xfrm>
              <a:off x="2029382" y="1849182"/>
              <a:ext cx="12292" cy="27421"/>
            </a:xfrm>
            <a:custGeom>
              <a:avLst/>
              <a:gdLst/>
              <a:ahLst/>
              <a:cxnLst/>
              <a:rect l="l" t="t" r="r" b="b"/>
              <a:pathLst>
                <a:path w="533" h="1189" extrusionOk="0">
                  <a:moveTo>
                    <a:pt x="332" y="1"/>
                  </a:moveTo>
                  <a:cubicBezTo>
                    <a:pt x="275" y="1"/>
                    <a:pt x="213" y="40"/>
                    <a:pt x="202" y="95"/>
                  </a:cubicBezTo>
                  <a:cubicBezTo>
                    <a:pt x="164" y="274"/>
                    <a:pt x="161" y="453"/>
                    <a:pt x="122" y="632"/>
                  </a:cubicBezTo>
                  <a:cubicBezTo>
                    <a:pt x="80" y="806"/>
                    <a:pt x="1" y="951"/>
                    <a:pt x="92" y="1122"/>
                  </a:cubicBezTo>
                  <a:cubicBezTo>
                    <a:pt x="114" y="1165"/>
                    <a:pt x="166" y="1188"/>
                    <a:pt x="213" y="1188"/>
                  </a:cubicBezTo>
                  <a:cubicBezTo>
                    <a:pt x="230" y="1188"/>
                    <a:pt x="245" y="1185"/>
                    <a:pt x="259" y="1179"/>
                  </a:cubicBezTo>
                  <a:cubicBezTo>
                    <a:pt x="475" y="1103"/>
                    <a:pt x="498" y="860"/>
                    <a:pt x="514" y="658"/>
                  </a:cubicBezTo>
                  <a:cubicBezTo>
                    <a:pt x="533" y="457"/>
                    <a:pt x="514" y="236"/>
                    <a:pt x="422" y="53"/>
                  </a:cubicBezTo>
                  <a:cubicBezTo>
                    <a:pt x="403" y="17"/>
                    <a:pt x="369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1"/>
            <p:cNvSpPr/>
            <p:nvPr/>
          </p:nvSpPr>
          <p:spPr>
            <a:xfrm>
              <a:off x="2004775" y="1842494"/>
              <a:ext cx="10240" cy="30812"/>
            </a:xfrm>
            <a:custGeom>
              <a:avLst/>
              <a:gdLst/>
              <a:ahLst/>
              <a:cxnLst/>
              <a:rect l="l" t="t" r="r" b="b"/>
              <a:pathLst>
                <a:path w="444" h="1336" extrusionOk="0">
                  <a:moveTo>
                    <a:pt x="311" y="0"/>
                  </a:moveTo>
                  <a:cubicBezTo>
                    <a:pt x="244" y="0"/>
                    <a:pt x="173" y="48"/>
                    <a:pt x="166" y="134"/>
                  </a:cubicBezTo>
                  <a:cubicBezTo>
                    <a:pt x="151" y="352"/>
                    <a:pt x="64" y="557"/>
                    <a:pt x="41" y="770"/>
                  </a:cubicBezTo>
                  <a:cubicBezTo>
                    <a:pt x="33" y="838"/>
                    <a:pt x="49" y="903"/>
                    <a:pt x="37" y="975"/>
                  </a:cubicBezTo>
                  <a:cubicBezTo>
                    <a:pt x="26" y="1073"/>
                    <a:pt x="7" y="1165"/>
                    <a:pt x="3" y="1264"/>
                  </a:cubicBezTo>
                  <a:cubicBezTo>
                    <a:pt x="1" y="1308"/>
                    <a:pt x="40" y="1335"/>
                    <a:pt x="79" y="1335"/>
                  </a:cubicBezTo>
                  <a:cubicBezTo>
                    <a:pt x="100" y="1335"/>
                    <a:pt x="121" y="1327"/>
                    <a:pt x="136" y="1310"/>
                  </a:cubicBezTo>
                  <a:cubicBezTo>
                    <a:pt x="250" y="1169"/>
                    <a:pt x="379" y="956"/>
                    <a:pt x="410" y="777"/>
                  </a:cubicBezTo>
                  <a:cubicBezTo>
                    <a:pt x="444" y="561"/>
                    <a:pt x="440" y="340"/>
                    <a:pt x="433" y="123"/>
                  </a:cubicBezTo>
                  <a:cubicBezTo>
                    <a:pt x="429" y="39"/>
                    <a:pt x="372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1"/>
            <p:cNvSpPr/>
            <p:nvPr/>
          </p:nvSpPr>
          <p:spPr>
            <a:xfrm>
              <a:off x="2002123" y="1905063"/>
              <a:ext cx="12039" cy="30212"/>
            </a:xfrm>
            <a:custGeom>
              <a:avLst/>
              <a:gdLst/>
              <a:ahLst/>
              <a:cxnLst/>
              <a:rect l="l" t="t" r="r" b="b"/>
              <a:pathLst>
                <a:path w="522" h="1310" extrusionOk="0">
                  <a:moveTo>
                    <a:pt x="192" y="1"/>
                  </a:moveTo>
                  <a:cubicBezTo>
                    <a:pt x="119" y="1"/>
                    <a:pt x="49" y="51"/>
                    <a:pt x="53" y="140"/>
                  </a:cubicBezTo>
                  <a:cubicBezTo>
                    <a:pt x="69" y="319"/>
                    <a:pt x="102" y="497"/>
                    <a:pt x="88" y="673"/>
                  </a:cubicBezTo>
                  <a:cubicBezTo>
                    <a:pt x="76" y="851"/>
                    <a:pt x="0" y="1007"/>
                    <a:pt x="46" y="1185"/>
                  </a:cubicBezTo>
                  <a:cubicBezTo>
                    <a:pt x="67" y="1272"/>
                    <a:pt x="137" y="1309"/>
                    <a:pt x="210" y="1309"/>
                  </a:cubicBezTo>
                  <a:cubicBezTo>
                    <a:pt x="266" y="1309"/>
                    <a:pt x="324" y="1288"/>
                    <a:pt x="365" y="1250"/>
                  </a:cubicBezTo>
                  <a:cubicBezTo>
                    <a:pt x="521" y="1110"/>
                    <a:pt x="513" y="840"/>
                    <a:pt x="502" y="650"/>
                  </a:cubicBezTo>
                  <a:cubicBezTo>
                    <a:pt x="483" y="436"/>
                    <a:pt x="434" y="231"/>
                    <a:pt x="308" y="57"/>
                  </a:cubicBezTo>
                  <a:cubicBezTo>
                    <a:pt x="278" y="18"/>
                    <a:pt x="235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61"/>
            <p:cNvSpPr/>
            <p:nvPr/>
          </p:nvSpPr>
          <p:spPr>
            <a:xfrm>
              <a:off x="2020688" y="1893324"/>
              <a:ext cx="12569" cy="25276"/>
            </a:xfrm>
            <a:custGeom>
              <a:avLst/>
              <a:gdLst/>
              <a:ahLst/>
              <a:cxnLst/>
              <a:rect l="l" t="t" r="r" b="b"/>
              <a:pathLst>
                <a:path w="545" h="1096" extrusionOk="0">
                  <a:moveTo>
                    <a:pt x="386" y="1"/>
                  </a:moveTo>
                  <a:cubicBezTo>
                    <a:pt x="328" y="1"/>
                    <a:pt x="268" y="35"/>
                    <a:pt x="252" y="106"/>
                  </a:cubicBezTo>
                  <a:cubicBezTo>
                    <a:pt x="183" y="371"/>
                    <a:pt x="1" y="763"/>
                    <a:pt x="164" y="1022"/>
                  </a:cubicBezTo>
                  <a:cubicBezTo>
                    <a:pt x="197" y="1072"/>
                    <a:pt x="249" y="1096"/>
                    <a:pt x="302" y="1096"/>
                  </a:cubicBezTo>
                  <a:cubicBezTo>
                    <a:pt x="349" y="1096"/>
                    <a:pt x="397" y="1077"/>
                    <a:pt x="431" y="1041"/>
                  </a:cubicBezTo>
                  <a:cubicBezTo>
                    <a:pt x="541" y="927"/>
                    <a:pt x="541" y="755"/>
                    <a:pt x="541" y="603"/>
                  </a:cubicBezTo>
                  <a:cubicBezTo>
                    <a:pt x="545" y="443"/>
                    <a:pt x="526" y="288"/>
                    <a:pt x="518" y="124"/>
                  </a:cubicBezTo>
                  <a:cubicBezTo>
                    <a:pt x="514" y="43"/>
                    <a:pt x="45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61"/>
            <p:cNvSpPr/>
            <p:nvPr/>
          </p:nvSpPr>
          <p:spPr>
            <a:xfrm>
              <a:off x="2009549" y="2285617"/>
              <a:ext cx="23293" cy="25138"/>
            </a:xfrm>
            <a:custGeom>
              <a:avLst/>
              <a:gdLst/>
              <a:ahLst/>
              <a:cxnLst/>
              <a:rect l="l" t="t" r="r" b="b"/>
              <a:pathLst>
                <a:path w="1010" h="1090" extrusionOk="0">
                  <a:moveTo>
                    <a:pt x="129" y="0"/>
                  </a:moveTo>
                  <a:cubicBezTo>
                    <a:pt x="61" y="0"/>
                    <a:pt x="0" y="82"/>
                    <a:pt x="47" y="154"/>
                  </a:cubicBezTo>
                  <a:cubicBezTo>
                    <a:pt x="237" y="466"/>
                    <a:pt x="473" y="889"/>
                    <a:pt x="800" y="1075"/>
                  </a:cubicBezTo>
                  <a:cubicBezTo>
                    <a:pt x="817" y="1085"/>
                    <a:pt x="835" y="1089"/>
                    <a:pt x="853" y="1089"/>
                  </a:cubicBezTo>
                  <a:cubicBezTo>
                    <a:pt x="934" y="1089"/>
                    <a:pt x="1009" y="1003"/>
                    <a:pt x="979" y="923"/>
                  </a:cubicBezTo>
                  <a:cubicBezTo>
                    <a:pt x="849" y="570"/>
                    <a:pt x="468" y="265"/>
                    <a:pt x="191" y="26"/>
                  </a:cubicBezTo>
                  <a:cubicBezTo>
                    <a:pt x="172" y="8"/>
                    <a:pt x="150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61"/>
            <p:cNvSpPr/>
            <p:nvPr/>
          </p:nvSpPr>
          <p:spPr>
            <a:xfrm>
              <a:off x="2009134" y="2316936"/>
              <a:ext cx="14414" cy="23547"/>
            </a:xfrm>
            <a:custGeom>
              <a:avLst/>
              <a:gdLst/>
              <a:ahLst/>
              <a:cxnLst/>
              <a:rect l="l" t="t" r="r" b="b"/>
              <a:pathLst>
                <a:path w="625" h="1021" extrusionOk="0">
                  <a:moveTo>
                    <a:pt x="101" y="1"/>
                  </a:moveTo>
                  <a:cubicBezTo>
                    <a:pt x="50" y="1"/>
                    <a:pt x="0" y="43"/>
                    <a:pt x="0" y="101"/>
                  </a:cubicBezTo>
                  <a:cubicBezTo>
                    <a:pt x="0" y="405"/>
                    <a:pt x="167" y="854"/>
                    <a:pt x="445" y="1006"/>
                  </a:cubicBezTo>
                  <a:cubicBezTo>
                    <a:pt x="464" y="1016"/>
                    <a:pt x="483" y="1020"/>
                    <a:pt x="500" y="1020"/>
                  </a:cubicBezTo>
                  <a:cubicBezTo>
                    <a:pt x="572" y="1020"/>
                    <a:pt x="624" y="939"/>
                    <a:pt x="609" y="865"/>
                  </a:cubicBezTo>
                  <a:cubicBezTo>
                    <a:pt x="578" y="717"/>
                    <a:pt x="479" y="588"/>
                    <a:pt x="407" y="458"/>
                  </a:cubicBezTo>
                  <a:cubicBezTo>
                    <a:pt x="327" y="321"/>
                    <a:pt x="267" y="173"/>
                    <a:pt x="179" y="44"/>
                  </a:cubicBezTo>
                  <a:cubicBezTo>
                    <a:pt x="158" y="14"/>
                    <a:pt x="130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61"/>
            <p:cNvSpPr/>
            <p:nvPr/>
          </p:nvSpPr>
          <p:spPr>
            <a:xfrm>
              <a:off x="2037016" y="2328421"/>
              <a:ext cx="24492" cy="18242"/>
            </a:xfrm>
            <a:custGeom>
              <a:avLst/>
              <a:gdLst/>
              <a:ahLst/>
              <a:cxnLst/>
              <a:rect l="l" t="t" r="r" b="b"/>
              <a:pathLst>
                <a:path w="1062" h="791" extrusionOk="0">
                  <a:moveTo>
                    <a:pt x="132" y="0"/>
                  </a:moveTo>
                  <a:cubicBezTo>
                    <a:pt x="55" y="0"/>
                    <a:pt x="1" y="81"/>
                    <a:pt x="19" y="162"/>
                  </a:cubicBezTo>
                  <a:cubicBezTo>
                    <a:pt x="61" y="360"/>
                    <a:pt x="258" y="530"/>
                    <a:pt x="414" y="644"/>
                  </a:cubicBezTo>
                  <a:cubicBezTo>
                    <a:pt x="495" y="702"/>
                    <a:pt x="659" y="791"/>
                    <a:pt x="793" y="791"/>
                  </a:cubicBezTo>
                  <a:cubicBezTo>
                    <a:pt x="856" y="791"/>
                    <a:pt x="912" y="772"/>
                    <a:pt x="951" y="721"/>
                  </a:cubicBezTo>
                  <a:cubicBezTo>
                    <a:pt x="1061" y="576"/>
                    <a:pt x="825" y="420"/>
                    <a:pt x="715" y="363"/>
                  </a:cubicBezTo>
                  <a:cubicBezTo>
                    <a:pt x="620" y="310"/>
                    <a:pt x="528" y="257"/>
                    <a:pt x="441" y="196"/>
                  </a:cubicBezTo>
                  <a:cubicBezTo>
                    <a:pt x="358" y="135"/>
                    <a:pt x="278" y="59"/>
                    <a:pt x="186" y="14"/>
                  </a:cubicBezTo>
                  <a:cubicBezTo>
                    <a:pt x="167" y="5"/>
                    <a:pt x="149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61"/>
            <p:cNvSpPr/>
            <p:nvPr/>
          </p:nvSpPr>
          <p:spPr>
            <a:xfrm>
              <a:off x="2038538" y="2359186"/>
              <a:ext cx="19972" cy="20710"/>
            </a:xfrm>
            <a:custGeom>
              <a:avLst/>
              <a:gdLst/>
              <a:ahLst/>
              <a:cxnLst/>
              <a:rect l="l" t="t" r="r" b="b"/>
              <a:pathLst>
                <a:path w="866" h="898" extrusionOk="0">
                  <a:moveTo>
                    <a:pt x="117" y="1"/>
                  </a:moveTo>
                  <a:cubicBezTo>
                    <a:pt x="58" y="1"/>
                    <a:pt x="0" y="72"/>
                    <a:pt x="45" y="128"/>
                  </a:cubicBezTo>
                  <a:cubicBezTo>
                    <a:pt x="166" y="277"/>
                    <a:pt x="269" y="451"/>
                    <a:pt x="387" y="603"/>
                  </a:cubicBezTo>
                  <a:cubicBezTo>
                    <a:pt x="485" y="737"/>
                    <a:pt x="580" y="865"/>
                    <a:pt x="748" y="896"/>
                  </a:cubicBezTo>
                  <a:cubicBezTo>
                    <a:pt x="754" y="897"/>
                    <a:pt x="760" y="898"/>
                    <a:pt x="765" y="898"/>
                  </a:cubicBezTo>
                  <a:cubicBezTo>
                    <a:pt x="816" y="898"/>
                    <a:pt x="865" y="856"/>
                    <a:pt x="862" y="801"/>
                  </a:cubicBezTo>
                  <a:cubicBezTo>
                    <a:pt x="847" y="626"/>
                    <a:pt x="733" y="523"/>
                    <a:pt x="611" y="409"/>
                  </a:cubicBezTo>
                  <a:cubicBezTo>
                    <a:pt x="466" y="277"/>
                    <a:pt x="303" y="158"/>
                    <a:pt x="166" y="21"/>
                  </a:cubicBezTo>
                  <a:cubicBezTo>
                    <a:pt x="151" y="7"/>
                    <a:pt x="134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61"/>
            <p:cNvSpPr/>
            <p:nvPr/>
          </p:nvSpPr>
          <p:spPr>
            <a:xfrm>
              <a:off x="2026799" y="2389329"/>
              <a:ext cx="21333" cy="19834"/>
            </a:xfrm>
            <a:custGeom>
              <a:avLst/>
              <a:gdLst/>
              <a:ahLst/>
              <a:cxnLst/>
              <a:rect l="l" t="t" r="r" b="b"/>
              <a:pathLst>
                <a:path w="925" h="860" extrusionOk="0">
                  <a:moveTo>
                    <a:pt x="135" y="1"/>
                  </a:moveTo>
                  <a:cubicBezTo>
                    <a:pt x="61" y="1"/>
                    <a:pt x="0" y="102"/>
                    <a:pt x="48" y="171"/>
                  </a:cubicBezTo>
                  <a:cubicBezTo>
                    <a:pt x="143" y="307"/>
                    <a:pt x="238" y="448"/>
                    <a:pt x="348" y="574"/>
                  </a:cubicBezTo>
                  <a:cubicBezTo>
                    <a:pt x="459" y="692"/>
                    <a:pt x="565" y="836"/>
                    <a:pt x="736" y="859"/>
                  </a:cubicBezTo>
                  <a:cubicBezTo>
                    <a:pt x="743" y="859"/>
                    <a:pt x="749" y="860"/>
                    <a:pt x="756" y="860"/>
                  </a:cubicBezTo>
                  <a:cubicBezTo>
                    <a:pt x="833" y="860"/>
                    <a:pt x="925" y="801"/>
                    <a:pt x="911" y="707"/>
                  </a:cubicBezTo>
                  <a:cubicBezTo>
                    <a:pt x="850" y="379"/>
                    <a:pt x="440" y="179"/>
                    <a:pt x="181" y="14"/>
                  </a:cubicBezTo>
                  <a:cubicBezTo>
                    <a:pt x="166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61"/>
            <p:cNvSpPr/>
            <p:nvPr/>
          </p:nvSpPr>
          <p:spPr>
            <a:xfrm>
              <a:off x="2050208" y="2434232"/>
              <a:ext cx="31019" cy="15844"/>
            </a:xfrm>
            <a:custGeom>
              <a:avLst/>
              <a:gdLst/>
              <a:ahLst/>
              <a:cxnLst/>
              <a:rect l="l" t="t" r="r" b="b"/>
              <a:pathLst>
                <a:path w="1345" h="687" extrusionOk="0">
                  <a:moveTo>
                    <a:pt x="138" y="1"/>
                  </a:moveTo>
                  <a:cubicBezTo>
                    <a:pt x="48" y="1"/>
                    <a:pt x="0" y="115"/>
                    <a:pt x="71" y="182"/>
                  </a:cubicBezTo>
                  <a:cubicBezTo>
                    <a:pt x="227" y="338"/>
                    <a:pt x="439" y="448"/>
                    <a:pt x="637" y="539"/>
                  </a:cubicBezTo>
                  <a:cubicBezTo>
                    <a:pt x="784" y="610"/>
                    <a:pt x="935" y="687"/>
                    <a:pt x="1094" y="687"/>
                  </a:cubicBezTo>
                  <a:cubicBezTo>
                    <a:pt x="1141" y="687"/>
                    <a:pt x="1189" y="680"/>
                    <a:pt x="1238" y="664"/>
                  </a:cubicBezTo>
                  <a:cubicBezTo>
                    <a:pt x="1311" y="642"/>
                    <a:pt x="1344" y="547"/>
                    <a:pt x="1299" y="486"/>
                  </a:cubicBezTo>
                  <a:cubicBezTo>
                    <a:pt x="1174" y="308"/>
                    <a:pt x="972" y="269"/>
                    <a:pt x="781" y="201"/>
                  </a:cubicBezTo>
                  <a:cubicBezTo>
                    <a:pt x="581" y="132"/>
                    <a:pt x="371" y="41"/>
                    <a:pt x="158" y="3"/>
                  </a:cubicBezTo>
                  <a:cubicBezTo>
                    <a:pt x="151" y="2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61"/>
            <p:cNvSpPr/>
            <p:nvPr/>
          </p:nvSpPr>
          <p:spPr>
            <a:xfrm>
              <a:off x="2058234" y="2409785"/>
              <a:ext cx="32103" cy="12892"/>
            </a:xfrm>
            <a:custGeom>
              <a:avLst/>
              <a:gdLst/>
              <a:ahLst/>
              <a:cxnLst/>
              <a:rect l="l" t="t" r="r" b="b"/>
              <a:pathLst>
                <a:path w="1392" h="559" extrusionOk="0">
                  <a:moveTo>
                    <a:pt x="186" y="0"/>
                  </a:moveTo>
                  <a:cubicBezTo>
                    <a:pt x="64" y="0"/>
                    <a:pt x="1" y="185"/>
                    <a:pt x="129" y="238"/>
                  </a:cubicBezTo>
                  <a:cubicBezTo>
                    <a:pt x="350" y="333"/>
                    <a:pt x="567" y="432"/>
                    <a:pt x="798" y="496"/>
                  </a:cubicBezTo>
                  <a:cubicBezTo>
                    <a:pt x="872" y="517"/>
                    <a:pt x="1002" y="558"/>
                    <a:pt x="1117" y="558"/>
                  </a:cubicBezTo>
                  <a:cubicBezTo>
                    <a:pt x="1215" y="558"/>
                    <a:pt x="1301" y="528"/>
                    <a:pt x="1331" y="428"/>
                  </a:cubicBezTo>
                  <a:cubicBezTo>
                    <a:pt x="1391" y="238"/>
                    <a:pt x="1107" y="159"/>
                    <a:pt x="977" y="131"/>
                  </a:cubicBezTo>
                  <a:cubicBezTo>
                    <a:pt x="723" y="82"/>
                    <a:pt x="468" y="48"/>
                    <a:pt x="210" y="3"/>
                  </a:cubicBezTo>
                  <a:cubicBezTo>
                    <a:pt x="202" y="1"/>
                    <a:pt x="194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61"/>
            <p:cNvSpPr/>
            <p:nvPr/>
          </p:nvSpPr>
          <p:spPr>
            <a:xfrm>
              <a:off x="2080074" y="2380173"/>
              <a:ext cx="24562" cy="14968"/>
            </a:xfrm>
            <a:custGeom>
              <a:avLst/>
              <a:gdLst/>
              <a:ahLst/>
              <a:cxnLst/>
              <a:rect l="l" t="t" r="r" b="b"/>
              <a:pathLst>
                <a:path w="1065" h="649" extrusionOk="0">
                  <a:moveTo>
                    <a:pt x="128" y="0"/>
                  </a:moveTo>
                  <a:cubicBezTo>
                    <a:pt x="121" y="0"/>
                    <a:pt x="114" y="1"/>
                    <a:pt x="107" y="1"/>
                  </a:cubicBezTo>
                  <a:cubicBezTo>
                    <a:pt x="34" y="5"/>
                    <a:pt x="0" y="85"/>
                    <a:pt x="34" y="146"/>
                  </a:cubicBezTo>
                  <a:cubicBezTo>
                    <a:pt x="114" y="275"/>
                    <a:pt x="251" y="359"/>
                    <a:pt x="381" y="434"/>
                  </a:cubicBezTo>
                  <a:cubicBezTo>
                    <a:pt x="513" y="518"/>
                    <a:pt x="650" y="632"/>
                    <a:pt x="809" y="648"/>
                  </a:cubicBezTo>
                  <a:cubicBezTo>
                    <a:pt x="814" y="648"/>
                    <a:pt x="819" y="648"/>
                    <a:pt x="824" y="648"/>
                  </a:cubicBezTo>
                  <a:cubicBezTo>
                    <a:pt x="942" y="648"/>
                    <a:pt x="1065" y="521"/>
                    <a:pt x="974" y="404"/>
                  </a:cubicBezTo>
                  <a:cubicBezTo>
                    <a:pt x="867" y="267"/>
                    <a:pt x="707" y="211"/>
                    <a:pt x="555" y="134"/>
                  </a:cubicBezTo>
                  <a:cubicBezTo>
                    <a:pt x="424" y="72"/>
                    <a:pt x="276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61"/>
            <p:cNvSpPr/>
            <p:nvPr/>
          </p:nvSpPr>
          <p:spPr>
            <a:xfrm>
              <a:off x="2218357" y="2399038"/>
              <a:ext cx="23408" cy="10240"/>
            </a:xfrm>
            <a:custGeom>
              <a:avLst/>
              <a:gdLst/>
              <a:ahLst/>
              <a:cxnLst/>
              <a:rect l="l" t="t" r="r" b="b"/>
              <a:pathLst>
                <a:path w="1015" h="444" extrusionOk="0">
                  <a:moveTo>
                    <a:pt x="147" y="1"/>
                  </a:moveTo>
                  <a:cubicBezTo>
                    <a:pt x="51" y="1"/>
                    <a:pt x="0" y="163"/>
                    <a:pt x="106" y="198"/>
                  </a:cubicBezTo>
                  <a:cubicBezTo>
                    <a:pt x="239" y="244"/>
                    <a:pt x="372" y="293"/>
                    <a:pt x="505" y="343"/>
                  </a:cubicBezTo>
                  <a:cubicBezTo>
                    <a:pt x="615" y="382"/>
                    <a:pt x="734" y="443"/>
                    <a:pt x="850" y="443"/>
                  </a:cubicBezTo>
                  <a:cubicBezTo>
                    <a:pt x="860" y="443"/>
                    <a:pt x="869" y="443"/>
                    <a:pt x="878" y="442"/>
                  </a:cubicBezTo>
                  <a:cubicBezTo>
                    <a:pt x="969" y="434"/>
                    <a:pt x="1015" y="320"/>
                    <a:pt x="942" y="260"/>
                  </a:cubicBezTo>
                  <a:cubicBezTo>
                    <a:pt x="848" y="176"/>
                    <a:pt x="703" y="156"/>
                    <a:pt x="581" y="123"/>
                  </a:cubicBezTo>
                  <a:cubicBezTo>
                    <a:pt x="444" y="81"/>
                    <a:pt x="307" y="42"/>
                    <a:pt x="171" y="4"/>
                  </a:cubicBezTo>
                  <a:cubicBezTo>
                    <a:pt x="162" y="2"/>
                    <a:pt x="154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61"/>
            <p:cNvSpPr/>
            <p:nvPr/>
          </p:nvSpPr>
          <p:spPr>
            <a:xfrm>
              <a:off x="2202835" y="2417073"/>
              <a:ext cx="23501" cy="10171"/>
            </a:xfrm>
            <a:custGeom>
              <a:avLst/>
              <a:gdLst/>
              <a:ahLst/>
              <a:cxnLst/>
              <a:rect l="l" t="t" r="r" b="b"/>
              <a:pathLst>
                <a:path w="1019" h="441" extrusionOk="0">
                  <a:moveTo>
                    <a:pt x="147" y="1"/>
                  </a:moveTo>
                  <a:cubicBezTo>
                    <a:pt x="25" y="1"/>
                    <a:pt x="0" y="199"/>
                    <a:pt x="133" y="241"/>
                  </a:cubicBezTo>
                  <a:cubicBezTo>
                    <a:pt x="259" y="280"/>
                    <a:pt x="387" y="322"/>
                    <a:pt x="517" y="363"/>
                  </a:cubicBezTo>
                  <a:cubicBezTo>
                    <a:pt x="617" y="392"/>
                    <a:pt x="725" y="441"/>
                    <a:pt x="832" y="441"/>
                  </a:cubicBezTo>
                  <a:cubicBezTo>
                    <a:pt x="851" y="441"/>
                    <a:pt x="870" y="439"/>
                    <a:pt x="889" y="436"/>
                  </a:cubicBezTo>
                  <a:cubicBezTo>
                    <a:pt x="973" y="420"/>
                    <a:pt x="1019" y="329"/>
                    <a:pt x="950" y="264"/>
                  </a:cubicBezTo>
                  <a:cubicBezTo>
                    <a:pt x="855" y="173"/>
                    <a:pt x="715" y="154"/>
                    <a:pt x="593" y="120"/>
                  </a:cubicBezTo>
                  <a:cubicBezTo>
                    <a:pt x="456" y="82"/>
                    <a:pt x="319" y="43"/>
                    <a:pt x="182" y="6"/>
                  </a:cubicBezTo>
                  <a:cubicBezTo>
                    <a:pt x="170" y="2"/>
                    <a:pt x="158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61"/>
            <p:cNvSpPr/>
            <p:nvPr/>
          </p:nvSpPr>
          <p:spPr>
            <a:xfrm>
              <a:off x="2156826" y="2394057"/>
              <a:ext cx="22763" cy="13561"/>
            </a:xfrm>
            <a:custGeom>
              <a:avLst/>
              <a:gdLst/>
              <a:ahLst/>
              <a:cxnLst/>
              <a:rect l="l" t="t" r="r" b="b"/>
              <a:pathLst>
                <a:path w="987" h="588" extrusionOk="0">
                  <a:moveTo>
                    <a:pt x="195" y="0"/>
                  </a:moveTo>
                  <a:cubicBezTo>
                    <a:pt x="95" y="0"/>
                    <a:pt x="1" y="128"/>
                    <a:pt x="105" y="202"/>
                  </a:cubicBezTo>
                  <a:cubicBezTo>
                    <a:pt x="223" y="281"/>
                    <a:pt x="337" y="365"/>
                    <a:pt x="452" y="445"/>
                  </a:cubicBezTo>
                  <a:cubicBezTo>
                    <a:pt x="549" y="514"/>
                    <a:pt x="639" y="588"/>
                    <a:pt x="742" y="588"/>
                  </a:cubicBezTo>
                  <a:cubicBezTo>
                    <a:pt x="759" y="588"/>
                    <a:pt x="776" y="586"/>
                    <a:pt x="794" y="581"/>
                  </a:cubicBezTo>
                  <a:lnTo>
                    <a:pt x="820" y="581"/>
                  </a:lnTo>
                  <a:cubicBezTo>
                    <a:pt x="821" y="581"/>
                    <a:pt x="823" y="582"/>
                    <a:pt x="824" y="582"/>
                  </a:cubicBezTo>
                  <a:cubicBezTo>
                    <a:pt x="924" y="582"/>
                    <a:pt x="986" y="447"/>
                    <a:pt x="926" y="369"/>
                  </a:cubicBezTo>
                  <a:cubicBezTo>
                    <a:pt x="922" y="365"/>
                    <a:pt x="922" y="362"/>
                    <a:pt x="919" y="362"/>
                  </a:cubicBezTo>
                  <a:cubicBezTo>
                    <a:pt x="880" y="236"/>
                    <a:pt x="748" y="197"/>
                    <a:pt x="626" y="152"/>
                  </a:cubicBezTo>
                  <a:cubicBezTo>
                    <a:pt x="497" y="102"/>
                    <a:pt x="368" y="57"/>
                    <a:pt x="234" y="7"/>
                  </a:cubicBezTo>
                  <a:cubicBezTo>
                    <a:pt x="221" y="3"/>
                    <a:pt x="208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61"/>
            <p:cNvSpPr/>
            <p:nvPr/>
          </p:nvSpPr>
          <p:spPr>
            <a:xfrm>
              <a:off x="2133233" y="2410270"/>
              <a:ext cx="23639" cy="13538"/>
            </a:xfrm>
            <a:custGeom>
              <a:avLst/>
              <a:gdLst/>
              <a:ahLst/>
              <a:cxnLst/>
              <a:rect l="l" t="t" r="r" b="b"/>
              <a:pathLst>
                <a:path w="1025" h="587" extrusionOk="0">
                  <a:moveTo>
                    <a:pt x="178" y="0"/>
                  </a:moveTo>
                  <a:cubicBezTo>
                    <a:pt x="75" y="0"/>
                    <a:pt x="1" y="159"/>
                    <a:pt x="98" y="229"/>
                  </a:cubicBezTo>
                  <a:cubicBezTo>
                    <a:pt x="204" y="305"/>
                    <a:pt x="315" y="369"/>
                    <a:pt x="429" y="434"/>
                  </a:cubicBezTo>
                  <a:cubicBezTo>
                    <a:pt x="543" y="498"/>
                    <a:pt x="657" y="575"/>
                    <a:pt x="794" y="586"/>
                  </a:cubicBezTo>
                  <a:cubicBezTo>
                    <a:pt x="801" y="586"/>
                    <a:pt x="807" y="587"/>
                    <a:pt x="814" y="587"/>
                  </a:cubicBezTo>
                  <a:cubicBezTo>
                    <a:pt x="949" y="587"/>
                    <a:pt x="1024" y="436"/>
                    <a:pt x="922" y="327"/>
                  </a:cubicBezTo>
                  <a:cubicBezTo>
                    <a:pt x="828" y="229"/>
                    <a:pt x="699" y="187"/>
                    <a:pt x="577" y="138"/>
                  </a:cubicBezTo>
                  <a:cubicBezTo>
                    <a:pt x="455" y="87"/>
                    <a:pt x="334" y="38"/>
                    <a:pt x="208" y="4"/>
                  </a:cubicBezTo>
                  <a:cubicBezTo>
                    <a:pt x="198" y="1"/>
                    <a:pt x="188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61"/>
            <p:cNvSpPr/>
            <p:nvPr/>
          </p:nvSpPr>
          <p:spPr>
            <a:xfrm>
              <a:off x="2103321" y="2440297"/>
              <a:ext cx="25484" cy="18658"/>
            </a:xfrm>
            <a:custGeom>
              <a:avLst/>
              <a:gdLst/>
              <a:ahLst/>
              <a:cxnLst/>
              <a:rect l="l" t="t" r="r" b="b"/>
              <a:pathLst>
                <a:path w="1105" h="809" extrusionOk="0">
                  <a:moveTo>
                    <a:pt x="168" y="1"/>
                  </a:moveTo>
                  <a:cubicBezTo>
                    <a:pt x="73" y="1"/>
                    <a:pt x="1" y="142"/>
                    <a:pt x="91" y="215"/>
                  </a:cubicBezTo>
                  <a:cubicBezTo>
                    <a:pt x="220" y="326"/>
                    <a:pt x="349" y="436"/>
                    <a:pt x="482" y="546"/>
                  </a:cubicBezTo>
                  <a:cubicBezTo>
                    <a:pt x="608" y="645"/>
                    <a:pt x="726" y="766"/>
                    <a:pt x="885" y="805"/>
                  </a:cubicBezTo>
                  <a:cubicBezTo>
                    <a:pt x="897" y="807"/>
                    <a:pt x="907" y="808"/>
                    <a:pt x="918" y="808"/>
                  </a:cubicBezTo>
                  <a:cubicBezTo>
                    <a:pt x="1030" y="808"/>
                    <a:pt x="1104" y="670"/>
                    <a:pt x="1041" y="573"/>
                  </a:cubicBezTo>
                  <a:cubicBezTo>
                    <a:pt x="958" y="436"/>
                    <a:pt x="794" y="364"/>
                    <a:pt x="661" y="280"/>
                  </a:cubicBezTo>
                  <a:cubicBezTo>
                    <a:pt x="517" y="189"/>
                    <a:pt x="372" y="105"/>
                    <a:pt x="224" y="17"/>
                  </a:cubicBezTo>
                  <a:cubicBezTo>
                    <a:pt x="205" y="6"/>
                    <a:pt x="186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1"/>
            <p:cNvSpPr/>
            <p:nvPr/>
          </p:nvSpPr>
          <p:spPr>
            <a:xfrm>
              <a:off x="2156710" y="2448046"/>
              <a:ext cx="22278" cy="13330"/>
            </a:xfrm>
            <a:custGeom>
              <a:avLst/>
              <a:gdLst/>
              <a:ahLst/>
              <a:cxnLst/>
              <a:rect l="l" t="t" r="r" b="b"/>
              <a:pathLst>
                <a:path w="966" h="578" extrusionOk="0">
                  <a:moveTo>
                    <a:pt x="122" y="1"/>
                  </a:moveTo>
                  <a:cubicBezTo>
                    <a:pt x="46" y="1"/>
                    <a:pt x="0" y="96"/>
                    <a:pt x="46" y="153"/>
                  </a:cubicBezTo>
                  <a:cubicBezTo>
                    <a:pt x="141" y="283"/>
                    <a:pt x="285" y="362"/>
                    <a:pt x="422" y="442"/>
                  </a:cubicBezTo>
                  <a:cubicBezTo>
                    <a:pt x="535" y="511"/>
                    <a:pt x="652" y="577"/>
                    <a:pt x="782" y="577"/>
                  </a:cubicBezTo>
                  <a:cubicBezTo>
                    <a:pt x="810" y="577"/>
                    <a:pt x="838" y="574"/>
                    <a:pt x="867" y="567"/>
                  </a:cubicBezTo>
                  <a:cubicBezTo>
                    <a:pt x="924" y="556"/>
                    <a:pt x="966" y="476"/>
                    <a:pt x="943" y="419"/>
                  </a:cubicBezTo>
                  <a:cubicBezTo>
                    <a:pt x="874" y="263"/>
                    <a:pt x="722" y="199"/>
                    <a:pt x="574" y="134"/>
                  </a:cubicBezTo>
                  <a:cubicBezTo>
                    <a:pt x="429" y="74"/>
                    <a:pt x="281" y="5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1"/>
            <p:cNvSpPr/>
            <p:nvPr/>
          </p:nvSpPr>
          <p:spPr>
            <a:xfrm>
              <a:off x="2163975" y="2484162"/>
              <a:ext cx="31573" cy="11716"/>
            </a:xfrm>
            <a:custGeom>
              <a:avLst/>
              <a:gdLst/>
              <a:ahLst/>
              <a:cxnLst/>
              <a:rect l="l" t="t" r="r" b="b"/>
              <a:pathLst>
                <a:path w="1369" h="508" extrusionOk="0">
                  <a:moveTo>
                    <a:pt x="198" y="0"/>
                  </a:moveTo>
                  <a:cubicBezTo>
                    <a:pt x="68" y="0"/>
                    <a:pt x="1" y="215"/>
                    <a:pt x="137" y="268"/>
                  </a:cubicBezTo>
                  <a:cubicBezTo>
                    <a:pt x="404" y="375"/>
                    <a:pt x="731" y="507"/>
                    <a:pt x="1038" y="507"/>
                  </a:cubicBezTo>
                  <a:cubicBezTo>
                    <a:pt x="1124" y="507"/>
                    <a:pt x="1208" y="497"/>
                    <a:pt x="1289" y="473"/>
                  </a:cubicBezTo>
                  <a:cubicBezTo>
                    <a:pt x="1369" y="450"/>
                    <a:pt x="1365" y="343"/>
                    <a:pt x="1300" y="302"/>
                  </a:cubicBezTo>
                  <a:cubicBezTo>
                    <a:pt x="1145" y="210"/>
                    <a:pt x="958" y="180"/>
                    <a:pt x="788" y="145"/>
                  </a:cubicBezTo>
                  <a:cubicBezTo>
                    <a:pt x="601" y="108"/>
                    <a:pt x="415" y="59"/>
                    <a:pt x="233" y="5"/>
                  </a:cubicBezTo>
                  <a:cubicBezTo>
                    <a:pt x="221" y="2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1"/>
            <p:cNvSpPr/>
            <p:nvPr/>
          </p:nvSpPr>
          <p:spPr>
            <a:xfrm>
              <a:off x="2215405" y="2455449"/>
              <a:ext cx="32403" cy="12454"/>
            </a:xfrm>
            <a:custGeom>
              <a:avLst/>
              <a:gdLst/>
              <a:ahLst/>
              <a:cxnLst/>
              <a:rect l="l" t="t" r="r" b="b"/>
              <a:pathLst>
                <a:path w="1405" h="540" extrusionOk="0">
                  <a:moveTo>
                    <a:pt x="148" y="0"/>
                  </a:moveTo>
                  <a:cubicBezTo>
                    <a:pt x="21" y="0"/>
                    <a:pt x="0" y="189"/>
                    <a:pt x="128" y="235"/>
                  </a:cubicBezTo>
                  <a:cubicBezTo>
                    <a:pt x="504" y="364"/>
                    <a:pt x="872" y="520"/>
                    <a:pt x="1276" y="539"/>
                  </a:cubicBezTo>
                  <a:cubicBezTo>
                    <a:pt x="1277" y="539"/>
                    <a:pt x="1278" y="539"/>
                    <a:pt x="1280" y="539"/>
                  </a:cubicBezTo>
                  <a:cubicBezTo>
                    <a:pt x="1390" y="539"/>
                    <a:pt x="1404" y="383"/>
                    <a:pt x="1318" y="337"/>
                  </a:cubicBezTo>
                  <a:cubicBezTo>
                    <a:pt x="964" y="148"/>
                    <a:pt x="565" y="90"/>
                    <a:pt x="177" y="4"/>
                  </a:cubicBezTo>
                  <a:cubicBezTo>
                    <a:pt x="167" y="1"/>
                    <a:pt x="157" y="0"/>
                    <a:pt x="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1"/>
            <p:cNvSpPr/>
            <p:nvPr/>
          </p:nvSpPr>
          <p:spPr>
            <a:xfrm>
              <a:off x="2222877" y="2481717"/>
              <a:ext cx="37523" cy="15959"/>
            </a:xfrm>
            <a:custGeom>
              <a:avLst/>
              <a:gdLst/>
              <a:ahLst/>
              <a:cxnLst/>
              <a:rect l="l" t="t" r="r" b="b"/>
              <a:pathLst>
                <a:path w="1627" h="692" extrusionOk="0">
                  <a:moveTo>
                    <a:pt x="264" y="0"/>
                  </a:moveTo>
                  <a:cubicBezTo>
                    <a:pt x="223" y="0"/>
                    <a:pt x="183" y="2"/>
                    <a:pt x="142" y="5"/>
                  </a:cubicBezTo>
                  <a:cubicBezTo>
                    <a:pt x="1" y="16"/>
                    <a:pt x="1" y="199"/>
                    <a:pt x="123" y="237"/>
                  </a:cubicBezTo>
                  <a:cubicBezTo>
                    <a:pt x="336" y="305"/>
                    <a:pt x="557" y="347"/>
                    <a:pt x="769" y="423"/>
                  </a:cubicBezTo>
                  <a:cubicBezTo>
                    <a:pt x="971" y="499"/>
                    <a:pt x="1169" y="583"/>
                    <a:pt x="1362" y="674"/>
                  </a:cubicBezTo>
                  <a:cubicBezTo>
                    <a:pt x="1387" y="686"/>
                    <a:pt x="1411" y="691"/>
                    <a:pt x="1433" y="691"/>
                  </a:cubicBezTo>
                  <a:cubicBezTo>
                    <a:pt x="1564" y="691"/>
                    <a:pt x="1626" y="500"/>
                    <a:pt x="1496" y="411"/>
                  </a:cubicBezTo>
                  <a:cubicBezTo>
                    <a:pt x="1145" y="179"/>
                    <a:pt x="69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1"/>
            <p:cNvSpPr/>
            <p:nvPr/>
          </p:nvSpPr>
          <p:spPr>
            <a:xfrm>
              <a:off x="2107541" y="2377775"/>
              <a:ext cx="27606" cy="13515"/>
            </a:xfrm>
            <a:custGeom>
              <a:avLst/>
              <a:gdLst/>
              <a:ahLst/>
              <a:cxnLst/>
              <a:rect l="l" t="t" r="r" b="b"/>
              <a:pathLst>
                <a:path w="1197" h="586" extrusionOk="0">
                  <a:moveTo>
                    <a:pt x="197" y="1"/>
                  </a:moveTo>
                  <a:cubicBezTo>
                    <a:pt x="91" y="1"/>
                    <a:pt x="1" y="152"/>
                    <a:pt x="109" y="227"/>
                  </a:cubicBezTo>
                  <a:cubicBezTo>
                    <a:pt x="254" y="329"/>
                    <a:pt x="413" y="447"/>
                    <a:pt x="585" y="501"/>
                  </a:cubicBezTo>
                  <a:cubicBezTo>
                    <a:pt x="710" y="541"/>
                    <a:pt x="868" y="585"/>
                    <a:pt x="1008" y="585"/>
                  </a:cubicBezTo>
                  <a:cubicBezTo>
                    <a:pt x="1042" y="585"/>
                    <a:pt x="1075" y="582"/>
                    <a:pt x="1106" y="577"/>
                  </a:cubicBezTo>
                  <a:cubicBezTo>
                    <a:pt x="1178" y="561"/>
                    <a:pt x="1197" y="447"/>
                    <a:pt x="1140" y="410"/>
                  </a:cubicBezTo>
                  <a:cubicBezTo>
                    <a:pt x="1018" y="318"/>
                    <a:pt x="850" y="280"/>
                    <a:pt x="710" y="212"/>
                  </a:cubicBezTo>
                  <a:cubicBezTo>
                    <a:pt x="562" y="140"/>
                    <a:pt x="399" y="90"/>
                    <a:pt x="250" y="14"/>
                  </a:cubicBezTo>
                  <a:cubicBezTo>
                    <a:pt x="232" y="5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1"/>
            <p:cNvSpPr/>
            <p:nvPr/>
          </p:nvSpPr>
          <p:spPr>
            <a:xfrm>
              <a:off x="2225368" y="2375745"/>
              <a:ext cx="29312" cy="15729"/>
            </a:xfrm>
            <a:custGeom>
              <a:avLst/>
              <a:gdLst/>
              <a:ahLst/>
              <a:cxnLst/>
              <a:rect l="l" t="t" r="r" b="b"/>
              <a:pathLst>
                <a:path w="1271" h="682" extrusionOk="0">
                  <a:moveTo>
                    <a:pt x="121" y="0"/>
                  </a:moveTo>
                  <a:cubicBezTo>
                    <a:pt x="22" y="0"/>
                    <a:pt x="0" y="154"/>
                    <a:pt x="107" y="186"/>
                  </a:cubicBezTo>
                  <a:cubicBezTo>
                    <a:pt x="289" y="243"/>
                    <a:pt x="468" y="345"/>
                    <a:pt x="635" y="440"/>
                  </a:cubicBezTo>
                  <a:cubicBezTo>
                    <a:pt x="779" y="520"/>
                    <a:pt x="942" y="661"/>
                    <a:pt x="1110" y="680"/>
                  </a:cubicBezTo>
                  <a:cubicBezTo>
                    <a:pt x="1117" y="681"/>
                    <a:pt x="1124" y="682"/>
                    <a:pt x="1131" y="682"/>
                  </a:cubicBezTo>
                  <a:cubicBezTo>
                    <a:pt x="1223" y="682"/>
                    <a:pt x="1270" y="590"/>
                    <a:pt x="1228" y="505"/>
                  </a:cubicBezTo>
                  <a:cubicBezTo>
                    <a:pt x="1144" y="338"/>
                    <a:pt x="905" y="231"/>
                    <a:pt x="742" y="163"/>
                  </a:cubicBezTo>
                  <a:cubicBezTo>
                    <a:pt x="547" y="83"/>
                    <a:pt x="349" y="49"/>
                    <a:pt x="144" y="3"/>
                  </a:cubicBezTo>
                  <a:cubicBezTo>
                    <a:pt x="136" y="1"/>
                    <a:pt x="128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1"/>
            <p:cNvSpPr/>
            <p:nvPr/>
          </p:nvSpPr>
          <p:spPr>
            <a:xfrm>
              <a:off x="2250137" y="2345902"/>
              <a:ext cx="24169" cy="17366"/>
            </a:xfrm>
            <a:custGeom>
              <a:avLst/>
              <a:gdLst/>
              <a:ahLst/>
              <a:cxnLst/>
              <a:rect l="l" t="t" r="r" b="b"/>
              <a:pathLst>
                <a:path w="1048" h="753" extrusionOk="0">
                  <a:moveTo>
                    <a:pt x="222" y="1"/>
                  </a:moveTo>
                  <a:cubicBezTo>
                    <a:pt x="111" y="1"/>
                    <a:pt x="0" y="134"/>
                    <a:pt x="85" y="237"/>
                  </a:cubicBezTo>
                  <a:cubicBezTo>
                    <a:pt x="196" y="365"/>
                    <a:pt x="310" y="491"/>
                    <a:pt x="450" y="590"/>
                  </a:cubicBezTo>
                  <a:cubicBezTo>
                    <a:pt x="551" y="663"/>
                    <a:pt x="729" y="752"/>
                    <a:pt x="866" y="752"/>
                  </a:cubicBezTo>
                  <a:cubicBezTo>
                    <a:pt x="879" y="752"/>
                    <a:pt x="891" y="751"/>
                    <a:pt x="903" y="750"/>
                  </a:cubicBezTo>
                  <a:cubicBezTo>
                    <a:pt x="986" y="739"/>
                    <a:pt x="1047" y="647"/>
                    <a:pt x="994" y="571"/>
                  </a:cubicBezTo>
                  <a:cubicBezTo>
                    <a:pt x="918" y="465"/>
                    <a:pt x="770" y="385"/>
                    <a:pt x="663" y="313"/>
                  </a:cubicBezTo>
                  <a:cubicBezTo>
                    <a:pt x="538" y="229"/>
                    <a:pt x="420" y="146"/>
                    <a:pt x="314" y="39"/>
                  </a:cubicBezTo>
                  <a:cubicBezTo>
                    <a:pt x="286" y="12"/>
                    <a:pt x="254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1"/>
            <p:cNvSpPr/>
            <p:nvPr/>
          </p:nvSpPr>
          <p:spPr>
            <a:xfrm>
              <a:off x="2260399" y="2305151"/>
              <a:ext cx="24769" cy="23985"/>
            </a:xfrm>
            <a:custGeom>
              <a:avLst/>
              <a:gdLst/>
              <a:ahLst/>
              <a:cxnLst/>
              <a:rect l="l" t="t" r="r" b="b"/>
              <a:pathLst>
                <a:path w="1074" h="1040" extrusionOk="0">
                  <a:moveTo>
                    <a:pt x="208" y="0"/>
                  </a:moveTo>
                  <a:cubicBezTo>
                    <a:pt x="100" y="0"/>
                    <a:pt x="0" y="108"/>
                    <a:pt x="85" y="220"/>
                  </a:cubicBezTo>
                  <a:cubicBezTo>
                    <a:pt x="222" y="399"/>
                    <a:pt x="340" y="585"/>
                    <a:pt x="492" y="753"/>
                  </a:cubicBezTo>
                  <a:cubicBezTo>
                    <a:pt x="614" y="889"/>
                    <a:pt x="743" y="1039"/>
                    <a:pt x="936" y="1039"/>
                  </a:cubicBezTo>
                  <a:cubicBezTo>
                    <a:pt x="948" y="1039"/>
                    <a:pt x="959" y="1039"/>
                    <a:pt x="971" y="1037"/>
                  </a:cubicBezTo>
                  <a:cubicBezTo>
                    <a:pt x="1032" y="1034"/>
                    <a:pt x="1074" y="988"/>
                    <a:pt x="1074" y="927"/>
                  </a:cubicBezTo>
                  <a:cubicBezTo>
                    <a:pt x="1066" y="741"/>
                    <a:pt x="933" y="623"/>
                    <a:pt x="804" y="506"/>
                  </a:cubicBezTo>
                  <a:cubicBezTo>
                    <a:pt x="644" y="361"/>
                    <a:pt x="469" y="220"/>
                    <a:pt x="328" y="57"/>
                  </a:cubicBezTo>
                  <a:cubicBezTo>
                    <a:pt x="294" y="17"/>
                    <a:pt x="251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1"/>
            <p:cNvSpPr/>
            <p:nvPr/>
          </p:nvSpPr>
          <p:spPr>
            <a:xfrm>
              <a:off x="2297692" y="2377544"/>
              <a:ext cx="22348" cy="23593"/>
            </a:xfrm>
            <a:custGeom>
              <a:avLst/>
              <a:gdLst/>
              <a:ahLst/>
              <a:cxnLst/>
              <a:rect l="l" t="t" r="r" b="b"/>
              <a:pathLst>
                <a:path w="969" h="1023" extrusionOk="0">
                  <a:moveTo>
                    <a:pt x="171" y="1"/>
                  </a:moveTo>
                  <a:cubicBezTo>
                    <a:pt x="85" y="1"/>
                    <a:pt x="1" y="106"/>
                    <a:pt x="65" y="188"/>
                  </a:cubicBezTo>
                  <a:cubicBezTo>
                    <a:pt x="289" y="488"/>
                    <a:pt x="514" y="804"/>
                    <a:pt x="829" y="1013"/>
                  </a:cubicBezTo>
                  <a:cubicBezTo>
                    <a:pt x="840" y="1020"/>
                    <a:pt x="851" y="1023"/>
                    <a:pt x="863" y="1023"/>
                  </a:cubicBezTo>
                  <a:cubicBezTo>
                    <a:pt x="914" y="1023"/>
                    <a:pt x="969" y="963"/>
                    <a:pt x="947" y="913"/>
                  </a:cubicBezTo>
                  <a:cubicBezTo>
                    <a:pt x="784" y="567"/>
                    <a:pt x="506" y="297"/>
                    <a:pt x="244" y="32"/>
                  </a:cubicBezTo>
                  <a:cubicBezTo>
                    <a:pt x="222" y="10"/>
                    <a:pt x="196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1"/>
            <p:cNvSpPr/>
            <p:nvPr/>
          </p:nvSpPr>
          <p:spPr>
            <a:xfrm>
              <a:off x="2275782" y="2397539"/>
              <a:ext cx="23478" cy="20503"/>
            </a:xfrm>
            <a:custGeom>
              <a:avLst/>
              <a:gdLst/>
              <a:ahLst/>
              <a:cxnLst/>
              <a:rect l="l" t="t" r="r" b="b"/>
              <a:pathLst>
                <a:path w="1018" h="889" extrusionOk="0">
                  <a:moveTo>
                    <a:pt x="191" y="1"/>
                  </a:moveTo>
                  <a:cubicBezTo>
                    <a:pt x="86" y="1"/>
                    <a:pt x="0" y="164"/>
                    <a:pt x="102" y="244"/>
                  </a:cubicBezTo>
                  <a:cubicBezTo>
                    <a:pt x="228" y="339"/>
                    <a:pt x="349" y="446"/>
                    <a:pt x="464" y="560"/>
                  </a:cubicBezTo>
                  <a:cubicBezTo>
                    <a:pt x="570" y="667"/>
                    <a:pt x="658" y="788"/>
                    <a:pt x="791" y="872"/>
                  </a:cubicBezTo>
                  <a:cubicBezTo>
                    <a:pt x="810" y="883"/>
                    <a:pt x="830" y="888"/>
                    <a:pt x="849" y="888"/>
                  </a:cubicBezTo>
                  <a:cubicBezTo>
                    <a:pt x="935" y="888"/>
                    <a:pt x="1018" y="795"/>
                    <a:pt x="981" y="708"/>
                  </a:cubicBezTo>
                  <a:cubicBezTo>
                    <a:pt x="860" y="411"/>
                    <a:pt x="509" y="195"/>
                    <a:pt x="251" y="20"/>
                  </a:cubicBezTo>
                  <a:cubicBezTo>
                    <a:pt x="231" y="7"/>
                    <a:pt x="211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1"/>
            <p:cNvSpPr/>
            <p:nvPr/>
          </p:nvSpPr>
          <p:spPr>
            <a:xfrm>
              <a:off x="2260469" y="2420509"/>
              <a:ext cx="20849" cy="15406"/>
            </a:xfrm>
            <a:custGeom>
              <a:avLst/>
              <a:gdLst/>
              <a:ahLst/>
              <a:cxnLst/>
              <a:rect l="l" t="t" r="r" b="b"/>
              <a:pathLst>
                <a:path w="904" h="668" extrusionOk="0">
                  <a:moveTo>
                    <a:pt x="156" y="1"/>
                  </a:moveTo>
                  <a:cubicBezTo>
                    <a:pt x="78" y="1"/>
                    <a:pt x="1" y="77"/>
                    <a:pt x="64" y="157"/>
                  </a:cubicBezTo>
                  <a:cubicBezTo>
                    <a:pt x="166" y="278"/>
                    <a:pt x="276" y="401"/>
                    <a:pt x="401" y="496"/>
                  </a:cubicBezTo>
                  <a:cubicBezTo>
                    <a:pt x="502" y="574"/>
                    <a:pt x="647" y="667"/>
                    <a:pt x="778" y="667"/>
                  </a:cubicBezTo>
                  <a:cubicBezTo>
                    <a:pt x="786" y="667"/>
                    <a:pt x="793" y="667"/>
                    <a:pt x="801" y="666"/>
                  </a:cubicBezTo>
                  <a:cubicBezTo>
                    <a:pt x="850" y="663"/>
                    <a:pt x="903" y="606"/>
                    <a:pt x="877" y="556"/>
                  </a:cubicBezTo>
                  <a:cubicBezTo>
                    <a:pt x="824" y="438"/>
                    <a:pt x="702" y="351"/>
                    <a:pt x="599" y="278"/>
                  </a:cubicBezTo>
                  <a:cubicBezTo>
                    <a:pt x="474" y="191"/>
                    <a:pt x="345" y="108"/>
                    <a:pt x="219" y="20"/>
                  </a:cubicBezTo>
                  <a:cubicBezTo>
                    <a:pt x="200" y="7"/>
                    <a:pt x="178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61"/>
            <p:cNvSpPr/>
            <p:nvPr/>
          </p:nvSpPr>
          <p:spPr>
            <a:xfrm>
              <a:off x="2268956" y="2457755"/>
              <a:ext cx="19788" cy="23016"/>
            </a:xfrm>
            <a:custGeom>
              <a:avLst/>
              <a:gdLst/>
              <a:ahLst/>
              <a:cxnLst/>
              <a:rect l="l" t="t" r="r" b="b"/>
              <a:pathLst>
                <a:path w="858" h="998" extrusionOk="0">
                  <a:moveTo>
                    <a:pt x="162" y="1"/>
                  </a:moveTo>
                  <a:cubicBezTo>
                    <a:pt x="78" y="1"/>
                    <a:pt x="1" y="86"/>
                    <a:pt x="61" y="181"/>
                  </a:cubicBezTo>
                  <a:cubicBezTo>
                    <a:pt x="159" y="329"/>
                    <a:pt x="254" y="477"/>
                    <a:pt x="357" y="625"/>
                  </a:cubicBezTo>
                  <a:cubicBezTo>
                    <a:pt x="448" y="755"/>
                    <a:pt x="524" y="895"/>
                    <a:pt x="661" y="979"/>
                  </a:cubicBezTo>
                  <a:cubicBezTo>
                    <a:pt x="680" y="992"/>
                    <a:pt x="700" y="997"/>
                    <a:pt x="718" y="997"/>
                  </a:cubicBezTo>
                  <a:cubicBezTo>
                    <a:pt x="795" y="997"/>
                    <a:pt x="857" y="903"/>
                    <a:pt x="836" y="827"/>
                  </a:cubicBezTo>
                  <a:cubicBezTo>
                    <a:pt x="798" y="679"/>
                    <a:pt x="672" y="557"/>
                    <a:pt x="577" y="439"/>
                  </a:cubicBezTo>
                  <a:cubicBezTo>
                    <a:pt x="475" y="306"/>
                    <a:pt x="368" y="177"/>
                    <a:pt x="258" y="48"/>
                  </a:cubicBezTo>
                  <a:cubicBezTo>
                    <a:pt x="230" y="15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61"/>
            <p:cNvSpPr/>
            <p:nvPr/>
          </p:nvSpPr>
          <p:spPr>
            <a:xfrm>
              <a:off x="2301197" y="2450744"/>
              <a:ext cx="19672" cy="21033"/>
            </a:xfrm>
            <a:custGeom>
              <a:avLst/>
              <a:gdLst/>
              <a:ahLst/>
              <a:cxnLst/>
              <a:rect l="l" t="t" r="r" b="b"/>
              <a:pathLst>
                <a:path w="853" h="912" extrusionOk="0">
                  <a:moveTo>
                    <a:pt x="187" y="0"/>
                  </a:moveTo>
                  <a:cubicBezTo>
                    <a:pt x="84" y="0"/>
                    <a:pt x="0" y="137"/>
                    <a:pt x="100" y="230"/>
                  </a:cubicBezTo>
                  <a:cubicBezTo>
                    <a:pt x="323" y="439"/>
                    <a:pt x="415" y="747"/>
                    <a:pt x="696" y="899"/>
                  </a:cubicBezTo>
                  <a:cubicBezTo>
                    <a:pt x="711" y="907"/>
                    <a:pt x="726" y="911"/>
                    <a:pt x="740" y="911"/>
                  </a:cubicBezTo>
                  <a:cubicBezTo>
                    <a:pt x="790" y="911"/>
                    <a:pt x="830" y="862"/>
                    <a:pt x="833" y="812"/>
                  </a:cubicBezTo>
                  <a:cubicBezTo>
                    <a:pt x="853" y="439"/>
                    <a:pt x="525" y="238"/>
                    <a:pt x="270" y="32"/>
                  </a:cubicBezTo>
                  <a:cubicBezTo>
                    <a:pt x="243" y="10"/>
                    <a:pt x="21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1"/>
            <p:cNvSpPr/>
            <p:nvPr/>
          </p:nvSpPr>
          <p:spPr>
            <a:xfrm>
              <a:off x="2328434" y="2427889"/>
              <a:ext cx="15752" cy="26130"/>
            </a:xfrm>
            <a:custGeom>
              <a:avLst/>
              <a:gdLst/>
              <a:ahLst/>
              <a:cxnLst/>
              <a:rect l="l" t="t" r="r" b="b"/>
              <a:pathLst>
                <a:path w="683" h="1133" extrusionOk="0">
                  <a:moveTo>
                    <a:pt x="174" y="0"/>
                  </a:moveTo>
                  <a:cubicBezTo>
                    <a:pt x="91" y="0"/>
                    <a:pt x="1" y="84"/>
                    <a:pt x="32" y="183"/>
                  </a:cubicBezTo>
                  <a:cubicBezTo>
                    <a:pt x="82" y="346"/>
                    <a:pt x="120" y="510"/>
                    <a:pt x="181" y="674"/>
                  </a:cubicBezTo>
                  <a:cubicBezTo>
                    <a:pt x="237" y="822"/>
                    <a:pt x="272" y="985"/>
                    <a:pt x="393" y="1092"/>
                  </a:cubicBezTo>
                  <a:cubicBezTo>
                    <a:pt x="428" y="1120"/>
                    <a:pt x="465" y="1132"/>
                    <a:pt x="501" y="1132"/>
                  </a:cubicBezTo>
                  <a:cubicBezTo>
                    <a:pt x="589" y="1132"/>
                    <a:pt x="667" y="1055"/>
                    <a:pt x="675" y="955"/>
                  </a:cubicBezTo>
                  <a:cubicBezTo>
                    <a:pt x="683" y="792"/>
                    <a:pt x="576" y="636"/>
                    <a:pt x="507" y="491"/>
                  </a:cubicBezTo>
                  <a:cubicBezTo>
                    <a:pt x="439" y="343"/>
                    <a:pt x="348" y="209"/>
                    <a:pt x="272" y="62"/>
                  </a:cubicBezTo>
                  <a:cubicBezTo>
                    <a:pt x="249" y="18"/>
                    <a:pt x="212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1"/>
            <p:cNvSpPr/>
            <p:nvPr/>
          </p:nvSpPr>
          <p:spPr>
            <a:xfrm>
              <a:off x="2347299" y="2370879"/>
              <a:ext cx="18681" cy="26314"/>
            </a:xfrm>
            <a:custGeom>
              <a:avLst/>
              <a:gdLst/>
              <a:ahLst/>
              <a:cxnLst/>
              <a:rect l="l" t="t" r="r" b="b"/>
              <a:pathLst>
                <a:path w="810" h="1141" extrusionOk="0">
                  <a:moveTo>
                    <a:pt x="85" y="1"/>
                  </a:moveTo>
                  <a:cubicBezTo>
                    <a:pt x="43" y="1"/>
                    <a:pt x="0" y="48"/>
                    <a:pt x="17" y="93"/>
                  </a:cubicBezTo>
                  <a:cubicBezTo>
                    <a:pt x="85" y="267"/>
                    <a:pt x="165" y="442"/>
                    <a:pt x="249" y="614"/>
                  </a:cubicBezTo>
                  <a:cubicBezTo>
                    <a:pt x="332" y="781"/>
                    <a:pt x="405" y="982"/>
                    <a:pt x="553" y="1104"/>
                  </a:cubicBezTo>
                  <a:cubicBezTo>
                    <a:pt x="582" y="1129"/>
                    <a:pt x="614" y="1140"/>
                    <a:pt x="645" y="1140"/>
                  </a:cubicBezTo>
                  <a:cubicBezTo>
                    <a:pt x="733" y="1140"/>
                    <a:pt x="810" y="1050"/>
                    <a:pt x="784" y="951"/>
                  </a:cubicBezTo>
                  <a:cubicBezTo>
                    <a:pt x="742" y="769"/>
                    <a:pt x="595" y="606"/>
                    <a:pt x="480" y="458"/>
                  </a:cubicBezTo>
                  <a:cubicBezTo>
                    <a:pt x="370" y="305"/>
                    <a:pt x="252" y="161"/>
                    <a:pt x="126" y="21"/>
                  </a:cubicBezTo>
                  <a:cubicBezTo>
                    <a:pt x="114" y="7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1"/>
            <p:cNvSpPr/>
            <p:nvPr/>
          </p:nvSpPr>
          <p:spPr>
            <a:xfrm>
              <a:off x="2311229" y="2339491"/>
              <a:ext cx="15844" cy="23870"/>
            </a:xfrm>
            <a:custGeom>
              <a:avLst/>
              <a:gdLst/>
              <a:ahLst/>
              <a:cxnLst/>
              <a:rect l="l" t="t" r="r" b="b"/>
              <a:pathLst>
                <a:path w="687" h="1035" extrusionOk="0">
                  <a:moveTo>
                    <a:pt x="142" y="1"/>
                  </a:moveTo>
                  <a:cubicBezTo>
                    <a:pt x="70" y="1"/>
                    <a:pt x="0" y="61"/>
                    <a:pt x="33" y="145"/>
                  </a:cubicBezTo>
                  <a:cubicBezTo>
                    <a:pt x="158" y="473"/>
                    <a:pt x="272" y="819"/>
                    <a:pt x="573" y="1024"/>
                  </a:cubicBezTo>
                  <a:cubicBezTo>
                    <a:pt x="584" y="1031"/>
                    <a:pt x="596" y="1034"/>
                    <a:pt x="607" y="1034"/>
                  </a:cubicBezTo>
                  <a:cubicBezTo>
                    <a:pt x="649" y="1034"/>
                    <a:pt x="687" y="990"/>
                    <a:pt x="687" y="948"/>
                  </a:cubicBezTo>
                  <a:cubicBezTo>
                    <a:pt x="676" y="598"/>
                    <a:pt x="436" y="317"/>
                    <a:pt x="235" y="47"/>
                  </a:cubicBezTo>
                  <a:cubicBezTo>
                    <a:pt x="211" y="15"/>
                    <a:pt x="176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1"/>
            <p:cNvSpPr/>
            <p:nvPr/>
          </p:nvSpPr>
          <p:spPr>
            <a:xfrm>
              <a:off x="2352511" y="2307549"/>
              <a:ext cx="14206" cy="29889"/>
            </a:xfrm>
            <a:custGeom>
              <a:avLst/>
              <a:gdLst/>
              <a:ahLst/>
              <a:cxnLst/>
              <a:rect l="l" t="t" r="r" b="b"/>
              <a:pathLst>
                <a:path w="616" h="1296" extrusionOk="0">
                  <a:moveTo>
                    <a:pt x="155" y="1"/>
                  </a:moveTo>
                  <a:cubicBezTo>
                    <a:pt x="77" y="1"/>
                    <a:pt x="0" y="69"/>
                    <a:pt x="26" y="170"/>
                  </a:cubicBezTo>
                  <a:cubicBezTo>
                    <a:pt x="118" y="538"/>
                    <a:pt x="179" y="937"/>
                    <a:pt x="410" y="1249"/>
                  </a:cubicBezTo>
                  <a:cubicBezTo>
                    <a:pt x="435" y="1281"/>
                    <a:pt x="469" y="1295"/>
                    <a:pt x="501" y="1295"/>
                  </a:cubicBezTo>
                  <a:cubicBezTo>
                    <a:pt x="558" y="1295"/>
                    <a:pt x="613" y="1251"/>
                    <a:pt x="616" y="1181"/>
                  </a:cubicBezTo>
                  <a:cubicBezTo>
                    <a:pt x="616" y="793"/>
                    <a:pt x="421" y="435"/>
                    <a:pt x="277" y="86"/>
                  </a:cubicBezTo>
                  <a:cubicBezTo>
                    <a:pt x="251" y="26"/>
                    <a:pt x="20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61"/>
            <p:cNvSpPr/>
            <p:nvPr/>
          </p:nvSpPr>
          <p:spPr>
            <a:xfrm>
              <a:off x="2386505" y="2406441"/>
              <a:ext cx="13607" cy="27767"/>
            </a:xfrm>
            <a:custGeom>
              <a:avLst/>
              <a:gdLst/>
              <a:ahLst/>
              <a:cxnLst/>
              <a:rect l="l" t="t" r="r" b="b"/>
              <a:pathLst>
                <a:path w="590" h="1204" extrusionOk="0">
                  <a:moveTo>
                    <a:pt x="87" y="1"/>
                  </a:moveTo>
                  <a:cubicBezTo>
                    <a:pt x="46" y="1"/>
                    <a:pt x="8" y="37"/>
                    <a:pt x="5" y="83"/>
                  </a:cubicBezTo>
                  <a:cubicBezTo>
                    <a:pt x="0" y="273"/>
                    <a:pt x="39" y="455"/>
                    <a:pt x="62" y="646"/>
                  </a:cubicBezTo>
                  <a:cubicBezTo>
                    <a:pt x="81" y="813"/>
                    <a:pt x="104" y="992"/>
                    <a:pt x="187" y="1143"/>
                  </a:cubicBezTo>
                  <a:cubicBezTo>
                    <a:pt x="210" y="1185"/>
                    <a:pt x="251" y="1203"/>
                    <a:pt x="293" y="1203"/>
                  </a:cubicBezTo>
                  <a:cubicBezTo>
                    <a:pt x="344" y="1203"/>
                    <a:pt x="396" y="1176"/>
                    <a:pt x="419" y="1128"/>
                  </a:cubicBezTo>
                  <a:cubicBezTo>
                    <a:pt x="590" y="786"/>
                    <a:pt x="407" y="265"/>
                    <a:pt x="137" y="22"/>
                  </a:cubicBezTo>
                  <a:cubicBezTo>
                    <a:pt x="122" y="7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61"/>
            <p:cNvSpPr/>
            <p:nvPr/>
          </p:nvSpPr>
          <p:spPr>
            <a:xfrm>
              <a:off x="2373821" y="2363314"/>
              <a:ext cx="11923" cy="27952"/>
            </a:xfrm>
            <a:custGeom>
              <a:avLst/>
              <a:gdLst/>
              <a:ahLst/>
              <a:cxnLst/>
              <a:rect l="l" t="t" r="r" b="b"/>
              <a:pathLst>
                <a:path w="517" h="1212" extrusionOk="0">
                  <a:moveTo>
                    <a:pt x="149" y="1"/>
                  </a:moveTo>
                  <a:cubicBezTo>
                    <a:pt x="78" y="1"/>
                    <a:pt x="0" y="70"/>
                    <a:pt x="34" y="151"/>
                  </a:cubicBezTo>
                  <a:cubicBezTo>
                    <a:pt x="99" y="314"/>
                    <a:pt x="140" y="500"/>
                    <a:pt x="167" y="675"/>
                  </a:cubicBezTo>
                  <a:cubicBezTo>
                    <a:pt x="190" y="835"/>
                    <a:pt x="220" y="979"/>
                    <a:pt x="258" y="1135"/>
                  </a:cubicBezTo>
                  <a:cubicBezTo>
                    <a:pt x="269" y="1188"/>
                    <a:pt x="311" y="1211"/>
                    <a:pt x="355" y="1211"/>
                  </a:cubicBezTo>
                  <a:cubicBezTo>
                    <a:pt x="407" y="1211"/>
                    <a:pt x="462" y="1179"/>
                    <a:pt x="475" y="1124"/>
                  </a:cubicBezTo>
                  <a:cubicBezTo>
                    <a:pt x="513" y="926"/>
                    <a:pt x="517" y="777"/>
                    <a:pt x="464" y="580"/>
                  </a:cubicBezTo>
                  <a:cubicBezTo>
                    <a:pt x="410" y="386"/>
                    <a:pt x="327" y="226"/>
                    <a:pt x="231" y="52"/>
                  </a:cubicBezTo>
                  <a:cubicBezTo>
                    <a:pt x="213" y="16"/>
                    <a:pt x="182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1"/>
            <p:cNvSpPr/>
            <p:nvPr/>
          </p:nvSpPr>
          <p:spPr>
            <a:xfrm>
              <a:off x="2358946" y="2437138"/>
              <a:ext cx="13538" cy="30004"/>
            </a:xfrm>
            <a:custGeom>
              <a:avLst/>
              <a:gdLst/>
              <a:ahLst/>
              <a:cxnLst/>
              <a:rect l="l" t="t" r="r" b="b"/>
              <a:pathLst>
                <a:path w="587" h="1301" extrusionOk="0">
                  <a:moveTo>
                    <a:pt x="155" y="0"/>
                  </a:moveTo>
                  <a:cubicBezTo>
                    <a:pt x="77" y="0"/>
                    <a:pt x="0" y="67"/>
                    <a:pt x="28" y="166"/>
                  </a:cubicBezTo>
                  <a:cubicBezTo>
                    <a:pt x="135" y="550"/>
                    <a:pt x="237" y="938"/>
                    <a:pt x="465" y="1272"/>
                  </a:cubicBezTo>
                  <a:cubicBezTo>
                    <a:pt x="480" y="1292"/>
                    <a:pt x="500" y="1301"/>
                    <a:pt x="520" y="1301"/>
                  </a:cubicBezTo>
                  <a:cubicBezTo>
                    <a:pt x="554" y="1301"/>
                    <a:pt x="586" y="1275"/>
                    <a:pt x="584" y="1235"/>
                  </a:cubicBezTo>
                  <a:cubicBezTo>
                    <a:pt x="565" y="828"/>
                    <a:pt x="416" y="455"/>
                    <a:pt x="272" y="82"/>
                  </a:cubicBezTo>
                  <a:cubicBezTo>
                    <a:pt x="249" y="25"/>
                    <a:pt x="202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1"/>
            <p:cNvSpPr/>
            <p:nvPr/>
          </p:nvSpPr>
          <p:spPr>
            <a:xfrm>
              <a:off x="2381362" y="2490274"/>
              <a:ext cx="13053" cy="26845"/>
            </a:xfrm>
            <a:custGeom>
              <a:avLst/>
              <a:gdLst/>
              <a:ahLst/>
              <a:cxnLst/>
              <a:rect l="l" t="t" r="r" b="b"/>
              <a:pathLst>
                <a:path w="566" h="1164" extrusionOk="0">
                  <a:moveTo>
                    <a:pt x="107" y="1"/>
                  </a:moveTo>
                  <a:cubicBezTo>
                    <a:pt x="53" y="1"/>
                    <a:pt x="1" y="44"/>
                    <a:pt x="4" y="109"/>
                  </a:cubicBezTo>
                  <a:cubicBezTo>
                    <a:pt x="11" y="276"/>
                    <a:pt x="60" y="436"/>
                    <a:pt x="76" y="603"/>
                  </a:cubicBezTo>
                  <a:cubicBezTo>
                    <a:pt x="87" y="770"/>
                    <a:pt x="60" y="934"/>
                    <a:pt x="148" y="1082"/>
                  </a:cubicBezTo>
                  <a:cubicBezTo>
                    <a:pt x="180" y="1140"/>
                    <a:pt x="230" y="1163"/>
                    <a:pt x="282" y="1163"/>
                  </a:cubicBezTo>
                  <a:cubicBezTo>
                    <a:pt x="350" y="1163"/>
                    <a:pt x="422" y="1122"/>
                    <a:pt x="463" y="1063"/>
                  </a:cubicBezTo>
                  <a:cubicBezTo>
                    <a:pt x="566" y="907"/>
                    <a:pt x="509" y="672"/>
                    <a:pt x="456" y="501"/>
                  </a:cubicBezTo>
                  <a:cubicBezTo>
                    <a:pt x="402" y="326"/>
                    <a:pt x="319" y="140"/>
                    <a:pt x="174" y="26"/>
                  </a:cubicBezTo>
                  <a:cubicBezTo>
                    <a:pt x="154" y="9"/>
                    <a:pt x="13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1"/>
            <p:cNvSpPr/>
            <p:nvPr/>
          </p:nvSpPr>
          <p:spPr>
            <a:xfrm>
              <a:off x="2340034" y="2481648"/>
              <a:ext cx="14391" cy="24169"/>
            </a:xfrm>
            <a:custGeom>
              <a:avLst/>
              <a:gdLst/>
              <a:ahLst/>
              <a:cxnLst/>
              <a:rect l="l" t="t" r="r" b="b"/>
              <a:pathLst>
                <a:path w="624" h="1048" extrusionOk="0">
                  <a:moveTo>
                    <a:pt x="145" y="0"/>
                  </a:moveTo>
                  <a:cubicBezTo>
                    <a:pt x="74" y="0"/>
                    <a:pt x="0" y="73"/>
                    <a:pt x="24" y="156"/>
                  </a:cubicBezTo>
                  <a:cubicBezTo>
                    <a:pt x="69" y="312"/>
                    <a:pt x="107" y="468"/>
                    <a:pt x="164" y="619"/>
                  </a:cubicBezTo>
                  <a:cubicBezTo>
                    <a:pt x="213" y="756"/>
                    <a:pt x="244" y="909"/>
                    <a:pt x="362" y="1007"/>
                  </a:cubicBezTo>
                  <a:cubicBezTo>
                    <a:pt x="394" y="1035"/>
                    <a:pt x="428" y="1047"/>
                    <a:pt x="461" y="1047"/>
                  </a:cubicBezTo>
                  <a:cubicBezTo>
                    <a:pt x="541" y="1047"/>
                    <a:pt x="611" y="975"/>
                    <a:pt x="617" y="886"/>
                  </a:cubicBezTo>
                  <a:cubicBezTo>
                    <a:pt x="624" y="734"/>
                    <a:pt x="525" y="593"/>
                    <a:pt x="461" y="464"/>
                  </a:cubicBezTo>
                  <a:cubicBezTo>
                    <a:pt x="392" y="323"/>
                    <a:pt x="309" y="191"/>
                    <a:pt x="232" y="54"/>
                  </a:cubicBezTo>
                  <a:cubicBezTo>
                    <a:pt x="211" y="16"/>
                    <a:pt x="178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1"/>
            <p:cNvSpPr/>
            <p:nvPr/>
          </p:nvSpPr>
          <p:spPr>
            <a:xfrm>
              <a:off x="2307631" y="2499245"/>
              <a:ext cx="15221" cy="16582"/>
            </a:xfrm>
            <a:custGeom>
              <a:avLst/>
              <a:gdLst/>
              <a:ahLst/>
              <a:cxnLst/>
              <a:rect l="l" t="t" r="r" b="b"/>
              <a:pathLst>
                <a:path w="660" h="719" extrusionOk="0">
                  <a:moveTo>
                    <a:pt x="158" y="0"/>
                  </a:moveTo>
                  <a:cubicBezTo>
                    <a:pt x="76" y="0"/>
                    <a:pt x="1" y="82"/>
                    <a:pt x="63" y="169"/>
                  </a:cubicBezTo>
                  <a:cubicBezTo>
                    <a:pt x="132" y="272"/>
                    <a:pt x="200" y="367"/>
                    <a:pt x="265" y="472"/>
                  </a:cubicBezTo>
                  <a:cubicBezTo>
                    <a:pt x="326" y="583"/>
                    <a:pt x="372" y="670"/>
                    <a:pt x="493" y="712"/>
                  </a:cubicBezTo>
                  <a:cubicBezTo>
                    <a:pt x="505" y="717"/>
                    <a:pt x="516" y="718"/>
                    <a:pt x="528" y="718"/>
                  </a:cubicBezTo>
                  <a:cubicBezTo>
                    <a:pt x="598" y="718"/>
                    <a:pt x="660" y="644"/>
                    <a:pt x="657" y="575"/>
                  </a:cubicBezTo>
                  <a:cubicBezTo>
                    <a:pt x="649" y="458"/>
                    <a:pt x="565" y="389"/>
                    <a:pt x="486" y="305"/>
                  </a:cubicBezTo>
                  <a:cubicBezTo>
                    <a:pt x="402" y="221"/>
                    <a:pt x="326" y="135"/>
                    <a:pt x="250" y="44"/>
                  </a:cubicBezTo>
                  <a:cubicBezTo>
                    <a:pt x="224" y="13"/>
                    <a:pt x="190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1"/>
            <p:cNvSpPr/>
            <p:nvPr/>
          </p:nvSpPr>
          <p:spPr>
            <a:xfrm>
              <a:off x="2275944" y="2513152"/>
              <a:ext cx="31919" cy="12177"/>
            </a:xfrm>
            <a:custGeom>
              <a:avLst/>
              <a:gdLst/>
              <a:ahLst/>
              <a:cxnLst/>
              <a:rect l="l" t="t" r="r" b="b"/>
              <a:pathLst>
                <a:path w="1384" h="528" extrusionOk="0">
                  <a:moveTo>
                    <a:pt x="169" y="1"/>
                  </a:moveTo>
                  <a:cubicBezTo>
                    <a:pt x="54" y="1"/>
                    <a:pt x="0" y="162"/>
                    <a:pt x="111" y="220"/>
                  </a:cubicBezTo>
                  <a:cubicBezTo>
                    <a:pt x="449" y="399"/>
                    <a:pt x="871" y="508"/>
                    <a:pt x="1248" y="527"/>
                  </a:cubicBezTo>
                  <a:cubicBezTo>
                    <a:pt x="1249" y="527"/>
                    <a:pt x="1250" y="527"/>
                    <a:pt x="1251" y="527"/>
                  </a:cubicBezTo>
                  <a:cubicBezTo>
                    <a:pt x="1355" y="527"/>
                    <a:pt x="1384" y="363"/>
                    <a:pt x="1290" y="322"/>
                  </a:cubicBezTo>
                  <a:cubicBezTo>
                    <a:pt x="1111" y="243"/>
                    <a:pt x="951" y="197"/>
                    <a:pt x="765" y="148"/>
                  </a:cubicBezTo>
                  <a:cubicBezTo>
                    <a:pt x="571" y="97"/>
                    <a:pt x="384" y="34"/>
                    <a:pt x="191" y="3"/>
                  </a:cubicBezTo>
                  <a:cubicBezTo>
                    <a:pt x="183" y="1"/>
                    <a:pt x="176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1"/>
            <p:cNvSpPr/>
            <p:nvPr/>
          </p:nvSpPr>
          <p:spPr>
            <a:xfrm>
              <a:off x="2344578" y="2523161"/>
              <a:ext cx="20087" cy="16997"/>
            </a:xfrm>
            <a:custGeom>
              <a:avLst/>
              <a:gdLst/>
              <a:ahLst/>
              <a:cxnLst/>
              <a:rect l="l" t="t" r="r" b="b"/>
              <a:pathLst>
                <a:path w="871" h="737" extrusionOk="0">
                  <a:moveTo>
                    <a:pt x="178" y="1"/>
                  </a:moveTo>
                  <a:cubicBezTo>
                    <a:pt x="86" y="1"/>
                    <a:pt x="0" y="125"/>
                    <a:pt x="70" y="204"/>
                  </a:cubicBezTo>
                  <a:cubicBezTo>
                    <a:pt x="158" y="307"/>
                    <a:pt x="244" y="413"/>
                    <a:pt x="344" y="508"/>
                  </a:cubicBezTo>
                  <a:cubicBezTo>
                    <a:pt x="431" y="599"/>
                    <a:pt x="541" y="725"/>
                    <a:pt x="674" y="736"/>
                  </a:cubicBezTo>
                  <a:cubicBezTo>
                    <a:pt x="682" y="736"/>
                    <a:pt x="689" y="737"/>
                    <a:pt x="696" y="737"/>
                  </a:cubicBezTo>
                  <a:cubicBezTo>
                    <a:pt x="802" y="737"/>
                    <a:pt x="871" y="656"/>
                    <a:pt x="846" y="546"/>
                  </a:cubicBezTo>
                  <a:cubicBezTo>
                    <a:pt x="815" y="413"/>
                    <a:pt x="674" y="325"/>
                    <a:pt x="572" y="246"/>
                  </a:cubicBezTo>
                  <a:cubicBezTo>
                    <a:pt x="465" y="162"/>
                    <a:pt x="348" y="93"/>
                    <a:pt x="233" y="18"/>
                  </a:cubicBezTo>
                  <a:cubicBezTo>
                    <a:pt x="216" y="6"/>
                    <a:pt x="197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1"/>
            <p:cNvSpPr/>
            <p:nvPr/>
          </p:nvSpPr>
          <p:spPr>
            <a:xfrm>
              <a:off x="2233370" y="2263800"/>
              <a:ext cx="19811" cy="15129"/>
            </a:xfrm>
            <a:custGeom>
              <a:avLst/>
              <a:gdLst/>
              <a:ahLst/>
              <a:cxnLst/>
              <a:rect l="l" t="t" r="r" b="b"/>
              <a:pathLst>
                <a:path w="859" h="656" extrusionOk="0">
                  <a:moveTo>
                    <a:pt x="217" y="1"/>
                  </a:moveTo>
                  <a:cubicBezTo>
                    <a:pt x="98" y="1"/>
                    <a:pt x="0" y="144"/>
                    <a:pt x="116" y="245"/>
                  </a:cubicBezTo>
                  <a:cubicBezTo>
                    <a:pt x="281" y="390"/>
                    <a:pt x="444" y="580"/>
                    <a:pt x="656" y="649"/>
                  </a:cubicBezTo>
                  <a:cubicBezTo>
                    <a:pt x="670" y="653"/>
                    <a:pt x="683" y="655"/>
                    <a:pt x="696" y="655"/>
                  </a:cubicBezTo>
                  <a:cubicBezTo>
                    <a:pt x="799" y="655"/>
                    <a:pt x="859" y="516"/>
                    <a:pt x="805" y="428"/>
                  </a:cubicBezTo>
                  <a:cubicBezTo>
                    <a:pt x="695" y="253"/>
                    <a:pt x="474" y="147"/>
                    <a:pt x="303" y="28"/>
                  </a:cubicBezTo>
                  <a:cubicBezTo>
                    <a:pt x="275" y="9"/>
                    <a:pt x="246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1"/>
            <p:cNvSpPr/>
            <p:nvPr/>
          </p:nvSpPr>
          <p:spPr>
            <a:xfrm>
              <a:off x="2267779" y="2255128"/>
              <a:ext cx="23524" cy="24077"/>
            </a:xfrm>
            <a:custGeom>
              <a:avLst/>
              <a:gdLst/>
              <a:ahLst/>
              <a:cxnLst/>
              <a:rect l="l" t="t" r="r" b="b"/>
              <a:pathLst>
                <a:path w="1020" h="1044" extrusionOk="0">
                  <a:moveTo>
                    <a:pt x="124" y="1"/>
                  </a:moveTo>
                  <a:cubicBezTo>
                    <a:pt x="63" y="1"/>
                    <a:pt x="1" y="70"/>
                    <a:pt x="24" y="135"/>
                  </a:cubicBezTo>
                  <a:cubicBezTo>
                    <a:pt x="107" y="371"/>
                    <a:pt x="221" y="564"/>
                    <a:pt x="389" y="751"/>
                  </a:cubicBezTo>
                  <a:cubicBezTo>
                    <a:pt x="504" y="876"/>
                    <a:pt x="660" y="1044"/>
                    <a:pt x="838" y="1044"/>
                  </a:cubicBezTo>
                  <a:cubicBezTo>
                    <a:pt x="871" y="1044"/>
                    <a:pt x="905" y="1038"/>
                    <a:pt x="940" y="1025"/>
                  </a:cubicBezTo>
                  <a:cubicBezTo>
                    <a:pt x="986" y="1006"/>
                    <a:pt x="1020" y="960"/>
                    <a:pt x="1020" y="906"/>
                  </a:cubicBezTo>
                  <a:cubicBezTo>
                    <a:pt x="1009" y="701"/>
                    <a:pt x="803" y="602"/>
                    <a:pt x="659" y="485"/>
                  </a:cubicBezTo>
                  <a:cubicBezTo>
                    <a:pt x="491" y="348"/>
                    <a:pt x="328" y="188"/>
                    <a:pt x="184" y="28"/>
                  </a:cubicBezTo>
                  <a:cubicBezTo>
                    <a:pt x="166" y="9"/>
                    <a:pt x="145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1"/>
            <p:cNvSpPr/>
            <p:nvPr/>
          </p:nvSpPr>
          <p:spPr>
            <a:xfrm>
              <a:off x="2304541" y="2287600"/>
              <a:ext cx="19534" cy="19027"/>
            </a:xfrm>
            <a:custGeom>
              <a:avLst/>
              <a:gdLst/>
              <a:ahLst/>
              <a:cxnLst/>
              <a:rect l="l" t="t" r="r" b="b"/>
              <a:pathLst>
                <a:path w="847" h="825" extrusionOk="0">
                  <a:moveTo>
                    <a:pt x="197" y="0"/>
                  </a:moveTo>
                  <a:cubicBezTo>
                    <a:pt x="98" y="0"/>
                    <a:pt x="1" y="118"/>
                    <a:pt x="80" y="210"/>
                  </a:cubicBezTo>
                  <a:cubicBezTo>
                    <a:pt x="183" y="335"/>
                    <a:pt x="285" y="456"/>
                    <a:pt x="388" y="579"/>
                  </a:cubicBezTo>
                  <a:cubicBezTo>
                    <a:pt x="479" y="684"/>
                    <a:pt x="578" y="784"/>
                    <a:pt x="715" y="821"/>
                  </a:cubicBezTo>
                  <a:cubicBezTo>
                    <a:pt x="724" y="824"/>
                    <a:pt x="733" y="825"/>
                    <a:pt x="742" y="825"/>
                  </a:cubicBezTo>
                  <a:cubicBezTo>
                    <a:pt x="809" y="825"/>
                    <a:pt x="846" y="750"/>
                    <a:pt x="833" y="689"/>
                  </a:cubicBezTo>
                  <a:cubicBezTo>
                    <a:pt x="806" y="552"/>
                    <a:pt x="703" y="449"/>
                    <a:pt x="608" y="350"/>
                  </a:cubicBezTo>
                  <a:cubicBezTo>
                    <a:pt x="498" y="244"/>
                    <a:pt x="388" y="141"/>
                    <a:pt x="281" y="35"/>
                  </a:cubicBezTo>
                  <a:cubicBezTo>
                    <a:pt x="256" y="10"/>
                    <a:pt x="227" y="0"/>
                    <a:pt x="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1"/>
            <p:cNvSpPr/>
            <p:nvPr/>
          </p:nvSpPr>
          <p:spPr>
            <a:xfrm>
              <a:off x="2313835" y="2236932"/>
              <a:ext cx="19211" cy="21425"/>
            </a:xfrm>
            <a:custGeom>
              <a:avLst/>
              <a:gdLst/>
              <a:ahLst/>
              <a:cxnLst/>
              <a:rect l="l" t="t" r="r" b="b"/>
              <a:pathLst>
                <a:path w="833" h="929" extrusionOk="0">
                  <a:moveTo>
                    <a:pt x="137" y="1"/>
                  </a:moveTo>
                  <a:cubicBezTo>
                    <a:pt x="67" y="1"/>
                    <a:pt x="0" y="56"/>
                    <a:pt x="38" y="137"/>
                  </a:cubicBezTo>
                  <a:cubicBezTo>
                    <a:pt x="122" y="319"/>
                    <a:pt x="182" y="498"/>
                    <a:pt x="300" y="665"/>
                  </a:cubicBezTo>
                  <a:cubicBezTo>
                    <a:pt x="384" y="780"/>
                    <a:pt x="495" y="929"/>
                    <a:pt x="641" y="929"/>
                  </a:cubicBezTo>
                  <a:cubicBezTo>
                    <a:pt x="668" y="929"/>
                    <a:pt x="696" y="923"/>
                    <a:pt x="726" y="912"/>
                  </a:cubicBezTo>
                  <a:cubicBezTo>
                    <a:pt x="768" y="897"/>
                    <a:pt x="802" y="863"/>
                    <a:pt x="810" y="821"/>
                  </a:cubicBezTo>
                  <a:cubicBezTo>
                    <a:pt x="833" y="650"/>
                    <a:pt x="719" y="570"/>
                    <a:pt x="605" y="472"/>
                  </a:cubicBezTo>
                  <a:cubicBezTo>
                    <a:pt x="475" y="361"/>
                    <a:pt x="319" y="221"/>
                    <a:pt x="247" y="68"/>
                  </a:cubicBezTo>
                  <a:cubicBezTo>
                    <a:pt x="224" y="21"/>
                    <a:pt x="180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1"/>
            <p:cNvSpPr/>
            <p:nvPr/>
          </p:nvSpPr>
          <p:spPr>
            <a:xfrm>
              <a:off x="2279980" y="2201208"/>
              <a:ext cx="20802" cy="14068"/>
            </a:xfrm>
            <a:custGeom>
              <a:avLst/>
              <a:gdLst/>
              <a:ahLst/>
              <a:cxnLst/>
              <a:rect l="l" t="t" r="r" b="b"/>
              <a:pathLst>
                <a:path w="902" h="610" extrusionOk="0">
                  <a:moveTo>
                    <a:pt x="162" y="0"/>
                  </a:moveTo>
                  <a:cubicBezTo>
                    <a:pt x="22" y="0"/>
                    <a:pt x="1" y="214"/>
                    <a:pt x="145" y="264"/>
                  </a:cubicBezTo>
                  <a:cubicBezTo>
                    <a:pt x="262" y="306"/>
                    <a:pt x="376" y="366"/>
                    <a:pt x="476" y="443"/>
                  </a:cubicBezTo>
                  <a:cubicBezTo>
                    <a:pt x="567" y="511"/>
                    <a:pt x="673" y="610"/>
                    <a:pt x="795" y="610"/>
                  </a:cubicBezTo>
                  <a:cubicBezTo>
                    <a:pt x="855" y="606"/>
                    <a:pt x="897" y="552"/>
                    <a:pt x="897" y="496"/>
                  </a:cubicBezTo>
                  <a:cubicBezTo>
                    <a:pt x="901" y="343"/>
                    <a:pt x="734" y="233"/>
                    <a:pt x="616" y="169"/>
                  </a:cubicBezTo>
                  <a:cubicBezTo>
                    <a:pt x="487" y="92"/>
                    <a:pt x="346" y="40"/>
                    <a:pt x="199" y="5"/>
                  </a:cubicBezTo>
                  <a:cubicBezTo>
                    <a:pt x="185" y="2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1"/>
            <p:cNvSpPr/>
            <p:nvPr/>
          </p:nvSpPr>
          <p:spPr>
            <a:xfrm>
              <a:off x="2237775" y="2202038"/>
              <a:ext cx="25346" cy="18127"/>
            </a:xfrm>
            <a:custGeom>
              <a:avLst/>
              <a:gdLst/>
              <a:ahLst/>
              <a:cxnLst/>
              <a:rect l="l" t="t" r="r" b="b"/>
              <a:pathLst>
                <a:path w="1099" h="786" extrusionOk="0">
                  <a:moveTo>
                    <a:pt x="115" y="0"/>
                  </a:moveTo>
                  <a:cubicBezTo>
                    <a:pt x="44" y="0"/>
                    <a:pt x="1" y="107"/>
                    <a:pt x="78" y="144"/>
                  </a:cubicBezTo>
                  <a:cubicBezTo>
                    <a:pt x="241" y="216"/>
                    <a:pt x="404" y="330"/>
                    <a:pt x="538" y="444"/>
                  </a:cubicBezTo>
                  <a:cubicBezTo>
                    <a:pt x="655" y="547"/>
                    <a:pt x="766" y="714"/>
                    <a:pt x="911" y="775"/>
                  </a:cubicBezTo>
                  <a:cubicBezTo>
                    <a:pt x="926" y="782"/>
                    <a:pt x="942" y="785"/>
                    <a:pt x="958" y="785"/>
                  </a:cubicBezTo>
                  <a:cubicBezTo>
                    <a:pt x="1031" y="785"/>
                    <a:pt x="1098" y="719"/>
                    <a:pt x="1070" y="635"/>
                  </a:cubicBezTo>
                  <a:cubicBezTo>
                    <a:pt x="1013" y="471"/>
                    <a:pt x="830" y="365"/>
                    <a:pt x="690" y="274"/>
                  </a:cubicBezTo>
                  <a:cubicBezTo>
                    <a:pt x="515" y="163"/>
                    <a:pt x="336" y="83"/>
                    <a:pt x="146" y="7"/>
                  </a:cubicBezTo>
                  <a:cubicBezTo>
                    <a:pt x="135" y="2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1"/>
            <p:cNvSpPr/>
            <p:nvPr/>
          </p:nvSpPr>
          <p:spPr>
            <a:xfrm>
              <a:off x="2219533" y="2222103"/>
              <a:ext cx="17989" cy="14160"/>
            </a:xfrm>
            <a:custGeom>
              <a:avLst/>
              <a:gdLst/>
              <a:ahLst/>
              <a:cxnLst/>
              <a:rect l="l" t="t" r="r" b="b"/>
              <a:pathLst>
                <a:path w="780" h="614" extrusionOk="0">
                  <a:moveTo>
                    <a:pt x="136" y="1"/>
                  </a:moveTo>
                  <a:cubicBezTo>
                    <a:pt x="52" y="1"/>
                    <a:pt x="0" y="121"/>
                    <a:pt x="70" y="190"/>
                  </a:cubicBezTo>
                  <a:cubicBezTo>
                    <a:pt x="219" y="335"/>
                    <a:pt x="382" y="563"/>
                    <a:pt x="591" y="609"/>
                  </a:cubicBezTo>
                  <a:cubicBezTo>
                    <a:pt x="603" y="612"/>
                    <a:pt x="615" y="613"/>
                    <a:pt x="626" y="613"/>
                  </a:cubicBezTo>
                  <a:cubicBezTo>
                    <a:pt x="728" y="613"/>
                    <a:pt x="780" y="493"/>
                    <a:pt x="732" y="404"/>
                  </a:cubicBezTo>
                  <a:cubicBezTo>
                    <a:pt x="675" y="297"/>
                    <a:pt x="572" y="244"/>
                    <a:pt x="474" y="183"/>
                  </a:cubicBezTo>
                  <a:cubicBezTo>
                    <a:pt x="382" y="125"/>
                    <a:pt x="283" y="72"/>
                    <a:pt x="188" y="16"/>
                  </a:cubicBezTo>
                  <a:cubicBezTo>
                    <a:pt x="170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1"/>
            <p:cNvSpPr/>
            <p:nvPr/>
          </p:nvSpPr>
          <p:spPr>
            <a:xfrm>
              <a:off x="2166650" y="2204322"/>
              <a:ext cx="26453" cy="13007"/>
            </a:xfrm>
            <a:custGeom>
              <a:avLst/>
              <a:gdLst/>
              <a:ahLst/>
              <a:cxnLst/>
              <a:rect l="l" t="t" r="r" b="b"/>
              <a:pathLst>
                <a:path w="1147" h="564" extrusionOk="0">
                  <a:moveTo>
                    <a:pt x="95" y="0"/>
                  </a:moveTo>
                  <a:cubicBezTo>
                    <a:pt x="21" y="0"/>
                    <a:pt x="0" y="106"/>
                    <a:pt x="63" y="148"/>
                  </a:cubicBezTo>
                  <a:cubicBezTo>
                    <a:pt x="223" y="247"/>
                    <a:pt x="382" y="326"/>
                    <a:pt x="550" y="410"/>
                  </a:cubicBezTo>
                  <a:cubicBezTo>
                    <a:pt x="686" y="478"/>
                    <a:pt x="833" y="563"/>
                    <a:pt x="987" y="563"/>
                  </a:cubicBezTo>
                  <a:cubicBezTo>
                    <a:pt x="996" y="563"/>
                    <a:pt x="1005" y="563"/>
                    <a:pt x="1014" y="562"/>
                  </a:cubicBezTo>
                  <a:cubicBezTo>
                    <a:pt x="1086" y="559"/>
                    <a:pt x="1147" y="468"/>
                    <a:pt x="1093" y="406"/>
                  </a:cubicBezTo>
                  <a:cubicBezTo>
                    <a:pt x="975" y="270"/>
                    <a:pt x="805" y="224"/>
                    <a:pt x="641" y="163"/>
                  </a:cubicBezTo>
                  <a:cubicBezTo>
                    <a:pt x="466" y="103"/>
                    <a:pt x="295" y="45"/>
                    <a:pt x="117" y="3"/>
                  </a:cubicBezTo>
                  <a:cubicBezTo>
                    <a:pt x="109" y="1"/>
                    <a:pt x="102" y="0"/>
                    <a:pt x="9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1"/>
            <p:cNvSpPr/>
            <p:nvPr/>
          </p:nvSpPr>
          <p:spPr>
            <a:xfrm>
              <a:off x="2174768" y="2184349"/>
              <a:ext cx="33049" cy="14276"/>
            </a:xfrm>
            <a:custGeom>
              <a:avLst/>
              <a:gdLst/>
              <a:ahLst/>
              <a:cxnLst/>
              <a:rect l="l" t="t" r="r" b="b"/>
              <a:pathLst>
                <a:path w="1433" h="619" extrusionOk="0">
                  <a:moveTo>
                    <a:pt x="347" y="1"/>
                  </a:moveTo>
                  <a:cubicBezTo>
                    <a:pt x="279" y="1"/>
                    <a:pt x="210" y="6"/>
                    <a:pt x="141" y="18"/>
                  </a:cubicBezTo>
                  <a:cubicBezTo>
                    <a:pt x="16" y="41"/>
                    <a:pt x="0" y="197"/>
                    <a:pt x="125" y="239"/>
                  </a:cubicBezTo>
                  <a:cubicBezTo>
                    <a:pt x="320" y="299"/>
                    <a:pt x="521" y="341"/>
                    <a:pt x="707" y="421"/>
                  </a:cubicBezTo>
                  <a:cubicBezTo>
                    <a:pt x="883" y="493"/>
                    <a:pt x="1046" y="615"/>
                    <a:pt x="1236" y="618"/>
                  </a:cubicBezTo>
                  <a:cubicBezTo>
                    <a:pt x="1237" y="618"/>
                    <a:pt x="1239" y="618"/>
                    <a:pt x="1240" y="618"/>
                  </a:cubicBezTo>
                  <a:cubicBezTo>
                    <a:pt x="1370" y="618"/>
                    <a:pt x="1433" y="457"/>
                    <a:pt x="1369" y="356"/>
                  </a:cubicBezTo>
                  <a:cubicBezTo>
                    <a:pt x="1255" y="177"/>
                    <a:pt x="997" y="113"/>
                    <a:pt x="802" y="63"/>
                  </a:cubicBezTo>
                  <a:cubicBezTo>
                    <a:pt x="650" y="27"/>
                    <a:pt x="499" y="1"/>
                    <a:pt x="34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1"/>
            <p:cNvSpPr/>
            <p:nvPr/>
          </p:nvSpPr>
          <p:spPr>
            <a:xfrm>
              <a:off x="2204657" y="2164470"/>
              <a:ext cx="30881" cy="9940"/>
            </a:xfrm>
            <a:custGeom>
              <a:avLst/>
              <a:gdLst/>
              <a:ahLst/>
              <a:cxnLst/>
              <a:rect l="l" t="t" r="r" b="b"/>
              <a:pathLst>
                <a:path w="1339" h="431" extrusionOk="0">
                  <a:moveTo>
                    <a:pt x="123" y="0"/>
                  </a:moveTo>
                  <a:cubicBezTo>
                    <a:pt x="25" y="0"/>
                    <a:pt x="1" y="135"/>
                    <a:pt x="99" y="165"/>
                  </a:cubicBezTo>
                  <a:cubicBezTo>
                    <a:pt x="282" y="218"/>
                    <a:pt x="457" y="275"/>
                    <a:pt x="640" y="329"/>
                  </a:cubicBezTo>
                  <a:cubicBezTo>
                    <a:pt x="788" y="369"/>
                    <a:pt x="942" y="430"/>
                    <a:pt x="1097" y="430"/>
                  </a:cubicBezTo>
                  <a:cubicBezTo>
                    <a:pt x="1116" y="430"/>
                    <a:pt x="1136" y="429"/>
                    <a:pt x="1156" y="427"/>
                  </a:cubicBezTo>
                  <a:cubicBezTo>
                    <a:pt x="1297" y="408"/>
                    <a:pt x="1338" y="229"/>
                    <a:pt x="1213" y="161"/>
                  </a:cubicBezTo>
                  <a:cubicBezTo>
                    <a:pt x="1057" y="74"/>
                    <a:pt x="868" y="74"/>
                    <a:pt x="696" y="55"/>
                  </a:cubicBezTo>
                  <a:cubicBezTo>
                    <a:pt x="510" y="32"/>
                    <a:pt x="320" y="20"/>
                    <a:pt x="134" y="1"/>
                  </a:cubicBezTo>
                  <a:cubicBezTo>
                    <a:pt x="130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1"/>
            <p:cNvSpPr/>
            <p:nvPr/>
          </p:nvSpPr>
          <p:spPr>
            <a:xfrm>
              <a:off x="2124861" y="2170397"/>
              <a:ext cx="21079" cy="13999"/>
            </a:xfrm>
            <a:custGeom>
              <a:avLst/>
              <a:gdLst/>
              <a:ahLst/>
              <a:cxnLst/>
              <a:rect l="l" t="t" r="r" b="b"/>
              <a:pathLst>
                <a:path w="914" h="607" extrusionOk="0">
                  <a:moveTo>
                    <a:pt x="152" y="1"/>
                  </a:moveTo>
                  <a:cubicBezTo>
                    <a:pt x="75" y="1"/>
                    <a:pt x="1" y="80"/>
                    <a:pt x="35" y="159"/>
                  </a:cubicBezTo>
                  <a:cubicBezTo>
                    <a:pt x="96" y="296"/>
                    <a:pt x="244" y="391"/>
                    <a:pt x="369" y="470"/>
                  </a:cubicBezTo>
                  <a:cubicBezTo>
                    <a:pt x="467" y="534"/>
                    <a:pt x="582" y="607"/>
                    <a:pt x="698" y="607"/>
                  </a:cubicBezTo>
                  <a:cubicBezTo>
                    <a:pt x="741" y="607"/>
                    <a:pt x="784" y="597"/>
                    <a:pt x="826" y="573"/>
                  </a:cubicBezTo>
                  <a:cubicBezTo>
                    <a:pt x="879" y="547"/>
                    <a:pt x="913" y="456"/>
                    <a:pt x="887" y="398"/>
                  </a:cubicBezTo>
                  <a:cubicBezTo>
                    <a:pt x="822" y="254"/>
                    <a:pt x="670" y="231"/>
                    <a:pt x="533" y="174"/>
                  </a:cubicBezTo>
                  <a:cubicBezTo>
                    <a:pt x="415" y="125"/>
                    <a:pt x="301" y="30"/>
                    <a:pt x="176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1"/>
            <p:cNvSpPr/>
            <p:nvPr/>
          </p:nvSpPr>
          <p:spPr>
            <a:xfrm>
              <a:off x="2146817" y="2155291"/>
              <a:ext cx="28667" cy="14368"/>
            </a:xfrm>
            <a:custGeom>
              <a:avLst/>
              <a:gdLst/>
              <a:ahLst/>
              <a:cxnLst/>
              <a:rect l="l" t="t" r="r" b="b"/>
              <a:pathLst>
                <a:path w="1243" h="623" extrusionOk="0">
                  <a:moveTo>
                    <a:pt x="163" y="0"/>
                  </a:moveTo>
                  <a:cubicBezTo>
                    <a:pt x="41" y="0"/>
                    <a:pt x="1" y="174"/>
                    <a:pt x="83" y="259"/>
                  </a:cubicBezTo>
                  <a:cubicBezTo>
                    <a:pt x="212" y="399"/>
                    <a:pt x="398" y="490"/>
                    <a:pt x="581" y="551"/>
                  </a:cubicBezTo>
                  <a:cubicBezTo>
                    <a:pt x="682" y="587"/>
                    <a:pt x="801" y="622"/>
                    <a:pt x="914" y="622"/>
                  </a:cubicBezTo>
                  <a:cubicBezTo>
                    <a:pt x="1007" y="622"/>
                    <a:pt x="1096" y="598"/>
                    <a:pt x="1167" y="529"/>
                  </a:cubicBezTo>
                  <a:cubicBezTo>
                    <a:pt x="1242" y="449"/>
                    <a:pt x="1212" y="331"/>
                    <a:pt x="1147" y="262"/>
                  </a:cubicBezTo>
                  <a:cubicBezTo>
                    <a:pt x="1041" y="144"/>
                    <a:pt x="817" y="171"/>
                    <a:pt x="672" y="144"/>
                  </a:cubicBezTo>
                  <a:cubicBezTo>
                    <a:pt x="509" y="114"/>
                    <a:pt x="361" y="57"/>
                    <a:pt x="208" y="8"/>
                  </a:cubicBezTo>
                  <a:cubicBezTo>
                    <a:pt x="192" y="2"/>
                    <a:pt x="17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1"/>
            <p:cNvSpPr/>
            <p:nvPr/>
          </p:nvSpPr>
          <p:spPr>
            <a:xfrm>
              <a:off x="1767831" y="2069614"/>
              <a:ext cx="38284" cy="8810"/>
            </a:xfrm>
            <a:custGeom>
              <a:avLst/>
              <a:gdLst/>
              <a:ahLst/>
              <a:cxnLst/>
              <a:rect l="l" t="t" r="r" b="b"/>
              <a:pathLst>
                <a:path w="1660" h="382" extrusionOk="0">
                  <a:moveTo>
                    <a:pt x="179" y="1"/>
                  </a:moveTo>
                  <a:cubicBezTo>
                    <a:pt x="22" y="1"/>
                    <a:pt x="1" y="259"/>
                    <a:pt x="160" y="278"/>
                  </a:cubicBezTo>
                  <a:cubicBezTo>
                    <a:pt x="598" y="332"/>
                    <a:pt x="1026" y="369"/>
                    <a:pt x="1468" y="381"/>
                  </a:cubicBezTo>
                  <a:cubicBezTo>
                    <a:pt x="1470" y="381"/>
                    <a:pt x="1472" y="381"/>
                    <a:pt x="1474" y="381"/>
                  </a:cubicBezTo>
                  <a:cubicBezTo>
                    <a:pt x="1636" y="381"/>
                    <a:pt x="1659" y="107"/>
                    <a:pt x="1491" y="88"/>
                  </a:cubicBezTo>
                  <a:cubicBezTo>
                    <a:pt x="1054" y="35"/>
                    <a:pt x="624" y="12"/>
                    <a:pt x="182" y="1"/>
                  </a:cubicBezTo>
                  <a:cubicBezTo>
                    <a:pt x="181" y="1"/>
                    <a:pt x="180" y="1"/>
                    <a:pt x="17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1"/>
            <p:cNvSpPr/>
            <p:nvPr/>
          </p:nvSpPr>
          <p:spPr>
            <a:xfrm>
              <a:off x="1254067" y="2084097"/>
              <a:ext cx="31526" cy="7957"/>
            </a:xfrm>
            <a:custGeom>
              <a:avLst/>
              <a:gdLst/>
              <a:ahLst/>
              <a:cxnLst/>
              <a:rect l="l" t="t" r="r" b="b"/>
              <a:pathLst>
                <a:path w="1367" h="345" extrusionOk="0">
                  <a:moveTo>
                    <a:pt x="164" y="1"/>
                  </a:moveTo>
                  <a:cubicBezTo>
                    <a:pt x="30" y="1"/>
                    <a:pt x="0" y="209"/>
                    <a:pt x="142" y="251"/>
                  </a:cubicBezTo>
                  <a:cubicBezTo>
                    <a:pt x="318" y="303"/>
                    <a:pt x="522" y="345"/>
                    <a:pt x="722" y="345"/>
                  </a:cubicBezTo>
                  <a:cubicBezTo>
                    <a:pt x="928" y="345"/>
                    <a:pt x="1130" y="300"/>
                    <a:pt x="1290" y="178"/>
                  </a:cubicBezTo>
                  <a:cubicBezTo>
                    <a:pt x="1367" y="118"/>
                    <a:pt x="1325" y="8"/>
                    <a:pt x="1234" y="4"/>
                  </a:cubicBezTo>
                  <a:cubicBezTo>
                    <a:pt x="1211" y="3"/>
                    <a:pt x="1189" y="3"/>
                    <a:pt x="1167" y="3"/>
                  </a:cubicBezTo>
                  <a:cubicBezTo>
                    <a:pt x="945" y="3"/>
                    <a:pt x="735" y="37"/>
                    <a:pt x="519" y="37"/>
                  </a:cubicBezTo>
                  <a:cubicBezTo>
                    <a:pt x="413" y="37"/>
                    <a:pt x="306" y="29"/>
                    <a:pt x="195" y="4"/>
                  </a:cubicBezTo>
                  <a:cubicBezTo>
                    <a:pt x="184" y="2"/>
                    <a:pt x="174" y="1"/>
                    <a:pt x="16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1"/>
            <p:cNvSpPr/>
            <p:nvPr/>
          </p:nvSpPr>
          <p:spPr>
            <a:xfrm>
              <a:off x="1282365" y="2060458"/>
              <a:ext cx="35401" cy="11301"/>
            </a:xfrm>
            <a:custGeom>
              <a:avLst/>
              <a:gdLst/>
              <a:ahLst/>
              <a:cxnLst/>
              <a:rect l="l" t="t" r="r" b="b"/>
              <a:pathLst>
                <a:path w="1535" h="490" extrusionOk="0">
                  <a:moveTo>
                    <a:pt x="1276" y="0"/>
                  </a:moveTo>
                  <a:cubicBezTo>
                    <a:pt x="884" y="0"/>
                    <a:pt x="503" y="116"/>
                    <a:pt x="128" y="238"/>
                  </a:cubicBezTo>
                  <a:cubicBezTo>
                    <a:pt x="0" y="278"/>
                    <a:pt x="27" y="490"/>
                    <a:pt x="157" y="490"/>
                  </a:cubicBezTo>
                  <a:cubicBezTo>
                    <a:pt x="162" y="490"/>
                    <a:pt x="168" y="490"/>
                    <a:pt x="174" y="489"/>
                  </a:cubicBezTo>
                  <a:cubicBezTo>
                    <a:pt x="622" y="428"/>
                    <a:pt x="1071" y="359"/>
                    <a:pt x="1467" y="139"/>
                  </a:cubicBezTo>
                  <a:cubicBezTo>
                    <a:pt x="1535" y="97"/>
                    <a:pt x="1486" y="10"/>
                    <a:pt x="1425" y="6"/>
                  </a:cubicBezTo>
                  <a:cubicBezTo>
                    <a:pt x="1375" y="2"/>
                    <a:pt x="1326" y="0"/>
                    <a:pt x="127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1"/>
            <p:cNvSpPr/>
            <p:nvPr/>
          </p:nvSpPr>
          <p:spPr>
            <a:xfrm>
              <a:off x="1318619" y="2078101"/>
              <a:ext cx="37730" cy="12823"/>
            </a:xfrm>
            <a:custGeom>
              <a:avLst/>
              <a:gdLst/>
              <a:ahLst/>
              <a:cxnLst/>
              <a:rect l="l" t="t" r="r" b="b"/>
              <a:pathLst>
                <a:path w="1636" h="556" extrusionOk="0">
                  <a:moveTo>
                    <a:pt x="1299" y="0"/>
                  </a:moveTo>
                  <a:cubicBezTo>
                    <a:pt x="888" y="0"/>
                    <a:pt x="521" y="136"/>
                    <a:pt x="130" y="313"/>
                  </a:cubicBezTo>
                  <a:cubicBezTo>
                    <a:pt x="0" y="372"/>
                    <a:pt x="43" y="556"/>
                    <a:pt x="166" y="556"/>
                  </a:cubicBezTo>
                  <a:cubicBezTo>
                    <a:pt x="180" y="556"/>
                    <a:pt x="195" y="554"/>
                    <a:pt x="210" y="549"/>
                  </a:cubicBezTo>
                  <a:cubicBezTo>
                    <a:pt x="658" y="412"/>
                    <a:pt x="1114" y="347"/>
                    <a:pt x="1556" y="180"/>
                  </a:cubicBezTo>
                  <a:cubicBezTo>
                    <a:pt x="1628" y="154"/>
                    <a:pt x="1635" y="28"/>
                    <a:pt x="1548" y="17"/>
                  </a:cubicBezTo>
                  <a:cubicBezTo>
                    <a:pt x="1463" y="5"/>
                    <a:pt x="1380" y="0"/>
                    <a:pt x="129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1"/>
            <p:cNvSpPr/>
            <p:nvPr/>
          </p:nvSpPr>
          <p:spPr>
            <a:xfrm>
              <a:off x="1351253" y="2042492"/>
              <a:ext cx="42204" cy="14622"/>
            </a:xfrm>
            <a:custGeom>
              <a:avLst/>
              <a:gdLst/>
              <a:ahLst/>
              <a:cxnLst/>
              <a:rect l="l" t="t" r="r" b="b"/>
              <a:pathLst>
                <a:path w="1830" h="634" extrusionOk="0">
                  <a:moveTo>
                    <a:pt x="1555" y="1"/>
                  </a:moveTo>
                  <a:cubicBezTo>
                    <a:pt x="1327" y="1"/>
                    <a:pt x="1123" y="64"/>
                    <a:pt x="901" y="124"/>
                  </a:cubicBezTo>
                  <a:cubicBezTo>
                    <a:pt x="654" y="185"/>
                    <a:pt x="384" y="222"/>
                    <a:pt x="152" y="333"/>
                  </a:cubicBezTo>
                  <a:cubicBezTo>
                    <a:pt x="34" y="386"/>
                    <a:pt x="1" y="603"/>
                    <a:pt x="171" y="625"/>
                  </a:cubicBezTo>
                  <a:cubicBezTo>
                    <a:pt x="221" y="631"/>
                    <a:pt x="270" y="634"/>
                    <a:pt x="319" y="634"/>
                  </a:cubicBezTo>
                  <a:cubicBezTo>
                    <a:pt x="523" y="634"/>
                    <a:pt x="725" y="589"/>
                    <a:pt x="928" y="550"/>
                  </a:cubicBezTo>
                  <a:cubicBezTo>
                    <a:pt x="1205" y="496"/>
                    <a:pt x="1468" y="439"/>
                    <a:pt x="1703" y="271"/>
                  </a:cubicBezTo>
                  <a:cubicBezTo>
                    <a:pt x="1829" y="185"/>
                    <a:pt x="1757" y="6"/>
                    <a:pt x="1612" y="2"/>
                  </a:cubicBezTo>
                  <a:cubicBezTo>
                    <a:pt x="1593" y="1"/>
                    <a:pt x="1574" y="1"/>
                    <a:pt x="15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1"/>
            <p:cNvSpPr/>
            <p:nvPr/>
          </p:nvSpPr>
          <p:spPr>
            <a:xfrm>
              <a:off x="1378697" y="2077386"/>
              <a:ext cx="33602" cy="8948"/>
            </a:xfrm>
            <a:custGeom>
              <a:avLst/>
              <a:gdLst/>
              <a:ahLst/>
              <a:cxnLst/>
              <a:rect l="l" t="t" r="r" b="b"/>
              <a:pathLst>
                <a:path w="1457" h="388" extrusionOk="0">
                  <a:moveTo>
                    <a:pt x="941" y="1"/>
                  </a:moveTo>
                  <a:cubicBezTo>
                    <a:pt x="661" y="1"/>
                    <a:pt x="370" y="87"/>
                    <a:pt x="114" y="169"/>
                  </a:cubicBezTo>
                  <a:cubicBezTo>
                    <a:pt x="0" y="204"/>
                    <a:pt x="38" y="363"/>
                    <a:pt x="148" y="363"/>
                  </a:cubicBezTo>
                  <a:cubicBezTo>
                    <a:pt x="344" y="367"/>
                    <a:pt x="555" y="387"/>
                    <a:pt x="763" y="387"/>
                  </a:cubicBezTo>
                  <a:cubicBezTo>
                    <a:pt x="966" y="387"/>
                    <a:pt x="1166" y="368"/>
                    <a:pt x="1346" y="295"/>
                  </a:cubicBezTo>
                  <a:cubicBezTo>
                    <a:pt x="1429" y="260"/>
                    <a:pt x="1457" y="123"/>
                    <a:pt x="1361" y="82"/>
                  </a:cubicBezTo>
                  <a:cubicBezTo>
                    <a:pt x="1228" y="23"/>
                    <a:pt x="1086" y="1"/>
                    <a:pt x="941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61"/>
            <p:cNvSpPr/>
            <p:nvPr/>
          </p:nvSpPr>
          <p:spPr>
            <a:xfrm>
              <a:off x="1348393" y="2112510"/>
              <a:ext cx="31942" cy="20641"/>
            </a:xfrm>
            <a:custGeom>
              <a:avLst/>
              <a:gdLst/>
              <a:ahLst/>
              <a:cxnLst/>
              <a:rect l="l" t="t" r="r" b="b"/>
              <a:pathLst>
                <a:path w="1385" h="895" extrusionOk="0">
                  <a:moveTo>
                    <a:pt x="142" y="1"/>
                  </a:moveTo>
                  <a:cubicBezTo>
                    <a:pt x="24" y="1"/>
                    <a:pt x="1" y="177"/>
                    <a:pt x="125" y="216"/>
                  </a:cubicBezTo>
                  <a:cubicBezTo>
                    <a:pt x="348" y="292"/>
                    <a:pt x="569" y="411"/>
                    <a:pt x="759" y="555"/>
                  </a:cubicBezTo>
                  <a:cubicBezTo>
                    <a:pt x="915" y="676"/>
                    <a:pt x="1055" y="825"/>
                    <a:pt x="1250" y="890"/>
                  </a:cubicBezTo>
                  <a:cubicBezTo>
                    <a:pt x="1259" y="893"/>
                    <a:pt x="1268" y="894"/>
                    <a:pt x="1277" y="894"/>
                  </a:cubicBezTo>
                  <a:cubicBezTo>
                    <a:pt x="1341" y="894"/>
                    <a:pt x="1384" y="813"/>
                    <a:pt x="1367" y="753"/>
                  </a:cubicBezTo>
                  <a:cubicBezTo>
                    <a:pt x="1257" y="292"/>
                    <a:pt x="569" y="87"/>
                    <a:pt x="170" y="4"/>
                  </a:cubicBezTo>
                  <a:cubicBezTo>
                    <a:pt x="160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1"/>
            <p:cNvSpPr/>
            <p:nvPr/>
          </p:nvSpPr>
          <p:spPr>
            <a:xfrm>
              <a:off x="1306212" y="2115646"/>
              <a:ext cx="28344" cy="17343"/>
            </a:xfrm>
            <a:custGeom>
              <a:avLst/>
              <a:gdLst/>
              <a:ahLst/>
              <a:cxnLst/>
              <a:rect l="l" t="t" r="r" b="b"/>
              <a:pathLst>
                <a:path w="1229" h="752" extrusionOk="0">
                  <a:moveTo>
                    <a:pt x="106" y="1"/>
                  </a:moveTo>
                  <a:cubicBezTo>
                    <a:pt x="18" y="1"/>
                    <a:pt x="0" y="144"/>
                    <a:pt x="94" y="175"/>
                  </a:cubicBezTo>
                  <a:cubicBezTo>
                    <a:pt x="284" y="240"/>
                    <a:pt x="478" y="373"/>
                    <a:pt x="641" y="487"/>
                  </a:cubicBezTo>
                  <a:cubicBezTo>
                    <a:pt x="786" y="590"/>
                    <a:pt x="919" y="700"/>
                    <a:pt x="1094" y="749"/>
                  </a:cubicBezTo>
                  <a:cubicBezTo>
                    <a:pt x="1100" y="751"/>
                    <a:pt x="1106" y="751"/>
                    <a:pt x="1112" y="751"/>
                  </a:cubicBezTo>
                  <a:cubicBezTo>
                    <a:pt x="1174" y="751"/>
                    <a:pt x="1229" y="683"/>
                    <a:pt x="1204" y="624"/>
                  </a:cubicBezTo>
                  <a:cubicBezTo>
                    <a:pt x="1037" y="210"/>
                    <a:pt x="508" y="111"/>
                    <a:pt x="132" y="5"/>
                  </a:cubicBezTo>
                  <a:cubicBezTo>
                    <a:pt x="123" y="2"/>
                    <a:pt x="114" y="1"/>
                    <a:pt x="10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1"/>
            <p:cNvSpPr/>
            <p:nvPr/>
          </p:nvSpPr>
          <p:spPr>
            <a:xfrm>
              <a:off x="1305174" y="2141038"/>
              <a:ext cx="32311" cy="27790"/>
            </a:xfrm>
            <a:custGeom>
              <a:avLst/>
              <a:gdLst/>
              <a:ahLst/>
              <a:cxnLst/>
              <a:rect l="l" t="t" r="r" b="b"/>
              <a:pathLst>
                <a:path w="1401" h="1205" extrusionOk="0">
                  <a:moveTo>
                    <a:pt x="99" y="0"/>
                  </a:moveTo>
                  <a:cubicBezTo>
                    <a:pt x="48" y="0"/>
                    <a:pt x="1" y="57"/>
                    <a:pt x="21" y="105"/>
                  </a:cubicBezTo>
                  <a:cubicBezTo>
                    <a:pt x="120" y="333"/>
                    <a:pt x="311" y="501"/>
                    <a:pt x="478" y="679"/>
                  </a:cubicBezTo>
                  <a:cubicBezTo>
                    <a:pt x="656" y="873"/>
                    <a:pt x="865" y="1101"/>
                    <a:pt x="1116" y="1192"/>
                  </a:cubicBezTo>
                  <a:cubicBezTo>
                    <a:pt x="1141" y="1201"/>
                    <a:pt x="1165" y="1205"/>
                    <a:pt x="1187" y="1205"/>
                  </a:cubicBezTo>
                  <a:cubicBezTo>
                    <a:pt x="1315" y="1205"/>
                    <a:pt x="1401" y="1078"/>
                    <a:pt x="1332" y="945"/>
                  </a:cubicBezTo>
                  <a:cubicBezTo>
                    <a:pt x="1211" y="710"/>
                    <a:pt x="957" y="527"/>
                    <a:pt x="744" y="375"/>
                  </a:cubicBezTo>
                  <a:cubicBezTo>
                    <a:pt x="546" y="238"/>
                    <a:pt x="352" y="67"/>
                    <a:pt x="116" y="2"/>
                  </a:cubicBezTo>
                  <a:cubicBezTo>
                    <a:pt x="110" y="1"/>
                    <a:pt x="105" y="0"/>
                    <a:pt x="9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1"/>
            <p:cNvSpPr/>
            <p:nvPr/>
          </p:nvSpPr>
          <p:spPr>
            <a:xfrm>
              <a:off x="1351368" y="2180198"/>
              <a:ext cx="29889" cy="26453"/>
            </a:xfrm>
            <a:custGeom>
              <a:avLst/>
              <a:gdLst/>
              <a:ahLst/>
              <a:cxnLst/>
              <a:rect l="l" t="t" r="r" b="b"/>
              <a:pathLst>
                <a:path w="1296" h="1147" extrusionOk="0">
                  <a:moveTo>
                    <a:pt x="166" y="0"/>
                  </a:moveTo>
                  <a:cubicBezTo>
                    <a:pt x="81" y="0"/>
                    <a:pt x="0" y="65"/>
                    <a:pt x="41" y="168"/>
                  </a:cubicBezTo>
                  <a:cubicBezTo>
                    <a:pt x="181" y="523"/>
                    <a:pt x="593" y="1147"/>
                    <a:pt x="1039" y="1147"/>
                  </a:cubicBezTo>
                  <a:cubicBezTo>
                    <a:pt x="1065" y="1147"/>
                    <a:pt x="1091" y="1145"/>
                    <a:pt x="1117" y="1140"/>
                  </a:cubicBezTo>
                  <a:cubicBezTo>
                    <a:pt x="1235" y="1121"/>
                    <a:pt x="1296" y="1012"/>
                    <a:pt x="1235" y="905"/>
                  </a:cubicBezTo>
                  <a:cubicBezTo>
                    <a:pt x="1132" y="719"/>
                    <a:pt x="931" y="638"/>
                    <a:pt x="763" y="521"/>
                  </a:cubicBezTo>
                  <a:cubicBezTo>
                    <a:pt x="577" y="388"/>
                    <a:pt x="424" y="224"/>
                    <a:pt x="277" y="49"/>
                  </a:cubicBezTo>
                  <a:cubicBezTo>
                    <a:pt x="248" y="16"/>
                    <a:pt x="206" y="0"/>
                    <a:pt x="16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1"/>
            <p:cNvSpPr/>
            <p:nvPr/>
          </p:nvSpPr>
          <p:spPr>
            <a:xfrm>
              <a:off x="1374454" y="2162947"/>
              <a:ext cx="35032" cy="18450"/>
            </a:xfrm>
            <a:custGeom>
              <a:avLst/>
              <a:gdLst/>
              <a:ahLst/>
              <a:cxnLst/>
              <a:rect l="l" t="t" r="r" b="b"/>
              <a:pathLst>
                <a:path w="1519" h="800" extrusionOk="0">
                  <a:moveTo>
                    <a:pt x="237" y="0"/>
                  </a:moveTo>
                  <a:cubicBezTo>
                    <a:pt x="112" y="0"/>
                    <a:pt x="1" y="153"/>
                    <a:pt x="90" y="265"/>
                  </a:cubicBezTo>
                  <a:cubicBezTo>
                    <a:pt x="237" y="451"/>
                    <a:pt x="477" y="573"/>
                    <a:pt x="697" y="665"/>
                  </a:cubicBezTo>
                  <a:cubicBezTo>
                    <a:pt x="842" y="723"/>
                    <a:pt x="1019" y="800"/>
                    <a:pt x="1185" y="800"/>
                  </a:cubicBezTo>
                  <a:cubicBezTo>
                    <a:pt x="1265" y="800"/>
                    <a:pt x="1342" y="782"/>
                    <a:pt x="1413" y="737"/>
                  </a:cubicBezTo>
                  <a:cubicBezTo>
                    <a:pt x="1492" y="683"/>
                    <a:pt x="1518" y="562"/>
                    <a:pt x="1462" y="482"/>
                  </a:cubicBezTo>
                  <a:cubicBezTo>
                    <a:pt x="1332" y="303"/>
                    <a:pt x="1081" y="284"/>
                    <a:pt x="883" y="219"/>
                  </a:cubicBezTo>
                  <a:cubicBezTo>
                    <a:pt x="674" y="158"/>
                    <a:pt x="477" y="44"/>
                    <a:pt x="267" y="3"/>
                  </a:cubicBezTo>
                  <a:cubicBezTo>
                    <a:pt x="257" y="1"/>
                    <a:pt x="247" y="0"/>
                    <a:pt x="23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61"/>
            <p:cNvSpPr/>
            <p:nvPr/>
          </p:nvSpPr>
          <p:spPr>
            <a:xfrm>
              <a:off x="1403974" y="2147473"/>
              <a:ext cx="25069" cy="14737"/>
            </a:xfrm>
            <a:custGeom>
              <a:avLst/>
              <a:gdLst/>
              <a:ahLst/>
              <a:cxnLst/>
              <a:rect l="l" t="t" r="r" b="b"/>
              <a:pathLst>
                <a:path w="1087" h="639" extrusionOk="0">
                  <a:moveTo>
                    <a:pt x="200" y="1"/>
                  </a:moveTo>
                  <a:cubicBezTo>
                    <a:pt x="36" y="1"/>
                    <a:pt x="0" y="207"/>
                    <a:pt x="98" y="305"/>
                  </a:cubicBezTo>
                  <a:cubicBezTo>
                    <a:pt x="189" y="400"/>
                    <a:pt x="322" y="457"/>
                    <a:pt x="440" y="518"/>
                  </a:cubicBezTo>
                  <a:cubicBezTo>
                    <a:pt x="552" y="576"/>
                    <a:pt x="663" y="639"/>
                    <a:pt x="791" y="639"/>
                  </a:cubicBezTo>
                  <a:cubicBezTo>
                    <a:pt x="807" y="639"/>
                    <a:pt x="823" y="638"/>
                    <a:pt x="840" y="636"/>
                  </a:cubicBezTo>
                  <a:cubicBezTo>
                    <a:pt x="980" y="620"/>
                    <a:pt x="1086" y="461"/>
                    <a:pt x="991" y="332"/>
                  </a:cubicBezTo>
                  <a:cubicBezTo>
                    <a:pt x="893" y="199"/>
                    <a:pt x="759" y="157"/>
                    <a:pt x="603" y="104"/>
                  </a:cubicBezTo>
                  <a:cubicBezTo>
                    <a:pt x="475" y="58"/>
                    <a:pt x="345" y="1"/>
                    <a:pt x="205" y="1"/>
                  </a:cubicBezTo>
                  <a:cubicBezTo>
                    <a:pt x="203" y="1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61"/>
            <p:cNvSpPr/>
            <p:nvPr/>
          </p:nvSpPr>
          <p:spPr>
            <a:xfrm>
              <a:off x="1420371" y="2117122"/>
              <a:ext cx="32864" cy="12131"/>
            </a:xfrm>
            <a:custGeom>
              <a:avLst/>
              <a:gdLst/>
              <a:ahLst/>
              <a:cxnLst/>
              <a:rect l="l" t="t" r="r" b="b"/>
              <a:pathLst>
                <a:path w="1425" h="526" extrusionOk="0">
                  <a:moveTo>
                    <a:pt x="197" y="1"/>
                  </a:moveTo>
                  <a:cubicBezTo>
                    <a:pt x="50" y="1"/>
                    <a:pt x="1" y="204"/>
                    <a:pt x="101" y="290"/>
                  </a:cubicBezTo>
                  <a:cubicBezTo>
                    <a:pt x="271" y="436"/>
                    <a:pt x="547" y="525"/>
                    <a:pt x="811" y="525"/>
                  </a:cubicBezTo>
                  <a:cubicBezTo>
                    <a:pt x="1010" y="525"/>
                    <a:pt x="1202" y="475"/>
                    <a:pt x="1338" y="359"/>
                  </a:cubicBezTo>
                  <a:cubicBezTo>
                    <a:pt x="1424" y="287"/>
                    <a:pt x="1410" y="150"/>
                    <a:pt x="1292" y="120"/>
                  </a:cubicBezTo>
                  <a:cubicBezTo>
                    <a:pt x="1117" y="74"/>
                    <a:pt x="923" y="85"/>
                    <a:pt x="745" y="74"/>
                  </a:cubicBezTo>
                  <a:cubicBezTo>
                    <a:pt x="562" y="62"/>
                    <a:pt x="387" y="13"/>
                    <a:pt x="205" y="1"/>
                  </a:cubicBezTo>
                  <a:cubicBezTo>
                    <a:pt x="202" y="1"/>
                    <a:pt x="199" y="1"/>
                    <a:pt x="19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61"/>
            <p:cNvSpPr/>
            <p:nvPr/>
          </p:nvSpPr>
          <p:spPr>
            <a:xfrm>
              <a:off x="1438452" y="2089309"/>
              <a:ext cx="29958" cy="9963"/>
            </a:xfrm>
            <a:custGeom>
              <a:avLst/>
              <a:gdLst/>
              <a:ahLst/>
              <a:cxnLst/>
              <a:rect l="l" t="t" r="r" b="b"/>
              <a:pathLst>
                <a:path w="1299" h="432" extrusionOk="0">
                  <a:moveTo>
                    <a:pt x="614" y="1"/>
                  </a:moveTo>
                  <a:cubicBezTo>
                    <a:pt x="474" y="1"/>
                    <a:pt x="328" y="44"/>
                    <a:pt x="196" y="82"/>
                  </a:cubicBezTo>
                  <a:cubicBezTo>
                    <a:pt x="1" y="134"/>
                    <a:pt x="61" y="432"/>
                    <a:pt x="257" y="432"/>
                  </a:cubicBezTo>
                  <a:cubicBezTo>
                    <a:pt x="259" y="432"/>
                    <a:pt x="262" y="431"/>
                    <a:pt x="265" y="431"/>
                  </a:cubicBezTo>
                  <a:cubicBezTo>
                    <a:pt x="299" y="430"/>
                    <a:pt x="334" y="429"/>
                    <a:pt x="369" y="429"/>
                  </a:cubicBezTo>
                  <a:cubicBezTo>
                    <a:pt x="424" y="429"/>
                    <a:pt x="479" y="430"/>
                    <a:pt x="533" y="430"/>
                  </a:cubicBezTo>
                  <a:cubicBezTo>
                    <a:pt x="600" y="430"/>
                    <a:pt x="667" y="429"/>
                    <a:pt x="732" y="420"/>
                  </a:cubicBezTo>
                  <a:cubicBezTo>
                    <a:pt x="877" y="398"/>
                    <a:pt x="1040" y="413"/>
                    <a:pt x="1177" y="363"/>
                  </a:cubicBezTo>
                  <a:cubicBezTo>
                    <a:pt x="1256" y="333"/>
                    <a:pt x="1298" y="211"/>
                    <a:pt x="1219" y="154"/>
                  </a:cubicBezTo>
                  <a:cubicBezTo>
                    <a:pt x="1078" y="52"/>
                    <a:pt x="900" y="44"/>
                    <a:pt x="736" y="13"/>
                  </a:cubicBezTo>
                  <a:cubicBezTo>
                    <a:pt x="696" y="5"/>
                    <a:pt x="655" y="1"/>
                    <a:pt x="614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61"/>
            <p:cNvSpPr/>
            <p:nvPr/>
          </p:nvSpPr>
          <p:spPr>
            <a:xfrm>
              <a:off x="1460131" y="2150009"/>
              <a:ext cx="27306" cy="13376"/>
            </a:xfrm>
            <a:custGeom>
              <a:avLst/>
              <a:gdLst/>
              <a:ahLst/>
              <a:cxnLst/>
              <a:rect l="l" t="t" r="r" b="b"/>
              <a:pathLst>
                <a:path w="1184" h="580" extrusionOk="0">
                  <a:moveTo>
                    <a:pt x="218" y="0"/>
                  </a:moveTo>
                  <a:cubicBezTo>
                    <a:pt x="113" y="0"/>
                    <a:pt x="0" y="92"/>
                    <a:pt x="51" y="206"/>
                  </a:cubicBezTo>
                  <a:cubicBezTo>
                    <a:pt x="134" y="389"/>
                    <a:pt x="370" y="488"/>
                    <a:pt x="553" y="537"/>
                  </a:cubicBezTo>
                  <a:cubicBezTo>
                    <a:pt x="629" y="560"/>
                    <a:pt x="730" y="580"/>
                    <a:pt x="828" y="580"/>
                  </a:cubicBezTo>
                  <a:cubicBezTo>
                    <a:pt x="962" y="580"/>
                    <a:pt x="1091" y="543"/>
                    <a:pt x="1146" y="427"/>
                  </a:cubicBezTo>
                  <a:cubicBezTo>
                    <a:pt x="1183" y="351"/>
                    <a:pt x="1160" y="275"/>
                    <a:pt x="1104" y="217"/>
                  </a:cubicBezTo>
                  <a:cubicBezTo>
                    <a:pt x="1047" y="155"/>
                    <a:pt x="966" y="144"/>
                    <a:pt x="880" y="144"/>
                  </a:cubicBezTo>
                  <a:cubicBezTo>
                    <a:pt x="834" y="144"/>
                    <a:pt x="787" y="147"/>
                    <a:pt x="741" y="147"/>
                  </a:cubicBezTo>
                  <a:cubicBezTo>
                    <a:pt x="712" y="147"/>
                    <a:pt x="685" y="146"/>
                    <a:pt x="659" y="142"/>
                  </a:cubicBezTo>
                  <a:cubicBezTo>
                    <a:pt x="590" y="131"/>
                    <a:pt x="526" y="119"/>
                    <a:pt x="465" y="96"/>
                  </a:cubicBezTo>
                  <a:cubicBezTo>
                    <a:pt x="385" y="66"/>
                    <a:pt x="321" y="8"/>
                    <a:pt x="237" y="1"/>
                  </a:cubicBezTo>
                  <a:cubicBezTo>
                    <a:pt x="231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61"/>
            <p:cNvSpPr/>
            <p:nvPr/>
          </p:nvSpPr>
          <p:spPr>
            <a:xfrm>
              <a:off x="1438314" y="2176416"/>
              <a:ext cx="27375" cy="9778"/>
            </a:xfrm>
            <a:custGeom>
              <a:avLst/>
              <a:gdLst/>
              <a:ahLst/>
              <a:cxnLst/>
              <a:rect l="l" t="t" r="r" b="b"/>
              <a:pathLst>
                <a:path w="1187" h="424" extrusionOk="0">
                  <a:moveTo>
                    <a:pt x="179" y="0"/>
                  </a:moveTo>
                  <a:cubicBezTo>
                    <a:pt x="8" y="0"/>
                    <a:pt x="0" y="248"/>
                    <a:pt x="156" y="286"/>
                  </a:cubicBezTo>
                  <a:cubicBezTo>
                    <a:pt x="304" y="323"/>
                    <a:pt x="449" y="358"/>
                    <a:pt x="601" y="381"/>
                  </a:cubicBezTo>
                  <a:cubicBezTo>
                    <a:pt x="692" y="394"/>
                    <a:pt x="794" y="423"/>
                    <a:pt x="890" y="423"/>
                  </a:cubicBezTo>
                  <a:cubicBezTo>
                    <a:pt x="937" y="423"/>
                    <a:pt x="984" y="416"/>
                    <a:pt x="1027" y="396"/>
                  </a:cubicBezTo>
                  <a:cubicBezTo>
                    <a:pt x="1130" y="350"/>
                    <a:pt x="1187" y="209"/>
                    <a:pt x="1084" y="126"/>
                  </a:cubicBezTo>
                  <a:cubicBezTo>
                    <a:pt x="959" y="27"/>
                    <a:pt x="799" y="39"/>
                    <a:pt x="646" y="23"/>
                  </a:cubicBezTo>
                  <a:cubicBezTo>
                    <a:pt x="491" y="8"/>
                    <a:pt x="335" y="0"/>
                    <a:pt x="17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61"/>
            <p:cNvSpPr/>
            <p:nvPr/>
          </p:nvSpPr>
          <p:spPr>
            <a:xfrm>
              <a:off x="1468156" y="2057252"/>
              <a:ext cx="30074" cy="9663"/>
            </a:xfrm>
            <a:custGeom>
              <a:avLst/>
              <a:gdLst/>
              <a:ahLst/>
              <a:cxnLst/>
              <a:rect l="l" t="t" r="r" b="b"/>
              <a:pathLst>
                <a:path w="1304" h="419" extrusionOk="0">
                  <a:moveTo>
                    <a:pt x="155" y="1"/>
                  </a:moveTo>
                  <a:cubicBezTo>
                    <a:pt x="36" y="1"/>
                    <a:pt x="1" y="188"/>
                    <a:pt x="110" y="236"/>
                  </a:cubicBezTo>
                  <a:cubicBezTo>
                    <a:pt x="273" y="305"/>
                    <a:pt x="440" y="350"/>
                    <a:pt x="615" y="381"/>
                  </a:cubicBezTo>
                  <a:cubicBezTo>
                    <a:pt x="719" y="397"/>
                    <a:pt x="831" y="419"/>
                    <a:pt x="939" y="419"/>
                  </a:cubicBezTo>
                  <a:cubicBezTo>
                    <a:pt x="1008" y="419"/>
                    <a:pt x="1076" y="410"/>
                    <a:pt x="1140" y="384"/>
                  </a:cubicBezTo>
                  <a:cubicBezTo>
                    <a:pt x="1265" y="335"/>
                    <a:pt x="1303" y="138"/>
                    <a:pt x="1163" y="77"/>
                  </a:cubicBezTo>
                  <a:cubicBezTo>
                    <a:pt x="1051" y="28"/>
                    <a:pt x="936" y="26"/>
                    <a:pt x="818" y="26"/>
                  </a:cubicBezTo>
                  <a:cubicBezTo>
                    <a:pt x="806" y="26"/>
                    <a:pt x="793" y="26"/>
                    <a:pt x="781" y="26"/>
                  </a:cubicBezTo>
                  <a:cubicBezTo>
                    <a:pt x="746" y="26"/>
                    <a:pt x="711" y="25"/>
                    <a:pt x="676" y="24"/>
                  </a:cubicBezTo>
                  <a:cubicBezTo>
                    <a:pt x="505" y="12"/>
                    <a:pt x="333" y="1"/>
                    <a:pt x="159" y="1"/>
                  </a:cubicBezTo>
                  <a:cubicBezTo>
                    <a:pt x="158" y="1"/>
                    <a:pt x="156" y="1"/>
                    <a:pt x="1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61"/>
            <p:cNvSpPr/>
            <p:nvPr/>
          </p:nvSpPr>
          <p:spPr>
            <a:xfrm>
              <a:off x="1421040" y="2051210"/>
              <a:ext cx="25023" cy="8326"/>
            </a:xfrm>
            <a:custGeom>
              <a:avLst/>
              <a:gdLst/>
              <a:ahLst/>
              <a:cxnLst/>
              <a:rect l="l" t="t" r="r" b="b"/>
              <a:pathLst>
                <a:path w="1085" h="361" extrusionOk="0">
                  <a:moveTo>
                    <a:pt x="936" y="0"/>
                  </a:moveTo>
                  <a:cubicBezTo>
                    <a:pt x="807" y="0"/>
                    <a:pt x="677" y="61"/>
                    <a:pt x="551" y="88"/>
                  </a:cubicBezTo>
                  <a:cubicBezTo>
                    <a:pt x="436" y="108"/>
                    <a:pt x="322" y="119"/>
                    <a:pt x="207" y="119"/>
                  </a:cubicBezTo>
                  <a:cubicBezTo>
                    <a:pt x="190" y="119"/>
                    <a:pt x="173" y="118"/>
                    <a:pt x="156" y="118"/>
                  </a:cubicBezTo>
                  <a:cubicBezTo>
                    <a:pt x="0" y="118"/>
                    <a:pt x="16" y="350"/>
                    <a:pt x="168" y="358"/>
                  </a:cubicBezTo>
                  <a:cubicBezTo>
                    <a:pt x="210" y="360"/>
                    <a:pt x="255" y="361"/>
                    <a:pt x="301" y="361"/>
                  </a:cubicBezTo>
                  <a:cubicBezTo>
                    <a:pt x="548" y="361"/>
                    <a:pt x="846" y="328"/>
                    <a:pt x="1016" y="167"/>
                  </a:cubicBezTo>
                  <a:cubicBezTo>
                    <a:pt x="1084" y="103"/>
                    <a:pt x="1016" y="0"/>
                    <a:pt x="93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61"/>
            <p:cNvSpPr/>
            <p:nvPr/>
          </p:nvSpPr>
          <p:spPr>
            <a:xfrm>
              <a:off x="1422516" y="2019360"/>
              <a:ext cx="26960" cy="9433"/>
            </a:xfrm>
            <a:custGeom>
              <a:avLst/>
              <a:gdLst/>
              <a:ahLst/>
              <a:cxnLst/>
              <a:rect l="l" t="t" r="r" b="b"/>
              <a:pathLst>
                <a:path w="1169" h="409" extrusionOk="0">
                  <a:moveTo>
                    <a:pt x="886" y="1"/>
                  </a:moveTo>
                  <a:cubicBezTo>
                    <a:pt x="780" y="1"/>
                    <a:pt x="669" y="35"/>
                    <a:pt x="568" y="54"/>
                  </a:cubicBezTo>
                  <a:cubicBezTo>
                    <a:pt x="424" y="81"/>
                    <a:pt x="287" y="123"/>
                    <a:pt x="142" y="153"/>
                  </a:cubicBezTo>
                  <a:cubicBezTo>
                    <a:pt x="1" y="183"/>
                    <a:pt x="44" y="408"/>
                    <a:pt x="180" y="408"/>
                  </a:cubicBezTo>
                  <a:cubicBezTo>
                    <a:pt x="184" y="408"/>
                    <a:pt x="187" y="408"/>
                    <a:pt x="191" y="408"/>
                  </a:cubicBezTo>
                  <a:cubicBezTo>
                    <a:pt x="343" y="397"/>
                    <a:pt x="492" y="397"/>
                    <a:pt x="643" y="381"/>
                  </a:cubicBezTo>
                  <a:cubicBezTo>
                    <a:pt x="784" y="367"/>
                    <a:pt x="929" y="374"/>
                    <a:pt x="1050" y="290"/>
                  </a:cubicBezTo>
                  <a:cubicBezTo>
                    <a:pt x="1168" y="214"/>
                    <a:pt x="1115" y="54"/>
                    <a:pt x="998" y="16"/>
                  </a:cubicBezTo>
                  <a:cubicBezTo>
                    <a:pt x="961" y="5"/>
                    <a:pt x="924" y="1"/>
                    <a:pt x="88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61"/>
            <p:cNvSpPr/>
            <p:nvPr/>
          </p:nvSpPr>
          <p:spPr>
            <a:xfrm>
              <a:off x="1476367" y="2022312"/>
              <a:ext cx="29382" cy="10932"/>
            </a:xfrm>
            <a:custGeom>
              <a:avLst/>
              <a:gdLst/>
              <a:ahLst/>
              <a:cxnLst/>
              <a:rect l="l" t="t" r="r" b="b"/>
              <a:pathLst>
                <a:path w="1274" h="474" extrusionOk="0">
                  <a:moveTo>
                    <a:pt x="998" y="0"/>
                  </a:moveTo>
                  <a:cubicBezTo>
                    <a:pt x="833" y="0"/>
                    <a:pt x="679" y="30"/>
                    <a:pt x="514" y="67"/>
                  </a:cubicBezTo>
                  <a:cubicBezTo>
                    <a:pt x="354" y="97"/>
                    <a:pt x="153" y="93"/>
                    <a:pt x="42" y="227"/>
                  </a:cubicBezTo>
                  <a:cubicBezTo>
                    <a:pt x="0" y="272"/>
                    <a:pt x="0" y="353"/>
                    <a:pt x="54" y="394"/>
                  </a:cubicBezTo>
                  <a:cubicBezTo>
                    <a:pt x="126" y="455"/>
                    <a:pt x="215" y="473"/>
                    <a:pt x="308" y="473"/>
                  </a:cubicBezTo>
                  <a:cubicBezTo>
                    <a:pt x="400" y="473"/>
                    <a:pt x="497" y="455"/>
                    <a:pt x="586" y="444"/>
                  </a:cubicBezTo>
                  <a:cubicBezTo>
                    <a:pt x="795" y="416"/>
                    <a:pt x="977" y="367"/>
                    <a:pt x="1156" y="249"/>
                  </a:cubicBezTo>
                  <a:cubicBezTo>
                    <a:pt x="1274" y="170"/>
                    <a:pt x="1198" y="10"/>
                    <a:pt x="1072" y="2"/>
                  </a:cubicBezTo>
                  <a:cubicBezTo>
                    <a:pt x="1047" y="1"/>
                    <a:pt x="1023" y="0"/>
                    <a:pt x="99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61"/>
            <p:cNvSpPr/>
            <p:nvPr/>
          </p:nvSpPr>
          <p:spPr>
            <a:xfrm>
              <a:off x="1493594" y="1982968"/>
              <a:ext cx="39921" cy="14299"/>
            </a:xfrm>
            <a:custGeom>
              <a:avLst/>
              <a:gdLst/>
              <a:ahLst/>
              <a:cxnLst/>
              <a:rect l="l" t="t" r="r" b="b"/>
              <a:pathLst>
                <a:path w="1731" h="620" extrusionOk="0">
                  <a:moveTo>
                    <a:pt x="1579" y="1"/>
                  </a:moveTo>
                  <a:cubicBezTo>
                    <a:pt x="1577" y="1"/>
                    <a:pt x="1575" y="1"/>
                    <a:pt x="1573" y="1"/>
                  </a:cubicBezTo>
                  <a:cubicBezTo>
                    <a:pt x="1078" y="43"/>
                    <a:pt x="604" y="211"/>
                    <a:pt x="139" y="385"/>
                  </a:cubicBezTo>
                  <a:cubicBezTo>
                    <a:pt x="1" y="439"/>
                    <a:pt x="58" y="619"/>
                    <a:pt x="192" y="619"/>
                  </a:cubicBezTo>
                  <a:cubicBezTo>
                    <a:pt x="201" y="619"/>
                    <a:pt x="210" y="619"/>
                    <a:pt x="220" y="617"/>
                  </a:cubicBezTo>
                  <a:cubicBezTo>
                    <a:pt x="706" y="522"/>
                    <a:pt x="1192" y="420"/>
                    <a:pt x="1637" y="195"/>
                  </a:cubicBezTo>
                  <a:cubicBezTo>
                    <a:pt x="1730" y="151"/>
                    <a:pt x="1674" y="1"/>
                    <a:pt x="157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61"/>
            <p:cNvSpPr/>
            <p:nvPr/>
          </p:nvSpPr>
          <p:spPr>
            <a:xfrm>
              <a:off x="1528327" y="2032206"/>
              <a:ext cx="39068" cy="10816"/>
            </a:xfrm>
            <a:custGeom>
              <a:avLst/>
              <a:gdLst/>
              <a:ahLst/>
              <a:cxnLst/>
              <a:rect l="l" t="t" r="r" b="b"/>
              <a:pathLst>
                <a:path w="1694" h="469" extrusionOk="0">
                  <a:moveTo>
                    <a:pt x="1288" y="0"/>
                  </a:moveTo>
                  <a:cubicBezTo>
                    <a:pt x="903" y="0"/>
                    <a:pt x="460" y="146"/>
                    <a:pt x="120" y="238"/>
                  </a:cubicBezTo>
                  <a:cubicBezTo>
                    <a:pt x="1" y="271"/>
                    <a:pt x="25" y="468"/>
                    <a:pt x="142" y="468"/>
                  </a:cubicBezTo>
                  <a:cubicBezTo>
                    <a:pt x="149" y="468"/>
                    <a:pt x="155" y="468"/>
                    <a:pt x="162" y="467"/>
                  </a:cubicBezTo>
                  <a:cubicBezTo>
                    <a:pt x="402" y="425"/>
                    <a:pt x="644" y="394"/>
                    <a:pt x="888" y="375"/>
                  </a:cubicBezTo>
                  <a:cubicBezTo>
                    <a:pt x="1109" y="357"/>
                    <a:pt x="1348" y="372"/>
                    <a:pt x="1557" y="300"/>
                  </a:cubicBezTo>
                  <a:cubicBezTo>
                    <a:pt x="1694" y="254"/>
                    <a:pt x="1683" y="56"/>
                    <a:pt x="1542" y="26"/>
                  </a:cubicBezTo>
                  <a:cubicBezTo>
                    <a:pt x="1462" y="8"/>
                    <a:pt x="1377" y="0"/>
                    <a:pt x="128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61"/>
            <p:cNvSpPr/>
            <p:nvPr/>
          </p:nvSpPr>
          <p:spPr>
            <a:xfrm>
              <a:off x="1552335" y="2002294"/>
              <a:ext cx="31365" cy="9778"/>
            </a:xfrm>
            <a:custGeom>
              <a:avLst/>
              <a:gdLst/>
              <a:ahLst/>
              <a:cxnLst/>
              <a:rect l="l" t="t" r="r" b="b"/>
              <a:pathLst>
                <a:path w="1360" h="424" extrusionOk="0">
                  <a:moveTo>
                    <a:pt x="982" y="1"/>
                  </a:moveTo>
                  <a:cubicBezTo>
                    <a:pt x="887" y="1"/>
                    <a:pt x="789" y="14"/>
                    <a:pt x="698" y="23"/>
                  </a:cubicBezTo>
                  <a:cubicBezTo>
                    <a:pt x="508" y="42"/>
                    <a:pt x="330" y="84"/>
                    <a:pt x="147" y="140"/>
                  </a:cubicBezTo>
                  <a:cubicBezTo>
                    <a:pt x="1" y="188"/>
                    <a:pt x="34" y="423"/>
                    <a:pt x="180" y="423"/>
                  </a:cubicBezTo>
                  <a:cubicBezTo>
                    <a:pt x="185" y="423"/>
                    <a:pt x="191" y="423"/>
                    <a:pt x="196" y="422"/>
                  </a:cubicBezTo>
                  <a:cubicBezTo>
                    <a:pt x="372" y="399"/>
                    <a:pt x="547" y="384"/>
                    <a:pt x="717" y="377"/>
                  </a:cubicBezTo>
                  <a:cubicBezTo>
                    <a:pt x="735" y="376"/>
                    <a:pt x="752" y="375"/>
                    <a:pt x="770" y="375"/>
                  </a:cubicBezTo>
                  <a:cubicBezTo>
                    <a:pt x="841" y="375"/>
                    <a:pt x="914" y="381"/>
                    <a:pt x="987" y="381"/>
                  </a:cubicBezTo>
                  <a:cubicBezTo>
                    <a:pt x="1066" y="381"/>
                    <a:pt x="1144" y="374"/>
                    <a:pt x="1216" y="346"/>
                  </a:cubicBezTo>
                  <a:cubicBezTo>
                    <a:pt x="1342" y="296"/>
                    <a:pt x="1360" y="121"/>
                    <a:pt x="1235" y="53"/>
                  </a:cubicBezTo>
                  <a:cubicBezTo>
                    <a:pt x="1158" y="13"/>
                    <a:pt x="1071" y="1"/>
                    <a:pt x="98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61"/>
            <p:cNvSpPr/>
            <p:nvPr/>
          </p:nvSpPr>
          <p:spPr>
            <a:xfrm>
              <a:off x="1575143" y="1969246"/>
              <a:ext cx="35908" cy="11093"/>
            </a:xfrm>
            <a:custGeom>
              <a:avLst/>
              <a:gdLst/>
              <a:ahLst/>
              <a:cxnLst/>
              <a:rect l="l" t="t" r="r" b="b"/>
              <a:pathLst>
                <a:path w="1557" h="481" extrusionOk="0">
                  <a:moveTo>
                    <a:pt x="942" y="1"/>
                  </a:moveTo>
                  <a:cubicBezTo>
                    <a:pt x="658" y="1"/>
                    <a:pt x="363" y="94"/>
                    <a:pt x="139" y="227"/>
                  </a:cubicBezTo>
                  <a:cubicBezTo>
                    <a:pt x="1" y="309"/>
                    <a:pt x="101" y="481"/>
                    <a:pt x="234" y="481"/>
                  </a:cubicBezTo>
                  <a:cubicBezTo>
                    <a:pt x="243" y="481"/>
                    <a:pt x="252" y="480"/>
                    <a:pt x="261" y="478"/>
                  </a:cubicBezTo>
                  <a:cubicBezTo>
                    <a:pt x="458" y="436"/>
                    <a:pt x="649" y="395"/>
                    <a:pt x="854" y="383"/>
                  </a:cubicBezTo>
                  <a:cubicBezTo>
                    <a:pt x="1041" y="376"/>
                    <a:pt x="1234" y="376"/>
                    <a:pt x="1413" y="341"/>
                  </a:cubicBezTo>
                  <a:cubicBezTo>
                    <a:pt x="1523" y="322"/>
                    <a:pt x="1557" y="194"/>
                    <a:pt x="1458" y="132"/>
                  </a:cubicBezTo>
                  <a:cubicBezTo>
                    <a:pt x="1306" y="40"/>
                    <a:pt x="1126" y="1"/>
                    <a:pt x="94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61"/>
            <p:cNvSpPr/>
            <p:nvPr/>
          </p:nvSpPr>
          <p:spPr>
            <a:xfrm>
              <a:off x="1589742" y="2028239"/>
              <a:ext cx="32126" cy="9871"/>
            </a:xfrm>
            <a:custGeom>
              <a:avLst/>
              <a:gdLst/>
              <a:ahLst/>
              <a:cxnLst/>
              <a:rect l="l" t="t" r="r" b="b"/>
              <a:pathLst>
                <a:path w="1393" h="428" extrusionOk="0">
                  <a:moveTo>
                    <a:pt x="834" y="0"/>
                  </a:moveTo>
                  <a:cubicBezTo>
                    <a:pt x="627" y="0"/>
                    <a:pt x="414" y="39"/>
                    <a:pt x="221" y="68"/>
                  </a:cubicBezTo>
                  <a:cubicBezTo>
                    <a:pt x="1" y="99"/>
                    <a:pt x="20" y="392"/>
                    <a:pt x="236" y="407"/>
                  </a:cubicBezTo>
                  <a:cubicBezTo>
                    <a:pt x="374" y="416"/>
                    <a:pt x="521" y="428"/>
                    <a:pt x="668" y="428"/>
                  </a:cubicBezTo>
                  <a:cubicBezTo>
                    <a:pt x="900" y="428"/>
                    <a:pt x="1132" y="397"/>
                    <a:pt x="1327" y="274"/>
                  </a:cubicBezTo>
                  <a:cubicBezTo>
                    <a:pt x="1392" y="236"/>
                    <a:pt x="1380" y="137"/>
                    <a:pt x="1316" y="103"/>
                  </a:cubicBezTo>
                  <a:cubicBezTo>
                    <a:pt x="1168" y="26"/>
                    <a:pt x="1003" y="0"/>
                    <a:pt x="834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61"/>
            <p:cNvSpPr/>
            <p:nvPr/>
          </p:nvSpPr>
          <p:spPr>
            <a:xfrm>
              <a:off x="1616310" y="1992193"/>
              <a:ext cx="34663" cy="10355"/>
            </a:xfrm>
            <a:custGeom>
              <a:avLst/>
              <a:gdLst/>
              <a:ahLst/>
              <a:cxnLst/>
              <a:rect l="l" t="t" r="r" b="b"/>
              <a:pathLst>
                <a:path w="1503" h="449" extrusionOk="0">
                  <a:moveTo>
                    <a:pt x="1205" y="0"/>
                  </a:moveTo>
                  <a:cubicBezTo>
                    <a:pt x="963" y="0"/>
                    <a:pt x="724" y="37"/>
                    <a:pt x="482" y="37"/>
                  </a:cubicBezTo>
                  <a:cubicBezTo>
                    <a:pt x="414" y="37"/>
                    <a:pt x="346" y="34"/>
                    <a:pt x="278" y="27"/>
                  </a:cubicBezTo>
                  <a:cubicBezTo>
                    <a:pt x="270" y="26"/>
                    <a:pt x="263" y="26"/>
                    <a:pt x="255" y="26"/>
                  </a:cubicBezTo>
                  <a:cubicBezTo>
                    <a:pt x="57" y="26"/>
                    <a:pt x="1" y="303"/>
                    <a:pt x="210" y="366"/>
                  </a:cubicBezTo>
                  <a:cubicBezTo>
                    <a:pt x="375" y="415"/>
                    <a:pt x="558" y="448"/>
                    <a:pt x="741" y="448"/>
                  </a:cubicBezTo>
                  <a:cubicBezTo>
                    <a:pt x="982" y="448"/>
                    <a:pt x="1221" y="389"/>
                    <a:pt x="1407" y="229"/>
                  </a:cubicBezTo>
                  <a:cubicBezTo>
                    <a:pt x="1502" y="148"/>
                    <a:pt x="1460" y="12"/>
                    <a:pt x="1335" y="4"/>
                  </a:cubicBezTo>
                  <a:cubicBezTo>
                    <a:pt x="1291" y="1"/>
                    <a:pt x="1248" y="0"/>
                    <a:pt x="1205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61"/>
            <p:cNvSpPr/>
            <p:nvPr/>
          </p:nvSpPr>
          <p:spPr>
            <a:xfrm>
              <a:off x="1644216" y="1965071"/>
              <a:ext cx="24193" cy="8625"/>
            </a:xfrm>
            <a:custGeom>
              <a:avLst/>
              <a:gdLst/>
              <a:ahLst/>
              <a:cxnLst/>
              <a:rect l="l" t="t" r="r" b="b"/>
              <a:pathLst>
                <a:path w="1049" h="374" extrusionOk="0">
                  <a:moveTo>
                    <a:pt x="236" y="1"/>
                  </a:moveTo>
                  <a:cubicBezTo>
                    <a:pt x="61" y="1"/>
                    <a:pt x="0" y="272"/>
                    <a:pt x="190" y="294"/>
                  </a:cubicBezTo>
                  <a:cubicBezTo>
                    <a:pt x="315" y="310"/>
                    <a:pt x="444" y="329"/>
                    <a:pt x="569" y="344"/>
                  </a:cubicBezTo>
                  <a:cubicBezTo>
                    <a:pt x="647" y="354"/>
                    <a:pt x="728" y="373"/>
                    <a:pt x="807" y="373"/>
                  </a:cubicBezTo>
                  <a:cubicBezTo>
                    <a:pt x="849" y="373"/>
                    <a:pt x="891" y="368"/>
                    <a:pt x="931" y="352"/>
                  </a:cubicBezTo>
                  <a:cubicBezTo>
                    <a:pt x="1048" y="302"/>
                    <a:pt x="1048" y="166"/>
                    <a:pt x="950" y="101"/>
                  </a:cubicBezTo>
                  <a:cubicBezTo>
                    <a:pt x="855" y="36"/>
                    <a:pt x="722" y="43"/>
                    <a:pt x="611" y="36"/>
                  </a:cubicBezTo>
                  <a:cubicBezTo>
                    <a:pt x="490" y="24"/>
                    <a:pt x="372" y="13"/>
                    <a:pt x="250" y="1"/>
                  </a:cubicBezTo>
                  <a:cubicBezTo>
                    <a:pt x="245" y="1"/>
                    <a:pt x="241" y="1"/>
                    <a:pt x="23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61"/>
            <p:cNvSpPr/>
            <p:nvPr/>
          </p:nvSpPr>
          <p:spPr>
            <a:xfrm>
              <a:off x="1648390" y="2032783"/>
              <a:ext cx="27214" cy="9179"/>
            </a:xfrm>
            <a:custGeom>
              <a:avLst/>
              <a:gdLst/>
              <a:ahLst/>
              <a:cxnLst/>
              <a:rect l="l" t="t" r="r" b="b"/>
              <a:pathLst>
                <a:path w="1180" h="398" extrusionOk="0">
                  <a:moveTo>
                    <a:pt x="165" y="1"/>
                  </a:moveTo>
                  <a:cubicBezTo>
                    <a:pt x="58" y="1"/>
                    <a:pt x="1" y="157"/>
                    <a:pt x="88" y="225"/>
                  </a:cubicBezTo>
                  <a:cubicBezTo>
                    <a:pt x="249" y="346"/>
                    <a:pt x="469" y="397"/>
                    <a:pt x="685" y="397"/>
                  </a:cubicBezTo>
                  <a:cubicBezTo>
                    <a:pt x="824" y="397"/>
                    <a:pt x="960" y="376"/>
                    <a:pt x="1077" y="339"/>
                  </a:cubicBezTo>
                  <a:cubicBezTo>
                    <a:pt x="1180" y="305"/>
                    <a:pt x="1180" y="138"/>
                    <a:pt x="1065" y="118"/>
                  </a:cubicBezTo>
                  <a:cubicBezTo>
                    <a:pt x="913" y="99"/>
                    <a:pt x="762" y="81"/>
                    <a:pt x="609" y="66"/>
                  </a:cubicBezTo>
                  <a:cubicBezTo>
                    <a:pt x="461" y="46"/>
                    <a:pt x="313" y="1"/>
                    <a:pt x="16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61"/>
            <p:cNvSpPr/>
            <p:nvPr/>
          </p:nvSpPr>
          <p:spPr>
            <a:xfrm>
              <a:off x="1676503" y="2009697"/>
              <a:ext cx="22947" cy="9179"/>
            </a:xfrm>
            <a:custGeom>
              <a:avLst/>
              <a:gdLst/>
              <a:ahLst/>
              <a:cxnLst/>
              <a:rect l="l" t="t" r="r" b="b"/>
              <a:pathLst>
                <a:path w="995" h="398" extrusionOk="0">
                  <a:moveTo>
                    <a:pt x="155" y="1"/>
                  </a:moveTo>
                  <a:cubicBezTo>
                    <a:pt x="49" y="1"/>
                    <a:pt x="1" y="174"/>
                    <a:pt x="109" y="223"/>
                  </a:cubicBezTo>
                  <a:cubicBezTo>
                    <a:pt x="238" y="279"/>
                    <a:pt x="375" y="325"/>
                    <a:pt x="512" y="356"/>
                  </a:cubicBezTo>
                  <a:cubicBezTo>
                    <a:pt x="586" y="374"/>
                    <a:pt x="675" y="398"/>
                    <a:pt x="758" y="398"/>
                  </a:cubicBezTo>
                  <a:cubicBezTo>
                    <a:pt x="816" y="398"/>
                    <a:pt x="872" y="386"/>
                    <a:pt x="919" y="352"/>
                  </a:cubicBezTo>
                  <a:cubicBezTo>
                    <a:pt x="980" y="310"/>
                    <a:pt x="994" y="207"/>
                    <a:pt x="930" y="154"/>
                  </a:cubicBezTo>
                  <a:cubicBezTo>
                    <a:pt x="824" y="74"/>
                    <a:pt x="694" y="105"/>
                    <a:pt x="569" y="89"/>
                  </a:cubicBezTo>
                  <a:cubicBezTo>
                    <a:pt x="436" y="74"/>
                    <a:pt x="310" y="47"/>
                    <a:pt x="185" y="5"/>
                  </a:cubicBezTo>
                  <a:cubicBezTo>
                    <a:pt x="174" y="2"/>
                    <a:pt x="164" y="1"/>
                    <a:pt x="155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61"/>
            <p:cNvSpPr/>
            <p:nvPr/>
          </p:nvSpPr>
          <p:spPr>
            <a:xfrm>
              <a:off x="1681046" y="1983014"/>
              <a:ext cx="33763" cy="13123"/>
            </a:xfrm>
            <a:custGeom>
              <a:avLst/>
              <a:gdLst/>
              <a:ahLst/>
              <a:cxnLst/>
              <a:rect l="l" t="t" r="r" b="b"/>
              <a:pathLst>
                <a:path w="1464" h="569" extrusionOk="0">
                  <a:moveTo>
                    <a:pt x="218" y="0"/>
                  </a:moveTo>
                  <a:cubicBezTo>
                    <a:pt x="39" y="0"/>
                    <a:pt x="0" y="265"/>
                    <a:pt x="190" y="323"/>
                  </a:cubicBezTo>
                  <a:cubicBezTo>
                    <a:pt x="383" y="379"/>
                    <a:pt x="581" y="444"/>
                    <a:pt x="779" y="490"/>
                  </a:cubicBezTo>
                  <a:cubicBezTo>
                    <a:pt x="920" y="522"/>
                    <a:pt x="1058" y="568"/>
                    <a:pt x="1200" y="568"/>
                  </a:cubicBezTo>
                  <a:cubicBezTo>
                    <a:pt x="1242" y="568"/>
                    <a:pt x="1284" y="564"/>
                    <a:pt x="1327" y="555"/>
                  </a:cubicBezTo>
                  <a:cubicBezTo>
                    <a:pt x="1441" y="528"/>
                    <a:pt x="1463" y="360"/>
                    <a:pt x="1380" y="292"/>
                  </a:cubicBezTo>
                  <a:cubicBezTo>
                    <a:pt x="1235" y="174"/>
                    <a:pt x="1037" y="155"/>
                    <a:pt x="858" y="113"/>
                  </a:cubicBezTo>
                  <a:cubicBezTo>
                    <a:pt x="660" y="64"/>
                    <a:pt x="455" y="37"/>
                    <a:pt x="254" y="4"/>
                  </a:cubicBezTo>
                  <a:cubicBezTo>
                    <a:pt x="242" y="1"/>
                    <a:pt x="230" y="0"/>
                    <a:pt x="21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61"/>
            <p:cNvSpPr/>
            <p:nvPr/>
          </p:nvSpPr>
          <p:spPr>
            <a:xfrm>
              <a:off x="1693108" y="2045859"/>
              <a:ext cx="19603" cy="8256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78" y="0"/>
                  </a:moveTo>
                  <a:cubicBezTo>
                    <a:pt x="19" y="0"/>
                    <a:pt x="0" y="275"/>
                    <a:pt x="165" y="297"/>
                  </a:cubicBezTo>
                  <a:cubicBezTo>
                    <a:pt x="267" y="308"/>
                    <a:pt x="366" y="323"/>
                    <a:pt x="469" y="339"/>
                  </a:cubicBezTo>
                  <a:cubicBezTo>
                    <a:pt x="524" y="346"/>
                    <a:pt x="576" y="357"/>
                    <a:pt x="627" y="357"/>
                  </a:cubicBezTo>
                  <a:cubicBezTo>
                    <a:pt x="676" y="357"/>
                    <a:pt x="723" y="348"/>
                    <a:pt x="769" y="316"/>
                  </a:cubicBezTo>
                  <a:cubicBezTo>
                    <a:pt x="849" y="267"/>
                    <a:pt x="845" y="160"/>
                    <a:pt x="784" y="99"/>
                  </a:cubicBezTo>
                  <a:cubicBezTo>
                    <a:pt x="704" y="20"/>
                    <a:pt x="594" y="31"/>
                    <a:pt x="492" y="23"/>
                  </a:cubicBezTo>
                  <a:lnTo>
                    <a:pt x="188" y="0"/>
                  </a:lnTo>
                  <a:cubicBezTo>
                    <a:pt x="184" y="0"/>
                    <a:pt x="181" y="0"/>
                    <a:pt x="17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61"/>
            <p:cNvSpPr/>
            <p:nvPr/>
          </p:nvSpPr>
          <p:spPr>
            <a:xfrm>
              <a:off x="1723066" y="2024872"/>
              <a:ext cx="21540" cy="10678"/>
            </a:xfrm>
            <a:custGeom>
              <a:avLst/>
              <a:gdLst/>
              <a:ahLst/>
              <a:cxnLst/>
              <a:rect l="l" t="t" r="r" b="b"/>
              <a:pathLst>
                <a:path w="934" h="463" extrusionOk="0">
                  <a:moveTo>
                    <a:pt x="269" y="0"/>
                  </a:moveTo>
                  <a:cubicBezTo>
                    <a:pt x="65" y="0"/>
                    <a:pt x="0" y="300"/>
                    <a:pt x="223" y="351"/>
                  </a:cubicBezTo>
                  <a:cubicBezTo>
                    <a:pt x="371" y="389"/>
                    <a:pt x="519" y="424"/>
                    <a:pt x="672" y="458"/>
                  </a:cubicBezTo>
                  <a:cubicBezTo>
                    <a:pt x="685" y="461"/>
                    <a:pt x="699" y="463"/>
                    <a:pt x="714" y="463"/>
                  </a:cubicBezTo>
                  <a:cubicBezTo>
                    <a:pt x="772" y="463"/>
                    <a:pt x="836" y="439"/>
                    <a:pt x="869" y="393"/>
                  </a:cubicBezTo>
                  <a:cubicBezTo>
                    <a:pt x="919" y="325"/>
                    <a:pt x="934" y="268"/>
                    <a:pt x="911" y="188"/>
                  </a:cubicBezTo>
                  <a:cubicBezTo>
                    <a:pt x="888" y="128"/>
                    <a:pt x="823" y="59"/>
                    <a:pt x="755" y="51"/>
                  </a:cubicBezTo>
                  <a:cubicBezTo>
                    <a:pt x="603" y="36"/>
                    <a:pt x="447" y="17"/>
                    <a:pt x="295" y="2"/>
                  </a:cubicBezTo>
                  <a:cubicBezTo>
                    <a:pt x="286" y="1"/>
                    <a:pt x="277" y="0"/>
                    <a:pt x="26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61"/>
            <p:cNvSpPr/>
            <p:nvPr/>
          </p:nvSpPr>
          <p:spPr>
            <a:xfrm>
              <a:off x="1570738" y="2056837"/>
              <a:ext cx="23316" cy="11370"/>
            </a:xfrm>
            <a:custGeom>
              <a:avLst/>
              <a:gdLst/>
              <a:ahLst/>
              <a:cxnLst/>
              <a:rect l="l" t="t" r="r" b="b"/>
              <a:pathLst>
                <a:path w="1011" h="493" extrusionOk="0">
                  <a:moveTo>
                    <a:pt x="197" y="1"/>
                  </a:moveTo>
                  <a:cubicBezTo>
                    <a:pt x="89" y="1"/>
                    <a:pt x="0" y="137"/>
                    <a:pt x="106" y="216"/>
                  </a:cubicBezTo>
                  <a:cubicBezTo>
                    <a:pt x="216" y="304"/>
                    <a:pt x="330" y="372"/>
                    <a:pt x="460" y="425"/>
                  </a:cubicBezTo>
                  <a:cubicBezTo>
                    <a:pt x="572" y="475"/>
                    <a:pt x="671" y="492"/>
                    <a:pt x="785" y="492"/>
                  </a:cubicBezTo>
                  <a:cubicBezTo>
                    <a:pt x="810" y="492"/>
                    <a:pt x="836" y="491"/>
                    <a:pt x="863" y="490"/>
                  </a:cubicBezTo>
                  <a:cubicBezTo>
                    <a:pt x="977" y="486"/>
                    <a:pt x="1011" y="326"/>
                    <a:pt x="909" y="277"/>
                  </a:cubicBezTo>
                  <a:cubicBezTo>
                    <a:pt x="798" y="224"/>
                    <a:pt x="699" y="174"/>
                    <a:pt x="581" y="137"/>
                  </a:cubicBezTo>
                  <a:cubicBezTo>
                    <a:pt x="467" y="102"/>
                    <a:pt x="356" y="56"/>
                    <a:pt x="247" y="11"/>
                  </a:cubicBezTo>
                  <a:cubicBezTo>
                    <a:pt x="230" y="4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61"/>
            <p:cNvSpPr/>
            <p:nvPr/>
          </p:nvSpPr>
          <p:spPr>
            <a:xfrm>
              <a:off x="1526897" y="2074457"/>
              <a:ext cx="24469" cy="10124"/>
            </a:xfrm>
            <a:custGeom>
              <a:avLst/>
              <a:gdLst/>
              <a:ahLst/>
              <a:cxnLst/>
              <a:rect l="l" t="t" r="r" b="b"/>
              <a:pathLst>
                <a:path w="1061" h="439" extrusionOk="0">
                  <a:moveTo>
                    <a:pt x="160" y="1"/>
                  </a:moveTo>
                  <a:cubicBezTo>
                    <a:pt x="23" y="1"/>
                    <a:pt x="0" y="197"/>
                    <a:pt x="136" y="243"/>
                  </a:cubicBezTo>
                  <a:cubicBezTo>
                    <a:pt x="258" y="285"/>
                    <a:pt x="383" y="331"/>
                    <a:pt x="506" y="368"/>
                  </a:cubicBezTo>
                  <a:cubicBezTo>
                    <a:pt x="613" y="399"/>
                    <a:pt x="721" y="439"/>
                    <a:pt x="833" y="439"/>
                  </a:cubicBezTo>
                  <a:cubicBezTo>
                    <a:pt x="846" y="439"/>
                    <a:pt x="860" y="438"/>
                    <a:pt x="874" y="437"/>
                  </a:cubicBezTo>
                  <a:cubicBezTo>
                    <a:pt x="976" y="426"/>
                    <a:pt x="1060" y="273"/>
                    <a:pt x="954" y="201"/>
                  </a:cubicBezTo>
                  <a:cubicBezTo>
                    <a:pt x="745" y="57"/>
                    <a:pt x="437" y="45"/>
                    <a:pt x="186" y="3"/>
                  </a:cubicBezTo>
                  <a:cubicBezTo>
                    <a:pt x="177" y="2"/>
                    <a:pt x="168" y="1"/>
                    <a:pt x="160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61"/>
            <p:cNvSpPr/>
            <p:nvPr/>
          </p:nvSpPr>
          <p:spPr>
            <a:xfrm>
              <a:off x="1521177" y="2106537"/>
              <a:ext cx="27191" cy="8994"/>
            </a:xfrm>
            <a:custGeom>
              <a:avLst/>
              <a:gdLst/>
              <a:ahLst/>
              <a:cxnLst/>
              <a:rect l="l" t="t" r="r" b="b"/>
              <a:pathLst>
                <a:path w="1179" h="390" extrusionOk="0">
                  <a:moveTo>
                    <a:pt x="658" y="0"/>
                  </a:moveTo>
                  <a:cubicBezTo>
                    <a:pt x="472" y="0"/>
                    <a:pt x="293" y="12"/>
                    <a:pt x="107" y="31"/>
                  </a:cubicBezTo>
                  <a:cubicBezTo>
                    <a:pt x="1" y="42"/>
                    <a:pt x="1" y="175"/>
                    <a:pt x="92" y="205"/>
                  </a:cubicBezTo>
                  <a:cubicBezTo>
                    <a:pt x="270" y="267"/>
                    <a:pt x="445" y="316"/>
                    <a:pt x="631" y="354"/>
                  </a:cubicBezTo>
                  <a:cubicBezTo>
                    <a:pt x="714" y="373"/>
                    <a:pt x="796" y="390"/>
                    <a:pt x="876" y="390"/>
                  </a:cubicBezTo>
                  <a:cubicBezTo>
                    <a:pt x="953" y="390"/>
                    <a:pt x="1028" y="374"/>
                    <a:pt x="1103" y="331"/>
                  </a:cubicBezTo>
                  <a:cubicBezTo>
                    <a:pt x="1179" y="286"/>
                    <a:pt x="1175" y="175"/>
                    <a:pt x="1119" y="118"/>
                  </a:cubicBezTo>
                  <a:cubicBezTo>
                    <a:pt x="989" y="0"/>
                    <a:pt x="822" y="4"/>
                    <a:pt x="65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61"/>
            <p:cNvSpPr/>
            <p:nvPr/>
          </p:nvSpPr>
          <p:spPr>
            <a:xfrm>
              <a:off x="1474268" y="2105130"/>
              <a:ext cx="25622" cy="11393"/>
            </a:xfrm>
            <a:custGeom>
              <a:avLst/>
              <a:gdLst/>
              <a:ahLst/>
              <a:cxnLst/>
              <a:rect l="l" t="t" r="r" b="b"/>
              <a:pathLst>
                <a:path w="1111" h="494" extrusionOk="0">
                  <a:moveTo>
                    <a:pt x="201" y="0"/>
                  </a:moveTo>
                  <a:cubicBezTo>
                    <a:pt x="96" y="0"/>
                    <a:pt x="0" y="136"/>
                    <a:pt x="110" y="210"/>
                  </a:cubicBezTo>
                  <a:cubicBezTo>
                    <a:pt x="323" y="353"/>
                    <a:pt x="568" y="494"/>
                    <a:pt x="827" y="494"/>
                  </a:cubicBezTo>
                  <a:cubicBezTo>
                    <a:pt x="884" y="494"/>
                    <a:pt x="942" y="487"/>
                    <a:pt x="1000" y="472"/>
                  </a:cubicBezTo>
                  <a:cubicBezTo>
                    <a:pt x="1107" y="442"/>
                    <a:pt x="1110" y="286"/>
                    <a:pt x="1016" y="236"/>
                  </a:cubicBezTo>
                  <a:cubicBezTo>
                    <a:pt x="776" y="115"/>
                    <a:pt x="495" y="107"/>
                    <a:pt x="244" y="8"/>
                  </a:cubicBezTo>
                  <a:cubicBezTo>
                    <a:pt x="230" y="3"/>
                    <a:pt x="215" y="0"/>
                    <a:pt x="201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61"/>
            <p:cNvSpPr/>
            <p:nvPr/>
          </p:nvSpPr>
          <p:spPr>
            <a:xfrm>
              <a:off x="1526874" y="2149733"/>
              <a:ext cx="30627" cy="10470"/>
            </a:xfrm>
            <a:custGeom>
              <a:avLst/>
              <a:gdLst/>
              <a:ahLst/>
              <a:cxnLst/>
              <a:rect l="l" t="t" r="r" b="b"/>
              <a:pathLst>
                <a:path w="1328" h="454" extrusionOk="0">
                  <a:moveTo>
                    <a:pt x="506" y="0"/>
                  </a:moveTo>
                  <a:cubicBezTo>
                    <a:pt x="401" y="0"/>
                    <a:pt x="296" y="5"/>
                    <a:pt x="187" y="10"/>
                  </a:cubicBezTo>
                  <a:cubicBezTo>
                    <a:pt x="31" y="17"/>
                    <a:pt x="0" y="275"/>
                    <a:pt x="168" y="294"/>
                  </a:cubicBezTo>
                  <a:cubicBezTo>
                    <a:pt x="342" y="310"/>
                    <a:pt x="517" y="348"/>
                    <a:pt x="689" y="385"/>
                  </a:cubicBezTo>
                  <a:cubicBezTo>
                    <a:pt x="806" y="413"/>
                    <a:pt x="928" y="454"/>
                    <a:pt x="1047" y="454"/>
                  </a:cubicBezTo>
                  <a:cubicBezTo>
                    <a:pt x="1094" y="454"/>
                    <a:pt x="1141" y="447"/>
                    <a:pt x="1186" y="431"/>
                  </a:cubicBezTo>
                  <a:cubicBezTo>
                    <a:pt x="1312" y="389"/>
                    <a:pt x="1328" y="245"/>
                    <a:pt x="1244" y="157"/>
                  </a:cubicBezTo>
                  <a:cubicBezTo>
                    <a:pt x="1122" y="32"/>
                    <a:pt x="913" y="20"/>
                    <a:pt x="746" y="10"/>
                  </a:cubicBezTo>
                  <a:cubicBezTo>
                    <a:pt x="664" y="3"/>
                    <a:pt x="585" y="0"/>
                    <a:pt x="50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61"/>
            <p:cNvSpPr/>
            <p:nvPr/>
          </p:nvSpPr>
          <p:spPr>
            <a:xfrm>
              <a:off x="1497838" y="2166707"/>
              <a:ext cx="24585" cy="14737"/>
            </a:xfrm>
            <a:custGeom>
              <a:avLst/>
              <a:gdLst/>
              <a:ahLst/>
              <a:cxnLst/>
              <a:rect l="l" t="t" r="r" b="b"/>
              <a:pathLst>
                <a:path w="1066" h="639" extrusionOk="0">
                  <a:moveTo>
                    <a:pt x="232" y="0"/>
                  </a:moveTo>
                  <a:cubicBezTo>
                    <a:pt x="103" y="0"/>
                    <a:pt x="1" y="196"/>
                    <a:pt x="123" y="292"/>
                  </a:cubicBezTo>
                  <a:cubicBezTo>
                    <a:pt x="252" y="395"/>
                    <a:pt x="389" y="497"/>
                    <a:pt x="541" y="562"/>
                  </a:cubicBezTo>
                  <a:cubicBezTo>
                    <a:pt x="631" y="602"/>
                    <a:pt x="742" y="639"/>
                    <a:pt x="849" y="639"/>
                  </a:cubicBezTo>
                  <a:cubicBezTo>
                    <a:pt x="904" y="639"/>
                    <a:pt x="959" y="629"/>
                    <a:pt x="1008" y="604"/>
                  </a:cubicBezTo>
                  <a:cubicBezTo>
                    <a:pt x="1062" y="577"/>
                    <a:pt x="1066" y="493"/>
                    <a:pt x="1039" y="448"/>
                  </a:cubicBezTo>
                  <a:cubicBezTo>
                    <a:pt x="971" y="337"/>
                    <a:pt x="803" y="274"/>
                    <a:pt x="689" y="223"/>
                  </a:cubicBezTo>
                  <a:cubicBezTo>
                    <a:pt x="557" y="163"/>
                    <a:pt x="427" y="102"/>
                    <a:pt x="306" y="23"/>
                  </a:cubicBezTo>
                  <a:cubicBezTo>
                    <a:pt x="281" y="7"/>
                    <a:pt x="256" y="0"/>
                    <a:pt x="23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61"/>
            <p:cNvSpPr/>
            <p:nvPr/>
          </p:nvSpPr>
          <p:spPr>
            <a:xfrm>
              <a:off x="1482363" y="2205382"/>
              <a:ext cx="25323" cy="15452"/>
            </a:xfrm>
            <a:custGeom>
              <a:avLst/>
              <a:gdLst/>
              <a:ahLst/>
              <a:cxnLst/>
              <a:rect l="l" t="t" r="r" b="b"/>
              <a:pathLst>
                <a:path w="1098" h="670" extrusionOk="0">
                  <a:moveTo>
                    <a:pt x="166" y="1"/>
                  </a:moveTo>
                  <a:cubicBezTo>
                    <a:pt x="63" y="1"/>
                    <a:pt x="1" y="158"/>
                    <a:pt x="91" y="224"/>
                  </a:cubicBezTo>
                  <a:cubicBezTo>
                    <a:pt x="219" y="326"/>
                    <a:pt x="352" y="425"/>
                    <a:pt x="493" y="508"/>
                  </a:cubicBezTo>
                  <a:cubicBezTo>
                    <a:pt x="566" y="550"/>
                    <a:pt x="642" y="573"/>
                    <a:pt x="714" y="608"/>
                  </a:cubicBezTo>
                  <a:cubicBezTo>
                    <a:pt x="786" y="638"/>
                    <a:pt x="842" y="669"/>
                    <a:pt x="919" y="669"/>
                  </a:cubicBezTo>
                  <a:cubicBezTo>
                    <a:pt x="927" y="669"/>
                    <a:pt x="936" y="669"/>
                    <a:pt x="946" y="668"/>
                  </a:cubicBezTo>
                  <a:cubicBezTo>
                    <a:pt x="1052" y="661"/>
                    <a:pt x="1098" y="554"/>
                    <a:pt x="1049" y="467"/>
                  </a:cubicBezTo>
                  <a:cubicBezTo>
                    <a:pt x="1010" y="394"/>
                    <a:pt x="949" y="364"/>
                    <a:pt x="885" y="322"/>
                  </a:cubicBezTo>
                  <a:cubicBezTo>
                    <a:pt x="809" y="276"/>
                    <a:pt x="740" y="220"/>
                    <a:pt x="661" y="182"/>
                  </a:cubicBezTo>
                  <a:cubicBezTo>
                    <a:pt x="512" y="109"/>
                    <a:pt x="356" y="57"/>
                    <a:pt x="201" y="6"/>
                  </a:cubicBezTo>
                  <a:cubicBezTo>
                    <a:pt x="189" y="2"/>
                    <a:pt x="177" y="1"/>
                    <a:pt x="166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61"/>
            <p:cNvSpPr/>
            <p:nvPr/>
          </p:nvSpPr>
          <p:spPr>
            <a:xfrm>
              <a:off x="1443134" y="2218666"/>
              <a:ext cx="22970" cy="14806"/>
            </a:xfrm>
            <a:custGeom>
              <a:avLst/>
              <a:gdLst/>
              <a:ahLst/>
              <a:cxnLst/>
              <a:rect l="l" t="t" r="r" b="b"/>
              <a:pathLst>
                <a:path w="996" h="642" extrusionOk="0">
                  <a:moveTo>
                    <a:pt x="168" y="0"/>
                  </a:moveTo>
                  <a:cubicBezTo>
                    <a:pt x="57" y="0"/>
                    <a:pt x="1" y="169"/>
                    <a:pt x="114" y="244"/>
                  </a:cubicBezTo>
                  <a:cubicBezTo>
                    <a:pt x="328" y="381"/>
                    <a:pt x="548" y="567"/>
                    <a:pt x="795" y="636"/>
                  </a:cubicBezTo>
                  <a:cubicBezTo>
                    <a:pt x="809" y="640"/>
                    <a:pt x="821" y="642"/>
                    <a:pt x="833" y="642"/>
                  </a:cubicBezTo>
                  <a:cubicBezTo>
                    <a:pt x="945" y="642"/>
                    <a:pt x="995" y="479"/>
                    <a:pt x="913" y="400"/>
                  </a:cubicBezTo>
                  <a:cubicBezTo>
                    <a:pt x="727" y="225"/>
                    <a:pt x="453" y="130"/>
                    <a:pt x="229" y="16"/>
                  </a:cubicBezTo>
                  <a:cubicBezTo>
                    <a:pt x="207" y="5"/>
                    <a:pt x="187" y="0"/>
                    <a:pt x="168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61"/>
            <p:cNvSpPr/>
            <p:nvPr/>
          </p:nvSpPr>
          <p:spPr>
            <a:xfrm>
              <a:off x="1398784" y="2219866"/>
              <a:ext cx="27514" cy="22647"/>
            </a:xfrm>
            <a:custGeom>
              <a:avLst/>
              <a:gdLst/>
              <a:ahLst/>
              <a:cxnLst/>
              <a:rect l="l" t="t" r="r" b="b"/>
              <a:pathLst>
                <a:path w="1193" h="982" extrusionOk="0">
                  <a:moveTo>
                    <a:pt x="156" y="0"/>
                  </a:moveTo>
                  <a:cubicBezTo>
                    <a:pt x="58" y="0"/>
                    <a:pt x="0" y="153"/>
                    <a:pt x="76" y="234"/>
                  </a:cubicBezTo>
                  <a:cubicBezTo>
                    <a:pt x="209" y="378"/>
                    <a:pt x="349" y="515"/>
                    <a:pt x="494" y="652"/>
                  </a:cubicBezTo>
                  <a:cubicBezTo>
                    <a:pt x="563" y="721"/>
                    <a:pt x="631" y="789"/>
                    <a:pt x="707" y="850"/>
                  </a:cubicBezTo>
                  <a:cubicBezTo>
                    <a:pt x="795" y="922"/>
                    <a:pt x="844" y="922"/>
                    <a:pt x="946" y="968"/>
                  </a:cubicBezTo>
                  <a:cubicBezTo>
                    <a:pt x="966" y="977"/>
                    <a:pt x="985" y="981"/>
                    <a:pt x="1005" y="981"/>
                  </a:cubicBezTo>
                  <a:cubicBezTo>
                    <a:pt x="1106" y="981"/>
                    <a:pt x="1193" y="865"/>
                    <a:pt x="1125" y="766"/>
                  </a:cubicBezTo>
                  <a:cubicBezTo>
                    <a:pt x="1068" y="679"/>
                    <a:pt x="1053" y="622"/>
                    <a:pt x="969" y="554"/>
                  </a:cubicBezTo>
                  <a:cubicBezTo>
                    <a:pt x="886" y="482"/>
                    <a:pt x="795" y="420"/>
                    <a:pt x="707" y="352"/>
                  </a:cubicBezTo>
                  <a:cubicBezTo>
                    <a:pt x="547" y="238"/>
                    <a:pt x="388" y="124"/>
                    <a:pt x="221" y="22"/>
                  </a:cubicBezTo>
                  <a:cubicBezTo>
                    <a:pt x="198" y="7"/>
                    <a:pt x="176" y="0"/>
                    <a:pt x="15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61"/>
            <p:cNvSpPr/>
            <p:nvPr/>
          </p:nvSpPr>
          <p:spPr>
            <a:xfrm>
              <a:off x="1451736" y="2275354"/>
              <a:ext cx="30466" cy="14068"/>
            </a:xfrm>
            <a:custGeom>
              <a:avLst/>
              <a:gdLst/>
              <a:ahLst/>
              <a:cxnLst/>
              <a:rect l="l" t="t" r="r" b="b"/>
              <a:pathLst>
                <a:path w="1321" h="610" extrusionOk="0">
                  <a:moveTo>
                    <a:pt x="188" y="1"/>
                  </a:moveTo>
                  <a:cubicBezTo>
                    <a:pt x="63" y="1"/>
                    <a:pt x="1" y="210"/>
                    <a:pt x="133" y="265"/>
                  </a:cubicBezTo>
                  <a:cubicBezTo>
                    <a:pt x="297" y="334"/>
                    <a:pt x="449" y="413"/>
                    <a:pt x="612" y="482"/>
                  </a:cubicBezTo>
                  <a:cubicBezTo>
                    <a:pt x="685" y="513"/>
                    <a:pt x="761" y="550"/>
                    <a:pt x="836" y="573"/>
                  </a:cubicBezTo>
                  <a:cubicBezTo>
                    <a:pt x="920" y="596"/>
                    <a:pt x="1015" y="596"/>
                    <a:pt x="1107" y="608"/>
                  </a:cubicBezTo>
                  <a:cubicBezTo>
                    <a:pt x="1115" y="609"/>
                    <a:pt x="1123" y="609"/>
                    <a:pt x="1130" y="609"/>
                  </a:cubicBezTo>
                  <a:cubicBezTo>
                    <a:pt x="1266" y="609"/>
                    <a:pt x="1320" y="428"/>
                    <a:pt x="1194" y="353"/>
                  </a:cubicBezTo>
                  <a:cubicBezTo>
                    <a:pt x="1126" y="311"/>
                    <a:pt x="1057" y="254"/>
                    <a:pt x="985" y="220"/>
                  </a:cubicBezTo>
                  <a:cubicBezTo>
                    <a:pt x="909" y="182"/>
                    <a:pt x="814" y="166"/>
                    <a:pt x="731" y="140"/>
                  </a:cubicBezTo>
                  <a:cubicBezTo>
                    <a:pt x="563" y="90"/>
                    <a:pt x="392" y="57"/>
                    <a:pt x="224" y="6"/>
                  </a:cubicBezTo>
                  <a:cubicBezTo>
                    <a:pt x="212" y="2"/>
                    <a:pt x="200" y="1"/>
                    <a:pt x="188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61"/>
            <p:cNvSpPr/>
            <p:nvPr/>
          </p:nvSpPr>
          <p:spPr>
            <a:xfrm>
              <a:off x="1476344" y="2252130"/>
              <a:ext cx="30996" cy="13146"/>
            </a:xfrm>
            <a:custGeom>
              <a:avLst/>
              <a:gdLst/>
              <a:ahLst/>
              <a:cxnLst/>
              <a:rect l="l" t="t" r="r" b="b"/>
              <a:pathLst>
                <a:path w="1344" h="570" extrusionOk="0">
                  <a:moveTo>
                    <a:pt x="196" y="0"/>
                  </a:moveTo>
                  <a:cubicBezTo>
                    <a:pt x="39" y="0"/>
                    <a:pt x="1" y="257"/>
                    <a:pt x="173" y="303"/>
                  </a:cubicBezTo>
                  <a:cubicBezTo>
                    <a:pt x="359" y="352"/>
                    <a:pt x="538" y="428"/>
                    <a:pt x="717" y="485"/>
                  </a:cubicBezTo>
                  <a:cubicBezTo>
                    <a:pt x="831" y="522"/>
                    <a:pt x="948" y="569"/>
                    <a:pt x="1064" y="569"/>
                  </a:cubicBezTo>
                  <a:cubicBezTo>
                    <a:pt x="1117" y="569"/>
                    <a:pt x="1170" y="559"/>
                    <a:pt x="1222" y="534"/>
                  </a:cubicBezTo>
                  <a:cubicBezTo>
                    <a:pt x="1298" y="501"/>
                    <a:pt x="1343" y="413"/>
                    <a:pt x="1291" y="334"/>
                  </a:cubicBezTo>
                  <a:cubicBezTo>
                    <a:pt x="1180" y="177"/>
                    <a:pt x="1005" y="155"/>
                    <a:pt x="831" y="116"/>
                  </a:cubicBezTo>
                  <a:cubicBezTo>
                    <a:pt x="633" y="74"/>
                    <a:pt x="431" y="55"/>
                    <a:pt x="238" y="6"/>
                  </a:cubicBezTo>
                  <a:cubicBezTo>
                    <a:pt x="223" y="2"/>
                    <a:pt x="209" y="0"/>
                    <a:pt x="196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61"/>
            <p:cNvSpPr/>
            <p:nvPr/>
          </p:nvSpPr>
          <p:spPr>
            <a:xfrm>
              <a:off x="1516265" y="2223832"/>
              <a:ext cx="33694" cy="10839"/>
            </a:xfrm>
            <a:custGeom>
              <a:avLst/>
              <a:gdLst/>
              <a:ahLst/>
              <a:cxnLst/>
              <a:rect l="l" t="t" r="r" b="b"/>
              <a:pathLst>
                <a:path w="1461" h="470" extrusionOk="0">
                  <a:moveTo>
                    <a:pt x="1102" y="1"/>
                  </a:moveTo>
                  <a:cubicBezTo>
                    <a:pt x="1004" y="1"/>
                    <a:pt x="905" y="16"/>
                    <a:pt x="802" y="20"/>
                  </a:cubicBezTo>
                  <a:cubicBezTo>
                    <a:pt x="704" y="24"/>
                    <a:pt x="605" y="25"/>
                    <a:pt x="506" y="25"/>
                  </a:cubicBezTo>
                  <a:cubicBezTo>
                    <a:pt x="406" y="25"/>
                    <a:pt x="306" y="24"/>
                    <a:pt x="206" y="24"/>
                  </a:cubicBezTo>
                  <a:cubicBezTo>
                    <a:pt x="54" y="24"/>
                    <a:pt x="0" y="264"/>
                    <a:pt x="145" y="320"/>
                  </a:cubicBezTo>
                  <a:cubicBezTo>
                    <a:pt x="337" y="397"/>
                    <a:pt x="608" y="469"/>
                    <a:pt x="862" y="469"/>
                  </a:cubicBezTo>
                  <a:cubicBezTo>
                    <a:pt x="1064" y="469"/>
                    <a:pt x="1256" y="423"/>
                    <a:pt x="1388" y="294"/>
                  </a:cubicBezTo>
                  <a:cubicBezTo>
                    <a:pt x="1460" y="226"/>
                    <a:pt x="1430" y="89"/>
                    <a:pt x="1342" y="47"/>
                  </a:cubicBezTo>
                  <a:cubicBezTo>
                    <a:pt x="1262" y="11"/>
                    <a:pt x="1183" y="1"/>
                    <a:pt x="110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61"/>
            <p:cNvSpPr/>
            <p:nvPr/>
          </p:nvSpPr>
          <p:spPr>
            <a:xfrm>
              <a:off x="1537206" y="2198694"/>
              <a:ext cx="35447" cy="12684"/>
            </a:xfrm>
            <a:custGeom>
              <a:avLst/>
              <a:gdLst/>
              <a:ahLst/>
              <a:cxnLst/>
              <a:rect l="l" t="t" r="r" b="b"/>
              <a:pathLst>
                <a:path w="1537" h="550" extrusionOk="0">
                  <a:moveTo>
                    <a:pt x="209" y="0"/>
                  </a:moveTo>
                  <a:cubicBezTo>
                    <a:pt x="72" y="0"/>
                    <a:pt x="1" y="242"/>
                    <a:pt x="153" y="301"/>
                  </a:cubicBezTo>
                  <a:cubicBezTo>
                    <a:pt x="392" y="394"/>
                    <a:pt x="759" y="549"/>
                    <a:pt x="1075" y="549"/>
                  </a:cubicBezTo>
                  <a:cubicBezTo>
                    <a:pt x="1222" y="549"/>
                    <a:pt x="1358" y="515"/>
                    <a:pt x="1465" y="426"/>
                  </a:cubicBezTo>
                  <a:cubicBezTo>
                    <a:pt x="1510" y="388"/>
                    <a:pt x="1537" y="301"/>
                    <a:pt x="1477" y="259"/>
                  </a:cubicBezTo>
                  <a:cubicBezTo>
                    <a:pt x="1294" y="137"/>
                    <a:pt x="1122" y="152"/>
                    <a:pt x="914" y="133"/>
                  </a:cubicBezTo>
                  <a:cubicBezTo>
                    <a:pt x="685" y="114"/>
                    <a:pt x="469" y="80"/>
                    <a:pt x="252" y="8"/>
                  </a:cubicBezTo>
                  <a:cubicBezTo>
                    <a:pt x="237" y="3"/>
                    <a:pt x="223" y="0"/>
                    <a:pt x="209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1"/>
            <p:cNvSpPr/>
            <p:nvPr/>
          </p:nvSpPr>
          <p:spPr>
            <a:xfrm>
              <a:off x="1505126" y="2291152"/>
              <a:ext cx="23086" cy="11992"/>
            </a:xfrm>
            <a:custGeom>
              <a:avLst/>
              <a:gdLst/>
              <a:ahLst/>
              <a:cxnLst/>
              <a:rect l="l" t="t" r="r" b="b"/>
              <a:pathLst>
                <a:path w="1001" h="520" extrusionOk="0">
                  <a:moveTo>
                    <a:pt x="182" y="0"/>
                  </a:moveTo>
                  <a:cubicBezTo>
                    <a:pt x="124" y="0"/>
                    <a:pt x="67" y="34"/>
                    <a:pt x="43" y="86"/>
                  </a:cubicBezTo>
                  <a:cubicBezTo>
                    <a:pt x="1" y="170"/>
                    <a:pt x="43" y="249"/>
                    <a:pt x="111" y="295"/>
                  </a:cubicBezTo>
                  <a:cubicBezTo>
                    <a:pt x="277" y="405"/>
                    <a:pt x="492" y="520"/>
                    <a:pt x="699" y="520"/>
                  </a:cubicBezTo>
                  <a:cubicBezTo>
                    <a:pt x="729" y="520"/>
                    <a:pt x="759" y="517"/>
                    <a:pt x="788" y="512"/>
                  </a:cubicBezTo>
                  <a:cubicBezTo>
                    <a:pt x="920" y="489"/>
                    <a:pt x="1001" y="295"/>
                    <a:pt x="848" y="230"/>
                  </a:cubicBezTo>
                  <a:cubicBezTo>
                    <a:pt x="746" y="185"/>
                    <a:pt x="643" y="165"/>
                    <a:pt x="537" y="139"/>
                  </a:cubicBezTo>
                  <a:cubicBezTo>
                    <a:pt x="434" y="109"/>
                    <a:pt x="339" y="67"/>
                    <a:pt x="248" y="18"/>
                  </a:cubicBezTo>
                  <a:cubicBezTo>
                    <a:pt x="227" y="6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1"/>
            <p:cNvSpPr/>
            <p:nvPr/>
          </p:nvSpPr>
          <p:spPr>
            <a:xfrm>
              <a:off x="1526758" y="2275908"/>
              <a:ext cx="27767" cy="8349"/>
            </a:xfrm>
            <a:custGeom>
              <a:avLst/>
              <a:gdLst/>
              <a:ahLst/>
              <a:cxnLst/>
              <a:rect l="l" t="t" r="r" b="b"/>
              <a:pathLst>
                <a:path w="1204" h="362" extrusionOk="0">
                  <a:moveTo>
                    <a:pt x="207" y="0"/>
                  </a:moveTo>
                  <a:cubicBezTo>
                    <a:pt x="47" y="0"/>
                    <a:pt x="1" y="228"/>
                    <a:pt x="169" y="272"/>
                  </a:cubicBezTo>
                  <a:cubicBezTo>
                    <a:pt x="324" y="314"/>
                    <a:pt x="484" y="344"/>
                    <a:pt x="648" y="356"/>
                  </a:cubicBezTo>
                  <a:cubicBezTo>
                    <a:pt x="698" y="358"/>
                    <a:pt x="752" y="361"/>
                    <a:pt x="806" y="361"/>
                  </a:cubicBezTo>
                  <a:cubicBezTo>
                    <a:pt x="915" y="361"/>
                    <a:pt x="1027" y="348"/>
                    <a:pt x="1108" y="287"/>
                  </a:cubicBezTo>
                  <a:cubicBezTo>
                    <a:pt x="1191" y="226"/>
                    <a:pt x="1203" y="78"/>
                    <a:pt x="1093" y="33"/>
                  </a:cubicBezTo>
                  <a:cubicBezTo>
                    <a:pt x="1036" y="9"/>
                    <a:pt x="979" y="3"/>
                    <a:pt x="921" y="3"/>
                  </a:cubicBezTo>
                  <a:cubicBezTo>
                    <a:pt x="844" y="3"/>
                    <a:pt x="766" y="15"/>
                    <a:pt x="686" y="17"/>
                  </a:cubicBezTo>
                  <a:cubicBezTo>
                    <a:pt x="637" y="19"/>
                    <a:pt x="589" y="20"/>
                    <a:pt x="541" y="20"/>
                  </a:cubicBezTo>
                  <a:cubicBezTo>
                    <a:pt x="435" y="20"/>
                    <a:pt x="331" y="15"/>
                    <a:pt x="226" y="1"/>
                  </a:cubicBezTo>
                  <a:cubicBezTo>
                    <a:pt x="219" y="1"/>
                    <a:pt x="213" y="0"/>
                    <a:pt x="207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61"/>
            <p:cNvSpPr/>
            <p:nvPr/>
          </p:nvSpPr>
          <p:spPr>
            <a:xfrm>
              <a:off x="1556763" y="2242675"/>
              <a:ext cx="36323" cy="10470"/>
            </a:xfrm>
            <a:custGeom>
              <a:avLst/>
              <a:gdLst/>
              <a:ahLst/>
              <a:cxnLst/>
              <a:rect l="l" t="t" r="r" b="b"/>
              <a:pathLst>
                <a:path w="1575" h="454" extrusionOk="0">
                  <a:moveTo>
                    <a:pt x="1099" y="1"/>
                  </a:moveTo>
                  <a:cubicBezTo>
                    <a:pt x="1003" y="1"/>
                    <a:pt x="907" y="5"/>
                    <a:pt x="818" y="5"/>
                  </a:cubicBezTo>
                  <a:cubicBezTo>
                    <a:pt x="613" y="9"/>
                    <a:pt x="404" y="5"/>
                    <a:pt x="202" y="25"/>
                  </a:cubicBezTo>
                  <a:cubicBezTo>
                    <a:pt x="62" y="40"/>
                    <a:pt x="1" y="245"/>
                    <a:pt x="141" y="310"/>
                  </a:cubicBezTo>
                  <a:cubicBezTo>
                    <a:pt x="339" y="397"/>
                    <a:pt x="598" y="453"/>
                    <a:pt x="851" y="453"/>
                  </a:cubicBezTo>
                  <a:cubicBezTo>
                    <a:pt x="1072" y="453"/>
                    <a:pt x="1289" y="411"/>
                    <a:pt x="1457" y="310"/>
                  </a:cubicBezTo>
                  <a:cubicBezTo>
                    <a:pt x="1575" y="237"/>
                    <a:pt x="1525" y="59"/>
                    <a:pt x="1404" y="28"/>
                  </a:cubicBezTo>
                  <a:cubicBezTo>
                    <a:pt x="1309" y="6"/>
                    <a:pt x="1204" y="1"/>
                    <a:pt x="1099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61"/>
            <p:cNvSpPr/>
            <p:nvPr/>
          </p:nvSpPr>
          <p:spPr>
            <a:xfrm>
              <a:off x="1558631" y="2293966"/>
              <a:ext cx="44372" cy="12039"/>
            </a:xfrm>
            <a:custGeom>
              <a:avLst/>
              <a:gdLst/>
              <a:ahLst/>
              <a:cxnLst/>
              <a:rect l="l" t="t" r="r" b="b"/>
              <a:pathLst>
                <a:path w="1924" h="522" extrusionOk="0">
                  <a:moveTo>
                    <a:pt x="1576" y="1"/>
                  </a:moveTo>
                  <a:cubicBezTo>
                    <a:pt x="1385" y="1"/>
                    <a:pt x="1185" y="53"/>
                    <a:pt x="996" y="71"/>
                  </a:cubicBezTo>
                  <a:cubicBezTo>
                    <a:pt x="769" y="87"/>
                    <a:pt x="539" y="98"/>
                    <a:pt x="311" y="98"/>
                  </a:cubicBezTo>
                  <a:cubicBezTo>
                    <a:pt x="280" y="98"/>
                    <a:pt x="248" y="98"/>
                    <a:pt x="216" y="97"/>
                  </a:cubicBezTo>
                  <a:cubicBezTo>
                    <a:pt x="15" y="97"/>
                    <a:pt x="0" y="397"/>
                    <a:pt x="186" y="439"/>
                  </a:cubicBezTo>
                  <a:cubicBezTo>
                    <a:pt x="421" y="491"/>
                    <a:pt x="659" y="521"/>
                    <a:pt x="899" y="521"/>
                  </a:cubicBezTo>
                  <a:cubicBezTo>
                    <a:pt x="939" y="521"/>
                    <a:pt x="979" y="520"/>
                    <a:pt x="1018" y="519"/>
                  </a:cubicBezTo>
                  <a:cubicBezTo>
                    <a:pt x="1269" y="511"/>
                    <a:pt x="1578" y="500"/>
                    <a:pt x="1790" y="359"/>
                  </a:cubicBezTo>
                  <a:cubicBezTo>
                    <a:pt x="1924" y="268"/>
                    <a:pt x="1890" y="40"/>
                    <a:pt x="1726" y="13"/>
                  </a:cubicBezTo>
                  <a:cubicBezTo>
                    <a:pt x="1676" y="4"/>
                    <a:pt x="1626" y="1"/>
                    <a:pt x="1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1"/>
            <p:cNvSpPr/>
            <p:nvPr/>
          </p:nvSpPr>
          <p:spPr>
            <a:xfrm>
              <a:off x="1598413" y="2261932"/>
              <a:ext cx="43796" cy="11739"/>
            </a:xfrm>
            <a:custGeom>
              <a:avLst/>
              <a:gdLst/>
              <a:ahLst/>
              <a:cxnLst/>
              <a:rect l="l" t="t" r="r" b="b"/>
              <a:pathLst>
                <a:path w="1899" h="509" extrusionOk="0">
                  <a:moveTo>
                    <a:pt x="1312" y="0"/>
                  </a:moveTo>
                  <a:cubicBezTo>
                    <a:pt x="1197" y="0"/>
                    <a:pt x="1080" y="9"/>
                    <a:pt x="967" y="14"/>
                  </a:cubicBezTo>
                  <a:cubicBezTo>
                    <a:pt x="708" y="23"/>
                    <a:pt x="423" y="14"/>
                    <a:pt x="176" y="106"/>
                  </a:cubicBezTo>
                  <a:cubicBezTo>
                    <a:pt x="1" y="170"/>
                    <a:pt x="32" y="399"/>
                    <a:pt x="195" y="451"/>
                  </a:cubicBezTo>
                  <a:cubicBezTo>
                    <a:pt x="349" y="499"/>
                    <a:pt x="519" y="508"/>
                    <a:pt x="685" y="508"/>
                  </a:cubicBezTo>
                  <a:cubicBezTo>
                    <a:pt x="773" y="508"/>
                    <a:pt x="860" y="505"/>
                    <a:pt x="944" y="505"/>
                  </a:cubicBezTo>
                  <a:cubicBezTo>
                    <a:pt x="1030" y="505"/>
                    <a:pt x="1121" y="509"/>
                    <a:pt x="1214" y="509"/>
                  </a:cubicBezTo>
                  <a:cubicBezTo>
                    <a:pt x="1380" y="509"/>
                    <a:pt x="1549" y="498"/>
                    <a:pt x="1693" y="437"/>
                  </a:cubicBezTo>
                  <a:cubicBezTo>
                    <a:pt x="1834" y="376"/>
                    <a:pt x="1898" y="132"/>
                    <a:pt x="1720" y="64"/>
                  </a:cubicBezTo>
                  <a:cubicBezTo>
                    <a:pt x="1590" y="14"/>
                    <a:pt x="1452" y="0"/>
                    <a:pt x="1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1"/>
            <p:cNvSpPr/>
            <p:nvPr/>
          </p:nvSpPr>
          <p:spPr>
            <a:xfrm>
              <a:off x="1611928" y="2230082"/>
              <a:ext cx="38953" cy="9502"/>
            </a:xfrm>
            <a:custGeom>
              <a:avLst/>
              <a:gdLst/>
              <a:ahLst/>
              <a:cxnLst/>
              <a:rect l="l" t="t" r="r" b="b"/>
              <a:pathLst>
                <a:path w="1689" h="412" extrusionOk="0">
                  <a:moveTo>
                    <a:pt x="840" y="0"/>
                  </a:moveTo>
                  <a:cubicBezTo>
                    <a:pt x="628" y="0"/>
                    <a:pt x="414" y="16"/>
                    <a:pt x="206" y="23"/>
                  </a:cubicBezTo>
                  <a:cubicBezTo>
                    <a:pt x="35" y="30"/>
                    <a:pt x="0" y="316"/>
                    <a:pt x="183" y="335"/>
                  </a:cubicBezTo>
                  <a:cubicBezTo>
                    <a:pt x="466" y="364"/>
                    <a:pt x="760" y="412"/>
                    <a:pt x="1050" y="412"/>
                  </a:cubicBezTo>
                  <a:cubicBezTo>
                    <a:pt x="1224" y="412"/>
                    <a:pt x="1396" y="394"/>
                    <a:pt x="1563" y="346"/>
                  </a:cubicBezTo>
                  <a:cubicBezTo>
                    <a:pt x="1662" y="320"/>
                    <a:pt x="1688" y="144"/>
                    <a:pt x="1578" y="107"/>
                  </a:cubicBezTo>
                  <a:cubicBezTo>
                    <a:pt x="1341" y="22"/>
                    <a:pt x="1091" y="0"/>
                    <a:pt x="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1"/>
            <p:cNvSpPr/>
            <p:nvPr/>
          </p:nvSpPr>
          <p:spPr>
            <a:xfrm>
              <a:off x="1643570" y="2217352"/>
              <a:ext cx="22924" cy="9617"/>
            </a:xfrm>
            <a:custGeom>
              <a:avLst/>
              <a:gdLst/>
              <a:ahLst/>
              <a:cxnLst/>
              <a:rect l="l" t="t" r="r" b="b"/>
              <a:pathLst>
                <a:path w="994" h="417" extrusionOk="0">
                  <a:moveTo>
                    <a:pt x="602" y="1"/>
                  </a:moveTo>
                  <a:cubicBezTo>
                    <a:pt x="443" y="1"/>
                    <a:pt x="271" y="44"/>
                    <a:pt x="141" y="73"/>
                  </a:cubicBezTo>
                  <a:cubicBezTo>
                    <a:pt x="1" y="103"/>
                    <a:pt x="39" y="301"/>
                    <a:pt x="157" y="336"/>
                  </a:cubicBezTo>
                  <a:cubicBezTo>
                    <a:pt x="274" y="366"/>
                    <a:pt x="388" y="393"/>
                    <a:pt x="511" y="404"/>
                  </a:cubicBezTo>
                  <a:cubicBezTo>
                    <a:pt x="566" y="409"/>
                    <a:pt x="622" y="416"/>
                    <a:pt x="676" y="416"/>
                  </a:cubicBezTo>
                  <a:cubicBezTo>
                    <a:pt x="748" y="416"/>
                    <a:pt x="818" y="404"/>
                    <a:pt x="883" y="359"/>
                  </a:cubicBezTo>
                  <a:cubicBezTo>
                    <a:pt x="971" y="298"/>
                    <a:pt x="993" y="153"/>
                    <a:pt x="902" y="85"/>
                  </a:cubicBezTo>
                  <a:cubicBezTo>
                    <a:pt x="821" y="22"/>
                    <a:pt x="714" y="1"/>
                    <a:pt x="602" y="1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1"/>
            <p:cNvSpPr/>
            <p:nvPr/>
          </p:nvSpPr>
          <p:spPr>
            <a:xfrm>
              <a:off x="1662781" y="2249639"/>
              <a:ext cx="32126" cy="9156"/>
            </a:xfrm>
            <a:custGeom>
              <a:avLst/>
              <a:gdLst/>
              <a:ahLst/>
              <a:cxnLst/>
              <a:rect l="l" t="t" r="r" b="b"/>
              <a:pathLst>
                <a:path w="1393" h="397" extrusionOk="0">
                  <a:moveTo>
                    <a:pt x="737" y="0"/>
                  </a:moveTo>
                  <a:cubicBezTo>
                    <a:pt x="533" y="0"/>
                    <a:pt x="327" y="29"/>
                    <a:pt x="138" y="68"/>
                  </a:cubicBezTo>
                  <a:cubicBezTo>
                    <a:pt x="1" y="95"/>
                    <a:pt x="35" y="296"/>
                    <a:pt x="152" y="323"/>
                  </a:cubicBezTo>
                  <a:cubicBezTo>
                    <a:pt x="341" y="364"/>
                    <a:pt x="556" y="397"/>
                    <a:pt x="767" y="397"/>
                  </a:cubicBezTo>
                  <a:cubicBezTo>
                    <a:pt x="946" y="397"/>
                    <a:pt x="1123" y="373"/>
                    <a:pt x="1278" y="312"/>
                  </a:cubicBezTo>
                  <a:cubicBezTo>
                    <a:pt x="1366" y="277"/>
                    <a:pt x="1392" y="137"/>
                    <a:pt x="1293" y="95"/>
                  </a:cubicBezTo>
                  <a:cubicBezTo>
                    <a:pt x="1121" y="26"/>
                    <a:pt x="930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1"/>
            <p:cNvSpPr/>
            <p:nvPr/>
          </p:nvSpPr>
          <p:spPr>
            <a:xfrm>
              <a:off x="1692324" y="2221642"/>
              <a:ext cx="35539" cy="11185"/>
            </a:xfrm>
            <a:custGeom>
              <a:avLst/>
              <a:gdLst/>
              <a:ahLst/>
              <a:cxnLst/>
              <a:rect l="l" t="t" r="r" b="b"/>
              <a:pathLst>
                <a:path w="1541" h="485" extrusionOk="0">
                  <a:moveTo>
                    <a:pt x="1080" y="0"/>
                  </a:moveTo>
                  <a:cubicBezTo>
                    <a:pt x="778" y="0"/>
                    <a:pt x="446" y="93"/>
                    <a:pt x="187" y="157"/>
                  </a:cubicBezTo>
                  <a:cubicBezTo>
                    <a:pt x="1" y="207"/>
                    <a:pt x="77" y="473"/>
                    <a:pt x="248" y="477"/>
                  </a:cubicBezTo>
                  <a:cubicBezTo>
                    <a:pt x="350" y="480"/>
                    <a:pt x="467" y="484"/>
                    <a:pt x="589" y="484"/>
                  </a:cubicBezTo>
                  <a:cubicBezTo>
                    <a:pt x="895" y="484"/>
                    <a:pt x="1233" y="456"/>
                    <a:pt x="1454" y="310"/>
                  </a:cubicBezTo>
                  <a:cubicBezTo>
                    <a:pt x="1537" y="252"/>
                    <a:pt x="1540" y="100"/>
                    <a:pt x="1438" y="59"/>
                  </a:cubicBezTo>
                  <a:cubicBezTo>
                    <a:pt x="1329" y="17"/>
                    <a:pt x="1207" y="0"/>
                    <a:pt x="1080" y="0"/>
                  </a:cubicBezTo>
                  <a:close/>
                </a:path>
              </a:pathLst>
            </a:custGeom>
            <a:solidFill>
              <a:srgbClr val="EE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61"/>
            <p:cNvSpPr/>
            <p:nvPr/>
          </p:nvSpPr>
          <p:spPr>
            <a:xfrm>
              <a:off x="1928438" y="2142722"/>
              <a:ext cx="532905" cy="437242"/>
            </a:xfrm>
            <a:custGeom>
              <a:avLst/>
              <a:gdLst/>
              <a:ahLst/>
              <a:cxnLst/>
              <a:rect l="l" t="t" r="r" b="b"/>
              <a:pathLst>
                <a:path w="23107" h="18959" extrusionOk="0">
                  <a:moveTo>
                    <a:pt x="10384" y="0"/>
                  </a:moveTo>
                  <a:cubicBezTo>
                    <a:pt x="7156" y="0"/>
                    <a:pt x="4781" y="1078"/>
                    <a:pt x="4685" y="1108"/>
                  </a:cubicBezTo>
                  <a:cubicBezTo>
                    <a:pt x="4685" y="1108"/>
                    <a:pt x="2547" y="206"/>
                    <a:pt x="1310" y="206"/>
                  </a:cubicBezTo>
                  <a:cubicBezTo>
                    <a:pt x="424" y="206"/>
                    <a:pt x="0" y="668"/>
                    <a:pt x="1153" y="2256"/>
                  </a:cubicBezTo>
                  <a:cubicBezTo>
                    <a:pt x="3917" y="6062"/>
                    <a:pt x="3499" y="12966"/>
                    <a:pt x="3499" y="12966"/>
                  </a:cubicBezTo>
                  <a:cubicBezTo>
                    <a:pt x="8407" y="16126"/>
                    <a:pt x="18506" y="16479"/>
                    <a:pt x="20364" y="18958"/>
                  </a:cubicBezTo>
                  <a:cubicBezTo>
                    <a:pt x="20364" y="18958"/>
                    <a:pt x="23106" y="5431"/>
                    <a:pt x="14544" y="644"/>
                  </a:cubicBezTo>
                  <a:cubicBezTo>
                    <a:pt x="13082" y="170"/>
                    <a:pt x="11666" y="0"/>
                    <a:pt x="10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61"/>
            <p:cNvSpPr/>
            <p:nvPr/>
          </p:nvSpPr>
          <p:spPr>
            <a:xfrm>
              <a:off x="1652426" y="1421096"/>
              <a:ext cx="462472" cy="682835"/>
            </a:xfrm>
            <a:custGeom>
              <a:avLst/>
              <a:gdLst/>
              <a:ahLst/>
              <a:cxnLst/>
              <a:rect l="l" t="t" r="r" b="b"/>
              <a:pathLst>
                <a:path w="20053" h="29608" extrusionOk="0">
                  <a:moveTo>
                    <a:pt x="19893" y="18342"/>
                  </a:moveTo>
                  <a:cubicBezTo>
                    <a:pt x="19891" y="18343"/>
                    <a:pt x="19889" y="18345"/>
                    <a:pt x="19887" y="18347"/>
                  </a:cubicBezTo>
                  <a:lnTo>
                    <a:pt x="19887" y="18347"/>
                  </a:lnTo>
                  <a:cubicBezTo>
                    <a:pt x="19889" y="18345"/>
                    <a:pt x="19891" y="18343"/>
                    <a:pt x="19893" y="18342"/>
                  </a:cubicBezTo>
                  <a:close/>
                  <a:moveTo>
                    <a:pt x="6795" y="1"/>
                  </a:moveTo>
                  <a:lnTo>
                    <a:pt x="6795" y="1"/>
                  </a:lnTo>
                  <a:cubicBezTo>
                    <a:pt x="6799" y="78"/>
                    <a:pt x="6818" y="161"/>
                    <a:pt x="6822" y="237"/>
                  </a:cubicBezTo>
                  <a:cubicBezTo>
                    <a:pt x="7262" y="3998"/>
                    <a:pt x="5498" y="7711"/>
                    <a:pt x="3977" y="11027"/>
                  </a:cubicBezTo>
                  <a:cubicBezTo>
                    <a:pt x="2526" y="14194"/>
                    <a:pt x="1" y="18376"/>
                    <a:pt x="1548" y="21905"/>
                  </a:cubicBezTo>
                  <a:cubicBezTo>
                    <a:pt x="1655" y="22137"/>
                    <a:pt x="1826" y="22532"/>
                    <a:pt x="1947" y="22744"/>
                  </a:cubicBezTo>
                  <a:cubicBezTo>
                    <a:pt x="2807" y="23881"/>
                    <a:pt x="6209" y="27854"/>
                    <a:pt x="10597" y="29607"/>
                  </a:cubicBezTo>
                  <a:lnTo>
                    <a:pt x="13912" y="28508"/>
                  </a:lnTo>
                  <a:cubicBezTo>
                    <a:pt x="13912" y="28508"/>
                    <a:pt x="14547" y="25680"/>
                    <a:pt x="16486" y="22296"/>
                  </a:cubicBezTo>
                  <a:cubicBezTo>
                    <a:pt x="17235" y="20986"/>
                    <a:pt x="18013" y="19986"/>
                    <a:pt x="19887" y="18347"/>
                  </a:cubicBezTo>
                  <a:lnTo>
                    <a:pt x="19887" y="18347"/>
                  </a:lnTo>
                  <a:cubicBezTo>
                    <a:pt x="19871" y="18359"/>
                    <a:pt x="19849" y="18366"/>
                    <a:pt x="19836" y="18380"/>
                  </a:cubicBezTo>
                  <a:cubicBezTo>
                    <a:pt x="20052" y="16897"/>
                    <a:pt x="20026" y="15418"/>
                    <a:pt x="19494" y="14114"/>
                  </a:cubicBezTo>
                  <a:cubicBezTo>
                    <a:pt x="18604" y="11966"/>
                    <a:pt x="16543" y="10905"/>
                    <a:pt x="14767" y="9601"/>
                  </a:cubicBezTo>
                  <a:cubicBezTo>
                    <a:pt x="12916" y="8244"/>
                    <a:pt x="11159" y="6758"/>
                    <a:pt x="9803" y="4898"/>
                  </a:cubicBezTo>
                  <a:cubicBezTo>
                    <a:pt x="9019" y="3819"/>
                    <a:pt x="7020" y="685"/>
                    <a:pt x="6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61"/>
            <p:cNvSpPr/>
            <p:nvPr/>
          </p:nvSpPr>
          <p:spPr>
            <a:xfrm>
              <a:off x="1118621" y="1906792"/>
              <a:ext cx="845195" cy="437888"/>
            </a:xfrm>
            <a:custGeom>
              <a:avLst/>
              <a:gdLst/>
              <a:ahLst/>
              <a:cxnLst/>
              <a:rect l="l" t="t" r="r" b="b"/>
              <a:pathLst>
                <a:path w="36648" h="18987" extrusionOk="0">
                  <a:moveTo>
                    <a:pt x="24394" y="1"/>
                  </a:moveTo>
                  <a:cubicBezTo>
                    <a:pt x="24477" y="286"/>
                    <a:pt x="24573" y="571"/>
                    <a:pt x="24694" y="845"/>
                  </a:cubicBezTo>
                  <a:cubicBezTo>
                    <a:pt x="24801" y="1077"/>
                    <a:pt x="24915" y="1305"/>
                    <a:pt x="25037" y="1521"/>
                  </a:cubicBezTo>
                  <a:cubicBezTo>
                    <a:pt x="24922" y="1498"/>
                    <a:pt x="24805" y="1472"/>
                    <a:pt x="24683" y="1461"/>
                  </a:cubicBezTo>
                  <a:cubicBezTo>
                    <a:pt x="24070" y="1355"/>
                    <a:pt x="23417" y="1295"/>
                    <a:pt x="22724" y="1295"/>
                  </a:cubicBezTo>
                  <a:cubicBezTo>
                    <a:pt x="20725" y="1295"/>
                    <a:pt x="18387" y="1792"/>
                    <a:pt x="15714" y="3121"/>
                  </a:cubicBezTo>
                  <a:cubicBezTo>
                    <a:pt x="9801" y="6059"/>
                    <a:pt x="4772" y="6548"/>
                    <a:pt x="2081" y="6548"/>
                  </a:cubicBezTo>
                  <a:cubicBezTo>
                    <a:pt x="870" y="6548"/>
                    <a:pt x="132" y="6449"/>
                    <a:pt x="0" y="6429"/>
                  </a:cubicBezTo>
                  <a:lnTo>
                    <a:pt x="0" y="6429"/>
                  </a:lnTo>
                  <a:cubicBezTo>
                    <a:pt x="2023" y="7148"/>
                    <a:pt x="3992" y="8209"/>
                    <a:pt x="5749" y="9429"/>
                  </a:cubicBezTo>
                  <a:cubicBezTo>
                    <a:pt x="9235" y="11844"/>
                    <a:pt x="11334" y="16235"/>
                    <a:pt x="15330" y="18014"/>
                  </a:cubicBezTo>
                  <a:cubicBezTo>
                    <a:pt x="16835" y="18686"/>
                    <a:pt x="18429" y="18986"/>
                    <a:pt x="20031" y="18986"/>
                  </a:cubicBezTo>
                  <a:cubicBezTo>
                    <a:pt x="20730" y="18986"/>
                    <a:pt x="21432" y="18929"/>
                    <a:pt x="22128" y="18821"/>
                  </a:cubicBezTo>
                  <a:cubicBezTo>
                    <a:pt x="24215" y="16649"/>
                    <a:pt x="28374" y="14053"/>
                    <a:pt x="36648" y="12121"/>
                  </a:cubicBezTo>
                  <a:lnTo>
                    <a:pt x="34291" y="7194"/>
                  </a:lnTo>
                  <a:cubicBezTo>
                    <a:pt x="34291" y="7194"/>
                    <a:pt x="30998" y="2035"/>
                    <a:pt x="24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61"/>
            <p:cNvSpPr/>
            <p:nvPr/>
          </p:nvSpPr>
          <p:spPr>
            <a:xfrm>
              <a:off x="1657523" y="2167583"/>
              <a:ext cx="310813" cy="316118"/>
            </a:xfrm>
            <a:custGeom>
              <a:avLst/>
              <a:gdLst/>
              <a:ahLst/>
              <a:cxnLst/>
              <a:rect l="l" t="t" r="r" b="b"/>
              <a:pathLst>
                <a:path w="13477" h="13707" extrusionOk="0">
                  <a:moveTo>
                    <a:pt x="12734" y="1"/>
                  </a:moveTo>
                  <a:cubicBezTo>
                    <a:pt x="11944" y="1"/>
                    <a:pt x="10741" y="1486"/>
                    <a:pt x="10741" y="1486"/>
                  </a:cubicBezTo>
                  <a:cubicBezTo>
                    <a:pt x="10741" y="1486"/>
                    <a:pt x="1" y="8824"/>
                    <a:pt x="4814" y="12751"/>
                  </a:cubicBezTo>
                  <a:cubicBezTo>
                    <a:pt x="5630" y="13417"/>
                    <a:pt x="6394" y="13707"/>
                    <a:pt x="7103" y="13707"/>
                  </a:cubicBezTo>
                  <a:cubicBezTo>
                    <a:pt x="10966" y="13707"/>
                    <a:pt x="13212" y="5110"/>
                    <a:pt x="13398" y="1821"/>
                  </a:cubicBezTo>
                  <a:cubicBezTo>
                    <a:pt x="13476" y="445"/>
                    <a:pt x="13167" y="1"/>
                    <a:pt x="1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61"/>
            <p:cNvSpPr/>
            <p:nvPr/>
          </p:nvSpPr>
          <p:spPr>
            <a:xfrm>
              <a:off x="1922718" y="2155498"/>
              <a:ext cx="378248" cy="222876"/>
            </a:xfrm>
            <a:custGeom>
              <a:avLst/>
              <a:gdLst/>
              <a:ahLst/>
              <a:cxnLst/>
              <a:rect l="l" t="t" r="r" b="b"/>
              <a:pathLst>
                <a:path w="16401" h="9664" extrusionOk="0">
                  <a:moveTo>
                    <a:pt x="2653" y="0"/>
                  </a:moveTo>
                  <a:cubicBezTo>
                    <a:pt x="0" y="0"/>
                    <a:pt x="1576" y="1953"/>
                    <a:pt x="1576" y="1953"/>
                  </a:cubicBezTo>
                  <a:cubicBezTo>
                    <a:pt x="1576" y="1953"/>
                    <a:pt x="7355" y="9663"/>
                    <a:pt x="10956" y="9663"/>
                  </a:cubicBezTo>
                  <a:cubicBezTo>
                    <a:pt x="11534" y="9663"/>
                    <a:pt x="12055" y="9465"/>
                    <a:pt x="12488" y="9006"/>
                  </a:cubicBezTo>
                  <a:cubicBezTo>
                    <a:pt x="16400" y="4850"/>
                    <a:pt x="7507" y="539"/>
                    <a:pt x="3587" y="63"/>
                  </a:cubicBezTo>
                  <a:cubicBezTo>
                    <a:pt x="3229" y="20"/>
                    <a:pt x="2920" y="0"/>
                    <a:pt x="2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61"/>
            <p:cNvSpPr/>
            <p:nvPr/>
          </p:nvSpPr>
          <p:spPr>
            <a:xfrm>
              <a:off x="1894190" y="1906700"/>
              <a:ext cx="492684" cy="255279"/>
            </a:xfrm>
            <a:custGeom>
              <a:avLst/>
              <a:gdLst/>
              <a:ahLst/>
              <a:cxnLst/>
              <a:rect l="l" t="t" r="r" b="b"/>
              <a:pathLst>
                <a:path w="21363" h="11069" extrusionOk="0">
                  <a:moveTo>
                    <a:pt x="14364" y="0"/>
                  </a:moveTo>
                  <a:cubicBezTo>
                    <a:pt x="9198" y="0"/>
                    <a:pt x="3148" y="9772"/>
                    <a:pt x="3148" y="9772"/>
                  </a:cubicBezTo>
                  <a:cubicBezTo>
                    <a:pt x="3148" y="9772"/>
                    <a:pt x="0" y="11069"/>
                    <a:pt x="1543" y="11069"/>
                  </a:cubicBezTo>
                  <a:cubicBezTo>
                    <a:pt x="1989" y="11069"/>
                    <a:pt x="2827" y="10960"/>
                    <a:pt x="4247" y="10681"/>
                  </a:cubicBezTo>
                  <a:cubicBezTo>
                    <a:pt x="10577" y="9433"/>
                    <a:pt x="21363" y="2833"/>
                    <a:pt x="15946" y="342"/>
                  </a:cubicBezTo>
                  <a:cubicBezTo>
                    <a:pt x="15433" y="107"/>
                    <a:pt x="14903" y="0"/>
                    <a:pt x="14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61"/>
            <p:cNvSpPr/>
            <p:nvPr/>
          </p:nvSpPr>
          <p:spPr>
            <a:xfrm>
              <a:off x="1724519" y="1747892"/>
              <a:ext cx="283553" cy="372598"/>
            </a:xfrm>
            <a:custGeom>
              <a:avLst/>
              <a:gdLst/>
              <a:ahLst/>
              <a:cxnLst/>
              <a:rect l="l" t="t" r="r" b="b"/>
              <a:pathLst>
                <a:path w="12295" h="16156" extrusionOk="0">
                  <a:moveTo>
                    <a:pt x="7110" y="1"/>
                  </a:moveTo>
                  <a:cubicBezTo>
                    <a:pt x="6812" y="1"/>
                    <a:pt x="6497" y="50"/>
                    <a:pt x="6163" y="153"/>
                  </a:cubicBezTo>
                  <a:cubicBezTo>
                    <a:pt x="0" y="2058"/>
                    <a:pt x="6152" y="14217"/>
                    <a:pt x="7813" y="15669"/>
                  </a:cubicBezTo>
                  <a:cubicBezTo>
                    <a:pt x="8216" y="16022"/>
                    <a:pt x="8671" y="16155"/>
                    <a:pt x="9129" y="16155"/>
                  </a:cubicBezTo>
                  <a:cubicBezTo>
                    <a:pt x="10562" y="16155"/>
                    <a:pt x="12029" y="14848"/>
                    <a:pt x="12029" y="14848"/>
                  </a:cubicBezTo>
                  <a:cubicBezTo>
                    <a:pt x="12029" y="14848"/>
                    <a:pt x="12294" y="1"/>
                    <a:pt x="7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61"/>
            <p:cNvSpPr/>
            <p:nvPr/>
          </p:nvSpPr>
          <p:spPr>
            <a:xfrm>
              <a:off x="1533354" y="2070674"/>
              <a:ext cx="508413" cy="142642"/>
            </a:xfrm>
            <a:custGeom>
              <a:avLst/>
              <a:gdLst/>
              <a:ahLst/>
              <a:cxnLst/>
              <a:rect l="l" t="t" r="r" b="b"/>
              <a:pathLst>
                <a:path w="22045" h="6185" extrusionOk="0">
                  <a:moveTo>
                    <a:pt x="5934" y="1"/>
                  </a:moveTo>
                  <a:cubicBezTo>
                    <a:pt x="4004" y="1"/>
                    <a:pt x="2289" y="528"/>
                    <a:pt x="1480" y="2106"/>
                  </a:cubicBezTo>
                  <a:cubicBezTo>
                    <a:pt x="0" y="4997"/>
                    <a:pt x="4041" y="6184"/>
                    <a:pt x="8617" y="6184"/>
                  </a:cubicBezTo>
                  <a:cubicBezTo>
                    <a:pt x="11565" y="6184"/>
                    <a:pt x="14735" y="5691"/>
                    <a:pt x="16794" y="4844"/>
                  </a:cubicBezTo>
                  <a:cubicBezTo>
                    <a:pt x="22044" y="2677"/>
                    <a:pt x="14581" y="2137"/>
                    <a:pt x="14581" y="2137"/>
                  </a:cubicBezTo>
                  <a:cubicBezTo>
                    <a:pt x="14581" y="2137"/>
                    <a:pt x="9821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61"/>
            <p:cNvSpPr/>
            <p:nvPr/>
          </p:nvSpPr>
          <p:spPr>
            <a:xfrm>
              <a:off x="1840685" y="2068599"/>
              <a:ext cx="24677" cy="21956"/>
            </a:xfrm>
            <a:custGeom>
              <a:avLst/>
              <a:gdLst/>
              <a:ahLst/>
              <a:cxnLst/>
              <a:rect l="l" t="t" r="r" b="b"/>
              <a:pathLst>
                <a:path w="1070" h="952" extrusionOk="0">
                  <a:moveTo>
                    <a:pt x="536" y="1"/>
                  </a:moveTo>
                  <a:cubicBezTo>
                    <a:pt x="486" y="1"/>
                    <a:pt x="435" y="9"/>
                    <a:pt x="385" y="25"/>
                  </a:cubicBezTo>
                  <a:cubicBezTo>
                    <a:pt x="134" y="109"/>
                    <a:pt x="1" y="376"/>
                    <a:pt x="80" y="627"/>
                  </a:cubicBezTo>
                  <a:cubicBezTo>
                    <a:pt x="147" y="824"/>
                    <a:pt x="334" y="951"/>
                    <a:pt x="535" y="951"/>
                  </a:cubicBezTo>
                  <a:cubicBezTo>
                    <a:pt x="585" y="951"/>
                    <a:pt x="635" y="943"/>
                    <a:pt x="685" y="927"/>
                  </a:cubicBezTo>
                  <a:cubicBezTo>
                    <a:pt x="932" y="843"/>
                    <a:pt x="1069" y="577"/>
                    <a:pt x="985" y="326"/>
                  </a:cubicBezTo>
                  <a:cubicBezTo>
                    <a:pt x="918" y="125"/>
                    <a:pt x="733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61"/>
            <p:cNvSpPr/>
            <p:nvPr/>
          </p:nvSpPr>
          <p:spPr>
            <a:xfrm>
              <a:off x="1861557" y="2040324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0" y="0"/>
                  </a:moveTo>
                  <a:cubicBezTo>
                    <a:pt x="482" y="0"/>
                    <a:pt x="432" y="8"/>
                    <a:pt x="384" y="23"/>
                  </a:cubicBezTo>
                  <a:cubicBezTo>
                    <a:pt x="133" y="107"/>
                    <a:pt x="1" y="377"/>
                    <a:pt x="84" y="628"/>
                  </a:cubicBezTo>
                  <a:cubicBezTo>
                    <a:pt x="148" y="826"/>
                    <a:pt x="334" y="953"/>
                    <a:pt x="534" y="953"/>
                  </a:cubicBezTo>
                  <a:cubicBezTo>
                    <a:pt x="584" y="953"/>
                    <a:pt x="635" y="945"/>
                    <a:pt x="685" y="928"/>
                  </a:cubicBezTo>
                  <a:cubicBezTo>
                    <a:pt x="932" y="844"/>
                    <a:pt x="1069" y="575"/>
                    <a:pt x="985" y="328"/>
                  </a:cubicBezTo>
                  <a:cubicBezTo>
                    <a:pt x="918" y="126"/>
                    <a:pt x="73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61"/>
            <p:cNvSpPr/>
            <p:nvPr/>
          </p:nvSpPr>
          <p:spPr>
            <a:xfrm>
              <a:off x="1930906" y="2015486"/>
              <a:ext cx="24654" cy="21932"/>
            </a:xfrm>
            <a:custGeom>
              <a:avLst/>
              <a:gdLst/>
              <a:ahLst/>
              <a:cxnLst/>
              <a:rect l="l" t="t" r="r" b="b"/>
              <a:pathLst>
                <a:path w="1069" h="951" extrusionOk="0">
                  <a:moveTo>
                    <a:pt x="535" y="0"/>
                  </a:moveTo>
                  <a:cubicBezTo>
                    <a:pt x="485" y="0"/>
                    <a:pt x="435" y="8"/>
                    <a:pt x="385" y="24"/>
                  </a:cubicBezTo>
                  <a:cubicBezTo>
                    <a:pt x="134" y="108"/>
                    <a:pt x="0" y="378"/>
                    <a:pt x="84" y="626"/>
                  </a:cubicBezTo>
                  <a:cubicBezTo>
                    <a:pt x="149" y="826"/>
                    <a:pt x="333" y="951"/>
                    <a:pt x="532" y="951"/>
                  </a:cubicBezTo>
                  <a:cubicBezTo>
                    <a:pt x="583" y="951"/>
                    <a:pt x="634" y="943"/>
                    <a:pt x="685" y="926"/>
                  </a:cubicBezTo>
                  <a:cubicBezTo>
                    <a:pt x="932" y="846"/>
                    <a:pt x="1069" y="576"/>
                    <a:pt x="986" y="325"/>
                  </a:cubicBezTo>
                  <a:cubicBezTo>
                    <a:pt x="919" y="127"/>
                    <a:pt x="73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61"/>
            <p:cNvSpPr/>
            <p:nvPr/>
          </p:nvSpPr>
          <p:spPr>
            <a:xfrm>
              <a:off x="2003160" y="2037741"/>
              <a:ext cx="24677" cy="21956"/>
            </a:xfrm>
            <a:custGeom>
              <a:avLst/>
              <a:gdLst/>
              <a:ahLst/>
              <a:cxnLst/>
              <a:rect l="l" t="t" r="r" b="b"/>
              <a:pathLst>
                <a:path w="1070" h="952" extrusionOk="0">
                  <a:moveTo>
                    <a:pt x="536" y="1"/>
                  </a:moveTo>
                  <a:cubicBezTo>
                    <a:pt x="486" y="1"/>
                    <a:pt x="435" y="9"/>
                    <a:pt x="385" y="26"/>
                  </a:cubicBezTo>
                  <a:cubicBezTo>
                    <a:pt x="134" y="105"/>
                    <a:pt x="1" y="375"/>
                    <a:pt x="80" y="626"/>
                  </a:cubicBezTo>
                  <a:cubicBezTo>
                    <a:pt x="147" y="824"/>
                    <a:pt x="334" y="951"/>
                    <a:pt x="534" y="951"/>
                  </a:cubicBezTo>
                  <a:cubicBezTo>
                    <a:pt x="584" y="951"/>
                    <a:pt x="635" y="943"/>
                    <a:pt x="685" y="926"/>
                  </a:cubicBezTo>
                  <a:cubicBezTo>
                    <a:pt x="933" y="842"/>
                    <a:pt x="1069" y="573"/>
                    <a:pt x="985" y="326"/>
                  </a:cubicBezTo>
                  <a:cubicBezTo>
                    <a:pt x="919" y="126"/>
                    <a:pt x="733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61"/>
            <p:cNvSpPr/>
            <p:nvPr/>
          </p:nvSpPr>
          <p:spPr>
            <a:xfrm>
              <a:off x="2049908" y="2138663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5" y="0"/>
                  </a:moveTo>
                  <a:cubicBezTo>
                    <a:pt x="485" y="0"/>
                    <a:pt x="434" y="8"/>
                    <a:pt x="384" y="25"/>
                  </a:cubicBezTo>
                  <a:cubicBezTo>
                    <a:pt x="133" y="109"/>
                    <a:pt x="1" y="375"/>
                    <a:pt x="84" y="626"/>
                  </a:cubicBezTo>
                  <a:cubicBezTo>
                    <a:pt x="150" y="826"/>
                    <a:pt x="333" y="952"/>
                    <a:pt x="532" y="952"/>
                  </a:cubicBezTo>
                  <a:cubicBezTo>
                    <a:pt x="582" y="952"/>
                    <a:pt x="634" y="944"/>
                    <a:pt x="685" y="927"/>
                  </a:cubicBezTo>
                  <a:cubicBezTo>
                    <a:pt x="936" y="843"/>
                    <a:pt x="1068" y="577"/>
                    <a:pt x="985" y="326"/>
                  </a:cubicBezTo>
                  <a:cubicBezTo>
                    <a:pt x="918" y="126"/>
                    <a:pt x="73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61"/>
            <p:cNvSpPr/>
            <p:nvPr/>
          </p:nvSpPr>
          <p:spPr>
            <a:xfrm>
              <a:off x="2045872" y="2100356"/>
              <a:ext cx="24654" cy="21932"/>
            </a:xfrm>
            <a:custGeom>
              <a:avLst/>
              <a:gdLst/>
              <a:ahLst/>
              <a:cxnLst/>
              <a:rect l="l" t="t" r="r" b="b"/>
              <a:pathLst>
                <a:path w="1069" h="951" extrusionOk="0">
                  <a:moveTo>
                    <a:pt x="538" y="0"/>
                  </a:moveTo>
                  <a:cubicBezTo>
                    <a:pt x="487" y="0"/>
                    <a:pt x="435" y="8"/>
                    <a:pt x="384" y="25"/>
                  </a:cubicBezTo>
                  <a:cubicBezTo>
                    <a:pt x="137" y="105"/>
                    <a:pt x="0" y="375"/>
                    <a:pt x="84" y="626"/>
                  </a:cubicBezTo>
                  <a:cubicBezTo>
                    <a:pt x="151" y="824"/>
                    <a:pt x="337" y="951"/>
                    <a:pt x="535" y="951"/>
                  </a:cubicBezTo>
                  <a:cubicBezTo>
                    <a:pt x="585" y="951"/>
                    <a:pt x="635" y="943"/>
                    <a:pt x="685" y="926"/>
                  </a:cubicBezTo>
                  <a:cubicBezTo>
                    <a:pt x="936" y="842"/>
                    <a:pt x="1069" y="573"/>
                    <a:pt x="989" y="326"/>
                  </a:cubicBezTo>
                  <a:cubicBezTo>
                    <a:pt x="922" y="126"/>
                    <a:pt x="73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61"/>
            <p:cNvSpPr/>
            <p:nvPr/>
          </p:nvSpPr>
          <p:spPr>
            <a:xfrm>
              <a:off x="2040868" y="2169797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6" y="1"/>
                  </a:moveTo>
                  <a:cubicBezTo>
                    <a:pt x="485" y="1"/>
                    <a:pt x="434" y="9"/>
                    <a:pt x="384" y="26"/>
                  </a:cubicBezTo>
                  <a:cubicBezTo>
                    <a:pt x="137" y="109"/>
                    <a:pt x="0" y="379"/>
                    <a:pt x="84" y="626"/>
                  </a:cubicBezTo>
                  <a:cubicBezTo>
                    <a:pt x="151" y="826"/>
                    <a:pt x="336" y="951"/>
                    <a:pt x="534" y="951"/>
                  </a:cubicBezTo>
                  <a:cubicBezTo>
                    <a:pt x="584" y="951"/>
                    <a:pt x="635" y="943"/>
                    <a:pt x="684" y="926"/>
                  </a:cubicBezTo>
                  <a:cubicBezTo>
                    <a:pt x="935" y="847"/>
                    <a:pt x="1069" y="577"/>
                    <a:pt x="989" y="326"/>
                  </a:cubicBezTo>
                  <a:cubicBezTo>
                    <a:pt x="922" y="128"/>
                    <a:pt x="736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61"/>
            <p:cNvSpPr/>
            <p:nvPr/>
          </p:nvSpPr>
          <p:spPr>
            <a:xfrm>
              <a:off x="2018243" y="2200424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3" y="1"/>
                  </a:moveTo>
                  <a:cubicBezTo>
                    <a:pt x="484" y="1"/>
                    <a:pt x="434" y="8"/>
                    <a:pt x="384" y="24"/>
                  </a:cubicBezTo>
                  <a:cubicBezTo>
                    <a:pt x="137" y="107"/>
                    <a:pt x="0" y="377"/>
                    <a:pt x="84" y="628"/>
                  </a:cubicBezTo>
                  <a:cubicBezTo>
                    <a:pt x="151" y="826"/>
                    <a:pt x="338" y="953"/>
                    <a:pt x="536" y="953"/>
                  </a:cubicBezTo>
                  <a:cubicBezTo>
                    <a:pt x="585" y="953"/>
                    <a:pt x="635" y="945"/>
                    <a:pt x="685" y="929"/>
                  </a:cubicBezTo>
                  <a:cubicBezTo>
                    <a:pt x="936" y="845"/>
                    <a:pt x="1069" y="575"/>
                    <a:pt x="989" y="328"/>
                  </a:cubicBezTo>
                  <a:cubicBezTo>
                    <a:pt x="922" y="127"/>
                    <a:pt x="734" y="1"/>
                    <a:pt x="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61"/>
            <p:cNvSpPr/>
            <p:nvPr/>
          </p:nvSpPr>
          <p:spPr>
            <a:xfrm>
              <a:off x="1981412" y="2231443"/>
              <a:ext cx="24654" cy="21932"/>
            </a:xfrm>
            <a:custGeom>
              <a:avLst/>
              <a:gdLst/>
              <a:ahLst/>
              <a:cxnLst/>
              <a:rect l="l" t="t" r="r" b="b"/>
              <a:pathLst>
                <a:path w="1069" h="951" extrusionOk="0">
                  <a:moveTo>
                    <a:pt x="536" y="0"/>
                  </a:moveTo>
                  <a:cubicBezTo>
                    <a:pt x="486" y="0"/>
                    <a:pt x="435" y="8"/>
                    <a:pt x="385" y="25"/>
                  </a:cubicBezTo>
                  <a:cubicBezTo>
                    <a:pt x="137" y="108"/>
                    <a:pt x="0" y="378"/>
                    <a:pt x="84" y="626"/>
                  </a:cubicBezTo>
                  <a:cubicBezTo>
                    <a:pt x="151" y="826"/>
                    <a:pt x="337" y="951"/>
                    <a:pt x="534" y="951"/>
                  </a:cubicBezTo>
                  <a:cubicBezTo>
                    <a:pt x="584" y="951"/>
                    <a:pt x="635" y="943"/>
                    <a:pt x="685" y="926"/>
                  </a:cubicBezTo>
                  <a:cubicBezTo>
                    <a:pt x="936" y="846"/>
                    <a:pt x="1069" y="576"/>
                    <a:pt x="990" y="325"/>
                  </a:cubicBezTo>
                  <a:cubicBezTo>
                    <a:pt x="922" y="128"/>
                    <a:pt x="736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61"/>
            <p:cNvSpPr/>
            <p:nvPr/>
          </p:nvSpPr>
          <p:spPr>
            <a:xfrm>
              <a:off x="1895228" y="2021390"/>
              <a:ext cx="24654" cy="21979"/>
            </a:xfrm>
            <a:custGeom>
              <a:avLst/>
              <a:gdLst/>
              <a:ahLst/>
              <a:cxnLst/>
              <a:rect l="l" t="t" r="r" b="b"/>
              <a:pathLst>
                <a:path w="1069" h="953" extrusionOk="0">
                  <a:moveTo>
                    <a:pt x="532" y="0"/>
                  </a:moveTo>
                  <a:cubicBezTo>
                    <a:pt x="483" y="0"/>
                    <a:pt x="433" y="8"/>
                    <a:pt x="384" y="23"/>
                  </a:cubicBezTo>
                  <a:cubicBezTo>
                    <a:pt x="138" y="107"/>
                    <a:pt x="1" y="377"/>
                    <a:pt x="84" y="628"/>
                  </a:cubicBezTo>
                  <a:cubicBezTo>
                    <a:pt x="151" y="826"/>
                    <a:pt x="337" y="953"/>
                    <a:pt x="536" y="953"/>
                  </a:cubicBezTo>
                  <a:cubicBezTo>
                    <a:pt x="585" y="953"/>
                    <a:pt x="636" y="945"/>
                    <a:pt x="685" y="928"/>
                  </a:cubicBezTo>
                  <a:cubicBezTo>
                    <a:pt x="936" y="844"/>
                    <a:pt x="1068" y="575"/>
                    <a:pt x="989" y="328"/>
                  </a:cubicBezTo>
                  <a:cubicBezTo>
                    <a:pt x="922" y="126"/>
                    <a:pt x="733" y="0"/>
                    <a:pt x="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61"/>
            <p:cNvSpPr/>
            <p:nvPr/>
          </p:nvSpPr>
          <p:spPr>
            <a:xfrm>
              <a:off x="1969743" y="2019752"/>
              <a:ext cx="24677" cy="21956"/>
            </a:xfrm>
            <a:custGeom>
              <a:avLst/>
              <a:gdLst/>
              <a:ahLst/>
              <a:cxnLst/>
              <a:rect l="l" t="t" r="r" b="b"/>
              <a:pathLst>
                <a:path w="1070" h="952" extrusionOk="0">
                  <a:moveTo>
                    <a:pt x="537" y="1"/>
                  </a:moveTo>
                  <a:cubicBezTo>
                    <a:pt x="487" y="1"/>
                    <a:pt x="436" y="9"/>
                    <a:pt x="385" y="26"/>
                  </a:cubicBezTo>
                  <a:cubicBezTo>
                    <a:pt x="138" y="106"/>
                    <a:pt x="1" y="376"/>
                    <a:pt x="85" y="627"/>
                  </a:cubicBezTo>
                  <a:cubicBezTo>
                    <a:pt x="152" y="825"/>
                    <a:pt x="338" y="952"/>
                    <a:pt x="536" y="952"/>
                  </a:cubicBezTo>
                  <a:cubicBezTo>
                    <a:pt x="585" y="952"/>
                    <a:pt x="636" y="944"/>
                    <a:pt x="685" y="927"/>
                  </a:cubicBezTo>
                  <a:cubicBezTo>
                    <a:pt x="936" y="843"/>
                    <a:pt x="1069" y="578"/>
                    <a:pt x="990" y="327"/>
                  </a:cubicBezTo>
                  <a:cubicBezTo>
                    <a:pt x="923" y="126"/>
                    <a:pt x="737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61"/>
            <p:cNvSpPr/>
            <p:nvPr/>
          </p:nvSpPr>
          <p:spPr>
            <a:xfrm>
              <a:off x="2029036" y="2064471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5" y="1"/>
                  </a:moveTo>
                  <a:cubicBezTo>
                    <a:pt x="485" y="1"/>
                    <a:pt x="434" y="9"/>
                    <a:pt x="384" y="26"/>
                  </a:cubicBezTo>
                  <a:cubicBezTo>
                    <a:pt x="134" y="106"/>
                    <a:pt x="0" y="376"/>
                    <a:pt x="80" y="627"/>
                  </a:cubicBezTo>
                  <a:cubicBezTo>
                    <a:pt x="147" y="825"/>
                    <a:pt x="333" y="952"/>
                    <a:pt x="533" y="952"/>
                  </a:cubicBezTo>
                  <a:cubicBezTo>
                    <a:pt x="584" y="952"/>
                    <a:pt x="634" y="944"/>
                    <a:pt x="685" y="927"/>
                  </a:cubicBezTo>
                  <a:cubicBezTo>
                    <a:pt x="932" y="843"/>
                    <a:pt x="1069" y="573"/>
                    <a:pt x="985" y="327"/>
                  </a:cubicBezTo>
                  <a:cubicBezTo>
                    <a:pt x="918" y="126"/>
                    <a:pt x="733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61"/>
            <p:cNvSpPr/>
            <p:nvPr/>
          </p:nvSpPr>
          <p:spPr>
            <a:xfrm>
              <a:off x="1823942" y="2106306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4" y="1"/>
                  </a:moveTo>
                  <a:cubicBezTo>
                    <a:pt x="484" y="1"/>
                    <a:pt x="434" y="9"/>
                    <a:pt x="385" y="26"/>
                  </a:cubicBezTo>
                  <a:cubicBezTo>
                    <a:pt x="134" y="110"/>
                    <a:pt x="0" y="379"/>
                    <a:pt x="84" y="626"/>
                  </a:cubicBezTo>
                  <a:cubicBezTo>
                    <a:pt x="148" y="828"/>
                    <a:pt x="336" y="954"/>
                    <a:pt x="537" y="954"/>
                  </a:cubicBezTo>
                  <a:cubicBezTo>
                    <a:pt x="586" y="954"/>
                    <a:pt x="636" y="946"/>
                    <a:pt x="685" y="931"/>
                  </a:cubicBezTo>
                  <a:cubicBezTo>
                    <a:pt x="932" y="847"/>
                    <a:pt x="1069" y="577"/>
                    <a:pt x="985" y="326"/>
                  </a:cubicBezTo>
                  <a:cubicBezTo>
                    <a:pt x="919" y="128"/>
                    <a:pt x="732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61"/>
            <p:cNvSpPr/>
            <p:nvPr/>
          </p:nvSpPr>
          <p:spPr>
            <a:xfrm>
              <a:off x="1825348" y="2145512"/>
              <a:ext cx="24746" cy="2195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537" y="0"/>
                  </a:moveTo>
                  <a:cubicBezTo>
                    <a:pt x="487" y="0"/>
                    <a:pt x="437" y="8"/>
                    <a:pt x="388" y="25"/>
                  </a:cubicBezTo>
                  <a:cubicBezTo>
                    <a:pt x="137" y="109"/>
                    <a:pt x="1" y="379"/>
                    <a:pt x="84" y="626"/>
                  </a:cubicBezTo>
                  <a:cubicBezTo>
                    <a:pt x="151" y="826"/>
                    <a:pt x="336" y="951"/>
                    <a:pt x="533" y="951"/>
                  </a:cubicBezTo>
                  <a:cubicBezTo>
                    <a:pt x="584" y="951"/>
                    <a:pt x="635" y="943"/>
                    <a:pt x="685" y="926"/>
                  </a:cubicBezTo>
                  <a:cubicBezTo>
                    <a:pt x="936" y="846"/>
                    <a:pt x="1073" y="577"/>
                    <a:pt x="989" y="326"/>
                  </a:cubicBezTo>
                  <a:cubicBezTo>
                    <a:pt x="921" y="128"/>
                    <a:pt x="735" y="0"/>
                    <a:pt x="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61"/>
            <p:cNvSpPr/>
            <p:nvPr/>
          </p:nvSpPr>
          <p:spPr>
            <a:xfrm>
              <a:off x="1837272" y="2181236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0" y="0"/>
                  </a:moveTo>
                  <a:cubicBezTo>
                    <a:pt x="482" y="0"/>
                    <a:pt x="432" y="8"/>
                    <a:pt x="384" y="23"/>
                  </a:cubicBezTo>
                  <a:cubicBezTo>
                    <a:pt x="133" y="107"/>
                    <a:pt x="0" y="377"/>
                    <a:pt x="84" y="628"/>
                  </a:cubicBezTo>
                  <a:cubicBezTo>
                    <a:pt x="148" y="826"/>
                    <a:pt x="333" y="953"/>
                    <a:pt x="533" y="953"/>
                  </a:cubicBezTo>
                  <a:cubicBezTo>
                    <a:pt x="583" y="953"/>
                    <a:pt x="634" y="945"/>
                    <a:pt x="684" y="928"/>
                  </a:cubicBezTo>
                  <a:cubicBezTo>
                    <a:pt x="932" y="844"/>
                    <a:pt x="1069" y="574"/>
                    <a:pt x="985" y="328"/>
                  </a:cubicBezTo>
                  <a:cubicBezTo>
                    <a:pt x="918" y="126"/>
                    <a:pt x="73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61"/>
            <p:cNvSpPr/>
            <p:nvPr/>
          </p:nvSpPr>
          <p:spPr>
            <a:xfrm>
              <a:off x="1862617" y="2212486"/>
              <a:ext cx="24654" cy="21956"/>
            </a:xfrm>
            <a:custGeom>
              <a:avLst/>
              <a:gdLst/>
              <a:ahLst/>
              <a:cxnLst/>
              <a:rect l="l" t="t" r="r" b="b"/>
              <a:pathLst>
                <a:path w="1069" h="952" extrusionOk="0">
                  <a:moveTo>
                    <a:pt x="535" y="1"/>
                  </a:moveTo>
                  <a:cubicBezTo>
                    <a:pt x="485" y="1"/>
                    <a:pt x="434" y="9"/>
                    <a:pt x="384" y="26"/>
                  </a:cubicBezTo>
                  <a:cubicBezTo>
                    <a:pt x="133" y="109"/>
                    <a:pt x="1" y="375"/>
                    <a:pt x="80" y="626"/>
                  </a:cubicBezTo>
                  <a:cubicBezTo>
                    <a:pt x="147" y="826"/>
                    <a:pt x="332" y="952"/>
                    <a:pt x="532" y="952"/>
                  </a:cubicBezTo>
                  <a:cubicBezTo>
                    <a:pt x="582" y="952"/>
                    <a:pt x="634" y="944"/>
                    <a:pt x="685" y="927"/>
                  </a:cubicBezTo>
                  <a:cubicBezTo>
                    <a:pt x="931" y="844"/>
                    <a:pt x="1068" y="577"/>
                    <a:pt x="985" y="326"/>
                  </a:cubicBezTo>
                  <a:cubicBezTo>
                    <a:pt x="918" y="126"/>
                    <a:pt x="733" y="1"/>
                    <a:pt x="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61"/>
            <p:cNvSpPr/>
            <p:nvPr/>
          </p:nvSpPr>
          <p:spPr>
            <a:xfrm>
              <a:off x="1892506" y="2230682"/>
              <a:ext cx="24654" cy="22002"/>
            </a:xfrm>
            <a:custGeom>
              <a:avLst/>
              <a:gdLst/>
              <a:ahLst/>
              <a:cxnLst/>
              <a:rect l="l" t="t" r="r" b="b"/>
              <a:pathLst>
                <a:path w="1069" h="954" extrusionOk="0">
                  <a:moveTo>
                    <a:pt x="532" y="1"/>
                  </a:moveTo>
                  <a:cubicBezTo>
                    <a:pt x="483" y="1"/>
                    <a:pt x="433" y="8"/>
                    <a:pt x="384" y="23"/>
                  </a:cubicBezTo>
                  <a:cubicBezTo>
                    <a:pt x="133" y="107"/>
                    <a:pt x="0" y="378"/>
                    <a:pt x="84" y="628"/>
                  </a:cubicBezTo>
                  <a:cubicBezTo>
                    <a:pt x="151" y="826"/>
                    <a:pt x="335" y="953"/>
                    <a:pt x="534" y="953"/>
                  </a:cubicBezTo>
                  <a:cubicBezTo>
                    <a:pt x="584" y="953"/>
                    <a:pt x="634" y="945"/>
                    <a:pt x="685" y="929"/>
                  </a:cubicBezTo>
                  <a:cubicBezTo>
                    <a:pt x="936" y="845"/>
                    <a:pt x="1069" y="575"/>
                    <a:pt x="986" y="328"/>
                  </a:cubicBezTo>
                  <a:cubicBezTo>
                    <a:pt x="918" y="126"/>
                    <a:pt x="732" y="1"/>
                    <a:pt x="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61"/>
            <p:cNvSpPr/>
            <p:nvPr/>
          </p:nvSpPr>
          <p:spPr>
            <a:xfrm>
              <a:off x="1936879" y="2239077"/>
              <a:ext cx="24677" cy="21932"/>
            </a:xfrm>
            <a:custGeom>
              <a:avLst/>
              <a:gdLst/>
              <a:ahLst/>
              <a:cxnLst/>
              <a:rect l="l" t="t" r="r" b="b"/>
              <a:pathLst>
                <a:path w="1070" h="951" extrusionOk="0">
                  <a:moveTo>
                    <a:pt x="533" y="0"/>
                  </a:moveTo>
                  <a:cubicBezTo>
                    <a:pt x="484" y="0"/>
                    <a:pt x="434" y="8"/>
                    <a:pt x="385" y="24"/>
                  </a:cubicBezTo>
                  <a:cubicBezTo>
                    <a:pt x="134" y="108"/>
                    <a:pt x="1" y="379"/>
                    <a:pt x="80" y="626"/>
                  </a:cubicBezTo>
                  <a:cubicBezTo>
                    <a:pt x="147" y="826"/>
                    <a:pt x="333" y="951"/>
                    <a:pt x="532" y="951"/>
                  </a:cubicBezTo>
                  <a:cubicBezTo>
                    <a:pt x="583" y="951"/>
                    <a:pt x="634" y="943"/>
                    <a:pt x="685" y="926"/>
                  </a:cubicBezTo>
                  <a:cubicBezTo>
                    <a:pt x="932" y="846"/>
                    <a:pt x="1069" y="576"/>
                    <a:pt x="985" y="325"/>
                  </a:cubicBezTo>
                  <a:cubicBezTo>
                    <a:pt x="918" y="127"/>
                    <a:pt x="731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61"/>
            <p:cNvSpPr/>
            <p:nvPr/>
          </p:nvSpPr>
          <p:spPr>
            <a:xfrm>
              <a:off x="1846843" y="2048327"/>
              <a:ext cx="202120" cy="180003"/>
            </a:xfrm>
            <a:custGeom>
              <a:avLst/>
              <a:gdLst/>
              <a:ahLst/>
              <a:cxnLst/>
              <a:rect l="l" t="t" r="r" b="b"/>
              <a:pathLst>
                <a:path w="8764" h="7805" extrusionOk="0">
                  <a:moveTo>
                    <a:pt x="4380" y="1"/>
                  </a:moveTo>
                  <a:cubicBezTo>
                    <a:pt x="3972" y="1"/>
                    <a:pt x="3557" y="65"/>
                    <a:pt x="3148" y="201"/>
                  </a:cubicBezTo>
                  <a:cubicBezTo>
                    <a:pt x="1106" y="882"/>
                    <a:pt x="0" y="3091"/>
                    <a:pt x="676" y="5133"/>
                  </a:cubicBezTo>
                  <a:cubicBezTo>
                    <a:pt x="1221" y="6769"/>
                    <a:pt x="2744" y="7805"/>
                    <a:pt x="4379" y="7805"/>
                  </a:cubicBezTo>
                  <a:cubicBezTo>
                    <a:pt x="4787" y="7805"/>
                    <a:pt x="5203" y="7740"/>
                    <a:pt x="5612" y="7604"/>
                  </a:cubicBezTo>
                  <a:cubicBezTo>
                    <a:pt x="7657" y="6927"/>
                    <a:pt x="8764" y="4718"/>
                    <a:pt x="8083" y="2673"/>
                  </a:cubicBezTo>
                  <a:cubicBezTo>
                    <a:pt x="7538" y="1036"/>
                    <a:pt x="6015" y="1"/>
                    <a:pt x="4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61"/>
            <p:cNvSpPr/>
            <p:nvPr/>
          </p:nvSpPr>
          <p:spPr>
            <a:xfrm>
              <a:off x="1891192" y="2082529"/>
              <a:ext cx="113906" cy="110308"/>
            </a:xfrm>
            <a:custGeom>
              <a:avLst/>
              <a:gdLst/>
              <a:ahLst/>
              <a:cxnLst/>
              <a:rect l="l" t="t" r="r" b="b"/>
              <a:pathLst>
                <a:path w="4939" h="4783" extrusionOk="0">
                  <a:moveTo>
                    <a:pt x="2472" y="471"/>
                  </a:moveTo>
                  <a:cubicBezTo>
                    <a:pt x="2765" y="471"/>
                    <a:pt x="3057" y="539"/>
                    <a:pt x="3331" y="676"/>
                  </a:cubicBezTo>
                  <a:cubicBezTo>
                    <a:pt x="3787" y="904"/>
                    <a:pt x="4130" y="1300"/>
                    <a:pt x="4289" y="1787"/>
                  </a:cubicBezTo>
                  <a:cubicBezTo>
                    <a:pt x="4453" y="2273"/>
                    <a:pt x="4414" y="2790"/>
                    <a:pt x="4186" y="3250"/>
                  </a:cubicBezTo>
                  <a:cubicBezTo>
                    <a:pt x="3954" y="3710"/>
                    <a:pt x="3563" y="4049"/>
                    <a:pt x="3077" y="4212"/>
                  </a:cubicBezTo>
                  <a:cubicBezTo>
                    <a:pt x="2876" y="4279"/>
                    <a:pt x="2672" y="4310"/>
                    <a:pt x="2471" y="4310"/>
                  </a:cubicBezTo>
                  <a:cubicBezTo>
                    <a:pt x="1665" y="4310"/>
                    <a:pt x="915" y="3799"/>
                    <a:pt x="647" y="2996"/>
                  </a:cubicBezTo>
                  <a:cubicBezTo>
                    <a:pt x="487" y="2509"/>
                    <a:pt x="525" y="1988"/>
                    <a:pt x="753" y="1532"/>
                  </a:cubicBezTo>
                  <a:cubicBezTo>
                    <a:pt x="982" y="1072"/>
                    <a:pt x="1377" y="730"/>
                    <a:pt x="1864" y="570"/>
                  </a:cubicBezTo>
                  <a:cubicBezTo>
                    <a:pt x="2061" y="502"/>
                    <a:pt x="2266" y="471"/>
                    <a:pt x="2472" y="471"/>
                  </a:cubicBezTo>
                  <a:close/>
                  <a:moveTo>
                    <a:pt x="2469" y="0"/>
                  </a:moveTo>
                  <a:cubicBezTo>
                    <a:pt x="2216" y="0"/>
                    <a:pt x="1962" y="41"/>
                    <a:pt x="1715" y="121"/>
                  </a:cubicBezTo>
                  <a:cubicBezTo>
                    <a:pt x="1111" y="323"/>
                    <a:pt x="620" y="748"/>
                    <a:pt x="331" y="1318"/>
                  </a:cubicBezTo>
                  <a:cubicBezTo>
                    <a:pt x="46" y="1889"/>
                    <a:pt x="1" y="2539"/>
                    <a:pt x="202" y="3143"/>
                  </a:cubicBezTo>
                  <a:cubicBezTo>
                    <a:pt x="533" y="4143"/>
                    <a:pt x="1468" y="4782"/>
                    <a:pt x="2472" y="4782"/>
                  </a:cubicBezTo>
                  <a:cubicBezTo>
                    <a:pt x="2719" y="4782"/>
                    <a:pt x="2973" y="4740"/>
                    <a:pt x="3224" y="4657"/>
                  </a:cubicBezTo>
                  <a:cubicBezTo>
                    <a:pt x="3829" y="4456"/>
                    <a:pt x="4319" y="4033"/>
                    <a:pt x="4605" y="3459"/>
                  </a:cubicBezTo>
                  <a:cubicBezTo>
                    <a:pt x="4893" y="2889"/>
                    <a:pt x="4939" y="2243"/>
                    <a:pt x="4738" y="1638"/>
                  </a:cubicBezTo>
                  <a:cubicBezTo>
                    <a:pt x="4537" y="1030"/>
                    <a:pt x="4110" y="539"/>
                    <a:pt x="3540" y="255"/>
                  </a:cubicBezTo>
                  <a:cubicBezTo>
                    <a:pt x="3202" y="85"/>
                    <a:pt x="2837" y="0"/>
                    <a:pt x="24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5" name="Google Shape;5675;p61"/>
          <p:cNvGrpSpPr/>
          <p:nvPr/>
        </p:nvGrpSpPr>
        <p:grpSpPr>
          <a:xfrm>
            <a:off x="6906568" y="1369740"/>
            <a:ext cx="1260071" cy="1379718"/>
            <a:chOff x="6869497" y="1369740"/>
            <a:chExt cx="1260071" cy="1379718"/>
          </a:xfrm>
        </p:grpSpPr>
        <p:sp>
          <p:nvSpPr>
            <p:cNvPr id="5676" name="Google Shape;5676;p61"/>
            <p:cNvSpPr/>
            <p:nvPr/>
          </p:nvSpPr>
          <p:spPr>
            <a:xfrm rot="7985726">
              <a:off x="6809674" y="1429563"/>
              <a:ext cx="1379718" cy="1260071"/>
            </a:xfrm>
            <a:custGeom>
              <a:avLst/>
              <a:gdLst/>
              <a:ahLst/>
              <a:cxnLst/>
              <a:rect l="l" t="t" r="r" b="b"/>
              <a:pathLst>
                <a:path w="55190" h="50404" extrusionOk="0">
                  <a:moveTo>
                    <a:pt x="19501" y="0"/>
                  </a:moveTo>
                  <a:lnTo>
                    <a:pt x="19501" y="0"/>
                  </a:lnTo>
                  <a:cubicBezTo>
                    <a:pt x="16558" y="8832"/>
                    <a:pt x="20793" y="17386"/>
                    <a:pt x="20793" y="17386"/>
                  </a:cubicBezTo>
                  <a:cubicBezTo>
                    <a:pt x="20793" y="17386"/>
                    <a:pt x="25557" y="20120"/>
                    <a:pt x="21356" y="21736"/>
                  </a:cubicBezTo>
                  <a:cubicBezTo>
                    <a:pt x="20235" y="22170"/>
                    <a:pt x="18478" y="22519"/>
                    <a:pt x="15825" y="22721"/>
                  </a:cubicBezTo>
                  <a:cubicBezTo>
                    <a:pt x="3210" y="23668"/>
                    <a:pt x="1" y="32469"/>
                    <a:pt x="1" y="32469"/>
                  </a:cubicBezTo>
                  <a:cubicBezTo>
                    <a:pt x="3570" y="33921"/>
                    <a:pt x="7246" y="34398"/>
                    <a:pt x="10535" y="34398"/>
                  </a:cubicBezTo>
                  <a:cubicBezTo>
                    <a:pt x="16831" y="34398"/>
                    <a:pt x="21710" y="32651"/>
                    <a:pt x="21710" y="32651"/>
                  </a:cubicBezTo>
                  <a:lnTo>
                    <a:pt x="26584" y="34769"/>
                  </a:lnTo>
                  <a:cubicBezTo>
                    <a:pt x="26626" y="35404"/>
                    <a:pt x="26706" y="36024"/>
                    <a:pt x="26812" y="36617"/>
                  </a:cubicBezTo>
                  <a:cubicBezTo>
                    <a:pt x="28481" y="46012"/>
                    <a:pt x="37347" y="50403"/>
                    <a:pt x="37347" y="50403"/>
                  </a:cubicBezTo>
                  <a:cubicBezTo>
                    <a:pt x="41483" y="43046"/>
                    <a:pt x="37161" y="33021"/>
                    <a:pt x="37161" y="33021"/>
                  </a:cubicBezTo>
                  <a:cubicBezTo>
                    <a:pt x="37161" y="33021"/>
                    <a:pt x="29097" y="26778"/>
                    <a:pt x="40685" y="26314"/>
                  </a:cubicBezTo>
                  <a:cubicBezTo>
                    <a:pt x="41564" y="26279"/>
                    <a:pt x="42392" y="26195"/>
                    <a:pt x="43171" y="26074"/>
                  </a:cubicBezTo>
                  <a:lnTo>
                    <a:pt x="43176" y="26074"/>
                  </a:lnTo>
                  <a:cubicBezTo>
                    <a:pt x="52171" y="24717"/>
                    <a:pt x="54889" y="18307"/>
                    <a:pt x="55167" y="17595"/>
                  </a:cubicBezTo>
                  <a:cubicBezTo>
                    <a:pt x="55182" y="17550"/>
                    <a:pt x="55190" y="17527"/>
                    <a:pt x="55190" y="17527"/>
                  </a:cubicBezTo>
                  <a:cubicBezTo>
                    <a:pt x="51832" y="15996"/>
                    <a:pt x="48268" y="15542"/>
                    <a:pt x="45217" y="15542"/>
                  </a:cubicBezTo>
                  <a:cubicBezTo>
                    <a:pt x="40752" y="15542"/>
                    <a:pt x="37389" y="16516"/>
                    <a:pt x="37389" y="16516"/>
                  </a:cubicBezTo>
                  <a:cubicBezTo>
                    <a:pt x="37389" y="16516"/>
                    <a:pt x="34208" y="20286"/>
                    <a:pt x="31426" y="20286"/>
                  </a:cubicBezTo>
                  <a:cubicBezTo>
                    <a:pt x="30184" y="20286"/>
                    <a:pt x="29022" y="19535"/>
                    <a:pt x="28257" y="17364"/>
                  </a:cubicBezTo>
                  <a:cubicBezTo>
                    <a:pt x="28024" y="16710"/>
                    <a:pt x="27831" y="15923"/>
                    <a:pt x="27682" y="14991"/>
                  </a:cubicBezTo>
                  <a:cubicBezTo>
                    <a:pt x="25926" y="4045"/>
                    <a:pt x="19501" y="0"/>
                    <a:pt x="19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1"/>
            <p:cNvSpPr/>
            <p:nvPr/>
          </p:nvSpPr>
          <p:spPr>
            <a:xfrm rot="7985726">
              <a:off x="7013702" y="1631798"/>
              <a:ext cx="263419" cy="500014"/>
            </a:xfrm>
            <a:custGeom>
              <a:avLst/>
              <a:gdLst/>
              <a:ahLst/>
              <a:cxnLst/>
              <a:rect l="l" t="t" r="r" b="b"/>
              <a:pathLst>
                <a:path w="10537" h="20001" extrusionOk="0">
                  <a:moveTo>
                    <a:pt x="3673" y="0"/>
                  </a:moveTo>
                  <a:cubicBezTo>
                    <a:pt x="2018" y="0"/>
                    <a:pt x="798" y="3155"/>
                    <a:pt x="1" y="6214"/>
                  </a:cubicBezTo>
                  <a:cubicBezTo>
                    <a:pt x="1670" y="15609"/>
                    <a:pt x="10536" y="20000"/>
                    <a:pt x="10536" y="20000"/>
                  </a:cubicBezTo>
                  <a:cubicBezTo>
                    <a:pt x="10536" y="20000"/>
                    <a:pt x="8867" y="3952"/>
                    <a:pt x="4860" y="519"/>
                  </a:cubicBezTo>
                  <a:cubicBezTo>
                    <a:pt x="4442" y="161"/>
                    <a:pt x="4047" y="0"/>
                    <a:pt x="3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1"/>
            <p:cNvSpPr/>
            <p:nvPr/>
          </p:nvSpPr>
          <p:spPr>
            <a:xfrm rot="7985726">
              <a:off x="7013349" y="2337648"/>
              <a:ext cx="484189" cy="211995"/>
            </a:xfrm>
            <a:custGeom>
              <a:avLst/>
              <a:gdLst/>
              <a:ahLst/>
              <a:cxnLst/>
              <a:rect l="l" t="t" r="r" b="b"/>
              <a:pathLst>
                <a:path w="19368" h="8480" extrusionOk="0">
                  <a:moveTo>
                    <a:pt x="19368" y="0"/>
                  </a:moveTo>
                  <a:cubicBezTo>
                    <a:pt x="11076" y="593"/>
                    <a:pt x="1" y="4852"/>
                    <a:pt x="1" y="4852"/>
                  </a:cubicBezTo>
                  <a:lnTo>
                    <a:pt x="7372" y="8479"/>
                  </a:lnTo>
                  <a:lnTo>
                    <a:pt x="7377" y="8479"/>
                  </a:lnTo>
                  <a:cubicBezTo>
                    <a:pt x="16372" y="7122"/>
                    <a:pt x="19090" y="712"/>
                    <a:pt x="19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61"/>
            <p:cNvSpPr/>
            <p:nvPr/>
          </p:nvSpPr>
          <p:spPr>
            <a:xfrm rot="7985726">
              <a:off x="7715197" y="1964927"/>
              <a:ext cx="218920" cy="543363"/>
            </a:xfrm>
            <a:custGeom>
              <a:avLst/>
              <a:gdLst/>
              <a:ahLst/>
              <a:cxnLst/>
              <a:rect l="l" t="t" r="r" b="b"/>
              <a:pathLst>
                <a:path w="8757" h="21735" extrusionOk="0">
                  <a:moveTo>
                    <a:pt x="0" y="0"/>
                  </a:moveTo>
                  <a:cubicBezTo>
                    <a:pt x="0" y="1"/>
                    <a:pt x="5585" y="15809"/>
                    <a:pt x="5703" y="20831"/>
                  </a:cubicBezTo>
                  <a:cubicBezTo>
                    <a:pt x="5716" y="21460"/>
                    <a:pt x="5834" y="21735"/>
                    <a:pt x="6030" y="21735"/>
                  </a:cubicBezTo>
                  <a:cubicBezTo>
                    <a:pt x="6553" y="21735"/>
                    <a:pt x="7628" y="19783"/>
                    <a:pt x="8756" y="17364"/>
                  </a:cubicBezTo>
                  <a:cubicBezTo>
                    <a:pt x="8523" y="16710"/>
                    <a:pt x="8330" y="15923"/>
                    <a:pt x="8181" y="14991"/>
                  </a:cubicBezTo>
                  <a:cubicBezTo>
                    <a:pt x="6425" y="404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61"/>
            <p:cNvSpPr/>
            <p:nvPr/>
          </p:nvSpPr>
          <p:spPr>
            <a:xfrm rot="7985726">
              <a:off x="7131747" y="1738189"/>
              <a:ext cx="955803" cy="268319"/>
            </a:xfrm>
            <a:custGeom>
              <a:avLst/>
              <a:gdLst/>
              <a:ahLst/>
              <a:cxnLst/>
              <a:rect l="l" t="t" r="r" b="b"/>
              <a:pathLst>
                <a:path w="38233" h="10733" extrusionOk="0">
                  <a:moveTo>
                    <a:pt x="21356" y="0"/>
                  </a:moveTo>
                  <a:cubicBezTo>
                    <a:pt x="20235" y="434"/>
                    <a:pt x="18478" y="783"/>
                    <a:pt x="15825" y="985"/>
                  </a:cubicBezTo>
                  <a:cubicBezTo>
                    <a:pt x="3210" y="1932"/>
                    <a:pt x="1" y="10733"/>
                    <a:pt x="1" y="10733"/>
                  </a:cubicBezTo>
                  <a:cubicBezTo>
                    <a:pt x="1" y="10733"/>
                    <a:pt x="15230" y="6003"/>
                    <a:pt x="28561" y="6003"/>
                  </a:cubicBezTo>
                  <a:cubicBezTo>
                    <a:pt x="29468" y="6003"/>
                    <a:pt x="30366" y="6025"/>
                    <a:pt x="31249" y="6072"/>
                  </a:cubicBezTo>
                  <a:cubicBezTo>
                    <a:pt x="31700" y="6096"/>
                    <a:pt x="32097" y="6107"/>
                    <a:pt x="32443" y="6107"/>
                  </a:cubicBezTo>
                  <a:cubicBezTo>
                    <a:pt x="38233" y="6107"/>
                    <a:pt x="29837" y="2856"/>
                    <a:pt x="21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1"/>
            <p:cNvSpPr/>
            <p:nvPr/>
          </p:nvSpPr>
          <p:spPr>
            <a:xfrm flipH="1">
              <a:off x="6955624" y="2163499"/>
              <a:ext cx="25106" cy="12145"/>
            </a:xfrm>
            <a:custGeom>
              <a:avLst/>
              <a:gdLst/>
              <a:ahLst/>
              <a:cxnLst/>
              <a:rect l="l" t="t" r="r" b="b"/>
              <a:pathLst>
                <a:path w="769" h="372" extrusionOk="0">
                  <a:moveTo>
                    <a:pt x="156" y="0"/>
                  </a:moveTo>
                  <a:cubicBezTo>
                    <a:pt x="34" y="0"/>
                    <a:pt x="0" y="198"/>
                    <a:pt x="125" y="217"/>
                  </a:cubicBezTo>
                  <a:cubicBezTo>
                    <a:pt x="216" y="236"/>
                    <a:pt x="308" y="259"/>
                    <a:pt x="392" y="293"/>
                  </a:cubicBezTo>
                  <a:cubicBezTo>
                    <a:pt x="462" y="323"/>
                    <a:pt x="530" y="371"/>
                    <a:pt x="603" y="371"/>
                  </a:cubicBezTo>
                  <a:cubicBezTo>
                    <a:pt x="621" y="371"/>
                    <a:pt x="639" y="368"/>
                    <a:pt x="658" y="362"/>
                  </a:cubicBezTo>
                  <a:cubicBezTo>
                    <a:pt x="723" y="343"/>
                    <a:pt x="768" y="278"/>
                    <a:pt x="746" y="209"/>
                  </a:cubicBezTo>
                  <a:cubicBezTo>
                    <a:pt x="684" y="11"/>
                    <a:pt x="330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61"/>
            <p:cNvSpPr/>
            <p:nvPr/>
          </p:nvSpPr>
          <p:spPr>
            <a:xfrm flipH="1">
              <a:off x="7106815" y="1510418"/>
              <a:ext cx="481387" cy="590691"/>
            </a:xfrm>
            <a:custGeom>
              <a:avLst/>
              <a:gdLst/>
              <a:ahLst/>
              <a:cxnLst/>
              <a:rect l="l" t="t" r="r" b="b"/>
              <a:pathLst>
                <a:path w="14745" h="18093" extrusionOk="0">
                  <a:moveTo>
                    <a:pt x="6241" y="0"/>
                  </a:moveTo>
                  <a:cubicBezTo>
                    <a:pt x="4617" y="0"/>
                    <a:pt x="2764" y="1908"/>
                    <a:pt x="2164" y="3166"/>
                  </a:cubicBezTo>
                  <a:cubicBezTo>
                    <a:pt x="1042" y="5522"/>
                    <a:pt x="840" y="8264"/>
                    <a:pt x="711" y="10834"/>
                  </a:cubicBezTo>
                  <a:cubicBezTo>
                    <a:pt x="632" y="12469"/>
                    <a:pt x="612" y="14119"/>
                    <a:pt x="726" y="15754"/>
                  </a:cubicBezTo>
                  <a:cubicBezTo>
                    <a:pt x="726" y="15754"/>
                    <a:pt x="0" y="17799"/>
                    <a:pt x="1939" y="18043"/>
                  </a:cubicBezTo>
                  <a:cubicBezTo>
                    <a:pt x="2209" y="18077"/>
                    <a:pt x="2478" y="18093"/>
                    <a:pt x="2747" y="18093"/>
                  </a:cubicBezTo>
                  <a:cubicBezTo>
                    <a:pt x="5267" y="18093"/>
                    <a:pt x="7707" y="16668"/>
                    <a:pt x="9638" y="15184"/>
                  </a:cubicBezTo>
                  <a:cubicBezTo>
                    <a:pt x="11779" y="13541"/>
                    <a:pt x="13527" y="11317"/>
                    <a:pt x="14155" y="8655"/>
                  </a:cubicBezTo>
                  <a:cubicBezTo>
                    <a:pt x="14626" y="6663"/>
                    <a:pt x="14745" y="3648"/>
                    <a:pt x="12418" y="2770"/>
                  </a:cubicBezTo>
                  <a:cubicBezTo>
                    <a:pt x="12255" y="2709"/>
                    <a:pt x="11950" y="2642"/>
                    <a:pt x="11542" y="2642"/>
                  </a:cubicBezTo>
                  <a:cubicBezTo>
                    <a:pt x="10793" y="2642"/>
                    <a:pt x="9696" y="2870"/>
                    <a:pt x="8498" y="3792"/>
                  </a:cubicBezTo>
                  <a:cubicBezTo>
                    <a:pt x="8570" y="2854"/>
                    <a:pt x="8433" y="1717"/>
                    <a:pt x="7886" y="930"/>
                  </a:cubicBezTo>
                  <a:cubicBezTo>
                    <a:pt x="7421" y="266"/>
                    <a:pt x="6847" y="0"/>
                    <a:pt x="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61"/>
            <p:cNvSpPr/>
            <p:nvPr/>
          </p:nvSpPr>
          <p:spPr>
            <a:xfrm flipH="1">
              <a:off x="6888436" y="2043193"/>
              <a:ext cx="617005" cy="449425"/>
            </a:xfrm>
            <a:custGeom>
              <a:avLst/>
              <a:gdLst/>
              <a:ahLst/>
              <a:cxnLst/>
              <a:rect l="l" t="t" r="r" b="b"/>
              <a:pathLst>
                <a:path w="18899" h="13766" extrusionOk="0">
                  <a:moveTo>
                    <a:pt x="4424" y="0"/>
                  </a:moveTo>
                  <a:cubicBezTo>
                    <a:pt x="4372" y="0"/>
                    <a:pt x="4319" y="1"/>
                    <a:pt x="4267" y="1"/>
                  </a:cubicBezTo>
                  <a:cubicBezTo>
                    <a:pt x="2050" y="13"/>
                    <a:pt x="1" y="20"/>
                    <a:pt x="1" y="20"/>
                  </a:cubicBezTo>
                  <a:cubicBezTo>
                    <a:pt x="1" y="20"/>
                    <a:pt x="3624" y="13129"/>
                    <a:pt x="10920" y="13733"/>
                  </a:cubicBezTo>
                  <a:cubicBezTo>
                    <a:pt x="11180" y="13755"/>
                    <a:pt x="11423" y="13765"/>
                    <a:pt x="11651" y="13765"/>
                  </a:cubicBezTo>
                  <a:cubicBezTo>
                    <a:pt x="16959" y="13765"/>
                    <a:pt x="13852" y="8145"/>
                    <a:pt x="13852" y="8145"/>
                  </a:cubicBezTo>
                  <a:lnTo>
                    <a:pt x="13852" y="8145"/>
                  </a:lnTo>
                  <a:cubicBezTo>
                    <a:pt x="13852" y="8145"/>
                    <a:pt x="14347" y="8240"/>
                    <a:pt x="15005" y="8240"/>
                  </a:cubicBezTo>
                  <a:cubicBezTo>
                    <a:pt x="16216" y="8240"/>
                    <a:pt x="17979" y="7918"/>
                    <a:pt x="18236" y="6088"/>
                  </a:cubicBezTo>
                  <a:cubicBezTo>
                    <a:pt x="18899" y="1327"/>
                    <a:pt x="10569" y="0"/>
                    <a:pt x="44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61"/>
            <p:cNvSpPr/>
            <p:nvPr/>
          </p:nvSpPr>
          <p:spPr>
            <a:xfrm flipH="1">
              <a:off x="7393166" y="2107672"/>
              <a:ext cx="527094" cy="501204"/>
            </a:xfrm>
            <a:custGeom>
              <a:avLst/>
              <a:gdLst/>
              <a:ahLst/>
              <a:cxnLst/>
              <a:rect l="l" t="t" r="r" b="b"/>
              <a:pathLst>
                <a:path w="16145" h="15352" extrusionOk="0">
                  <a:moveTo>
                    <a:pt x="12593" y="0"/>
                  </a:moveTo>
                  <a:cubicBezTo>
                    <a:pt x="12287" y="0"/>
                    <a:pt x="12091" y="98"/>
                    <a:pt x="12091" y="98"/>
                  </a:cubicBezTo>
                  <a:cubicBezTo>
                    <a:pt x="10418" y="680"/>
                    <a:pt x="8783" y="1410"/>
                    <a:pt x="7209" y="2216"/>
                  </a:cubicBezTo>
                  <a:cubicBezTo>
                    <a:pt x="7149" y="2246"/>
                    <a:pt x="7084" y="2281"/>
                    <a:pt x="7019" y="2311"/>
                  </a:cubicBezTo>
                  <a:lnTo>
                    <a:pt x="7019" y="2314"/>
                  </a:lnTo>
                  <a:cubicBezTo>
                    <a:pt x="7012" y="2319"/>
                    <a:pt x="7000" y="2323"/>
                    <a:pt x="6986" y="2330"/>
                  </a:cubicBezTo>
                  <a:cubicBezTo>
                    <a:pt x="4659" y="3509"/>
                    <a:pt x="1613" y="4897"/>
                    <a:pt x="716" y="7512"/>
                  </a:cubicBezTo>
                  <a:cubicBezTo>
                    <a:pt x="1" y="9603"/>
                    <a:pt x="853" y="12497"/>
                    <a:pt x="3252" y="13013"/>
                  </a:cubicBezTo>
                  <a:cubicBezTo>
                    <a:pt x="3500" y="13067"/>
                    <a:pt x="3758" y="13092"/>
                    <a:pt x="4020" y="13092"/>
                  </a:cubicBezTo>
                  <a:cubicBezTo>
                    <a:pt x="4787" y="13092"/>
                    <a:pt x="5583" y="12876"/>
                    <a:pt x="6233" y="12516"/>
                  </a:cubicBezTo>
                  <a:cubicBezTo>
                    <a:pt x="6233" y="12516"/>
                    <a:pt x="6653" y="15351"/>
                    <a:pt x="10481" y="15351"/>
                  </a:cubicBezTo>
                  <a:cubicBezTo>
                    <a:pt x="10556" y="15351"/>
                    <a:pt x="10631" y="15350"/>
                    <a:pt x="10708" y="15348"/>
                  </a:cubicBezTo>
                  <a:cubicBezTo>
                    <a:pt x="13924" y="15257"/>
                    <a:pt x="16144" y="10321"/>
                    <a:pt x="15692" y="5554"/>
                  </a:cubicBezTo>
                  <a:cubicBezTo>
                    <a:pt x="15574" y="4345"/>
                    <a:pt x="15285" y="3147"/>
                    <a:pt x="14802" y="2041"/>
                  </a:cubicBezTo>
                  <a:cubicBezTo>
                    <a:pt x="14037" y="311"/>
                    <a:pt x="13139" y="0"/>
                    <a:pt x="12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1"/>
            <p:cNvSpPr/>
            <p:nvPr/>
          </p:nvSpPr>
          <p:spPr>
            <a:xfrm flipH="1">
              <a:off x="7426826" y="1705357"/>
              <a:ext cx="662320" cy="482138"/>
            </a:xfrm>
            <a:custGeom>
              <a:avLst/>
              <a:gdLst/>
              <a:ahLst/>
              <a:cxnLst/>
              <a:rect l="l" t="t" r="r" b="b"/>
              <a:pathLst>
                <a:path w="20287" h="14768" extrusionOk="0">
                  <a:moveTo>
                    <a:pt x="6939" y="1"/>
                  </a:moveTo>
                  <a:cubicBezTo>
                    <a:pt x="6231" y="1"/>
                    <a:pt x="5529" y="120"/>
                    <a:pt x="4847" y="407"/>
                  </a:cubicBezTo>
                  <a:cubicBezTo>
                    <a:pt x="3201" y="1103"/>
                    <a:pt x="2110" y="3346"/>
                    <a:pt x="3185" y="4958"/>
                  </a:cubicBezTo>
                  <a:cubicBezTo>
                    <a:pt x="3185" y="4958"/>
                    <a:pt x="0" y="5068"/>
                    <a:pt x="228" y="8539"/>
                  </a:cubicBezTo>
                  <a:cubicBezTo>
                    <a:pt x="413" y="11354"/>
                    <a:pt x="8241" y="14767"/>
                    <a:pt x="14406" y="14767"/>
                  </a:cubicBezTo>
                  <a:cubicBezTo>
                    <a:pt x="15835" y="14767"/>
                    <a:pt x="17175" y="14584"/>
                    <a:pt x="18310" y="14167"/>
                  </a:cubicBezTo>
                  <a:cubicBezTo>
                    <a:pt x="20287" y="10889"/>
                    <a:pt x="18820" y="10185"/>
                    <a:pt x="18820" y="10185"/>
                  </a:cubicBezTo>
                  <a:cubicBezTo>
                    <a:pt x="18798" y="10175"/>
                    <a:pt x="18779" y="10171"/>
                    <a:pt x="18760" y="10171"/>
                  </a:cubicBezTo>
                  <a:cubicBezTo>
                    <a:pt x="18625" y="10171"/>
                    <a:pt x="18563" y="10408"/>
                    <a:pt x="18492" y="10408"/>
                  </a:cubicBezTo>
                  <a:cubicBezTo>
                    <a:pt x="18474" y="10408"/>
                    <a:pt x="18456" y="10392"/>
                    <a:pt x="18436" y="10353"/>
                  </a:cubicBezTo>
                  <a:cubicBezTo>
                    <a:pt x="17892" y="9285"/>
                    <a:pt x="17036" y="6767"/>
                    <a:pt x="16356" y="5779"/>
                  </a:cubicBezTo>
                  <a:cubicBezTo>
                    <a:pt x="14896" y="3669"/>
                    <a:pt x="12972" y="1699"/>
                    <a:pt x="10520" y="780"/>
                  </a:cubicBezTo>
                  <a:cubicBezTo>
                    <a:pt x="9356" y="342"/>
                    <a:pt x="8139" y="1"/>
                    <a:pt x="6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1"/>
            <p:cNvSpPr/>
            <p:nvPr/>
          </p:nvSpPr>
          <p:spPr>
            <a:xfrm flipH="1">
              <a:off x="7835279" y="2296995"/>
              <a:ext cx="23408" cy="21515"/>
            </a:xfrm>
            <a:custGeom>
              <a:avLst/>
              <a:gdLst/>
              <a:ahLst/>
              <a:cxnLst/>
              <a:rect l="l" t="t" r="r" b="b"/>
              <a:pathLst>
                <a:path w="717" h="659" extrusionOk="0">
                  <a:moveTo>
                    <a:pt x="606" y="0"/>
                  </a:moveTo>
                  <a:cubicBezTo>
                    <a:pt x="600" y="0"/>
                    <a:pt x="593" y="1"/>
                    <a:pt x="587" y="2"/>
                  </a:cubicBezTo>
                  <a:cubicBezTo>
                    <a:pt x="476" y="25"/>
                    <a:pt x="381" y="151"/>
                    <a:pt x="305" y="230"/>
                  </a:cubicBezTo>
                  <a:cubicBezTo>
                    <a:pt x="218" y="325"/>
                    <a:pt x="130" y="421"/>
                    <a:pt x="50" y="523"/>
                  </a:cubicBezTo>
                  <a:cubicBezTo>
                    <a:pt x="1" y="581"/>
                    <a:pt x="49" y="659"/>
                    <a:pt x="107" y="659"/>
                  </a:cubicBezTo>
                  <a:cubicBezTo>
                    <a:pt x="125" y="659"/>
                    <a:pt x="143" y="651"/>
                    <a:pt x="160" y="633"/>
                  </a:cubicBezTo>
                  <a:cubicBezTo>
                    <a:pt x="244" y="546"/>
                    <a:pt x="336" y="458"/>
                    <a:pt x="427" y="379"/>
                  </a:cubicBezTo>
                  <a:cubicBezTo>
                    <a:pt x="506" y="307"/>
                    <a:pt x="643" y="234"/>
                    <a:pt x="685" y="135"/>
                  </a:cubicBezTo>
                  <a:cubicBezTo>
                    <a:pt x="717" y="69"/>
                    <a:pt x="674" y="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61"/>
            <p:cNvSpPr/>
            <p:nvPr/>
          </p:nvSpPr>
          <p:spPr>
            <a:xfrm flipH="1">
              <a:off x="7824178" y="2319423"/>
              <a:ext cx="19327" cy="18348"/>
            </a:xfrm>
            <a:custGeom>
              <a:avLst/>
              <a:gdLst/>
              <a:ahLst/>
              <a:cxnLst/>
              <a:rect l="l" t="t" r="r" b="b"/>
              <a:pathLst>
                <a:path w="592" h="562" extrusionOk="0">
                  <a:moveTo>
                    <a:pt x="490" y="0"/>
                  </a:moveTo>
                  <a:cubicBezTo>
                    <a:pt x="482" y="0"/>
                    <a:pt x="475" y="1"/>
                    <a:pt x="467" y="3"/>
                  </a:cubicBezTo>
                  <a:cubicBezTo>
                    <a:pt x="373" y="26"/>
                    <a:pt x="304" y="136"/>
                    <a:pt x="243" y="205"/>
                  </a:cubicBezTo>
                  <a:cubicBezTo>
                    <a:pt x="175" y="285"/>
                    <a:pt x="110" y="361"/>
                    <a:pt x="41" y="441"/>
                  </a:cubicBezTo>
                  <a:cubicBezTo>
                    <a:pt x="1" y="491"/>
                    <a:pt x="35" y="561"/>
                    <a:pt x="89" y="561"/>
                  </a:cubicBezTo>
                  <a:cubicBezTo>
                    <a:pt x="100" y="561"/>
                    <a:pt x="112" y="558"/>
                    <a:pt x="125" y="550"/>
                  </a:cubicBezTo>
                  <a:cubicBezTo>
                    <a:pt x="220" y="494"/>
                    <a:pt x="311" y="433"/>
                    <a:pt x="395" y="357"/>
                  </a:cubicBezTo>
                  <a:cubicBezTo>
                    <a:pt x="475" y="289"/>
                    <a:pt x="578" y="205"/>
                    <a:pt x="589" y="94"/>
                  </a:cubicBezTo>
                  <a:cubicBezTo>
                    <a:pt x="592" y="39"/>
                    <a:pt x="538" y="0"/>
                    <a:pt x="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61"/>
            <p:cNvSpPr/>
            <p:nvPr/>
          </p:nvSpPr>
          <p:spPr>
            <a:xfrm flipH="1">
              <a:off x="7767045" y="2251125"/>
              <a:ext cx="23474" cy="15312"/>
            </a:xfrm>
            <a:custGeom>
              <a:avLst/>
              <a:gdLst/>
              <a:ahLst/>
              <a:cxnLst/>
              <a:rect l="l" t="t" r="r" b="b"/>
              <a:pathLst>
                <a:path w="719" h="469" extrusionOk="0">
                  <a:moveTo>
                    <a:pt x="635" y="1"/>
                  </a:moveTo>
                  <a:cubicBezTo>
                    <a:pt x="418" y="1"/>
                    <a:pt x="206" y="202"/>
                    <a:pt x="57" y="343"/>
                  </a:cubicBezTo>
                  <a:cubicBezTo>
                    <a:pt x="1" y="396"/>
                    <a:pt x="53" y="468"/>
                    <a:pt x="115" y="468"/>
                  </a:cubicBezTo>
                  <a:cubicBezTo>
                    <a:pt x="133" y="468"/>
                    <a:pt x="151" y="462"/>
                    <a:pt x="167" y="449"/>
                  </a:cubicBezTo>
                  <a:cubicBezTo>
                    <a:pt x="251" y="380"/>
                    <a:pt x="343" y="320"/>
                    <a:pt x="438" y="266"/>
                  </a:cubicBezTo>
                  <a:cubicBezTo>
                    <a:pt x="521" y="221"/>
                    <a:pt x="612" y="187"/>
                    <a:pt x="680" y="115"/>
                  </a:cubicBezTo>
                  <a:cubicBezTo>
                    <a:pt x="719" y="73"/>
                    <a:pt x="69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61"/>
            <p:cNvSpPr/>
            <p:nvPr/>
          </p:nvSpPr>
          <p:spPr>
            <a:xfrm flipH="1">
              <a:off x="7769167" y="2274468"/>
              <a:ext cx="24029" cy="16977"/>
            </a:xfrm>
            <a:custGeom>
              <a:avLst/>
              <a:gdLst/>
              <a:ahLst/>
              <a:cxnLst/>
              <a:rect l="l" t="t" r="r" b="b"/>
              <a:pathLst>
                <a:path w="736" h="520" extrusionOk="0">
                  <a:moveTo>
                    <a:pt x="586" y="1"/>
                  </a:moveTo>
                  <a:cubicBezTo>
                    <a:pt x="380" y="1"/>
                    <a:pt x="202" y="215"/>
                    <a:pt x="67" y="346"/>
                  </a:cubicBezTo>
                  <a:cubicBezTo>
                    <a:pt x="0" y="416"/>
                    <a:pt x="60" y="520"/>
                    <a:pt x="139" y="520"/>
                  </a:cubicBezTo>
                  <a:cubicBezTo>
                    <a:pt x="155" y="520"/>
                    <a:pt x="172" y="515"/>
                    <a:pt x="188" y="506"/>
                  </a:cubicBezTo>
                  <a:cubicBezTo>
                    <a:pt x="276" y="457"/>
                    <a:pt x="371" y="415"/>
                    <a:pt x="462" y="369"/>
                  </a:cubicBezTo>
                  <a:cubicBezTo>
                    <a:pt x="550" y="327"/>
                    <a:pt x="660" y="290"/>
                    <a:pt x="706" y="194"/>
                  </a:cubicBezTo>
                  <a:cubicBezTo>
                    <a:pt x="736" y="130"/>
                    <a:pt x="717" y="16"/>
                    <a:pt x="630" y="4"/>
                  </a:cubicBezTo>
                  <a:cubicBezTo>
                    <a:pt x="615" y="2"/>
                    <a:pt x="601" y="1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61"/>
            <p:cNvSpPr/>
            <p:nvPr/>
          </p:nvSpPr>
          <p:spPr>
            <a:xfrm flipH="1">
              <a:off x="7777264" y="2317269"/>
              <a:ext cx="23539" cy="18250"/>
            </a:xfrm>
            <a:custGeom>
              <a:avLst/>
              <a:gdLst/>
              <a:ahLst/>
              <a:cxnLst/>
              <a:rect l="l" t="t" r="r" b="b"/>
              <a:pathLst>
                <a:path w="721" h="559" extrusionOk="0">
                  <a:moveTo>
                    <a:pt x="605" y="0"/>
                  </a:moveTo>
                  <a:cubicBezTo>
                    <a:pt x="602" y="0"/>
                    <a:pt x="599" y="0"/>
                    <a:pt x="597" y="1"/>
                  </a:cubicBezTo>
                  <a:cubicBezTo>
                    <a:pt x="482" y="16"/>
                    <a:pt x="410" y="96"/>
                    <a:pt x="326" y="168"/>
                  </a:cubicBezTo>
                  <a:cubicBezTo>
                    <a:pt x="239" y="244"/>
                    <a:pt x="151" y="320"/>
                    <a:pt x="65" y="397"/>
                  </a:cubicBezTo>
                  <a:cubicBezTo>
                    <a:pt x="1" y="456"/>
                    <a:pt x="61" y="558"/>
                    <a:pt x="134" y="558"/>
                  </a:cubicBezTo>
                  <a:cubicBezTo>
                    <a:pt x="148" y="558"/>
                    <a:pt x="164" y="554"/>
                    <a:pt x="179" y="544"/>
                  </a:cubicBezTo>
                  <a:cubicBezTo>
                    <a:pt x="274" y="480"/>
                    <a:pt x="372" y="416"/>
                    <a:pt x="467" y="351"/>
                  </a:cubicBezTo>
                  <a:cubicBezTo>
                    <a:pt x="558" y="290"/>
                    <a:pt x="658" y="240"/>
                    <a:pt x="699" y="134"/>
                  </a:cubicBezTo>
                  <a:cubicBezTo>
                    <a:pt x="721" y="79"/>
                    <a:pt x="666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61"/>
            <p:cNvSpPr/>
            <p:nvPr/>
          </p:nvSpPr>
          <p:spPr>
            <a:xfrm flipH="1">
              <a:off x="7754280" y="2358535"/>
              <a:ext cx="23343" cy="20666"/>
            </a:xfrm>
            <a:custGeom>
              <a:avLst/>
              <a:gdLst/>
              <a:ahLst/>
              <a:cxnLst/>
              <a:rect l="l" t="t" r="r" b="b"/>
              <a:pathLst>
                <a:path w="715" h="633" extrusionOk="0">
                  <a:moveTo>
                    <a:pt x="591" y="1"/>
                  </a:moveTo>
                  <a:cubicBezTo>
                    <a:pt x="580" y="1"/>
                    <a:pt x="568" y="3"/>
                    <a:pt x="555" y="7"/>
                  </a:cubicBezTo>
                  <a:cubicBezTo>
                    <a:pt x="445" y="45"/>
                    <a:pt x="373" y="136"/>
                    <a:pt x="294" y="216"/>
                  </a:cubicBezTo>
                  <a:cubicBezTo>
                    <a:pt x="210" y="300"/>
                    <a:pt x="130" y="387"/>
                    <a:pt x="54" y="478"/>
                  </a:cubicBezTo>
                  <a:cubicBezTo>
                    <a:pt x="1" y="534"/>
                    <a:pt x="47" y="633"/>
                    <a:pt x="113" y="633"/>
                  </a:cubicBezTo>
                  <a:cubicBezTo>
                    <a:pt x="128" y="633"/>
                    <a:pt x="144" y="627"/>
                    <a:pt x="160" y="615"/>
                  </a:cubicBezTo>
                  <a:cubicBezTo>
                    <a:pt x="252" y="547"/>
                    <a:pt x="346" y="482"/>
                    <a:pt x="434" y="410"/>
                  </a:cubicBezTo>
                  <a:cubicBezTo>
                    <a:pt x="522" y="342"/>
                    <a:pt x="636" y="273"/>
                    <a:pt x="681" y="170"/>
                  </a:cubicBezTo>
                  <a:cubicBezTo>
                    <a:pt x="714" y="100"/>
                    <a:pt x="672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61"/>
            <p:cNvSpPr/>
            <p:nvPr/>
          </p:nvSpPr>
          <p:spPr>
            <a:xfrm flipH="1">
              <a:off x="7720947" y="2396863"/>
              <a:ext cx="22723" cy="21384"/>
            </a:xfrm>
            <a:custGeom>
              <a:avLst/>
              <a:gdLst/>
              <a:ahLst/>
              <a:cxnLst/>
              <a:rect l="l" t="t" r="r" b="b"/>
              <a:pathLst>
                <a:path w="696" h="655" extrusionOk="0">
                  <a:moveTo>
                    <a:pt x="561" y="0"/>
                  </a:moveTo>
                  <a:cubicBezTo>
                    <a:pt x="552" y="0"/>
                    <a:pt x="543" y="1"/>
                    <a:pt x="535" y="3"/>
                  </a:cubicBezTo>
                  <a:cubicBezTo>
                    <a:pt x="398" y="31"/>
                    <a:pt x="317" y="152"/>
                    <a:pt x="226" y="254"/>
                  </a:cubicBezTo>
                  <a:cubicBezTo>
                    <a:pt x="143" y="350"/>
                    <a:pt x="56" y="452"/>
                    <a:pt x="14" y="574"/>
                  </a:cubicBezTo>
                  <a:cubicBezTo>
                    <a:pt x="0" y="610"/>
                    <a:pt x="35" y="654"/>
                    <a:pt x="74" y="654"/>
                  </a:cubicBezTo>
                  <a:cubicBezTo>
                    <a:pt x="81" y="654"/>
                    <a:pt x="87" y="653"/>
                    <a:pt x="94" y="650"/>
                  </a:cubicBezTo>
                  <a:cubicBezTo>
                    <a:pt x="208" y="601"/>
                    <a:pt x="306" y="513"/>
                    <a:pt x="401" y="429"/>
                  </a:cubicBezTo>
                  <a:cubicBezTo>
                    <a:pt x="454" y="388"/>
                    <a:pt x="505" y="346"/>
                    <a:pt x="557" y="304"/>
                  </a:cubicBezTo>
                  <a:cubicBezTo>
                    <a:pt x="619" y="254"/>
                    <a:pt x="645" y="213"/>
                    <a:pt x="671" y="137"/>
                  </a:cubicBezTo>
                  <a:cubicBezTo>
                    <a:pt x="695" y="63"/>
                    <a:pt x="63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61"/>
            <p:cNvSpPr/>
            <p:nvPr/>
          </p:nvSpPr>
          <p:spPr>
            <a:xfrm flipH="1">
              <a:off x="7707333" y="2360853"/>
              <a:ext cx="22429" cy="20699"/>
            </a:xfrm>
            <a:custGeom>
              <a:avLst/>
              <a:gdLst/>
              <a:ahLst/>
              <a:cxnLst/>
              <a:rect l="l" t="t" r="r" b="b"/>
              <a:pathLst>
                <a:path w="687" h="634" extrusionOk="0">
                  <a:moveTo>
                    <a:pt x="588" y="0"/>
                  </a:moveTo>
                  <a:cubicBezTo>
                    <a:pt x="466" y="8"/>
                    <a:pt x="382" y="95"/>
                    <a:pt x="298" y="179"/>
                  </a:cubicBezTo>
                  <a:cubicBezTo>
                    <a:pt x="211" y="267"/>
                    <a:pt x="135" y="362"/>
                    <a:pt x="56" y="457"/>
                  </a:cubicBezTo>
                  <a:cubicBezTo>
                    <a:pt x="0" y="521"/>
                    <a:pt x="50" y="633"/>
                    <a:pt x="123" y="633"/>
                  </a:cubicBezTo>
                  <a:cubicBezTo>
                    <a:pt x="140" y="633"/>
                    <a:pt x="158" y="627"/>
                    <a:pt x="177" y="613"/>
                  </a:cubicBezTo>
                  <a:cubicBezTo>
                    <a:pt x="279" y="536"/>
                    <a:pt x="382" y="464"/>
                    <a:pt x="477" y="381"/>
                  </a:cubicBezTo>
                  <a:cubicBezTo>
                    <a:pt x="572" y="301"/>
                    <a:pt x="663" y="221"/>
                    <a:pt x="679" y="92"/>
                  </a:cubicBezTo>
                  <a:cubicBezTo>
                    <a:pt x="686" y="46"/>
                    <a:pt x="633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61"/>
            <p:cNvSpPr/>
            <p:nvPr/>
          </p:nvSpPr>
          <p:spPr>
            <a:xfrm flipH="1">
              <a:off x="7722710" y="2223799"/>
              <a:ext cx="20992" cy="12896"/>
            </a:xfrm>
            <a:custGeom>
              <a:avLst/>
              <a:gdLst/>
              <a:ahLst/>
              <a:cxnLst/>
              <a:rect l="l" t="t" r="r" b="b"/>
              <a:pathLst>
                <a:path w="643" h="395" extrusionOk="0">
                  <a:moveTo>
                    <a:pt x="526" y="1"/>
                  </a:moveTo>
                  <a:cubicBezTo>
                    <a:pt x="445" y="1"/>
                    <a:pt x="374" y="42"/>
                    <a:pt x="304" y="85"/>
                  </a:cubicBezTo>
                  <a:cubicBezTo>
                    <a:pt x="220" y="134"/>
                    <a:pt x="132" y="184"/>
                    <a:pt x="60" y="248"/>
                  </a:cubicBezTo>
                  <a:cubicBezTo>
                    <a:pt x="0" y="308"/>
                    <a:pt x="55" y="394"/>
                    <a:pt x="127" y="394"/>
                  </a:cubicBezTo>
                  <a:cubicBezTo>
                    <a:pt x="132" y="394"/>
                    <a:pt x="138" y="394"/>
                    <a:pt x="144" y="393"/>
                  </a:cubicBezTo>
                  <a:cubicBezTo>
                    <a:pt x="235" y="373"/>
                    <a:pt x="323" y="328"/>
                    <a:pt x="406" y="290"/>
                  </a:cubicBezTo>
                  <a:cubicBezTo>
                    <a:pt x="483" y="252"/>
                    <a:pt x="581" y="210"/>
                    <a:pt x="620" y="131"/>
                  </a:cubicBezTo>
                  <a:cubicBezTo>
                    <a:pt x="642" y="85"/>
                    <a:pt x="627" y="12"/>
                    <a:pt x="569" y="5"/>
                  </a:cubicBezTo>
                  <a:cubicBezTo>
                    <a:pt x="554" y="2"/>
                    <a:pt x="540" y="1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61"/>
            <p:cNvSpPr/>
            <p:nvPr/>
          </p:nvSpPr>
          <p:spPr>
            <a:xfrm flipH="1">
              <a:off x="7809356" y="2414460"/>
              <a:ext cx="20894" cy="22102"/>
            </a:xfrm>
            <a:custGeom>
              <a:avLst/>
              <a:gdLst/>
              <a:ahLst/>
              <a:cxnLst/>
              <a:rect l="l" t="t" r="r" b="b"/>
              <a:pathLst>
                <a:path w="640" h="677" extrusionOk="0">
                  <a:moveTo>
                    <a:pt x="504" y="1"/>
                  </a:moveTo>
                  <a:cubicBezTo>
                    <a:pt x="481" y="1"/>
                    <a:pt x="457" y="9"/>
                    <a:pt x="437" y="27"/>
                  </a:cubicBezTo>
                  <a:cubicBezTo>
                    <a:pt x="354" y="103"/>
                    <a:pt x="267" y="176"/>
                    <a:pt x="191" y="263"/>
                  </a:cubicBezTo>
                  <a:cubicBezTo>
                    <a:pt x="114" y="343"/>
                    <a:pt x="0" y="431"/>
                    <a:pt x="12" y="548"/>
                  </a:cubicBezTo>
                  <a:cubicBezTo>
                    <a:pt x="15" y="631"/>
                    <a:pt x="70" y="676"/>
                    <a:pt x="143" y="676"/>
                  </a:cubicBezTo>
                  <a:cubicBezTo>
                    <a:pt x="153" y="676"/>
                    <a:pt x="164" y="675"/>
                    <a:pt x="175" y="673"/>
                  </a:cubicBezTo>
                  <a:cubicBezTo>
                    <a:pt x="290" y="659"/>
                    <a:pt x="354" y="522"/>
                    <a:pt x="415" y="434"/>
                  </a:cubicBezTo>
                  <a:cubicBezTo>
                    <a:pt x="483" y="343"/>
                    <a:pt x="533" y="245"/>
                    <a:pt x="593" y="149"/>
                  </a:cubicBezTo>
                  <a:cubicBezTo>
                    <a:pt x="639" y="75"/>
                    <a:pt x="57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61"/>
            <p:cNvSpPr/>
            <p:nvPr/>
          </p:nvSpPr>
          <p:spPr>
            <a:xfrm flipH="1">
              <a:off x="7826725" y="2400161"/>
              <a:ext cx="16063" cy="14169"/>
            </a:xfrm>
            <a:custGeom>
              <a:avLst/>
              <a:gdLst/>
              <a:ahLst/>
              <a:cxnLst/>
              <a:rect l="l" t="t" r="r" b="b"/>
              <a:pathLst>
                <a:path w="492" h="434" extrusionOk="0">
                  <a:moveTo>
                    <a:pt x="365" y="1"/>
                  </a:moveTo>
                  <a:cubicBezTo>
                    <a:pt x="344" y="1"/>
                    <a:pt x="323" y="8"/>
                    <a:pt x="305" y="25"/>
                  </a:cubicBezTo>
                  <a:cubicBezTo>
                    <a:pt x="256" y="74"/>
                    <a:pt x="198" y="120"/>
                    <a:pt x="145" y="165"/>
                  </a:cubicBezTo>
                  <a:cubicBezTo>
                    <a:pt x="88" y="211"/>
                    <a:pt x="0" y="260"/>
                    <a:pt x="8" y="340"/>
                  </a:cubicBezTo>
                  <a:cubicBezTo>
                    <a:pt x="12" y="386"/>
                    <a:pt x="35" y="412"/>
                    <a:pt x="77" y="427"/>
                  </a:cubicBezTo>
                  <a:cubicBezTo>
                    <a:pt x="89" y="432"/>
                    <a:pt x="101" y="434"/>
                    <a:pt x="112" y="434"/>
                  </a:cubicBezTo>
                  <a:cubicBezTo>
                    <a:pt x="182" y="434"/>
                    <a:pt x="248" y="363"/>
                    <a:pt x="293" y="318"/>
                  </a:cubicBezTo>
                  <a:cubicBezTo>
                    <a:pt x="351" y="256"/>
                    <a:pt x="396" y="195"/>
                    <a:pt x="445" y="130"/>
                  </a:cubicBezTo>
                  <a:cubicBezTo>
                    <a:pt x="492" y="68"/>
                    <a:pt x="429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61"/>
            <p:cNvSpPr/>
            <p:nvPr/>
          </p:nvSpPr>
          <p:spPr>
            <a:xfrm flipH="1">
              <a:off x="7842428" y="2375642"/>
              <a:ext cx="16258" cy="9990"/>
            </a:xfrm>
            <a:custGeom>
              <a:avLst/>
              <a:gdLst/>
              <a:ahLst/>
              <a:cxnLst/>
              <a:rect l="l" t="t" r="r" b="b"/>
              <a:pathLst>
                <a:path w="498" h="306" extrusionOk="0">
                  <a:moveTo>
                    <a:pt x="408" y="0"/>
                  </a:moveTo>
                  <a:cubicBezTo>
                    <a:pt x="402" y="0"/>
                    <a:pt x="395" y="1"/>
                    <a:pt x="389" y="4"/>
                  </a:cubicBezTo>
                  <a:cubicBezTo>
                    <a:pt x="339" y="19"/>
                    <a:pt x="286" y="37"/>
                    <a:pt x="236" y="57"/>
                  </a:cubicBezTo>
                  <a:cubicBezTo>
                    <a:pt x="187" y="79"/>
                    <a:pt x="138" y="110"/>
                    <a:pt x="88" y="137"/>
                  </a:cubicBezTo>
                  <a:cubicBezTo>
                    <a:pt x="1" y="185"/>
                    <a:pt x="54" y="305"/>
                    <a:pt x="135" y="305"/>
                  </a:cubicBezTo>
                  <a:cubicBezTo>
                    <a:pt x="149" y="305"/>
                    <a:pt x="164" y="301"/>
                    <a:pt x="180" y="293"/>
                  </a:cubicBezTo>
                  <a:cubicBezTo>
                    <a:pt x="229" y="266"/>
                    <a:pt x="278" y="243"/>
                    <a:pt x="324" y="213"/>
                  </a:cubicBezTo>
                  <a:cubicBezTo>
                    <a:pt x="369" y="179"/>
                    <a:pt x="411" y="144"/>
                    <a:pt x="453" y="110"/>
                  </a:cubicBezTo>
                  <a:cubicBezTo>
                    <a:pt x="497" y="76"/>
                    <a:pt x="460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61"/>
            <p:cNvSpPr/>
            <p:nvPr/>
          </p:nvSpPr>
          <p:spPr>
            <a:xfrm flipH="1">
              <a:off x="7762997" y="2417595"/>
              <a:ext cx="28567" cy="22984"/>
            </a:xfrm>
            <a:custGeom>
              <a:avLst/>
              <a:gdLst/>
              <a:ahLst/>
              <a:cxnLst/>
              <a:rect l="l" t="t" r="r" b="b"/>
              <a:pathLst>
                <a:path w="875" h="704" extrusionOk="0">
                  <a:moveTo>
                    <a:pt x="776" y="0"/>
                  </a:moveTo>
                  <a:cubicBezTo>
                    <a:pt x="757" y="0"/>
                    <a:pt x="738" y="8"/>
                    <a:pt x="721" y="26"/>
                  </a:cubicBezTo>
                  <a:cubicBezTo>
                    <a:pt x="621" y="126"/>
                    <a:pt x="503" y="228"/>
                    <a:pt x="386" y="308"/>
                  </a:cubicBezTo>
                  <a:cubicBezTo>
                    <a:pt x="329" y="349"/>
                    <a:pt x="287" y="399"/>
                    <a:pt x="233" y="445"/>
                  </a:cubicBezTo>
                  <a:cubicBezTo>
                    <a:pt x="184" y="491"/>
                    <a:pt x="124" y="528"/>
                    <a:pt x="66" y="574"/>
                  </a:cubicBezTo>
                  <a:cubicBezTo>
                    <a:pt x="1" y="625"/>
                    <a:pt x="72" y="704"/>
                    <a:pt x="134" y="704"/>
                  </a:cubicBezTo>
                  <a:cubicBezTo>
                    <a:pt x="137" y="704"/>
                    <a:pt x="139" y="704"/>
                    <a:pt x="142" y="703"/>
                  </a:cubicBezTo>
                  <a:cubicBezTo>
                    <a:pt x="291" y="681"/>
                    <a:pt x="461" y="616"/>
                    <a:pt x="572" y="517"/>
                  </a:cubicBezTo>
                  <a:cubicBezTo>
                    <a:pt x="698" y="399"/>
                    <a:pt x="781" y="277"/>
                    <a:pt x="849" y="126"/>
                  </a:cubicBezTo>
                  <a:cubicBezTo>
                    <a:pt x="875" y="66"/>
                    <a:pt x="82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61"/>
            <p:cNvSpPr/>
            <p:nvPr/>
          </p:nvSpPr>
          <p:spPr>
            <a:xfrm flipH="1">
              <a:off x="7799105" y="2377471"/>
              <a:ext cx="20960" cy="16846"/>
            </a:xfrm>
            <a:custGeom>
              <a:avLst/>
              <a:gdLst/>
              <a:ahLst/>
              <a:cxnLst/>
              <a:rect l="l" t="t" r="r" b="b"/>
              <a:pathLst>
                <a:path w="642" h="516" extrusionOk="0">
                  <a:moveTo>
                    <a:pt x="511" y="1"/>
                  </a:moveTo>
                  <a:cubicBezTo>
                    <a:pt x="495" y="1"/>
                    <a:pt x="478" y="4"/>
                    <a:pt x="460" y="12"/>
                  </a:cubicBezTo>
                  <a:cubicBezTo>
                    <a:pt x="369" y="54"/>
                    <a:pt x="297" y="118"/>
                    <a:pt x="221" y="183"/>
                  </a:cubicBezTo>
                  <a:cubicBezTo>
                    <a:pt x="148" y="244"/>
                    <a:pt x="46" y="283"/>
                    <a:pt x="20" y="377"/>
                  </a:cubicBezTo>
                  <a:cubicBezTo>
                    <a:pt x="0" y="430"/>
                    <a:pt x="39" y="495"/>
                    <a:pt x="92" y="511"/>
                  </a:cubicBezTo>
                  <a:cubicBezTo>
                    <a:pt x="106" y="514"/>
                    <a:pt x="119" y="516"/>
                    <a:pt x="133" y="516"/>
                  </a:cubicBezTo>
                  <a:cubicBezTo>
                    <a:pt x="225" y="516"/>
                    <a:pt x="311" y="446"/>
                    <a:pt x="384" y="397"/>
                  </a:cubicBezTo>
                  <a:cubicBezTo>
                    <a:pt x="479" y="332"/>
                    <a:pt x="559" y="263"/>
                    <a:pt x="604" y="157"/>
                  </a:cubicBezTo>
                  <a:cubicBezTo>
                    <a:pt x="642" y="79"/>
                    <a:pt x="587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61"/>
            <p:cNvSpPr/>
            <p:nvPr/>
          </p:nvSpPr>
          <p:spPr>
            <a:xfrm flipH="1">
              <a:off x="7793849" y="2468884"/>
              <a:ext cx="21711" cy="19915"/>
            </a:xfrm>
            <a:custGeom>
              <a:avLst/>
              <a:gdLst/>
              <a:ahLst/>
              <a:cxnLst/>
              <a:rect l="l" t="t" r="r" b="b"/>
              <a:pathLst>
                <a:path w="665" h="610" extrusionOk="0">
                  <a:moveTo>
                    <a:pt x="548" y="1"/>
                  </a:moveTo>
                  <a:cubicBezTo>
                    <a:pt x="443" y="1"/>
                    <a:pt x="358" y="111"/>
                    <a:pt x="280" y="182"/>
                  </a:cubicBezTo>
                  <a:cubicBezTo>
                    <a:pt x="235" y="224"/>
                    <a:pt x="185" y="266"/>
                    <a:pt x="143" y="311"/>
                  </a:cubicBezTo>
                  <a:cubicBezTo>
                    <a:pt x="98" y="357"/>
                    <a:pt x="68" y="421"/>
                    <a:pt x="33" y="478"/>
                  </a:cubicBezTo>
                  <a:cubicBezTo>
                    <a:pt x="0" y="527"/>
                    <a:pt x="45" y="609"/>
                    <a:pt x="102" y="609"/>
                  </a:cubicBezTo>
                  <a:cubicBezTo>
                    <a:pt x="111" y="609"/>
                    <a:pt x="120" y="607"/>
                    <a:pt x="129" y="603"/>
                  </a:cubicBezTo>
                  <a:cubicBezTo>
                    <a:pt x="189" y="580"/>
                    <a:pt x="257" y="558"/>
                    <a:pt x="311" y="524"/>
                  </a:cubicBezTo>
                  <a:cubicBezTo>
                    <a:pt x="364" y="486"/>
                    <a:pt x="413" y="429"/>
                    <a:pt x="459" y="380"/>
                  </a:cubicBezTo>
                  <a:cubicBezTo>
                    <a:pt x="524" y="299"/>
                    <a:pt x="664" y="166"/>
                    <a:pt x="626" y="52"/>
                  </a:cubicBezTo>
                  <a:cubicBezTo>
                    <a:pt x="619" y="29"/>
                    <a:pt x="600" y="6"/>
                    <a:pt x="573" y="3"/>
                  </a:cubicBezTo>
                  <a:cubicBezTo>
                    <a:pt x="565" y="1"/>
                    <a:pt x="55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61"/>
            <p:cNvSpPr/>
            <p:nvPr/>
          </p:nvSpPr>
          <p:spPr>
            <a:xfrm flipH="1">
              <a:off x="7779549" y="2481486"/>
              <a:ext cx="19164" cy="20078"/>
            </a:xfrm>
            <a:custGeom>
              <a:avLst/>
              <a:gdLst/>
              <a:ahLst/>
              <a:cxnLst/>
              <a:rect l="l" t="t" r="r" b="b"/>
              <a:pathLst>
                <a:path w="587" h="615" extrusionOk="0">
                  <a:moveTo>
                    <a:pt x="482" y="1"/>
                  </a:moveTo>
                  <a:cubicBezTo>
                    <a:pt x="454" y="1"/>
                    <a:pt x="425" y="13"/>
                    <a:pt x="407" y="39"/>
                  </a:cubicBezTo>
                  <a:cubicBezTo>
                    <a:pt x="350" y="126"/>
                    <a:pt x="262" y="214"/>
                    <a:pt x="183" y="282"/>
                  </a:cubicBezTo>
                  <a:cubicBezTo>
                    <a:pt x="164" y="298"/>
                    <a:pt x="141" y="313"/>
                    <a:pt x="126" y="328"/>
                  </a:cubicBezTo>
                  <a:cubicBezTo>
                    <a:pt x="126" y="331"/>
                    <a:pt x="99" y="381"/>
                    <a:pt x="95" y="385"/>
                  </a:cubicBezTo>
                  <a:cubicBezTo>
                    <a:pt x="69" y="431"/>
                    <a:pt x="27" y="457"/>
                    <a:pt x="12" y="510"/>
                  </a:cubicBezTo>
                  <a:cubicBezTo>
                    <a:pt x="1" y="568"/>
                    <a:pt x="38" y="605"/>
                    <a:pt x="87" y="613"/>
                  </a:cubicBezTo>
                  <a:cubicBezTo>
                    <a:pt x="93" y="614"/>
                    <a:pt x="99" y="614"/>
                    <a:pt x="104" y="614"/>
                  </a:cubicBezTo>
                  <a:cubicBezTo>
                    <a:pt x="158" y="614"/>
                    <a:pt x="203" y="585"/>
                    <a:pt x="252" y="564"/>
                  </a:cubicBezTo>
                  <a:cubicBezTo>
                    <a:pt x="320" y="533"/>
                    <a:pt x="354" y="496"/>
                    <a:pt x="399" y="438"/>
                  </a:cubicBezTo>
                  <a:cubicBezTo>
                    <a:pt x="480" y="331"/>
                    <a:pt x="521" y="229"/>
                    <a:pt x="566" y="108"/>
                  </a:cubicBezTo>
                  <a:cubicBezTo>
                    <a:pt x="587" y="43"/>
                    <a:pt x="535" y="1"/>
                    <a:pt x="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61"/>
            <p:cNvSpPr/>
            <p:nvPr/>
          </p:nvSpPr>
          <p:spPr>
            <a:xfrm flipH="1">
              <a:off x="7715495" y="2444202"/>
              <a:ext cx="19686" cy="18087"/>
            </a:xfrm>
            <a:custGeom>
              <a:avLst/>
              <a:gdLst/>
              <a:ahLst/>
              <a:cxnLst/>
              <a:rect l="l" t="t" r="r" b="b"/>
              <a:pathLst>
                <a:path w="603" h="554" extrusionOk="0">
                  <a:moveTo>
                    <a:pt x="492" y="0"/>
                  </a:moveTo>
                  <a:cubicBezTo>
                    <a:pt x="483" y="0"/>
                    <a:pt x="474" y="2"/>
                    <a:pt x="464" y="6"/>
                  </a:cubicBezTo>
                  <a:cubicBezTo>
                    <a:pt x="354" y="52"/>
                    <a:pt x="259" y="105"/>
                    <a:pt x="168" y="185"/>
                  </a:cubicBezTo>
                  <a:cubicBezTo>
                    <a:pt x="103" y="246"/>
                    <a:pt x="1" y="383"/>
                    <a:pt x="8" y="478"/>
                  </a:cubicBezTo>
                  <a:cubicBezTo>
                    <a:pt x="8" y="517"/>
                    <a:pt x="39" y="553"/>
                    <a:pt x="79" y="553"/>
                  </a:cubicBezTo>
                  <a:cubicBezTo>
                    <a:pt x="85" y="553"/>
                    <a:pt x="92" y="552"/>
                    <a:pt x="99" y="550"/>
                  </a:cubicBezTo>
                  <a:cubicBezTo>
                    <a:pt x="153" y="531"/>
                    <a:pt x="180" y="497"/>
                    <a:pt x="217" y="462"/>
                  </a:cubicBezTo>
                  <a:cubicBezTo>
                    <a:pt x="252" y="429"/>
                    <a:pt x="294" y="401"/>
                    <a:pt x="328" y="364"/>
                  </a:cubicBezTo>
                  <a:cubicBezTo>
                    <a:pt x="396" y="287"/>
                    <a:pt x="473" y="215"/>
                    <a:pt x="548" y="147"/>
                  </a:cubicBezTo>
                  <a:cubicBezTo>
                    <a:pt x="602" y="100"/>
                    <a:pt x="558" y="0"/>
                    <a:pt x="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61"/>
            <p:cNvSpPr/>
            <p:nvPr/>
          </p:nvSpPr>
          <p:spPr>
            <a:xfrm flipH="1">
              <a:off x="7704591" y="2474662"/>
              <a:ext cx="20013" cy="23310"/>
            </a:xfrm>
            <a:custGeom>
              <a:avLst/>
              <a:gdLst/>
              <a:ahLst/>
              <a:cxnLst/>
              <a:rect l="l" t="t" r="r" b="b"/>
              <a:pathLst>
                <a:path w="613" h="714" extrusionOk="0">
                  <a:moveTo>
                    <a:pt x="482" y="1"/>
                  </a:moveTo>
                  <a:cubicBezTo>
                    <a:pt x="459" y="1"/>
                    <a:pt x="436" y="10"/>
                    <a:pt x="418" y="31"/>
                  </a:cubicBezTo>
                  <a:cubicBezTo>
                    <a:pt x="335" y="126"/>
                    <a:pt x="247" y="214"/>
                    <a:pt x="167" y="312"/>
                  </a:cubicBezTo>
                  <a:cubicBezTo>
                    <a:pt x="95" y="403"/>
                    <a:pt x="15" y="495"/>
                    <a:pt x="4" y="613"/>
                  </a:cubicBezTo>
                  <a:cubicBezTo>
                    <a:pt x="0" y="664"/>
                    <a:pt x="52" y="713"/>
                    <a:pt x="102" y="713"/>
                  </a:cubicBezTo>
                  <a:cubicBezTo>
                    <a:pt x="111" y="713"/>
                    <a:pt x="121" y="712"/>
                    <a:pt x="129" y="708"/>
                  </a:cubicBezTo>
                  <a:cubicBezTo>
                    <a:pt x="240" y="666"/>
                    <a:pt x="304" y="563"/>
                    <a:pt x="369" y="468"/>
                  </a:cubicBezTo>
                  <a:cubicBezTo>
                    <a:pt x="441" y="362"/>
                    <a:pt x="502" y="252"/>
                    <a:pt x="570" y="145"/>
                  </a:cubicBezTo>
                  <a:cubicBezTo>
                    <a:pt x="613" y="77"/>
                    <a:pt x="548" y="1"/>
                    <a:pt x="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61"/>
            <p:cNvSpPr/>
            <p:nvPr/>
          </p:nvSpPr>
          <p:spPr>
            <a:xfrm flipH="1">
              <a:off x="7670245" y="2424548"/>
              <a:ext cx="14659" cy="16650"/>
            </a:xfrm>
            <a:custGeom>
              <a:avLst/>
              <a:gdLst/>
              <a:ahLst/>
              <a:cxnLst/>
              <a:rect l="l" t="t" r="r" b="b"/>
              <a:pathLst>
                <a:path w="449" h="510" extrusionOk="0">
                  <a:moveTo>
                    <a:pt x="346" y="1"/>
                  </a:moveTo>
                  <a:cubicBezTo>
                    <a:pt x="309" y="1"/>
                    <a:pt x="270" y="21"/>
                    <a:pt x="251" y="64"/>
                  </a:cubicBezTo>
                  <a:cubicBezTo>
                    <a:pt x="225" y="133"/>
                    <a:pt x="175" y="182"/>
                    <a:pt x="137" y="243"/>
                  </a:cubicBezTo>
                  <a:cubicBezTo>
                    <a:pt x="100" y="301"/>
                    <a:pt x="31" y="346"/>
                    <a:pt x="12" y="415"/>
                  </a:cubicBezTo>
                  <a:cubicBezTo>
                    <a:pt x="0" y="464"/>
                    <a:pt x="39" y="506"/>
                    <a:pt x="88" y="509"/>
                  </a:cubicBezTo>
                  <a:cubicBezTo>
                    <a:pt x="91" y="510"/>
                    <a:pt x="94" y="510"/>
                    <a:pt x="97" y="510"/>
                  </a:cubicBezTo>
                  <a:cubicBezTo>
                    <a:pt x="178" y="510"/>
                    <a:pt x="265" y="420"/>
                    <a:pt x="316" y="364"/>
                  </a:cubicBezTo>
                  <a:cubicBezTo>
                    <a:pt x="373" y="296"/>
                    <a:pt x="407" y="197"/>
                    <a:pt x="430" y="113"/>
                  </a:cubicBezTo>
                  <a:cubicBezTo>
                    <a:pt x="448" y="42"/>
                    <a:pt x="399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61"/>
            <p:cNvSpPr/>
            <p:nvPr/>
          </p:nvSpPr>
          <p:spPr>
            <a:xfrm flipH="1">
              <a:off x="7669952" y="2388669"/>
              <a:ext cx="14953" cy="15410"/>
            </a:xfrm>
            <a:custGeom>
              <a:avLst/>
              <a:gdLst/>
              <a:ahLst/>
              <a:cxnLst/>
              <a:rect l="l" t="t" r="r" b="b"/>
              <a:pathLst>
                <a:path w="458" h="472" extrusionOk="0">
                  <a:moveTo>
                    <a:pt x="334" y="1"/>
                  </a:moveTo>
                  <a:cubicBezTo>
                    <a:pt x="313" y="1"/>
                    <a:pt x="292" y="8"/>
                    <a:pt x="274" y="26"/>
                  </a:cubicBezTo>
                  <a:cubicBezTo>
                    <a:pt x="221" y="76"/>
                    <a:pt x="168" y="126"/>
                    <a:pt x="119" y="182"/>
                  </a:cubicBezTo>
                  <a:cubicBezTo>
                    <a:pt x="58" y="243"/>
                    <a:pt x="0" y="300"/>
                    <a:pt x="19" y="396"/>
                  </a:cubicBezTo>
                  <a:cubicBezTo>
                    <a:pt x="28" y="437"/>
                    <a:pt x="77" y="472"/>
                    <a:pt x="119" y="472"/>
                  </a:cubicBezTo>
                  <a:cubicBezTo>
                    <a:pt x="210" y="468"/>
                    <a:pt x="256" y="391"/>
                    <a:pt x="301" y="323"/>
                  </a:cubicBezTo>
                  <a:cubicBezTo>
                    <a:pt x="342" y="263"/>
                    <a:pt x="377" y="198"/>
                    <a:pt x="415" y="137"/>
                  </a:cubicBezTo>
                  <a:cubicBezTo>
                    <a:pt x="458" y="71"/>
                    <a:pt x="39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61"/>
            <p:cNvSpPr/>
            <p:nvPr/>
          </p:nvSpPr>
          <p:spPr>
            <a:xfrm flipH="1">
              <a:off x="7653040" y="2357295"/>
              <a:ext cx="18576" cy="16324"/>
            </a:xfrm>
            <a:custGeom>
              <a:avLst/>
              <a:gdLst/>
              <a:ahLst/>
              <a:cxnLst/>
              <a:rect l="l" t="t" r="r" b="b"/>
              <a:pathLst>
                <a:path w="569" h="500" extrusionOk="0">
                  <a:moveTo>
                    <a:pt x="435" y="1"/>
                  </a:moveTo>
                  <a:cubicBezTo>
                    <a:pt x="417" y="1"/>
                    <a:pt x="399" y="6"/>
                    <a:pt x="381" y="18"/>
                  </a:cubicBezTo>
                  <a:cubicBezTo>
                    <a:pt x="300" y="64"/>
                    <a:pt x="240" y="117"/>
                    <a:pt x="175" y="178"/>
                  </a:cubicBezTo>
                  <a:cubicBezTo>
                    <a:pt x="118" y="234"/>
                    <a:pt x="19" y="292"/>
                    <a:pt x="8" y="376"/>
                  </a:cubicBezTo>
                  <a:cubicBezTo>
                    <a:pt x="0" y="422"/>
                    <a:pt x="19" y="490"/>
                    <a:pt x="77" y="497"/>
                  </a:cubicBezTo>
                  <a:cubicBezTo>
                    <a:pt x="88" y="499"/>
                    <a:pt x="98" y="499"/>
                    <a:pt x="108" y="499"/>
                  </a:cubicBezTo>
                  <a:cubicBezTo>
                    <a:pt x="150" y="499"/>
                    <a:pt x="184" y="487"/>
                    <a:pt x="221" y="459"/>
                  </a:cubicBezTo>
                  <a:cubicBezTo>
                    <a:pt x="259" y="432"/>
                    <a:pt x="297" y="406"/>
                    <a:pt x="331" y="380"/>
                  </a:cubicBezTo>
                  <a:cubicBezTo>
                    <a:pt x="369" y="349"/>
                    <a:pt x="407" y="326"/>
                    <a:pt x="442" y="288"/>
                  </a:cubicBezTo>
                  <a:cubicBezTo>
                    <a:pt x="476" y="250"/>
                    <a:pt x="502" y="208"/>
                    <a:pt x="525" y="162"/>
                  </a:cubicBezTo>
                  <a:cubicBezTo>
                    <a:pt x="568" y="89"/>
                    <a:pt x="508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61"/>
            <p:cNvSpPr/>
            <p:nvPr/>
          </p:nvSpPr>
          <p:spPr>
            <a:xfrm flipH="1">
              <a:off x="7612068" y="2439403"/>
              <a:ext cx="18054" cy="25465"/>
            </a:xfrm>
            <a:custGeom>
              <a:avLst/>
              <a:gdLst/>
              <a:ahLst/>
              <a:cxnLst/>
              <a:rect l="l" t="t" r="r" b="b"/>
              <a:pathLst>
                <a:path w="553" h="780" extrusionOk="0">
                  <a:moveTo>
                    <a:pt x="459" y="0"/>
                  </a:moveTo>
                  <a:cubicBezTo>
                    <a:pt x="439" y="0"/>
                    <a:pt x="420" y="7"/>
                    <a:pt x="406" y="23"/>
                  </a:cubicBezTo>
                  <a:cubicBezTo>
                    <a:pt x="322" y="119"/>
                    <a:pt x="250" y="225"/>
                    <a:pt x="185" y="336"/>
                  </a:cubicBezTo>
                  <a:cubicBezTo>
                    <a:pt x="155" y="393"/>
                    <a:pt x="136" y="453"/>
                    <a:pt x="106" y="507"/>
                  </a:cubicBezTo>
                  <a:cubicBezTo>
                    <a:pt x="71" y="564"/>
                    <a:pt x="38" y="613"/>
                    <a:pt x="18" y="678"/>
                  </a:cubicBezTo>
                  <a:cubicBezTo>
                    <a:pt x="1" y="734"/>
                    <a:pt x="48" y="780"/>
                    <a:pt x="101" y="780"/>
                  </a:cubicBezTo>
                  <a:cubicBezTo>
                    <a:pt x="115" y="780"/>
                    <a:pt x="130" y="776"/>
                    <a:pt x="143" y="769"/>
                  </a:cubicBezTo>
                  <a:cubicBezTo>
                    <a:pt x="201" y="742"/>
                    <a:pt x="243" y="693"/>
                    <a:pt x="284" y="648"/>
                  </a:cubicBezTo>
                  <a:cubicBezTo>
                    <a:pt x="334" y="590"/>
                    <a:pt x="394" y="541"/>
                    <a:pt x="429" y="476"/>
                  </a:cubicBezTo>
                  <a:cubicBezTo>
                    <a:pt x="501" y="358"/>
                    <a:pt x="543" y="221"/>
                    <a:pt x="550" y="85"/>
                  </a:cubicBezTo>
                  <a:cubicBezTo>
                    <a:pt x="553" y="37"/>
                    <a:pt x="504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61"/>
            <p:cNvSpPr/>
            <p:nvPr/>
          </p:nvSpPr>
          <p:spPr>
            <a:xfrm flipH="1">
              <a:off x="7643442" y="2480572"/>
              <a:ext cx="20601" cy="30917"/>
            </a:xfrm>
            <a:custGeom>
              <a:avLst/>
              <a:gdLst/>
              <a:ahLst/>
              <a:cxnLst/>
              <a:rect l="l" t="t" r="r" b="b"/>
              <a:pathLst>
                <a:path w="631" h="947" extrusionOk="0">
                  <a:moveTo>
                    <a:pt x="559" y="1"/>
                  </a:moveTo>
                  <a:cubicBezTo>
                    <a:pt x="541" y="1"/>
                    <a:pt x="523" y="9"/>
                    <a:pt x="510" y="29"/>
                  </a:cubicBezTo>
                  <a:cubicBezTo>
                    <a:pt x="419" y="166"/>
                    <a:pt x="335" y="306"/>
                    <a:pt x="247" y="447"/>
                  </a:cubicBezTo>
                  <a:cubicBezTo>
                    <a:pt x="168" y="576"/>
                    <a:pt x="73" y="694"/>
                    <a:pt x="19" y="838"/>
                  </a:cubicBezTo>
                  <a:cubicBezTo>
                    <a:pt x="1" y="890"/>
                    <a:pt x="53" y="946"/>
                    <a:pt x="104" y="946"/>
                  </a:cubicBezTo>
                  <a:cubicBezTo>
                    <a:pt x="117" y="946"/>
                    <a:pt x="130" y="942"/>
                    <a:pt x="141" y="934"/>
                  </a:cubicBezTo>
                  <a:cubicBezTo>
                    <a:pt x="396" y="743"/>
                    <a:pt x="552" y="378"/>
                    <a:pt x="620" y="78"/>
                  </a:cubicBezTo>
                  <a:cubicBezTo>
                    <a:pt x="630" y="33"/>
                    <a:pt x="595" y="1"/>
                    <a:pt x="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61"/>
            <p:cNvSpPr/>
            <p:nvPr/>
          </p:nvSpPr>
          <p:spPr>
            <a:xfrm flipH="1">
              <a:off x="7643115" y="2523764"/>
              <a:ext cx="22331" cy="30787"/>
            </a:xfrm>
            <a:custGeom>
              <a:avLst/>
              <a:gdLst/>
              <a:ahLst/>
              <a:cxnLst/>
              <a:rect l="l" t="t" r="r" b="b"/>
              <a:pathLst>
                <a:path w="684" h="943" extrusionOk="0">
                  <a:moveTo>
                    <a:pt x="636" y="1"/>
                  </a:moveTo>
                  <a:cubicBezTo>
                    <a:pt x="623" y="1"/>
                    <a:pt x="609" y="7"/>
                    <a:pt x="599" y="22"/>
                  </a:cubicBezTo>
                  <a:cubicBezTo>
                    <a:pt x="496" y="162"/>
                    <a:pt x="397" y="310"/>
                    <a:pt x="290" y="447"/>
                  </a:cubicBezTo>
                  <a:cubicBezTo>
                    <a:pt x="199" y="569"/>
                    <a:pt x="70" y="675"/>
                    <a:pt x="20" y="824"/>
                  </a:cubicBezTo>
                  <a:cubicBezTo>
                    <a:pt x="0" y="880"/>
                    <a:pt x="50" y="942"/>
                    <a:pt x="105" y="942"/>
                  </a:cubicBezTo>
                  <a:cubicBezTo>
                    <a:pt x="114" y="942"/>
                    <a:pt x="122" y="941"/>
                    <a:pt x="131" y="938"/>
                  </a:cubicBezTo>
                  <a:cubicBezTo>
                    <a:pt x="298" y="880"/>
                    <a:pt x="401" y="721"/>
                    <a:pt x="488" y="580"/>
                  </a:cubicBezTo>
                  <a:cubicBezTo>
                    <a:pt x="595" y="410"/>
                    <a:pt x="652" y="254"/>
                    <a:pt x="678" y="56"/>
                  </a:cubicBezTo>
                  <a:cubicBezTo>
                    <a:pt x="683" y="23"/>
                    <a:pt x="661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1"/>
            <p:cNvSpPr/>
            <p:nvPr/>
          </p:nvSpPr>
          <p:spPr>
            <a:xfrm flipH="1">
              <a:off x="7597833" y="2505677"/>
              <a:ext cx="20405" cy="25465"/>
            </a:xfrm>
            <a:custGeom>
              <a:avLst/>
              <a:gdLst/>
              <a:ahLst/>
              <a:cxnLst/>
              <a:rect l="l" t="t" r="r" b="b"/>
              <a:pathLst>
                <a:path w="625" h="780" extrusionOk="0">
                  <a:moveTo>
                    <a:pt x="510" y="1"/>
                  </a:moveTo>
                  <a:cubicBezTo>
                    <a:pt x="488" y="1"/>
                    <a:pt x="466" y="9"/>
                    <a:pt x="449" y="28"/>
                  </a:cubicBezTo>
                  <a:cubicBezTo>
                    <a:pt x="362" y="127"/>
                    <a:pt x="274" y="229"/>
                    <a:pt x="186" y="332"/>
                  </a:cubicBezTo>
                  <a:cubicBezTo>
                    <a:pt x="103" y="431"/>
                    <a:pt x="8" y="534"/>
                    <a:pt x="4" y="667"/>
                  </a:cubicBezTo>
                  <a:cubicBezTo>
                    <a:pt x="1" y="733"/>
                    <a:pt x="58" y="779"/>
                    <a:pt x="121" y="779"/>
                  </a:cubicBezTo>
                  <a:cubicBezTo>
                    <a:pt x="130" y="779"/>
                    <a:pt x="139" y="778"/>
                    <a:pt x="148" y="776"/>
                  </a:cubicBezTo>
                  <a:cubicBezTo>
                    <a:pt x="281" y="743"/>
                    <a:pt x="365" y="610"/>
                    <a:pt x="430" y="495"/>
                  </a:cubicBezTo>
                  <a:cubicBezTo>
                    <a:pt x="506" y="374"/>
                    <a:pt x="555" y="252"/>
                    <a:pt x="604" y="115"/>
                  </a:cubicBezTo>
                  <a:cubicBezTo>
                    <a:pt x="624" y="55"/>
                    <a:pt x="566" y="1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1"/>
            <p:cNvSpPr/>
            <p:nvPr/>
          </p:nvSpPr>
          <p:spPr>
            <a:xfrm flipH="1">
              <a:off x="7584285" y="2464835"/>
              <a:ext cx="18315" cy="17075"/>
            </a:xfrm>
            <a:custGeom>
              <a:avLst/>
              <a:gdLst/>
              <a:ahLst/>
              <a:cxnLst/>
              <a:rect l="l" t="t" r="r" b="b"/>
              <a:pathLst>
                <a:path w="561" h="523" extrusionOk="0">
                  <a:moveTo>
                    <a:pt x="409" y="0"/>
                  </a:moveTo>
                  <a:cubicBezTo>
                    <a:pt x="384" y="0"/>
                    <a:pt x="359" y="9"/>
                    <a:pt x="339" y="28"/>
                  </a:cubicBezTo>
                  <a:cubicBezTo>
                    <a:pt x="228" y="130"/>
                    <a:pt x="0" y="276"/>
                    <a:pt x="39" y="450"/>
                  </a:cubicBezTo>
                  <a:cubicBezTo>
                    <a:pt x="50" y="495"/>
                    <a:pt x="92" y="518"/>
                    <a:pt x="134" y="522"/>
                  </a:cubicBezTo>
                  <a:cubicBezTo>
                    <a:pt x="137" y="522"/>
                    <a:pt x="141" y="522"/>
                    <a:pt x="145" y="522"/>
                  </a:cubicBezTo>
                  <a:cubicBezTo>
                    <a:pt x="232" y="522"/>
                    <a:pt x="310" y="433"/>
                    <a:pt x="358" y="370"/>
                  </a:cubicBezTo>
                  <a:cubicBezTo>
                    <a:pt x="407" y="298"/>
                    <a:pt x="457" y="225"/>
                    <a:pt x="506" y="157"/>
                  </a:cubicBezTo>
                  <a:cubicBezTo>
                    <a:pt x="560" y="80"/>
                    <a:pt x="485" y="0"/>
                    <a:pt x="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1"/>
            <p:cNvSpPr/>
            <p:nvPr/>
          </p:nvSpPr>
          <p:spPr>
            <a:xfrm flipH="1">
              <a:off x="7569234" y="2553800"/>
              <a:ext cx="16879" cy="22037"/>
            </a:xfrm>
            <a:custGeom>
              <a:avLst/>
              <a:gdLst/>
              <a:ahLst/>
              <a:cxnLst/>
              <a:rect l="l" t="t" r="r" b="b"/>
              <a:pathLst>
                <a:path w="517" h="675" extrusionOk="0">
                  <a:moveTo>
                    <a:pt x="400" y="0"/>
                  </a:moveTo>
                  <a:cubicBezTo>
                    <a:pt x="371" y="0"/>
                    <a:pt x="343" y="13"/>
                    <a:pt x="328" y="44"/>
                  </a:cubicBezTo>
                  <a:cubicBezTo>
                    <a:pt x="248" y="204"/>
                    <a:pt x="1" y="470"/>
                    <a:pt x="153" y="648"/>
                  </a:cubicBezTo>
                  <a:cubicBezTo>
                    <a:pt x="170" y="665"/>
                    <a:pt x="195" y="674"/>
                    <a:pt x="220" y="674"/>
                  </a:cubicBezTo>
                  <a:cubicBezTo>
                    <a:pt x="228" y="674"/>
                    <a:pt x="237" y="673"/>
                    <a:pt x="244" y="671"/>
                  </a:cubicBezTo>
                  <a:cubicBezTo>
                    <a:pt x="355" y="641"/>
                    <a:pt x="378" y="534"/>
                    <a:pt x="404" y="439"/>
                  </a:cubicBezTo>
                  <a:cubicBezTo>
                    <a:pt x="434" y="334"/>
                    <a:pt x="450" y="215"/>
                    <a:pt x="492" y="113"/>
                  </a:cubicBezTo>
                  <a:cubicBezTo>
                    <a:pt x="517" y="50"/>
                    <a:pt x="45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61"/>
            <p:cNvSpPr/>
            <p:nvPr/>
          </p:nvSpPr>
          <p:spPr>
            <a:xfrm flipH="1">
              <a:off x="7534922" y="2547238"/>
              <a:ext cx="11459" cy="23571"/>
            </a:xfrm>
            <a:custGeom>
              <a:avLst/>
              <a:gdLst/>
              <a:ahLst/>
              <a:cxnLst/>
              <a:rect l="l" t="t" r="r" b="b"/>
              <a:pathLst>
                <a:path w="351" h="722" extrusionOk="0">
                  <a:moveTo>
                    <a:pt x="201" y="0"/>
                  </a:moveTo>
                  <a:cubicBezTo>
                    <a:pt x="154" y="0"/>
                    <a:pt x="107" y="27"/>
                    <a:pt x="88" y="82"/>
                  </a:cubicBezTo>
                  <a:cubicBezTo>
                    <a:pt x="54" y="184"/>
                    <a:pt x="28" y="279"/>
                    <a:pt x="19" y="386"/>
                  </a:cubicBezTo>
                  <a:cubicBezTo>
                    <a:pt x="8" y="489"/>
                    <a:pt x="0" y="607"/>
                    <a:pt x="84" y="682"/>
                  </a:cubicBezTo>
                  <a:cubicBezTo>
                    <a:pt x="110" y="707"/>
                    <a:pt x="148" y="721"/>
                    <a:pt x="185" y="721"/>
                  </a:cubicBezTo>
                  <a:cubicBezTo>
                    <a:pt x="218" y="721"/>
                    <a:pt x="251" y="710"/>
                    <a:pt x="274" y="682"/>
                  </a:cubicBezTo>
                  <a:cubicBezTo>
                    <a:pt x="351" y="595"/>
                    <a:pt x="335" y="512"/>
                    <a:pt x="331" y="405"/>
                  </a:cubicBezTo>
                  <a:cubicBezTo>
                    <a:pt x="328" y="306"/>
                    <a:pt x="316" y="211"/>
                    <a:pt x="316" y="112"/>
                  </a:cubicBezTo>
                  <a:cubicBezTo>
                    <a:pt x="314" y="39"/>
                    <a:pt x="258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61"/>
            <p:cNvSpPr/>
            <p:nvPr/>
          </p:nvSpPr>
          <p:spPr>
            <a:xfrm flipH="1">
              <a:off x="7493492" y="2523666"/>
              <a:ext cx="9696" cy="22657"/>
            </a:xfrm>
            <a:custGeom>
              <a:avLst/>
              <a:gdLst/>
              <a:ahLst/>
              <a:cxnLst/>
              <a:rect l="l" t="t" r="r" b="b"/>
              <a:pathLst>
                <a:path w="297" h="694" extrusionOk="0">
                  <a:moveTo>
                    <a:pt x="151" y="1"/>
                  </a:moveTo>
                  <a:cubicBezTo>
                    <a:pt x="111" y="1"/>
                    <a:pt x="71" y="22"/>
                    <a:pt x="65" y="66"/>
                  </a:cubicBezTo>
                  <a:cubicBezTo>
                    <a:pt x="50" y="173"/>
                    <a:pt x="28" y="279"/>
                    <a:pt x="16" y="390"/>
                  </a:cubicBezTo>
                  <a:cubicBezTo>
                    <a:pt x="5" y="496"/>
                    <a:pt x="0" y="599"/>
                    <a:pt x="92" y="671"/>
                  </a:cubicBezTo>
                  <a:cubicBezTo>
                    <a:pt x="111" y="686"/>
                    <a:pt x="131" y="693"/>
                    <a:pt x="151" y="693"/>
                  </a:cubicBezTo>
                  <a:cubicBezTo>
                    <a:pt x="171" y="693"/>
                    <a:pt x="191" y="686"/>
                    <a:pt x="210" y="671"/>
                  </a:cubicBezTo>
                  <a:cubicBezTo>
                    <a:pt x="297" y="599"/>
                    <a:pt x="293" y="496"/>
                    <a:pt x="282" y="390"/>
                  </a:cubicBezTo>
                  <a:cubicBezTo>
                    <a:pt x="270" y="279"/>
                    <a:pt x="251" y="173"/>
                    <a:pt x="237" y="66"/>
                  </a:cubicBezTo>
                  <a:cubicBezTo>
                    <a:pt x="231" y="22"/>
                    <a:pt x="191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1"/>
            <p:cNvSpPr/>
            <p:nvPr/>
          </p:nvSpPr>
          <p:spPr>
            <a:xfrm flipH="1">
              <a:off x="7468157" y="2492782"/>
              <a:ext cx="14659" cy="24192"/>
            </a:xfrm>
            <a:custGeom>
              <a:avLst/>
              <a:gdLst/>
              <a:ahLst/>
              <a:cxnLst/>
              <a:rect l="l" t="t" r="r" b="b"/>
              <a:pathLst>
                <a:path w="449" h="741" extrusionOk="0">
                  <a:moveTo>
                    <a:pt x="316" y="1"/>
                  </a:moveTo>
                  <a:cubicBezTo>
                    <a:pt x="282" y="1"/>
                    <a:pt x="250" y="18"/>
                    <a:pt x="232" y="58"/>
                  </a:cubicBezTo>
                  <a:cubicBezTo>
                    <a:pt x="175" y="176"/>
                    <a:pt x="118" y="294"/>
                    <a:pt x="57" y="411"/>
                  </a:cubicBezTo>
                  <a:cubicBezTo>
                    <a:pt x="15" y="503"/>
                    <a:pt x="0" y="697"/>
                    <a:pt x="122" y="734"/>
                  </a:cubicBezTo>
                  <a:cubicBezTo>
                    <a:pt x="135" y="738"/>
                    <a:pt x="148" y="740"/>
                    <a:pt x="161" y="740"/>
                  </a:cubicBezTo>
                  <a:cubicBezTo>
                    <a:pt x="271" y="740"/>
                    <a:pt x="368" y="603"/>
                    <a:pt x="392" y="515"/>
                  </a:cubicBezTo>
                  <a:cubicBezTo>
                    <a:pt x="430" y="385"/>
                    <a:pt x="448" y="248"/>
                    <a:pt x="441" y="115"/>
                  </a:cubicBezTo>
                  <a:cubicBezTo>
                    <a:pt x="436" y="50"/>
                    <a:pt x="374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61"/>
            <p:cNvSpPr/>
            <p:nvPr/>
          </p:nvSpPr>
          <p:spPr>
            <a:xfrm flipH="1">
              <a:off x="7509881" y="2457261"/>
              <a:ext cx="11557" cy="23376"/>
            </a:xfrm>
            <a:custGeom>
              <a:avLst/>
              <a:gdLst/>
              <a:ahLst/>
              <a:cxnLst/>
              <a:rect l="l" t="t" r="r" b="b"/>
              <a:pathLst>
                <a:path w="354" h="716" extrusionOk="0">
                  <a:moveTo>
                    <a:pt x="240" y="1"/>
                  </a:moveTo>
                  <a:cubicBezTo>
                    <a:pt x="198" y="1"/>
                    <a:pt x="153" y="30"/>
                    <a:pt x="153" y="81"/>
                  </a:cubicBezTo>
                  <a:cubicBezTo>
                    <a:pt x="149" y="188"/>
                    <a:pt x="115" y="290"/>
                    <a:pt x="77" y="389"/>
                  </a:cubicBezTo>
                  <a:cubicBezTo>
                    <a:pt x="50" y="469"/>
                    <a:pt x="4" y="568"/>
                    <a:pt x="1" y="655"/>
                  </a:cubicBezTo>
                  <a:cubicBezTo>
                    <a:pt x="1" y="691"/>
                    <a:pt x="31" y="715"/>
                    <a:pt x="63" y="715"/>
                  </a:cubicBezTo>
                  <a:cubicBezTo>
                    <a:pt x="69" y="715"/>
                    <a:pt x="74" y="715"/>
                    <a:pt x="80" y="713"/>
                  </a:cubicBezTo>
                  <a:cubicBezTo>
                    <a:pt x="187" y="685"/>
                    <a:pt x="282" y="553"/>
                    <a:pt x="313" y="450"/>
                  </a:cubicBezTo>
                  <a:cubicBezTo>
                    <a:pt x="354" y="320"/>
                    <a:pt x="343" y="192"/>
                    <a:pt x="313" y="59"/>
                  </a:cubicBezTo>
                  <a:cubicBezTo>
                    <a:pt x="304" y="19"/>
                    <a:pt x="273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61"/>
            <p:cNvSpPr/>
            <p:nvPr/>
          </p:nvSpPr>
          <p:spPr>
            <a:xfrm flipH="1">
              <a:off x="7536423" y="2489876"/>
              <a:ext cx="15671" cy="27881"/>
            </a:xfrm>
            <a:custGeom>
              <a:avLst/>
              <a:gdLst/>
              <a:ahLst/>
              <a:cxnLst/>
              <a:rect l="l" t="t" r="r" b="b"/>
              <a:pathLst>
                <a:path w="480" h="854" extrusionOk="0">
                  <a:moveTo>
                    <a:pt x="258" y="1"/>
                  </a:moveTo>
                  <a:cubicBezTo>
                    <a:pt x="216" y="1"/>
                    <a:pt x="172" y="29"/>
                    <a:pt x="172" y="79"/>
                  </a:cubicBezTo>
                  <a:cubicBezTo>
                    <a:pt x="172" y="211"/>
                    <a:pt x="130" y="353"/>
                    <a:pt x="92" y="478"/>
                  </a:cubicBezTo>
                  <a:cubicBezTo>
                    <a:pt x="57" y="592"/>
                    <a:pt x="1" y="695"/>
                    <a:pt x="73" y="804"/>
                  </a:cubicBezTo>
                  <a:cubicBezTo>
                    <a:pt x="92" y="833"/>
                    <a:pt x="126" y="853"/>
                    <a:pt x="162" y="853"/>
                  </a:cubicBezTo>
                  <a:cubicBezTo>
                    <a:pt x="170" y="853"/>
                    <a:pt x="179" y="852"/>
                    <a:pt x="187" y="850"/>
                  </a:cubicBezTo>
                  <a:cubicBezTo>
                    <a:pt x="480" y="759"/>
                    <a:pt x="362" y="272"/>
                    <a:pt x="328" y="56"/>
                  </a:cubicBezTo>
                  <a:cubicBezTo>
                    <a:pt x="321" y="18"/>
                    <a:pt x="290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61"/>
            <p:cNvSpPr/>
            <p:nvPr/>
          </p:nvSpPr>
          <p:spPr>
            <a:xfrm flipH="1">
              <a:off x="7513537" y="2415407"/>
              <a:ext cx="17466" cy="24257"/>
            </a:xfrm>
            <a:custGeom>
              <a:avLst/>
              <a:gdLst/>
              <a:ahLst/>
              <a:cxnLst/>
              <a:rect l="l" t="t" r="r" b="b"/>
              <a:pathLst>
                <a:path w="535" h="743" extrusionOk="0">
                  <a:moveTo>
                    <a:pt x="420" y="0"/>
                  </a:moveTo>
                  <a:cubicBezTo>
                    <a:pt x="391" y="0"/>
                    <a:pt x="363" y="13"/>
                    <a:pt x="347" y="44"/>
                  </a:cubicBezTo>
                  <a:cubicBezTo>
                    <a:pt x="241" y="230"/>
                    <a:pt x="1" y="458"/>
                    <a:pt x="62" y="690"/>
                  </a:cubicBezTo>
                  <a:cubicBezTo>
                    <a:pt x="71" y="722"/>
                    <a:pt x="102" y="743"/>
                    <a:pt x="136" y="743"/>
                  </a:cubicBezTo>
                  <a:cubicBezTo>
                    <a:pt x="143" y="743"/>
                    <a:pt x="150" y="742"/>
                    <a:pt x="157" y="740"/>
                  </a:cubicBezTo>
                  <a:cubicBezTo>
                    <a:pt x="404" y="679"/>
                    <a:pt x="457" y="321"/>
                    <a:pt x="515" y="116"/>
                  </a:cubicBezTo>
                  <a:cubicBezTo>
                    <a:pt x="535" y="51"/>
                    <a:pt x="476" y="0"/>
                    <a:pt x="4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61"/>
            <p:cNvSpPr/>
            <p:nvPr/>
          </p:nvSpPr>
          <p:spPr>
            <a:xfrm flipH="1">
              <a:off x="7542039" y="2414134"/>
              <a:ext cx="14169" cy="21090"/>
            </a:xfrm>
            <a:custGeom>
              <a:avLst/>
              <a:gdLst/>
              <a:ahLst/>
              <a:cxnLst/>
              <a:rect l="l" t="t" r="r" b="b"/>
              <a:pathLst>
                <a:path w="434" h="646" extrusionOk="0">
                  <a:moveTo>
                    <a:pt x="329" y="0"/>
                  </a:moveTo>
                  <a:cubicBezTo>
                    <a:pt x="305" y="0"/>
                    <a:pt x="279" y="12"/>
                    <a:pt x="260" y="41"/>
                  </a:cubicBezTo>
                  <a:cubicBezTo>
                    <a:pt x="203" y="118"/>
                    <a:pt x="146" y="201"/>
                    <a:pt x="104" y="285"/>
                  </a:cubicBezTo>
                  <a:cubicBezTo>
                    <a:pt x="66" y="369"/>
                    <a:pt x="1" y="467"/>
                    <a:pt x="39" y="558"/>
                  </a:cubicBezTo>
                  <a:cubicBezTo>
                    <a:pt x="56" y="603"/>
                    <a:pt x="103" y="646"/>
                    <a:pt x="153" y="646"/>
                  </a:cubicBezTo>
                  <a:cubicBezTo>
                    <a:pt x="171" y="646"/>
                    <a:pt x="189" y="640"/>
                    <a:pt x="206" y="627"/>
                  </a:cubicBezTo>
                  <a:cubicBezTo>
                    <a:pt x="290" y="562"/>
                    <a:pt x="290" y="486"/>
                    <a:pt x="317" y="391"/>
                  </a:cubicBezTo>
                  <a:cubicBezTo>
                    <a:pt x="343" y="300"/>
                    <a:pt x="366" y="213"/>
                    <a:pt x="404" y="125"/>
                  </a:cubicBezTo>
                  <a:cubicBezTo>
                    <a:pt x="433" y="57"/>
                    <a:pt x="383" y="0"/>
                    <a:pt x="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61"/>
            <p:cNvSpPr/>
            <p:nvPr/>
          </p:nvSpPr>
          <p:spPr>
            <a:xfrm flipH="1">
              <a:off x="7482033" y="2355956"/>
              <a:ext cx="9860" cy="24159"/>
            </a:xfrm>
            <a:custGeom>
              <a:avLst/>
              <a:gdLst/>
              <a:ahLst/>
              <a:cxnLst/>
              <a:rect l="l" t="t" r="r" b="b"/>
              <a:pathLst>
                <a:path w="302" h="740" extrusionOk="0">
                  <a:moveTo>
                    <a:pt x="153" y="0"/>
                  </a:moveTo>
                  <a:cubicBezTo>
                    <a:pt x="105" y="0"/>
                    <a:pt x="58" y="33"/>
                    <a:pt x="54" y="98"/>
                  </a:cubicBezTo>
                  <a:cubicBezTo>
                    <a:pt x="42" y="306"/>
                    <a:pt x="1" y="508"/>
                    <a:pt x="92" y="705"/>
                  </a:cubicBezTo>
                  <a:cubicBezTo>
                    <a:pt x="101" y="728"/>
                    <a:pt x="127" y="739"/>
                    <a:pt x="153" y="739"/>
                  </a:cubicBezTo>
                  <a:cubicBezTo>
                    <a:pt x="178" y="739"/>
                    <a:pt x="204" y="728"/>
                    <a:pt x="214" y="705"/>
                  </a:cubicBezTo>
                  <a:cubicBezTo>
                    <a:pt x="301" y="508"/>
                    <a:pt x="263" y="306"/>
                    <a:pt x="252" y="98"/>
                  </a:cubicBezTo>
                  <a:cubicBezTo>
                    <a:pt x="248" y="33"/>
                    <a:pt x="200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61"/>
            <p:cNvSpPr/>
            <p:nvPr/>
          </p:nvSpPr>
          <p:spPr>
            <a:xfrm flipH="1">
              <a:off x="7465644" y="2415962"/>
              <a:ext cx="10251" cy="24257"/>
            </a:xfrm>
            <a:custGeom>
              <a:avLst/>
              <a:gdLst/>
              <a:ahLst/>
              <a:cxnLst/>
              <a:rect l="l" t="t" r="r" b="b"/>
              <a:pathLst>
                <a:path w="314" h="743" extrusionOk="0">
                  <a:moveTo>
                    <a:pt x="174" y="1"/>
                  </a:moveTo>
                  <a:cubicBezTo>
                    <a:pt x="145" y="1"/>
                    <a:pt x="118" y="16"/>
                    <a:pt x="111" y="53"/>
                  </a:cubicBezTo>
                  <a:cubicBezTo>
                    <a:pt x="92" y="164"/>
                    <a:pt x="58" y="271"/>
                    <a:pt x="43" y="381"/>
                  </a:cubicBezTo>
                  <a:cubicBezTo>
                    <a:pt x="27" y="487"/>
                    <a:pt x="1" y="582"/>
                    <a:pt x="50" y="685"/>
                  </a:cubicBezTo>
                  <a:cubicBezTo>
                    <a:pt x="70" y="725"/>
                    <a:pt x="108" y="742"/>
                    <a:pt x="147" y="742"/>
                  </a:cubicBezTo>
                  <a:cubicBezTo>
                    <a:pt x="190" y="742"/>
                    <a:pt x="235" y="721"/>
                    <a:pt x="259" y="685"/>
                  </a:cubicBezTo>
                  <a:cubicBezTo>
                    <a:pt x="313" y="594"/>
                    <a:pt x="294" y="495"/>
                    <a:pt x="290" y="392"/>
                  </a:cubicBezTo>
                  <a:cubicBezTo>
                    <a:pt x="290" y="285"/>
                    <a:pt x="267" y="183"/>
                    <a:pt x="259" y="76"/>
                  </a:cubicBezTo>
                  <a:cubicBezTo>
                    <a:pt x="257" y="30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61"/>
            <p:cNvSpPr/>
            <p:nvPr/>
          </p:nvSpPr>
          <p:spPr>
            <a:xfrm flipH="1">
              <a:off x="7432996" y="2409465"/>
              <a:ext cx="11949" cy="21613"/>
            </a:xfrm>
            <a:custGeom>
              <a:avLst/>
              <a:gdLst/>
              <a:ahLst/>
              <a:cxnLst/>
              <a:rect l="l" t="t" r="r" b="b"/>
              <a:pathLst>
                <a:path w="366" h="662" extrusionOk="0">
                  <a:moveTo>
                    <a:pt x="184" y="1"/>
                  </a:moveTo>
                  <a:cubicBezTo>
                    <a:pt x="154" y="1"/>
                    <a:pt x="123" y="19"/>
                    <a:pt x="110" y="55"/>
                  </a:cubicBezTo>
                  <a:cubicBezTo>
                    <a:pt x="76" y="147"/>
                    <a:pt x="53" y="238"/>
                    <a:pt x="41" y="333"/>
                  </a:cubicBezTo>
                  <a:cubicBezTo>
                    <a:pt x="27" y="443"/>
                    <a:pt x="0" y="534"/>
                    <a:pt x="87" y="621"/>
                  </a:cubicBezTo>
                  <a:cubicBezTo>
                    <a:pt x="112" y="648"/>
                    <a:pt x="147" y="661"/>
                    <a:pt x="183" y="661"/>
                  </a:cubicBezTo>
                  <a:cubicBezTo>
                    <a:pt x="219" y="661"/>
                    <a:pt x="255" y="648"/>
                    <a:pt x="281" y="621"/>
                  </a:cubicBezTo>
                  <a:cubicBezTo>
                    <a:pt x="365" y="534"/>
                    <a:pt x="342" y="443"/>
                    <a:pt x="327" y="333"/>
                  </a:cubicBezTo>
                  <a:cubicBezTo>
                    <a:pt x="315" y="238"/>
                    <a:pt x="292" y="147"/>
                    <a:pt x="258" y="55"/>
                  </a:cubicBezTo>
                  <a:cubicBezTo>
                    <a:pt x="245" y="19"/>
                    <a:pt x="21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61"/>
            <p:cNvSpPr/>
            <p:nvPr/>
          </p:nvSpPr>
          <p:spPr>
            <a:xfrm flipH="1">
              <a:off x="7415007" y="2344791"/>
              <a:ext cx="14169" cy="24061"/>
            </a:xfrm>
            <a:custGeom>
              <a:avLst/>
              <a:gdLst/>
              <a:ahLst/>
              <a:cxnLst/>
              <a:rect l="l" t="t" r="r" b="b"/>
              <a:pathLst>
                <a:path w="434" h="737" extrusionOk="0">
                  <a:moveTo>
                    <a:pt x="99" y="1"/>
                  </a:moveTo>
                  <a:cubicBezTo>
                    <a:pt x="50" y="1"/>
                    <a:pt x="0" y="33"/>
                    <a:pt x="7" y="89"/>
                  </a:cubicBezTo>
                  <a:cubicBezTo>
                    <a:pt x="23" y="192"/>
                    <a:pt x="19" y="303"/>
                    <a:pt x="19" y="405"/>
                  </a:cubicBezTo>
                  <a:cubicBezTo>
                    <a:pt x="19" y="519"/>
                    <a:pt x="7" y="610"/>
                    <a:pt x="87" y="701"/>
                  </a:cubicBezTo>
                  <a:cubicBezTo>
                    <a:pt x="108" y="726"/>
                    <a:pt x="140" y="737"/>
                    <a:pt x="172" y="737"/>
                  </a:cubicBezTo>
                  <a:cubicBezTo>
                    <a:pt x="206" y="737"/>
                    <a:pt x="240" y="725"/>
                    <a:pt x="262" y="701"/>
                  </a:cubicBezTo>
                  <a:cubicBezTo>
                    <a:pt x="433" y="526"/>
                    <a:pt x="274" y="219"/>
                    <a:pt x="179" y="44"/>
                  </a:cubicBezTo>
                  <a:cubicBezTo>
                    <a:pt x="162" y="14"/>
                    <a:pt x="131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61"/>
            <p:cNvSpPr/>
            <p:nvPr/>
          </p:nvSpPr>
          <p:spPr>
            <a:xfrm flipH="1">
              <a:off x="7441093" y="2317661"/>
              <a:ext cx="9239" cy="24486"/>
            </a:xfrm>
            <a:custGeom>
              <a:avLst/>
              <a:gdLst/>
              <a:ahLst/>
              <a:cxnLst/>
              <a:rect l="l" t="t" r="r" b="b"/>
              <a:pathLst>
                <a:path w="283" h="750" extrusionOk="0">
                  <a:moveTo>
                    <a:pt x="187" y="0"/>
                  </a:moveTo>
                  <a:cubicBezTo>
                    <a:pt x="148" y="0"/>
                    <a:pt x="105" y="30"/>
                    <a:pt x="100" y="76"/>
                  </a:cubicBezTo>
                  <a:cubicBezTo>
                    <a:pt x="88" y="183"/>
                    <a:pt x="74" y="293"/>
                    <a:pt x="55" y="399"/>
                  </a:cubicBezTo>
                  <a:cubicBezTo>
                    <a:pt x="36" y="495"/>
                    <a:pt x="1" y="578"/>
                    <a:pt x="28" y="677"/>
                  </a:cubicBezTo>
                  <a:cubicBezTo>
                    <a:pt x="40" y="726"/>
                    <a:pt x="79" y="749"/>
                    <a:pt x="120" y="749"/>
                  </a:cubicBezTo>
                  <a:cubicBezTo>
                    <a:pt x="156" y="749"/>
                    <a:pt x="193" y="732"/>
                    <a:pt x="218" y="700"/>
                  </a:cubicBezTo>
                  <a:cubicBezTo>
                    <a:pt x="283" y="616"/>
                    <a:pt x="271" y="487"/>
                    <a:pt x="275" y="385"/>
                  </a:cubicBezTo>
                  <a:cubicBezTo>
                    <a:pt x="279" y="274"/>
                    <a:pt x="264" y="164"/>
                    <a:pt x="248" y="53"/>
                  </a:cubicBezTo>
                  <a:cubicBezTo>
                    <a:pt x="242" y="16"/>
                    <a:pt x="216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61"/>
            <p:cNvSpPr/>
            <p:nvPr/>
          </p:nvSpPr>
          <p:spPr>
            <a:xfrm flipH="1">
              <a:off x="7426565" y="2273815"/>
              <a:ext cx="11851" cy="18217"/>
            </a:xfrm>
            <a:custGeom>
              <a:avLst/>
              <a:gdLst/>
              <a:ahLst/>
              <a:cxnLst/>
              <a:rect l="l" t="t" r="r" b="b"/>
              <a:pathLst>
                <a:path w="363" h="558" extrusionOk="0">
                  <a:moveTo>
                    <a:pt x="147" y="0"/>
                  </a:moveTo>
                  <a:cubicBezTo>
                    <a:pt x="118" y="0"/>
                    <a:pt x="90" y="16"/>
                    <a:pt x="85" y="54"/>
                  </a:cubicBezTo>
                  <a:cubicBezTo>
                    <a:pt x="62" y="199"/>
                    <a:pt x="1" y="401"/>
                    <a:pt x="108" y="526"/>
                  </a:cubicBezTo>
                  <a:cubicBezTo>
                    <a:pt x="128" y="547"/>
                    <a:pt x="155" y="557"/>
                    <a:pt x="182" y="557"/>
                  </a:cubicBezTo>
                  <a:cubicBezTo>
                    <a:pt x="222" y="557"/>
                    <a:pt x="262" y="537"/>
                    <a:pt x="283" y="503"/>
                  </a:cubicBezTo>
                  <a:cubicBezTo>
                    <a:pt x="362" y="373"/>
                    <a:pt x="271" y="184"/>
                    <a:pt x="225" y="54"/>
                  </a:cubicBezTo>
                  <a:cubicBezTo>
                    <a:pt x="215" y="20"/>
                    <a:pt x="180" y="0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61"/>
            <p:cNvSpPr/>
            <p:nvPr/>
          </p:nvSpPr>
          <p:spPr>
            <a:xfrm flipH="1">
              <a:off x="7445076" y="2240906"/>
              <a:ext cx="12178" cy="22723"/>
            </a:xfrm>
            <a:custGeom>
              <a:avLst/>
              <a:gdLst/>
              <a:ahLst/>
              <a:cxnLst/>
              <a:rect l="l" t="t" r="r" b="b"/>
              <a:pathLst>
                <a:path w="373" h="696" extrusionOk="0">
                  <a:moveTo>
                    <a:pt x="188" y="1"/>
                  </a:moveTo>
                  <a:cubicBezTo>
                    <a:pt x="163" y="1"/>
                    <a:pt x="137" y="15"/>
                    <a:pt x="130" y="44"/>
                  </a:cubicBezTo>
                  <a:cubicBezTo>
                    <a:pt x="81" y="249"/>
                    <a:pt x="0" y="496"/>
                    <a:pt x="141" y="679"/>
                  </a:cubicBezTo>
                  <a:cubicBezTo>
                    <a:pt x="150" y="690"/>
                    <a:pt x="168" y="696"/>
                    <a:pt x="186" y="696"/>
                  </a:cubicBezTo>
                  <a:cubicBezTo>
                    <a:pt x="204" y="696"/>
                    <a:pt x="222" y="690"/>
                    <a:pt x="232" y="679"/>
                  </a:cubicBezTo>
                  <a:cubicBezTo>
                    <a:pt x="373" y="496"/>
                    <a:pt x="293" y="249"/>
                    <a:pt x="244" y="44"/>
                  </a:cubicBezTo>
                  <a:cubicBezTo>
                    <a:pt x="238" y="15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61"/>
            <p:cNvSpPr/>
            <p:nvPr/>
          </p:nvSpPr>
          <p:spPr>
            <a:xfrm flipH="1">
              <a:off x="7474230" y="2263923"/>
              <a:ext cx="10708" cy="29024"/>
            </a:xfrm>
            <a:custGeom>
              <a:avLst/>
              <a:gdLst/>
              <a:ahLst/>
              <a:cxnLst/>
              <a:rect l="l" t="t" r="r" b="b"/>
              <a:pathLst>
                <a:path w="328" h="889" extrusionOk="0">
                  <a:moveTo>
                    <a:pt x="164" y="1"/>
                  </a:moveTo>
                  <a:cubicBezTo>
                    <a:pt x="143" y="1"/>
                    <a:pt x="122" y="13"/>
                    <a:pt x="115" y="38"/>
                  </a:cubicBezTo>
                  <a:cubicBezTo>
                    <a:pt x="73" y="160"/>
                    <a:pt x="62" y="289"/>
                    <a:pt x="46" y="415"/>
                  </a:cubicBezTo>
                  <a:cubicBezTo>
                    <a:pt x="31" y="540"/>
                    <a:pt x="1" y="688"/>
                    <a:pt x="50" y="806"/>
                  </a:cubicBezTo>
                  <a:cubicBezTo>
                    <a:pt x="73" y="861"/>
                    <a:pt x="118" y="889"/>
                    <a:pt x="164" y="889"/>
                  </a:cubicBezTo>
                  <a:cubicBezTo>
                    <a:pt x="210" y="889"/>
                    <a:pt x="255" y="861"/>
                    <a:pt x="278" y="806"/>
                  </a:cubicBezTo>
                  <a:cubicBezTo>
                    <a:pt x="327" y="688"/>
                    <a:pt x="297" y="540"/>
                    <a:pt x="282" y="415"/>
                  </a:cubicBezTo>
                  <a:cubicBezTo>
                    <a:pt x="267" y="289"/>
                    <a:pt x="255" y="160"/>
                    <a:pt x="213" y="38"/>
                  </a:cubicBezTo>
                  <a:cubicBezTo>
                    <a:pt x="206" y="13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61"/>
            <p:cNvSpPr/>
            <p:nvPr/>
          </p:nvSpPr>
          <p:spPr>
            <a:xfrm flipH="1">
              <a:off x="7490194" y="2325137"/>
              <a:ext cx="10382" cy="20274"/>
            </a:xfrm>
            <a:custGeom>
              <a:avLst/>
              <a:gdLst/>
              <a:ahLst/>
              <a:cxnLst/>
              <a:rect l="l" t="t" r="r" b="b"/>
              <a:pathLst>
                <a:path w="318" h="621" extrusionOk="0">
                  <a:moveTo>
                    <a:pt x="239" y="1"/>
                  </a:moveTo>
                  <a:cubicBezTo>
                    <a:pt x="216" y="1"/>
                    <a:pt x="195" y="11"/>
                    <a:pt x="187" y="33"/>
                  </a:cubicBezTo>
                  <a:cubicBezTo>
                    <a:pt x="148" y="117"/>
                    <a:pt x="111" y="197"/>
                    <a:pt x="80" y="284"/>
                  </a:cubicBezTo>
                  <a:cubicBezTo>
                    <a:pt x="46" y="372"/>
                    <a:pt x="1" y="452"/>
                    <a:pt x="27" y="547"/>
                  </a:cubicBezTo>
                  <a:cubicBezTo>
                    <a:pt x="39" y="593"/>
                    <a:pt x="84" y="620"/>
                    <a:pt x="129" y="620"/>
                  </a:cubicBezTo>
                  <a:cubicBezTo>
                    <a:pt x="154" y="620"/>
                    <a:pt x="179" y="612"/>
                    <a:pt x="199" y="593"/>
                  </a:cubicBezTo>
                  <a:cubicBezTo>
                    <a:pt x="267" y="524"/>
                    <a:pt x="267" y="429"/>
                    <a:pt x="282" y="338"/>
                  </a:cubicBezTo>
                  <a:cubicBezTo>
                    <a:pt x="297" y="250"/>
                    <a:pt x="301" y="159"/>
                    <a:pt x="313" y="68"/>
                  </a:cubicBezTo>
                  <a:cubicBezTo>
                    <a:pt x="317" y="28"/>
                    <a:pt x="276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61"/>
            <p:cNvSpPr/>
            <p:nvPr/>
          </p:nvSpPr>
          <p:spPr>
            <a:xfrm flipH="1">
              <a:off x="7744061" y="2143976"/>
              <a:ext cx="37675" cy="12471"/>
            </a:xfrm>
            <a:custGeom>
              <a:avLst/>
              <a:gdLst/>
              <a:ahLst/>
              <a:cxnLst/>
              <a:rect l="l" t="t" r="r" b="b"/>
              <a:pathLst>
                <a:path w="1154" h="382" extrusionOk="0">
                  <a:moveTo>
                    <a:pt x="467" y="0"/>
                  </a:moveTo>
                  <a:cubicBezTo>
                    <a:pt x="337" y="0"/>
                    <a:pt x="207" y="11"/>
                    <a:pt x="92" y="16"/>
                  </a:cubicBezTo>
                  <a:cubicBezTo>
                    <a:pt x="1" y="24"/>
                    <a:pt x="5" y="146"/>
                    <a:pt x="92" y="158"/>
                  </a:cubicBezTo>
                  <a:cubicBezTo>
                    <a:pt x="252" y="180"/>
                    <a:pt x="404" y="230"/>
                    <a:pt x="560" y="275"/>
                  </a:cubicBezTo>
                  <a:cubicBezTo>
                    <a:pt x="689" y="316"/>
                    <a:pt x="814" y="381"/>
                    <a:pt x="950" y="381"/>
                  </a:cubicBezTo>
                  <a:cubicBezTo>
                    <a:pt x="954" y="381"/>
                    <a:pt x="959" y="381"/>
                    <a:pt x="963" y="381"/>
                  </a:cubicBezTo>
                  <a:cubicBezTo>
                    <a:pt x="1066" y="381"/>
                    <a:pt x="1153" y="230"/>
                    <a:pt x="1055" y="153"/>
                  </a:cubicBezTo>
                  <a:cubicBezTo>
                    <a:pt x="896" y="28"/>
                    <a:pt x="681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61"/>
            <p:cNvSpPr/>
            <p:nvPr/>
          </p:nvSpPr>
          <p:spPr>
            <a:xfrm flipH="1">
              <a:off x="7685492" y="2146947"/>
              <a:ext cx="28109" cy="9664"/>
            </a:xfrm>
            <a:custGeom>
              <a:avLst/>
              <a:gdLst/>
              <a:ahLst/>
              <a:cxnLst/>
              <a:rect l="l" t="t" r="r" b="b"/>
              <a:pathLst>
                <a:path w="861" h="296" extrusionOk="0">
                  <a:moveTo>
                    <a:pt x="153" y="0"/>
                  </a:moveTo>
                  <a:cubicBezTo>
                    <a:pt x="42" y="0"/>
                    <a:pt x="1" y="156"/>
                    <a:pt x="119" y="195"/>
                  </a:cubicBezTo>
                  <a:cubicBezTo>
                    <a:pt x="268" y="244"/>
                    <a:pt x="433" y="295"/>
                    <a:pt x="594" y="295"/>
                  </a:cubicBezTo>
                  <a:cubicBezTo>
                    <a:pt x="623" y="295"/>
                    <a:pt x="651" y="294"/>
                    <a:pt x="678" y="290"/>
                  </a:cubicBezTo>
                  <a:cubicBezTo>
                    <a:pt x="853" y="267"/>
                    <a:pt x="861" y="28"/>
                    <a:pt x="678" y="13"/>
                  </a:cubicBezTo>
                  <a:cubicBezTo>
                    <a:pt x="638" y="9"/>
                    <a:pt x="597" y="8"/>
                    <a:pt x="556" y="8"/>
                  </a:cubicBezTo>
                  <a:cubicBezTo>
                    <a:pt x="484" y="8"/>
                    <a:pt x="412" y="12"/>
                    <a:pt x="341" y="12"/>
                  </a:cubicBezTo>
                  <a:cubicBezTo>
                    <a:pt x="284" y="12"/>
                    <a:pt x="228" y="9"/>
                    <a:pt x="172" y="2"/>
                  </a:cubicBezTo>
                  <a:cubicBezTo>
                    <a:pt x="165" y="1"/>
                    <a:pt x="159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61"/>
            <p:cNvSpPr/>
            <p:nvPr/>
          </p:nvSpPr>
          <p:spPr>
            <a:xfrm flipH="1">
              <a:off x="7714418" y="2120894"/>
              <a:ext cx="33300" cy="10610"/>
            </a:xfrm>
            <a:custGeom>
              <a:avLst/>
              <a:gdLst/>
              <a:ahLst/>
              <a:cxnLst/>
              <a:rect l="l" t="t" r="r" b="b"/>
              <a:pathLst>
                <a:path w="1020" h="325" extrusionOk="0">
                  <a:moveTo>
                    <a:pt x="224" y="1"/>
                  </a:moveTo>
                  <a:cubicBezTo>
                    <a:pt x="206" y="1"/>
                    <a:pt x="189" y="1"/>
                    <a:pt x="172" y="1"/>
                  </a:cubicBezTo>
                  <a:cubicBezTo>
                    <a:pt x="35" y="5"/>
                    <a:pt x="1" y="210"/>
                    <a:pt x="138" y="244"/>
                  </a:cubicBezTo>
                  <a:cubicBezTo>
                    <a:pt x="267" y="279"/>
                    <a:pt x="408" y="298"/>
                    <a:pt x="541" y="309"/>
                  </a:cubicBezTo>
                  <a:cubicBezTo>
                    <a:pt x="608" y="315"/>
                    <a:pt x="682" y="324"/>
                    <a:pt x="753" y="324"/>
                  </a:cubicBezTo>
                  <a:cubicBezTo>
                    <a:pt x="810" y="324"/>
                    <a:pt x="866" y="319"/>
                    <a:pt x="917" y="302"/>
                  </a:cubicBezTo>
                  <a:cubicBezTo>
                    <a:pt x="1001" y="279"/>
                    <a:pt x="1020" y="165"/>
                    <a:pt x="943" y="119"/>
                  </a:cubicBezTo>
                  <a:cubicBezTo>
                    <a:pt x="837" y="58"/>
                    <a:pt x="701" y="43"/>
                    <a:pt x="578" y="28"/>
                  </a:cubicBezTo>
                  <a:cubicBezTo>
                    <a:pt x="463" y="11"/>
                    <a:pt x="341" y="1"/>
                    <a:pt x="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61"/>
            <p:cNvSpPr/>
            <p:nvPr/>
          </p:nvSpPr>
          <p:spPr>
            <a:xfrm flipH="1">
              <a:off x="7636096" y="2136924"/>
              <a:ext cx="26183" cy="9631"/>
            </a:xfrm>
            <a:custGeom>
              <a:avLst/>
              <a:gdLst/>
              <a:ahLst/>
              <a:cxnLst/>
              <a:rect l="l" t="t" r="r" b="b"/>
              <a:pathLst>
                <a:path w="802" h="295" extrusionOk="0">
                  <a:moveTo>
                    <a:pt x="497" y="1"/>
                  </a:moveTo>
                  <a:cubicBezTo>
                    <a:pt x="375" y="1"/>
                    <a:pt x="245" y="23"/>
                    <a:pt x="133" y="23"/>
                  </a:cubicBezTo>
                  <a:cubicBezTo>
                    <a:pt x="128" y="23"/>
                    <a:pt x="123" y="23"/>
                    <a:pt x="117" y="23"/>
                  </a:cubicBezTo>
                  <a:cubicBezTo>
                    <a:pt x="116" y="23"/>
                    <a:pt x="115" y="23"/>
                    <a:pt x="114" y="23"/>
                  </a:cubicBezTo>
                  <a:cubicBezTo>
                    <a:pt x="26" y="23"/>
                    <a:pt x="1" y="172"/>
                    <a:pt x="95" y="187"/>
                  </a:cubicBezTo>
                  <a:cubicBezTo>
                    <a:pt x="259" y="216"/>
                    <a:pt x="440" y="294"/>
                    <a:pt x="612" y="294"/>
                  </a:cubicBezTo>
                  <a:cubicBezTo>
                    <a:pt x="643" y="294"/>
                    <a:pt x="673" y="292"/>
                    <a:pt x="703" y="286"/>
                  </a:cubicBezTo>
                  <a:cubicBezTo>
                    <a:pt x="749" y="278"/>
                    <a:pt x="783" y="237"/>
                    <a:pt x="795" y="195"/>
                  </a:cubicBezTo>
                  <a:cubicBezTo>
                    <a:pt x="802" y="172"/>
                    <a:pt x="798" y="149"/>
                    <a:pt x="795" y="126"/>
                  </a:cubicBezTo>
                  <a:cubicBezTo>
                    <a:pt x="790" y="77"/>
                    <a:pt x="744" y="50"/>
                    <a:pt x="703" y="35"/>
                  </a:cubicBezTo>
                  <a:cubicBezTo>
                    <a:pt x="641" y="9"/>
                    <a:pt x="570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61"/>
            <p:cNvSpPr/>
            <p:nvPr/>
          </p:nvSpPr>
          <p:spPr>
            <a:xfrm flipH="1">
              <a:off x="7818302" y="2124942"/>
              <a:ext cx="21515" cy="8227"/>
            </a:xfrm>
            <a:custGeom>
              <a:avLst/>
              <a:gdLst/>
              <a:ahLst/>
              <a:cxnLst/>
              <a:rect l="l" t="t" r="r" b="b"/>
              <a:pathLst>
                <a:path w="659" h="252" extrusionOk="0">
                  <a:moveTo>
                    <a:pt x="408" y="0"/>
                  </a:moveTo>
                  <a:cubicBezTo>
                    <a:pt x="315" y="0"/>
                    <a:pt x="218" y="18"/>
                    <a:pt x="130" y="25"/>
                  </a:cubicBezTo>
                  <a:cubicBezTo>
                    <a:pt x="0" y="37"/>
                    <a:pt x="0" y="216"/>
                    <a:pt x="130" y="227"/>
                  </a:cubicBezTo>
                  <a:cubicBezTo>
                    <a:pt x="218" y="235"/>
                    <a:pt x="314" y="252"/>
                    <a:pt x="407" y="252"/>
                  </a:cubicBezTo>
                  <a:cubicBezTo>
                    <a:pt x="455" y="252"/>
                    <a:pt x="503" y="247"/>
                    <a:pt x="548" y="234"/>
                  </a:cubicBezTo>
                  <a:cubicBezTo>
                    <a:pt x="658" y="208"/>
                    <a:pt x="658" y="44"/>
                    <a:pt x="548" y="18"/>
                  </a:cubicBezTo>
                  <a:cubicBezTo>
                    <a:pt x="503" y="5"/>
                    <a:pt x="456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61"/>
            <p:cNvSpPr/>
            <p:nvPr/>
          </p:nvSpPr>
          <p:spPr>
            <a:xfrm flipH="1">
              <a:off x="7821632" y="2099673"/>
              <a:ext cx="326" cy="163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5" y="1"/>
                  </a:moveTo>
                  <a:cubicBezTo>
                    <a:pt x="1" y="1"/>
                    <a:pt x="1" y="4"/>
                    <a:pt x="5" y="4"/>
                  </a:cubicBezTo>
                  <a:cubicBezTo>
                    <a:pt x="9" y="4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61"/>
            <p:cNvSpPr/>
            <p:nvPr/>
          </p:nvSpPr>
          <p:spPr>
            <a:xfrm flipH="1">
              <a:off x="7869950" y="2091577"/>
              <a:ext cx="27195" cy="9109"/>
            </a:xfrm>
            <a:custGeom>
              <a:avLst/>
              <a:gdLst/>
              <a:ahLst/>
              <a:cxnLst/>
              <a:rect l="l" t="t" r="r" b="b"/>
              <a:pathLst>
                <a:path w="833" h="279" extrusionOk="0">
                  <a:moveTo>
                    <a:pt x="125" y="1"/>
                  </a:moveTo>
                  <a:cubicBezTo>
                    <a:pt x="35" y="1"/>
                    <a:pt x="0" y="125"/>
                    <a:pt x="96" y="154"/>
                  </a:cubicBezTo>
                  <a:cubicBezTo>
                    <a:pt x="232" y="199"/>
                    <a:pt x="430" y="278"/>
                    <a:pt x="598" y="278"/>
                  </a:cubicBezTo>
                  <a:cubicBezTo>
                    <a:pt x="659" y="278"/>
                    <a:pt x="716" y="268"/>
                    <a:pt x="765" y="242"/>
                  </a:cubicBezTo>
                  <a:cubicBezTo>
                    <a:pt x="833" y="203"/>
                    <a:pt x="829" y="105"/>
                    <a:pt x="765" y="66"/>
                  </a:cubicBezTo>
                  <a:cubicBezTo>
                    <a:pt x="700" y="28"/>
                    <a:pt x="624" y="24"/>
                    <a:pt x="549" y="24"/>
                  </a:cubicBezTo>
                  <a:cubicBezTo>
                    <a:pt x="527" y="24"/>
                    <a:pt x="505" y="24"/>
                    <a:pt x="483" y="24"/>
                  </a:cubicBezTo>
                  <a:cubicBezTo>
                    <a:pt x="365" y="21"/>
                    <a:pt x="255" y="21"/>
                    <a:pt x="137" y="2"/>
                  </a:cubicBezTo>
                  <a:cubicBezTo>
                    <a:pt x="133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61"/>
            <p:cNvSpPr/>
            <p:nvPr/>
          </p:nvSpPr>
          <p:spPr>
            <a:xfrm flipH="1">
              <a:off x="7843114" y="2058766"/>
              <a:ext cx="29840" cy="12896"/>
            </a:xfrm>
            <a:custGeom>
              <a:avLst/>
              <a:gdLst/>
              <a:ahLst/>
              <a:cxnLst/>
              <a:rect l="l" t="t" r="r" b="b"/>
              <a:pathLst>
                <a:path w="914" h="395" extrusionOk="0">
                  <a:moveTo>
                    <a:pt x="190" y="1"/>
                  </a:moveTo>
                  <a:cubicBezTo>
                    <a:pt x="160" y="1"/>
                    <a:pt x="130" y="3"/>
                    <a:pt x="99" y="7"/>
                  </a:cubicBezTo>
                  <a:cubicBezTo>
                    <a:pt x="1" y="22"/>
                    <a:pt x="12" y="148"/>
                    <a:pt x="73" y="190"/>
                  </a:cubicBezTo>
                  <a:cubicBezTo>
                    <a:pt x="176" y="266"/>
                    <a:pt x="305" y="292"/>
                    <a:pt x="419" y="327"/>
                  </a:cubicBezTo>
                  <a:cubicBezTo>
                    <a:pt x="507" y="355"/>
                    <a:pt x="598" y="394"/>
                    <a:pt x="691" y="394"/>
                  </a:cubicBezTo>
                  <a:cubicBezTo>
                    <a:pt x="722" y="394"/>
                    <a:pt x="753" y="390"/>
                    <a:pt x="784" y="380"/>
                  </a:cubicBezTo>
                  <a:cubicBezTo>
                    <a:pt x="875" y="353"/>
                    <a:pt x="913" y="236"/>
                    <a:pt x="841" y="163"/>
                  </a:cubicBezTo>
                  <a:cubicBezTo>
                    <a:pt x="746" y="64"/>
                    <a:pt x="605" y="60"/>
                    <a:pt x="476" y="37"/>
                  </a:cubicBezTo>
                  <a:cubicBezTo>
                    <a:pt x="381" y="20"/>
                    <a:pt x="286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61"/>
            <p:cNvSpPr/>
            <p:nvPr/>
          </p:nvSpPr>
          <p:spPr>
            <a:xfrm flipH="1">
              <a:off x="7859895" y="1966373"/>
              <a:ext cx="25987" cy="13451"/>
            </a:xfrm>
            <a:custGeom>
              <a:avLst/>
              <a:gdLst/>
              <a:ahLst/>
              <a:cxnLst/>
              <a:rect l="l" t="t" r="r" b="b"/>
              <a:pathLst>
                <a:path w="796" h="412" extrusionOk="0">
                  <a:moveTo>
                    <a:pt x="124" y="0"/>
                  </a:moveTo>
                  <a:cubicBezTo>
                    <a:pt x="57" y="0"/>
                    <a:pt x="1" y="80"/>
                    <a:pt x="62" y="137"/>
                  </a:cubicBezTo>
                  <a:cubicBezTo>
                    <a:pt x="230" y="293"/>
                    <a:pt x="423" y="392"/>
                    <a:pt x="655" y="411"/>
                  </a:cubicBezTo>
                  <a:cubicBezTo>
                    <a:pt x="657" y="411"/>
                    <a:pt x="660" y="411"/>
                    <a:pt x="662" y="411"/>
                  </a:cubicBezTo>
                  <a:cubicBezTo>
                    <a:pt x="706" y="411"/>
                    <a:pt x="747" y="383"/>
                    <a:pt x="769" y="346"/>
                  </a:cubicBezTo>
                  <a:cubicBezTo>
                    <a:pt x="795" y="301"/>
                    <a:pt x="795" y="255"/>
                    <a:pt x="769" y="209"/>
                  </a:cubicBezTo>
                  <a:cubicBezTo>
                    <a:pt x="727" y="146"/>
                    <a:pt x="667" y="149"/>
                    <a:pt x="595" y="137"/>
                  </a:cubicBezTo>
                  <a:cubicBezTo>
                    <a:pt x="446" y="115"/>
                    <a:pt x="298" y="73"/>
                    <a:pt x="161" y="9"/>
                  </a:cubicBezTo>
                  <a:cubicBezTo>
                    <a:pt x="149" y="3"/>
                    <a:pt x="136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61"/>
            <p:cNvSpPr/>
            <p:nvPr/>
          </p:nvSpPr>
          <p:spPr>
            <a:xfrm flipH="1">
              <a:off x="7870048" y="1992818"/>
              <a:ext cx="29089" cy="13157"/>
            </a:xfrm>
            <a:custGeom>
              <a:avLst/>
              <a:gdLst/>
              <a:ahLst/>
              <a:cxnLst/>
              <a:rect l="l" t="t" r="r" b="b"/>
              <a:pathLst>
                <a:path w="891" h="403" extrusionOk="0">
                  <a:moveTo>
                    <a:pt x="126" y="0"/>
                  </a:moveTo>
                  <a:cubicBezTo>
                    <a:pt x="43" y="0"/>
                    <a:pt x="1" y="123"/>
                    <a:pt x="80" y="171"/>
                  </a:cubicBezTo>
                  <a:cubicBezTo>
                    <a:pt x="210" y="244"/>
                    <a:pt x="339" y="301"/>
                    <a:pt x="476" y="347"/>
                  </a:cubicBezTo>
                  <a:cubicBezTo>
                    <a:pt x="550" y="374"/>
                    <a:pt x="636" y="403"/>
                    <a:pt x="717" y="403"/>
                  </a:cubicBezTo>
                  <a:cubicBezTo>
                    <a:pt x="760" y="403"/>
                    <a:pt x="802" y="394"/>
                    <a:pt x="841" y="373"/>
                  </a:cubicBezTo>
                  <a:cubicBezTo>
                    <a:pt x="890" y="350"/>
                    <a:pt x="887" y="289"/>
                    <a:pt x="856" y="252"/>
                  </a:cubicBezTo>
                  <a:cubicBezTo>
                    <a:pt x="787" y="164"/>
                    <a:pt x="647" y="145"/>
                    <a:pt x="540" y="118"/>
                  </a:cubicBezTo>
                  <a:cubicBezTo>
                    <a:pt x="411" y="84"/>
                    <a:pt x="282" y="43"/>
                    <a:pt x="152" y="4"/>
                  </a:cubicBezTo>
                  <a:cubicBezTo>
                    <a:pt x="143" y="2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61"/>
            <p:cNvSpPr/>
            <p:nvPr/>
          </p:nvSpPr>
          <p:spPr>
            <a:xfrm flipH="1">
              <a:off x="7891400" y="2025759"/>
              <a:ext cx="31635" cy="14006"/>
            </a:xfrm>
            <a:custGeom>
              <a:avLst/>
              <a:gdLst/>
              <a:ahLst/>
              <a:cxnLst/>
              <a:rect l="l" t="t" r="r" b="b"/>
              <a:pathLst>
                <a:path w="969" h="429" extrusionOk="0">
                  <a:moveTo>
                    <a:pt x="134" y="1"/>
                  </a:moveTo>
                  <a:cubicBezTo>
                    <a:pt x="44" y="1"/>
                    <a:pt x="1" y="138"/>
                    <a:pt x="90" y="189"/>
                  </a:cubicBezTo>
                  <a:cubicBezTo>
                    <a:pt x="257" y="284"/>
                    <a:pt x="518" y="429"/>
                    <a:pt x="739" y="429"/>
                  </a:cubicBezTo>
                  <a:cubicBezTo>
                    <a:pt x="783" y="429"/>
                    <a:pt x="826" y="423"/>
                    <a:pt x="866" y="410"/>
                  </a:cubicBezTo>
                  <a:cubicBezTo>
                    <a:pt x="957" y="380"/>
                    <a:pt x="968" y="261"/>
                    <a:pt x="892" y="208"/>
                  </a:cubicBezTo>
                  <a:cubicBezTo>
                    <a:pt x="786" y="136"/>
                    <a:pt x="656" y="140"/>
                    <a:pt x="535" y="113"/>
                  </a:cubicBezTo>
                  <a:cubicBezTo>
                    <a:pt x="410" y="83"/>
                    <a:pt x="287" y="48"/>
                    <a:pt x="166" y="6"/>
                  </a:cubicBezTo>
                  <a:cubicBezTo>
                    <a:pt x="155" y="3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61"/>
            <p:cNvSpPr/>
            <p:nvPr/>
          </p:nvSpPr>
          <p:spPr>
            <a:xfrm flipH="1">
              <a:off x="7828749" y="1939668"/>
              <a:ext cx="22494" cy="12537"/>
            </a:xfrm>
            <a:custGeom>
              <a:avLst/>
              <a:gdLst/>
              <a:ahLst/>
              <a:cxnLst/>
              <a:rect l="l" t="t" r="r" b="b"/>
              <a:pathLst>
                <a:path w="689" h="384" extrusionOk="0">
                  <a:moveTo>
                    <a:pt x="85" y="1"/>
                  </a:moveTo>
                  <a:cubicBezTo>
                    <a:pt x="13" y="1"/>
                    <a:pt x="1" y="89"/>
                    <a:pt x="50" y="123"/>
                  </a:cubicBezTo>
                  <a:cubicBezTo>
                    <a:pt x="182" y="223"/>
                    <a:pt x="368" y="383"/>
                    <a:pt x="549" y="383"/>
                  </a:cubicBezTo>
                  <a:cubicBezTo>
                    <a:pt x="560" y="383"/>
                    <a:pt x="572" y="383"/>
                    <a:pt x="583" y="381"/>
                  </a:cubicBezTo>
                  <a:cubicBezTo>
                    <a:pt x="655" y="374"/>
                    <a:pt x="689" y="313"/>
                    <a:pt x="662" y="245"/>
                  </a:cubicBezTo>
                  <a:cubicBezTo>
                    <a:pt x="617" y="146"/>
                    <a:pt x="503" y="89"/>
                    <a:pt x="408" y="55"/>
                  </a:cubicBezTo>
                  <a:cubicBezTo>
                    <a:pt x="297" y="16"/>
                    <a:pt x="195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61"/>
            <p:cNvSpPr/>
            <p:nvPr/>
          </p:nvSpPr>
          <p:spPr>
            <a:xfrm flipH="1">
              <a:off x="7878112" y="1903919"/>
              <a:ext cx="22266" cy="12112"/>
            </a:xfrm>
            <a:custGeom>
              <a:avLst/>
              <a:gdLst/>
              <a:ahLst/>
              <a:cxnLst/>
              <a:rect l="l" t="t" r="r" b="b"/>
              <a:pathLst>
                <a:path w="682" h="371" extrusionOk="0">
                  <a:moveTo>
                    <a:pt x="127" y="0"/>
                  </a:moveTo>
                  <a:cubicBezTo>
                    <a:pt x="56" y="0"/>
                    <a:pt x="1" y="102"/>
                    <a:pt x="81" y="138"/>
                  </a:cubicBezTo>
                  <a:cubicBezTo>
                    <a:pt x="164" y="173"/>
                    <a:pt x="244" y="214"/>
                    <a:pt x="323" y="256"/>
                  </a:cubicBezTo>
                  <a:cubicBezTo>
                    <a:pt x="404" y="302"/>
                    <a:pt x="472" y="371"/>
                    <a:pt x="563" y="371"/>
                  </a:cubicBezTo>
                  <a:cubicBezTo>
                    <a:pt x="643" y="371"/>
                    <a:pt x="681" y="290"/>
                    <a:pt x="651" y="225"/>
                  </a:cubicBezTo>
                  <a:cubicBezTo>
                    <a:pt x="605" y="142"/>
                    <a:pt x="499" y="111"/>
                    <a:pt x="415" y="81"/>
                  </a:cubicBezTo>
                  <a:cubicBezTo>
                    <a:pt x="323" y="43"/>
                    <a:pt x="232" y="20"/>
                    <a:pt x="137" y="1"/>
                  </a:cubicBezTo>
                  <a:cubicBezTo>
                    <a:pt x="134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61"/>
            <p:cNvSpPr/>
            <p:nvPr/>
          </p:nvSpPr>
          <p:spPr>
            <a:xfrm flipH="1">
              <a:off x="7912327" y="1911689"/>
              <a:ext cx="28730" cy="14528"/>
            </a:xfrm>
            <a:custGeom>
              <a:avLst/>
              <a:gdLst/>
              <a:ahLst/>
              <a:cxnLst/>
              <a:rect l="l" t="t" r="r" b="b"/>
              <a:pathLst>
                <a:path w="880" h="445" extrusionOk="0">
                  <a:moveTo>
                    <a:pt x="89" y="1"/>
                  </a:moveTo>
                  <a:cubicBezTo>
                    <a:pt x="31" y="1"/>
                    <a:pt x="1" y="90"/>
                    <a:pt x="60" y="121"/>
                  </a:cubicBezTo>
                  <a:cubicBezTo>
                    <a:pt x="281" y="247"/>
                    <a:pt x="532" y="425"/>
                    <a:pt x="794" y="444"/>
                  </a:cubicBezTo>
                  <a:cubicBezTo>
                    <a:pt x="796" y="444"/>
                    <a:pt x="799" y="444"/>
                    <a:pt x="802" y="444"/>
                  </a:cubicBezTo>
                  <a:cubicBezTo>
                    <a:pt x="854" y="444"/>
                    <a:pt x="880" y="366"/>
                    <a:pt x="843" y="330"/>
                  </a:cubicBezTo>
                  <a:cubicBezTo>
                    <a:pt x="653" y="151"/>
                    <a:pt x="349" y="8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61"/>
            <p:cNvSpPr/>
            <p:nvPr/>
          </p:nvSpPr>
          <p:spPr>
            <a:xfrm flipH="1">
              <a:off x="7940567" y="1937709"/>
              <a:ext cx="24192" cy="13712"/>
            </a:xfrm>
            <a:custGeom>
              <a:avLst/>
              <a:gdLst/>
              <a:ahLst/>
              <a:cxnLst/>
              <a:rect l="l" t="t" r="r" b="b"/>
              <a:pathLst>
                <a:path w="741" h="420" extrusionOk="0">
                  <a:moveTo>
                    <a:pt x="87" y="1"/>
                  </a:moveTo>
                  <a:cubicBezTo>
                    <a:pt x="25" y="1"/>
                    <a:pt x="0" y="85"/>
                    <a:pt x="41" y="122"/>
                  </a:cubicBezTo>
                  <a:cubicBezTo>
                    <a:pt x="117" y="206"/>
                    <a:pt x="219" y="255"/>
                    <a:pt x="314" y="312"/>
                  </a:cubicBezTo>
                  <a:cubicBezTo>
                    <a:pt x="405" y="359"/>
                    <a:pt x="502" y="419"/>
                    <a:pt x="605" y="419"/>
                  </a:cubicBezTo>
                  <a:cubicBezTo>
                    <a:pt x="611" y="419"/>
                    <a:pt x="617" y="419"/>
                    <a:pt x="623" y="419"/>
                  </a:cubicBezTo>
                  <a:cubicBezTo>
                    <a:pt x="684" y="419"/>
                    <a:pt x="740" y="343"/>
                    <a:pt x="699" y="285"/>
                  </a:cubicBezTo>
                  <a:cubicBezTo>
                    <a:pt x="630" y="194"/>
                    <a:pt x="528" y="152"/>
                    <a:pt x="425" y="107"/>
                  </a:cubicBezTo>
                  <a:cubicBezTo>
                    <a:pt x="314" y="61"/>
                    <a:pt x="209" y="12"/>
                    <a:pt x="91" y="1"/>
                  </a:cubicBezTo>
                  <a:cubicBezTo>
                    <a:pt x="89" y="1"/>
                    <a:pt x="88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61"/>
            <p:cNvSpPr/>
            <p:nvPr/>
          </p:nvSpPr>
          <p:spPr>
            <a:xfrm flipH="1">
              <a:off x="7907168" y="1971956"/>
              <a:ext cx="20894" cy="12341"/>
            </a:xfrm>
            <a:custGeom>
              <a:avLst/>
              <a:gdLst/>
              <a:ahLst/>
              <a:cxnLst/>
              <a:rect l="l" t="t" r="r" b="b"/>
              <a:pathLst>
                <a:path w="640" h="378" extrusionOk="0">
                  <a:moveTo>
                    <a:pt x="125" y="1"/>
                  </a:moveTo>
                  <a:cubicBezTo>
                    <a:pt x="121" y="1"/>
                    <a:pt x="118" y="1"/>
                    <a:pt x="115" y="1"/>
                  </a:cubicBezTo>
                  <a:cubicBezTo>
                    <a:pt x="34" y="5"/>
                    <a:pt x="1" y="92"/>
                    <a:pt x="54" y="153"/>
                  </a:cubicBezTo>
                  <a:cubicBezTo>
                    <a:pt x="107" y="217"/>
                    <a:pt x="206" y="256"/>
                    <a:pt x="282" y="294"/>
                  </a:cubicBezTo>
                  <a:cubicBezTo>
                    <a:pt x="347" y="331"/>
                    <a:pt x="417" y="378"/>
                    <a:pt x="490" y="378"/>
                  </a:cubicBezTo>
                  <a:cubicBezTo>
                    <a:pt x="507" y="378"/>
                    <a:pt x="524" y="375"/>
                    <a:pt x="541" y="370"/>
                  </a:cubicBezTo>
                  <a:cubicBezTo>
                    <a:pt x="613" y="347"/>
                    <a:pt x="639" y="275"/>
                    <a:pt x="609" y="210"/>
                  </a:cubicBezTo>
                  <a:cubicBezTo>
                    <a:pt x="567" y="122"/>
                    <a:pt x="457" y="100"/>
                    <a:pt x="373" y="69"/>
                  </a:cubicBezTo>
                  <a:cubicBezTo>
                    <a:pt x="297" y="44"/>
                    <a:pt x="209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61"/>
            <p:cNvSpPr/>
            <p:nvPr/>
          </p:nvSpPr>
          <p:spPr>
            <a:xfrm flipH="1">
              <a:off x="7942787" y="2018740"/>
              <a:ext cx="29579" cy="15214"/>
            </a:xfrm>
            <a:custGeom>
              <a:avLst/>
              <a:gdLst/>
              <a:ahLst/>
              <a:cxnLst/>
              <a:rect l="l" t="t" r="r" b="b"/>
              <a:pathLst>
                <a:path w="906" h="466" extrusionOk="0">
                  <a:moveTo>
                    <a:pt x="108" y="1"/>
                  </a:moveTo>
                  <a:cubicBezTo>
                    <a:pt x="34" y="1"/>
                    <a:pt x="0" y="88"/>
                    <a:pt x="65" y="138"/>
                  </a:cubicBezTo>
                  <a:cubicBezTo>
                    <a:pt x="171" y="221"/>
                    <a:pt x="289" y="283"/>
                    <a:pt x="411" y="339"/>
                  </a:cubicBezTo>
                  <a:cubicBezTo>
                    <a:pt x="513" y="391"/>
                    <a:pt x="618" y="466"/>
                    <a:pt x="737" y="466"/>
                  </a:cubicBezTo>
                  <a:cubicBezTo>
                    <a:pt x="742" y="466"/>
                    <a:pt x="747" y="465"/>
                    <a:pt x="753" y="465"/>
                  </a:cubicBezTo>
                  <a:cubicBezTo>
                    <a:pt x="859" y="458"/>
                    <a:pt x="905" y="339"/>
                    <a:pt x="837" y="260"/>
                  </a:cubicBezTo>
                  <a:cubicBezTo>
                    <a:pt x="757" y="169"/>
                    <a:pt x="620" y="146"/>
                    <a:pt x="510" y="104"/>
                  </a:cubicBezTo>
                  <a:cubicBezTo>
                    <a:pt x="384" y="58"/>
                    <a:pt x="255" y="20"/>
                    <a:pt x="122" y="2"/>
                  </a:cubicBezTo>
                  <a:cubicBezTo>
                    <a:pt x="117" y="1"/>
                    <a:pt x="113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61"/>
            <p:cNvSpPr/>
            <p:nvPr/>
          </p:nvSpPr>
          <p:spPr>
            <a:xfrm flipH="1">
              <a:off x="7927671" y="2053053"/>
              <a:ext cx="28207" cy="15997"/>
            </a:xfrm>
            <a:custGeom>
              <a:avLst/>
              <a:gdLst/>
              <a:ahLst/>
              <a:cxnLst/>
              <a:rect l="l" t="t" r="r" b="b"/>
              <a:pathLst>
                <a:path w="864" h="490" extrusionOk="0">
                  <a:moveTo>
                    <a:pt x="141" y="0"/>
                  </a:moveTo>
                  <a:cubicBezTo>
                    <a:pt x="51" y="0"/>
                    <a:pt x="1" y="154"/>
                    <a:pt x="96" y="205"/>
                  </a:cubicBezTo>
                  <a:cubicBezTo>
                    <a:pt x="207" y="262"/>
                    <a:pt x="312" y="327"/>
                    <a:pt x="427" y="379"/>
                  </a:cubicBezTo>
                  <a:cubicBezTo>
                    <a:pt x="521" y="429"/>
                    <a:pt x="632" y="490"/>
                    <a:pt x="742" y="490"/>
                  </a:cubicBezTo>
                  <a:cubicBezTo>
                    <a:pt x="833" y="490"/>
                    <a:pt x="864" y="388"/>
                    <a:pt x="811" y="323"/>
                  </a:cubicBezTo>
                  <a:cubicBezTo>
                    <a:pt x="742" y="239"/>
                    <a:pt x="621" y="197"/>
                    <a:pt x="521" y="151"/>
                  </a:cubicBezTo>
                  <a:cubicBezTo>
                    <a:pt x="407" y="102"/>
                    <a:pt x="293" y="56"/>
                    <a:pt x="176" y="7"/>
                  </a:cubicBezTo>
                  <a:cubicBezTo>
                    <a:pt x="164" y="2"/>
                    <a:pt x="152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61"/>
            <p:cNvSpPr/>
            <p:nvPr/>
          </p:nvSpPr>
          <p:spPr>
            <a:xfrm flipH="1">
              <a:off x="7919476" y="1850475"/>
              <a:ext cx="24975" cy="16389"/>
            </a:xfrm>
            <a:custGeom>
              <a:avLst/>
              <a:gdLst/>
              <a:ahLst/>
              <a:cxnLst/>
              <a:rect l="l" t="t" r="r" b="b"/>
              <a:pathLst>
                <a:path w="765" h="502" extrusionOk="0">
                  <a:moveTo>
                    <a:pt x="149" y="0"/>
                  </a:moveTo>
                  <a:cubicBezTo>
                    <a:pt x="61" y="0"/>
                    <a:pt x="1" y="123"/>
                    <a:pt x="96" y="178"/>
                  </a:cubicBezTo>
                  <a:cubicBezTo>
                    <a:pt x="202" y="239"/>
                    <a:pt x="305" y="304"/>
                    <a:pt x="408" y="376"/>
                  </a:cubicBezTo>
                  <a:cubicBezTo>
                    <a:pt x="488" y="433"/>
                    <a:pt x="556" y="501"/>
                    <a:pt x="654" y="501"/>
                  </a:cubicBezTo>
                  <a:cubicBezTo>
                    <a:pt x="668" y="501"/>
                    <a:pt x="682" y="500"/>
                    <a:pt x="696" y="497"/>
                  </a:cubicBezTo>
                  <a:cubicBezTo>
                    <a:pt x="746" y="486"/>
                    <a:pt x="765" y="434"/>
                    <a:pt x="757" y="388"/>
                  </a:cubicBezTo>
                  <a:cubicBezTo>
                    <a:pt x="738" y="274"/>
                    <a:pt x="617" y="224"/>
                    <a:pt x="525" y="171"/>
                  </a:cubicBezTo>
                  <a:cubicBezTo>
                    <a:pt x="419" y="114"/>
                    <a:pt x="308" y="60"/>
                    <a:pt x="194" y="11"/>
                  </a:cubicBezTo>
                  <a:cubicBezTo>
                    <a:pt x="179" y="4"/>
                    <a:pt x="164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61"/>
            <p:cNvSpPr/>
            <p:nvPr/>
          </p:nvSpPr>
          <p:spPr>
            <a:xfrm flipH="1">
              <a:off x="7929434" y="1821190"/>
              <a:ext cx="27195" cy="17368"/>
            </a:xfrm>
            <a:custGeom>
              <a:avLst/>
              <a:gdLst/>
              <a:ahLst/>
              <a:cxnLst/>
              <a:rect l="l" t="t" r="r" b="b"/>
              <a:pathLst>
                <a:path w="833" h="532" extrusionOk="0">
                  <a:moveTo>
                    <a:pt x="145" y="0"/>
                  </a:moveTo>
                  <a:cubicBezTo>
                    <a:pt x="46" y="0"/>
                    <a:pt x="0" y="130"/>
                    <a:pt x="93" y="194"/>
                  </a:cubicBezTo>
                  <a:cubicBezTo>
                    <a:pt x="179" y="250"/>
                    <a:pt x="267" y="308"/>
                    <a:pt x="358" y="364"/>
                  </a:cubicBezTo>
                  <a:cubicBezTo>
                    <a:pt x="446" y="422"/>
                    <a:pt x="530" y="486"/>
                    <a:pt x="628" y="524"/>
                  </a:cubicBezTo>
                  <a:cubicBezTo>
                    <a:pt x="644" y="529"/>
                    <a:pt x="658" y="531"/>
                    <a:pt x="671" y="531"/>
                  </a:cubicBezTo>
                  <a:cubicBezTo>
                    <a:pt x="783" y="531"/>
                    <a:pt x="832" y="377"/>
                    <a:pt x="762" y="292"/>
                  </a:cubicBezTo>
                  <a:cubicBezTo>
                    <a:pt x="693" y="208"/>
                    <a:pt x="583" y="159"/>
                    <a:pt x="484" y="110"/>
                  </a:cubicBezTo>
                  <a:cubicBezTo>
                    <a:pt x="381" y="64"/>
                    <a:pt x="279" y="26"/>
                    <a:pt x="168" y="3"/>
                  </a:cubicBezTo>
                  <a:cubicBezTo>
                    <a:pt x="160" y="1"/>
                    <a:pt x="152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61"/>
            <p:cNvSpPr/>
            <p:nvPr/>
          </p:nvSpPr>
          <p:spPr>
            <a:xfrm flipH="1">
              <a:off x="7920293" y="1769999"/>
              <a:ext cx="31146" cy="18185"/>
            </a:xfrm>
            <a:custGeom>
              <a:avLst/>
              <a:gdLst/>
              <a:ahLst/>
              <a:cxnLst/>
              <a:rect l="l" t="t" r="r" b="b"/>
              <a:pathLst>
                <a:path w="954" h="557" extrusionOk="0">
                  <a:moveTo>
                    <a:pt x="170" y="0"/>
                  </a:moveTo>
                  <a:cubicBezTo>
                    <a:pt x="67" y="0"/>
                    <a:pt x="0" y="144"/>
                    <a:pt x="108" y="207"/>
                  </a:cubicBezTo>
                  <a:cubicBezTo>
                    <a:pt x="329" y="332"/>
                    <a:pt x="583" y="533"/>
                    <a:pt x="838" y="556"/>
                  </a:cubicBezTo>
                  <a:cubicBezTo>
                    <a:pt x="842" y="557"/>
                    <a:pt x="846" y="557"/>
                    <a:pt x="850" y="557"/>
                  </a:cubicBezTo>
                  <a:cubicBezTo>
                    <a:pt x="931" y="557"/>
                    <a:pt x="954" y="447"/>
                    <a:pt x="906" y="393"/>
                  </a:cubicBezTo>
                  <a:cubicBezTo>
                    <a:pt x="827" y="293"/>
                    <a:pt x="701" y="240"/>
                    <a:pt x="587" y="188"/>
                  </a:cubicBezTo>
                  <a:cubicBezTo>
                    <a:pt x="466" y="126"/>
                    <a:pt x="344" y="70"/>
                    <a:pt x="222" y="12"/>
                  </a:cubicBezTo>
                  <a:cubicBezTo>
                    <a:pt x="204" y="4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61"/>
            <p:cNvSpPr/>
            <p:nvPr/>
          </p:nvSpPr>
          <p:spPr>
            <a:xfrm flipH="1">
              <a:off x="7900378" y="1747015"/>
              <a:ext cx="31635" cy="19980"/>
            </a:xfrm>
            <a:custGeom>
              <a:avLst/>
              <a:gdLst/>
              <a:ahLst/>
              <a:cxnLst/>
              <a:rect l="l" t="t" r="r" b="b"/>
              <a:pathLst>
                <a:path w="969" h="612" extrusionOk="0">
                  <a:moveTo>
                    <a:pt x="165" y="1"/>
                  </a:moveTo>
                  <a:cubicBezTo>
                    <a:pt x="67" y="1"/>
                    <a:pt x="1" y="135"/>
                    <a:pt x="80" y="207"/>
                  </a:cubicBezTo>
                  <a:cubicBezTo>
                    <a:pt x="281" y="393"/>
                    <a:pt x="543" y="569"/>
                    <a:pt x="813" y="610"/>
                  </a:cubicBezTo>
                  <a:cubicBezTo>
                    <a:pt x="820" y="611"/>
                    <a:pt x="827" y="611"/>
                    <a:pt x="834" y="611"/>
                  </a:cubicBezTo>
                  <a:cubicBezTo>
                    <a:pt x="921" y="611"/>
                    <a:pt x="968" y="521"/>
                    <a:pt x="908" y="446"/>
                  </a:cubicBezTo>
                  <a:cubicBezTo>
                    <a:pt x="738" y="234"/>
                    <a:pt x="457" y="89"/>
                    <a:pt x="197" y="6"/>
                  </a:cubicBezTo>
                  <a:cubicBezTo>
                    <a:pt x="186" y="2"/>
                    <a:pt x="175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61"/>
            <p:cNvSpPr/>
            <p:nvPr/>
          </p:nvSpPr>
          <p:spPr>
            <a:xfrm flipH="1">
              <a:off x="7861919" y="1733923"/>
              <a:ext cx="34345" cy="21743"/>
            </a:xfrm>
            <a:custGeom>
              <a:avLst/>
              <a:gdLst/>
              <a:ahLst/>
              <a:cxnLst/>
              <a:rect l="l" t="t" r="r" b="b"/>
              <a:pathLst>
                <a:path w="1052" h="666" extrusionOk="0">
                  <a:moveTo>
                    <a:pt x="172" y="1"/>
                  </a:moveTo>
                  <a:cubicBezTo>
                    <a:pt x="64" y="1"/>
                    <a:pt x="0" y="149"/>
                    <a:pt x="110" y="224"/>
                  </a:cubicBezTo>
                  <a:cubicBezTo>
                    <a:pt x="239" y="308"/>
                    <a:pt x="369" y="395"/>
                    <a:pt x="502" y="479"/>
                  </a:cubicBezTo>
                  <a:cubicBezTo>
                    <a:pt x="623" y="554"/>
                    <a:pt x="738" y="650"/>
                    <a:pt x="882" y="665"/>
                  </a:cubicBezTo>
                  <a:cubicBezTo>
                    <a:pt x="885" y="665"/>
                    <a:pt x="888" y="665"/>
                    <a:pt x="891" y="665"/>
                  </a:cubicBezTo>
                  <a:cubicBezTo>
                    <a:pt x="985" y="665"/>
                    <a:pt x="1051" y="541"/>
                    <a:pt x="996" y="463"/>
                  </a:cubicBezTo>
                  <a:cubicBezTo>
                    <a:pt x="913" y="345"/>
                    <a:pt x="776" y="296"/>
                    <a:pt x="646" y="228"/>
                  </a:cubicBezTo>
                  <a:cubicBezTo>
                    <a:pt x="509" y="156"/>
                    <a:pt x="369" y="87"/>
                    <a:pt x="232" y="15"/>
                  </a:cubicBezTo>
                  <a:cubicBezTo>
                    <a:pt x="211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61"/>
            <p:cNvSpPr/>
            <p:nvPr/>
          </p:nvSpPr>
          <p:spPr>
            <a:xfrm flipH="1">
              <a:off x="7854181" y="1800949"/>
              <a:ext cx="25661" cy="16520"/>
            </a:xfrm>
            <a:custGeom>
              <a:avLst/>
              <a:gdLst/>
              <a:ahLst/>
              <a:cxnLst/>
              <a:rect l="l" t="t" r="r" b="b"/>
              <a:pathLst>
                <a:path w="786" h="506" extrusionOk="0">
                  <a:moveTo>
                    <a:pt x="113" y="0"/>
                  </a:moveTo>
                  <a:cubicBezTo>
                    <a:pt x="45" y="0"/>
                    <a:pt x="0" y="89"/>
                    <a:pt x="56" y="144"/>
                  </a:cubicBezTo>
                  <a:cubicBezTo>
                    <a:pt x="140" y="224"/>
                    <a:pt x="250" y="285"/>
                    <a:pt x="345" y="349"/>
                  </a:cubicBezTo>
                  <a:cubicBezTo>
                    <a:pt x="440" y="410"/>
                    <a:pt x="535" y="502"/>
                    <a:pt x="652" y="505"/>
                  </a:cubicBezTo>
                  <a:cubicBezTo>
                    <a:pt x="733" y="505"/>
                    <a:pt x="786" y="414"/>
                    <a:pt x="744" y="345"/>
                  </a:cubicBezTo>
                  <a:cubicBezTo>
                    <a:pt x="683" y="247"/>
                    <a:pt x="558" y="205"/>
                    <a:pt x="459" y="156"/>
                  </a:cubicBezTo>
                  <a:cubicBezTo>
                    <a:pt x="352" y="103"/>
                    <a:pt x="250" y="38"/>
                    <a:pt x="136" y="3"/>
                  </a:cubicBezTo>
                  <a:cubicBezTo>
                    <a:pt x="128" y="1"/>
                    <a:pt x="121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1"/>
            <p:cNvSpPr/>
            <p:nvPr/>
          </p:nvSpPr>
          <p:spPr>
            <a:xfrm flipH="1">
              <a:off x="7849741" y="1827752"/>
              <a:ext cx="27097" cy="20372"/>
            </a:xfrm>
            <a:custGeom>
              <a:avLst/>
              <a:gdLst/>
              <a:ahLst/>
              <a:cxnLst/>
              <a:rect l="l" t="t" r="r" b="b"/>
              <a:pathLst>
                <a:path w="830" h="624" extrusionOk="0">
                  <a:moveTo>
                    <a:pt x="141" y="0"/>
                  </a:moveTo>
                  <a:cubicBezTo>
                    <a:pt x="61" y="0"/>
                    <a:pt x="0" y="97"/>
                    <a:pt x="70" y="167"/>
                  </a:cubicBezTo>
                  <a:cubicBezTo>
                    <a:pt x="162" y="266"/>
                    <a:pt x="260" y="354"/>
                    <a:pt x="367" y="437"/>
                  </a:cubicBezTo>
                  <a:cubicBezTo>
                    <a:pt x="466" y="514"/>
                    <a:pt x="569" y="612"/>
                    <a:pt x="694" y="623"/>
                  </a:cubicBezTo>
                  <a:cubicBezTo>
                    <a:pt x="697" y="623"/>
                    <a:pt x="700" y="624"/>
                    <a:pt x="703" y="624"/>
                  </a:cubicBezTo>
                  <a:cubicBezTo>
                    <a:pt x="768" y="624"/>
                    <a:pt x="829" y="541"/>
                    <a:pt x="804" y="479"/>
                  </a:cubicBezTo>
                  <a:cubicBezTo>
                    <a:pt x="755" y="361"/>
                    <a:pt x="641" y="296"/>
                    <a:pt x="538" y="224"/>
                  </a:cubicBezTo>
                  <a:cubicBezTo>
                    <a:pt x="427" y="144"/>
                    <a:pt x="310" y="72"/>
                    <a:pt x="188" y="12"/>
                  </a:cubicBezTo>
                  <a:cubicBezTo>
                    <a:pt x="172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1"/>
            <p:cNvSpPr/>
            <p:nvPr/>
          </p:nvSpPr>
          <p:spPr>
            <a:xfrm flipH="1">
              <a:off x="7816441" y="1772611"/>
              <a:ext cx="27457" cy="17597"/>
            </a:xfrm>
            <a:custGeom>
              <a:avLst/>
              <a:gdLst/>
              <a:ahLst/>
              <a:cxnLst/>
              <a:rect l="l" t="t" r="r" b="b"/>
              <a:pathLst>
                <a:path w="841" h="539" extrusionOk="0">
                  <a:moveTo>
                    <a:pt x="80" y="1"/>
                  </a:moveTo>
                  <a:cubicBezTo>
                    <a:pt x="39" y="1"/>
                    <a:pt x="0" y="54"/>
                    <a:pt x="30" y="92"/>
                  </a:cubicBezTo>
                  <a:cubicBezTo>
                    <a:pt x="103" y="195"/>
                    <a:pt x="206" y="275"/>
                    <a:pt x="308" y="347"/>
                  </a:cubicBezTo>
                  <a:cubicBezTo>
                    <a:pt x="365" y="385"/>
                    <a:pt x="422" y="423"/>
                    <a:pt x="479" y="461"/>
                  </a:cubicBezTo>
                  <a:cubicBezTo>
                    <a:pt x="544" y="503"/>
                    <a:pt x="604" y="510"/>
                    <a:pt x="677" y="533"/>
                  </a:cubicBezTo>
                  <a:cubicBezTo>
                    <a:pt x="689" y="537"/>
                    <a:pt x="701" y="538"/>
                    <a:pt x="711" y="538"/>
                  </a:cubicBezTo>
                  <a:cubicBezTo>
                    <a:pt x="799" y="538"/>
                    <a:pt x="841" y="422"/>
                    <a:pt x="783" y="355"/>
                  </a:cubicBezTo>
                  <a:cubicBezTo>
                    <a:pt x="738" y="301"/>
                    <a:pt x="711" y="252"/>
                    <a:pt x="650" y="213"/>
                  </a:cubicBezTo>
                  <a:cubicBezTo>
                    <a:pt x="586" y="172"/>
                    <a:pt x="518" y="138"/>
                    <a:pt x="449" y="104"/>
                  </a:cubicBezTo>
                  <a:cubicBezTo>
                    <a:pt x="335" y="50"/>
                    <a:pt x="209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61"/>
            <p:cNvSpPr/>
            <p:nvPr/>
          </p:nvSpPr>
          <p:spPr>
            <a:xfrm flipH="1">
              <a:off x="7803904" y="1870847"/>
              <a:ext cx="20796" cy="12537"/>
            </a:xfrm>
            <a:custGeom>
              <a:avLst/>
              <a:gdLst/>
              <a:ahLst/>
              <a:cxnLst/>
              <a:rect l="l" t="t" r="r" b="b"/>
              <a:pathLst>
                <a:path w="637" h="384" extrusionOk="0">
                  <a:moveTo>
                    <a:pt x="144" y="1"/>
                  </a:moveTo>
                  <a:cubicBezTo>
                    <a:pt x="41" y="1"/>
                    <a:pt x="1" y="154"/>
                    <a:pt x="112" y="185"/>
                  </a:cubicBezTo>
                  <a:cubicBezTo>
                    <a:pt x="192" y="205"/>
                    <a:pt x="264" y="235"/>
                    <a:pt x="332" y="277"/>
                  </a:cubicBezTo>
                  <a:cubicBezTo>
                    <a:pt x="394" y="313"/>
                    <a:pt x="452" y="384"/>
                    <a:pt x="527" y="384"/>
                  </a:cubicBezTo>
                  <a:cubicBezTo>
                    <a:pt x="530" y="384"/>
                    <a:pt x="534" y="384"/>
                    <a:pt x="537" y="383"/>
                  </a:cubicBezTo>
                  <a:cubicBezTo>
                    <a:pt x="583" y="380"/>
                    <a:pt x="637" y="345"/>
                    <a:pt x="629" y="292"/>
                  </a:cubicBezTo>
                  <a:cubicBezTo>
                    <a:pt x="618" y="185"/>
                    <a:pt x="526" y="140"/>
                    <a:pt x="439" y="94"/>
                  </a:cubicBezTo>
                  <a:cubicBezTo>
                    <a:pt x="351" y="52"/>
                    <a:pt x="260" y="22"/>
                    <a:pt x="165" y="3"/>
                  </a:cubicBezTo>
                  <a:cubicBezTo>
                    <a:pt x="158" y="2"/>
                    <a:pt x="151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61"/>
            <p:cNvSpPr/>
            <p:nvPr/>
          </p:nvSpPr>
          <p:spPr>
            <a:xfrm flipH="1">
              <a:off x="7809324" y="1897520"/>
              <a:ext cx="27424" cy="16454"/>
            </a:xfrm>
            <a:custGeom>
              <a:avLst/>
              <a:gdLst/>
              <a:ahLst/>
              <a:cxnLst/>
              <a:rect l="l" t="t" r="r" b="b"/>
              <a:pathLst>
                <a:path w="840" h="504" extrusionOk="0">
                  <a:moveTo>
                    <a:pt x="126" y="0"/>
                  </a:moveTo>
                  <a:cubicBezTo>
                    <a:pt x="46" y="0"/>
                    <a:pt x="1" y="138"/>
                    <a:pt x="85" y="179"/>
                  </a:cubicBezTo>
                  <a:cubicBezTo>
                    <a:pt x="192" y="235"/>
                    <a:pt x="299" y="293"/>
                    <a:pt x="405" y="353"/>
                  </a:cubicBezTo>
                  <a:cubicBezTo>
                    <a:pt x="454" y="384"/>
                    <a:pt x="504" y="425"/>
                    <a:pt x="561" y="448"/>
                  </a:cubicBezTo>
                  <a:cubicBezTo>
                    <a:pt x="610" y="467"/>
                    <a:pt x="659" y="475"/>
                    <a:pt x="709" y="498"/>
                  </a:cubicBezTo>
                  <a:cubicBezTo>
                    <a:pt x="718" y="502"/>
                    <a:pt x="726" y="503"/>
                    <a:pt x="734" y="503"/>
                  </a:cubicBezTo>
                  <a:cubicBezTo>
                    <a:pt x="797" y="503"/>
                    <a:pt x="840" y="409"/>
                    <a:pt x="789" y="365"/>
                  </a:cubicBezTo>
                  <a:cubicBezTo>
                    <a:pt x="747" y="327"/>
                    <a:pt x="717" y="285"/>
                    <a:pt x="671" y="251"/>
                  </a:cubicBezTo>
                  <a:cubicBezTo>
                    <a:pt x="622" y="212"/>
                    <a:pt x="550" y="186"/>
                    <a:pt x="492" y="156"/>
                  </a:cubicBezTo>
                  <a:cubicBezTo>
                    <a:pt x="382" y="102"/>
                    <a:pt x="271" y="53"/>
                    <a:pt x="157" y="7"/>
                  </a:cubicBezTo>
                  <a:cubicBezTo>
                    <a:pt x="147" y="3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61"/>
            <p:cNvSpPr/>
            <p:nvPr/>
          </p:nvSpPr>
          <p:spPr>
            <a:xfrm flipH="1">
              <a:off x="7769265" y="1828568"/>
              <a:ext cx="26804" cy="16520"/>
            </a:xfrm>
            <a:custGeom>
              <a:avLst/>
              <a:gdLst/>
              <a:ahLst/>
              <a:cxnLst/>
              <a:rect l="l" t="t" r="r" b="b"/>
              <a:pathLst>
                <a:path w="821" h="506" extrusionOk="0">
                  <a:moveTo>
                    <a:pt x="75" y="1"/>
                  </a:moveTo>
                  <a:cubicBezTo>
                    <a:pt x="6" y="1"/>
                    <a:pt x="1" y="97"/>
                    <a:pt x="48" y="131"/>
                  </a:cubicBezTo>
                  <a:cubicBezTo>
                    <a:pt x="151" y="199"/>
                    <a:pt x="269" y="249"/>
                    <a:pt x="376" y="313"/>
                  </a:cubicBezTo>
                  <a:cubicBezTo>
                    <a:pt x="474" y="375"/>
                    <a:pt x="569" y="477"/>
                    <a:pt x="683" y="503"/>
                  </a:cubicBezTo>
                  <a:cubicBezTo>
                    <a:pt x="691" y="505"/>
                    <a:pt x="698" y="506"/>
                    <a:pt x="705" y="506"/>
                  </a:cubicBezTo>
                  <a:cubicBezTo>
                    <a:pt x="771" y="506"/>
                    <a:pt x="820" y="432"/>
                    <a:pt x="786" y="370"/>
                  </a:cubicBezTo>
                  <a:cubicBezTo>
                    <a:pt x="722" y="256"/>
                    <a:pt x="569" y="192"/>
                    <a:pt x="455" y="135"/>
                  </a:cubicBezTo>
                  <a:cubicBezTo>
                    <a:pt x="341" y="78"/>
                    <a:pt x="212" y="17"/>
                    <a:pt x="83" y="1"/>
                  </a:cubicBezTo>
                  <a:cubicBezTo>
                    <a:pt x="80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61"/>
            <p:cNvSpPr/>
            <p:nvPr/>
          </p:nvSpPr>
          <p:spPr>
            <a:xfrm flipH="1">
              <a:off x="7761332" y="1792232"/>
              <a:ext cx="30068" cy="19784"/>
            </a:xfrm>
            <a:custGeom>
              <a:avLst/>
              <a:gdLst/>
              <a:ahLst/>
              <a:cxnLst/>
              <a:rect l="l" t="t" r="r" b="b"/>
              <a:pathLst>
                <a:path w="921" h="606" extrusionOk="0">
                  <a:moveTo>
                    <a:pt x="140" y="0"/>
                  </a:moveTo>
                  <a:cubicBezTo>
                    <a:pt x="52" y="0"/>
                    <a:pt x="0" y="114"/>
                    <a:pt x="65" y="179"/>
                  </a:cubicBezTo>
                  <a:cubicBezTo>
                    <a:pt x="168" y="286"/>
                    <a:pt x="293" y="365"/>
                    <a:pt x="415" y="445"/>
                  </a:cubicBezTo>
                  <a:cubicBezTo>
                    <a:pt x="529" y="521"/>
                    <a:pt x="647" y="605"/>
                    <a:pt x="791" y="605"/>
                  </a:cubicBezTo>
                  <a:cubicBezTo>
                    <a:pt x="875" y="605"/>
                    <a:pt x="921" y="518"/>
                    <a:pt x="882" y="445"/>
                  </a:cubicBezTo>
                  <a:cubicBezTo>
                    <a:pt x="818" y="316"/>
                    <a:pt x="684" y="256"/>
                    <a:pt x="563" y="187"/>
                  </a:cubicBezTo>
                  <a:cubicBezTo>
                    <a:pt x="438" y="119"/>
                    <a:pt x="309" y="46"/>
                    <a:pt x="172" y="5"/>
                  </a:cubicBezTo>
                  <a:cubicBezTo>
                    <a:pt x="161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61"/>
            <p:cNvSpPr/>
            <p:nvPr/>
          </p:nvSpPr>
          <p:spPr>
            <a:xfrm flipH="1">
              <a:off x="7798452" y="1742934"/>
              <a:ext cx="21906" cy="16063"/>
            </a:xfrm>
            <a:custGeom>
              <a:avLst/>
              <a:gdLst/>
              <a:ahLst/>
              <a:cxnLst/>
              <a:rect l="l" t="t" r="r" b="b"/>
              <a:pathLst>
                <a:path w="671" h="492" extrusionOk="0">
                  <a:moveTo>
                    <a:pt x="132" y="1"/>
                  </a:moveTo>
                  <a:cubicBezTo>
                    <a:pt x="53" y="1"/>
                    <a:pt x="0" y="107"/>
                    <a:pt x="62" y="164"/>
                  </a:cubicBezTo>
                  <a:cubicBezTo>
                    <a:pt x="150" y="241"/>
                    <a:pt x="237" y="329"/>
                    <a:pt x="332" y="389"/>
                  </a:cubicBezTo>
                  <a:cubicBezTo>
                    <a:pt x="382" y="415"/>
                    <a:pt x="435" y="434"/>
                    <a:pt x="488" y="457"/>
                  </a:cubicBezTo>
                  <a:cubicBezTo>
                    <a:pt x="527" y="478"/>
                    <a:pt x="554" y="492"/>
                    <a:pt x="589" y="492"/>
                  </a:cubicBezTo>
                  <a:cubicBezTo>
                    <a:pt x="599" y="492"/>
                    <a:pt x="610" y="491"/>
                    <a:pt x="622" y="488"/>
                  </a:cubicBezTo>
                  <a:cubicBezTo>
                    <a:pt x="652" y="480"/>
                    <a:pt x="667" y="450"/>
                    <a:pt x="671" y="423"/>
                  </a:cubicBezTo>
                  <a:cubicBezTo>
                    <a:pt x="671" y="370"/>
                    <a:pt x="648" y="336"/>
                    <a:pt x="613" y="298"/>
                  </a:cubicBezTo>
                  <a:cubicBezTo>
                    <a:pt x="572" y="252"/>
                    <a:pt x="534" y="199"/>
                    <a:pt x="488" y="161"/>
                  </a:cubicBezTo>
                  <a:cubicBezTo>
                    <a:pt x="393" y="85"/>
                    <a:pt x="271" y="39"/>
                    <a:pt x="157" y="5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61"/>
            <p:cNvSpPr/>
            <p:nvPr/>
          </p:nvSpPr>
          <p:spPr>
            <a:xfrm flipH="1">
              <a:off x="7721959" y="1755503"/>
              <a:ext cx="29383" cy="22853"/>
            </a:xfrm>
            <a:custGeom>
              <a:avLst/>
              <a:gdLst/>
              <a:ahLst/>
              <a:cxnLst/>
              <a:rect l="l" t="t" r="r" b="b"/>
              <a:pathLst>
                <a:path w="900" h="700" extrusionOk="0">
                  <a:moveTo>
                    <a:pt x="154" y="1"/>
                  </a:moveTo>
                  <a:cubicBezTo>
                    <a:pt x="66" y="1"/>
                    <a:pt x="0" y="134"/>
                    <a:pt x="78" y="198"/>
                  </a:cubicBezTo>
                  <a:cubicBezTo>
                    <a:pt x="196" y="289"/>
                    <a:pt x="310" y="392"/>
                    <a:pt x="420" y="495"/>
                  </a:cubicBezTo>
                  <a:cubicBezTo>
                    <a:pt x="521" y="588"/>
                    <a:pt x="606" y="699"/>
                    <a:pt x="746" y="699"/>
                  </a:cubicBezTo>
                  <a:cubicBezTo>
                    <a:pt x="759" y="699"/>
                    <a:pt x="772" y="698"/>
                    <a:pt x="785" y="696"/>
                  </a:cubicBezTo>
                  <a:cubicBezTo>
                    <a:pt x="819" y="688"/>
                    <a:pt x="857" y="651"/>
                    <a:pt x="861" y="616"/>
                  </a:cubicBezTo>
                  <a:cubicBezTo>
                    <a:pt x="899" y="437"/>
                    <a:pt x="743" y="335"/>
                    <a:pt x="617" y="240"/>
                  </a:cubicBezTo>
                  <a:cubicBezTo>
                    <a:pt x="484" y="137"/>
                    <a:pt x="340" y="69"/>
                    <a:pt x="187" y="7"/>
                  </a:cubicBezTo>
                  <a:cubicBezTo>
                    <a:pt x="176" y="3"/>
                    <a:pt x="165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61"/>
            <p:cNvSpPr/>
            <p:nvPr/>
          </p:nvSpPr>
          <p:spPr>
            <a:xfrm flipH="1">
              <a:off x="7704852" y="1813453"/>
              <a:ext cx="18413" cy="15344"/>
            </a:xfrm>
            <a:custGeom>
              <a:avLst/>
              <a:gdLst/>
              <a:ahLst/>
              <a:cxnLst/>
              <a:rect l="l" t="t" r="r" b="b"/>
              <a:pathLst>
                <a:path w="564" h="470" extrusionOk="0">
                  <a:moveTo>
                    <a:pt x="124" y="1"/>
                  </a:moveTo>
                  <a:cubicBezTo>
                    <a:pt x="113" y="1"/>
                    <a:pt x="101" y="2"/>
                    <a:pt x="88" y="4"/>
                  </a:cubicBezTo>
                  <a:cubicBezTo>
                    <a:pt x="43" y="8"/>
                    <a:pt x="1" y="66"/>
                    <a:pt x="5" y="111"/>
                  </a:cubicBezTo>
                  <a:cubicBezTo>
                    <a:pt x="12" y="191"/>
                    <a:pt x="62" y="240"/>
                    <a:pt x="119" y="294"/>
                  </a:cubicBezTo>
                  <a:cubicBezTo>
                    <a:pt x="168" y="336"/>
                    <a:pt x="217" y="381"/>
                    <a:pt x="267" y="422"/>
                  </a:cubicBezTo>
                  <a:cubicBezTo>
                    <a:pt x="302" y="453"/>
                    <a:pt x="343" y="469"/>
                    <a:pt x="383" y="469"/>
                  </a:cubicBezTo>
                  <a:cubicBezTo>
                    <a:pt x="427" y="469"/>
                    <a:pt x="471" y="449"/>
                    <a:pt x="503" y="408"/>
                  </a:cubicBezTo>
                  <a:cubicBezTo>
                    <a:pt x="564" y="331"/>
                    <a:pt x="536" y="229"/>
                    <a:pt x="457" y="176"/>
                  </a:cubicBezTo>
                  <a:cubicBezTo>
                    <a:pt x="404" y="141"/>
                    <a:pt x="347" y="103"/>
                    <a:pt x="294" y="69"/>
                  </a:cubicBezTo>
                  <a:cubicBezTo>
                    <a:pt x="239" y="34"/>
                    <a:pt x="187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61"/>
            <p:cNvSpPr/>
            <p:nvPr/>
          </p:nvSpPr>
          <p:spPr>
            <a:xfrm flipH="1">
              <a:off x="7714777" y="1855209"/>
              <a:ext cx="22494" cy="14659"/>
            </a:xfrm>
            <a:custGeom>
              <a:avLst/>
              <a:gdLst/>
              <a:ahLst/>
              <a:cxnLst/>
              <a:rect l="l" t="t" r="r" b="b"/>
              <a:pathLst>
                <a:path w="689" h="449" extrusionOk="0">
                  <a:moveTo>
                    <a:pt x="179" y="0"/>
                  </a:moveTo>
                  <a:cubicBezTo>
                    <a:pt x="67" y="0"/>
                    <a:pt x="1" y="150"/>
                    <a:pt x="114" y="227"/>
                  </a:cubicBezTo>
                  <a:cubicBezTo>
                    <a:pt x="186" y="277"/>
                    <a:pt x="263" y="338"/>
                    <a:pt x="342" y="380"/>
                  </a:cubicBezTo>
                  <a:cubicBezTo>
                    <a:pt x="409" y="411"/>
                    <a:pt x="484" y="448"/>
                    <a:pt x="558" y="448"/>
                  </a:cubicBezTo>
                  <a:cubicBezTo>
                    <a:pt x="572" y="448"/>
                    <a:pt x="586" y="447"/>
                    <a:pt x="600" y="444"/>
                  </a:cubicBezTo>
                  <a:cubicBezTo>
                    <a:pt x="654" y="436"/>
                    <a:pt x="688" y="368"/>
                    <a:pt x="673" y="319"/>
                  </a:cubicBezTo>
                  <a:cubicBezTo>
                    <a:pt x="642" y="235"/>
                    <a:pt x="559" y="182"/>
                    <a:pt x="486" y="132"/>
                  </a:cubicBezTo>
                  <a:cubicBezTo>
                    <a:pt x="411" y="83"/>
                    <a:pt x="319" y="52"/>
                    <a:pt x="240" y="15"/>
                  </a:cubicBezTo>
                  <a:cubicBezTo>
                    <a:pt x="219" y="5"/>
                    <a:pt x="198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61"/>
            <p:cNvSpPr/>
            <p:nvPr/>
          </p:nvSpPr>
          <p:spPr>
            <a:xfrm flipH="1">
              <a:off x="7787842" y="1955632"/>
              <a:ext cx="27130" cy="16520"/>
            </a:xfrm>
            <a:custGeom>
              <a:avLst/>
              <a:gdLst/>
              <a:ahLst/>
              <a:cxnLst/>
              <a:rect l="l" t="t" r="r" b="b"/>
              <a:pathLst>
                <a:path w="831" h="506" extrusionOk="0">
                  <a:moveTo>
                    <a:pt x="173" y="0"/>
                  </a:moveTo>
                  <a:cubicBezTo>
                    <a:pt x="71" y="0"/>
                    <a:pt x="1" y="141"/>
                    <a:pt x="111" y="201"/>
                  </a:cubicBezTo>
                  <a:cubicBezTo>
                    <a:pt x="278" y="292"/>
                    <a:pt x="441" y="387"/>
                    <a:pt x="601" y="486"/>
                  </a:cubicBezTo>
                  <a:cubicBezTo>
                    <a:pt x="623" y="499"/>
                    <a:pt x="644" y="505"/>
                    <a:pt x="664" y="505"/>
                  </a:cubicBezTo>
                  <a:cubicBezTo>
                    <a:pt x="766" y="505"/>
                    <a:pt x="830" y="350"/>
                    <a:pt x="722" y="280"/>
                  </a:cubicBezTo>
                  <a:cubicBezTo>
                    <a:pt x="562" y="173"/>
                    <a:pt x="399" y="87"/>
                    <a:pt x="220" y="10"/>
                  </a:cubicBezTo>
                  <a:cubicBezTo>
                    <a:pt x="204" y="3"/>
                    <a:pt x="189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61"/>
            <p:cNvSpPr/>
            <p:nvPr/>
          </p:nvSpPr>
          <p:spPr>
            <a:xfrm flipH="1">
              <a:off x="7654999" y="1847798"/>
              <a:ext cx="21972" cy="15377"/>
            </a:xfrm>
            <a:custGeom>
              <a:avLst/>
              <a:gdLst/>
              <a:ahLst/>
              <a:cxnLst/>
              <a:rect l="l" t="t" r="r" b="b"/>
              <a:pathLst>
                <a:path w="673" h="471" extrusionOk="0">
                  <a:moveTo>
                    <a:pt x="123" y="0"/>
                  </a:moveTo>
                  <a:cubicBezTo>
                    <a:pt x="60" y="0"/>
                    <a:pt x="1" y="86"/>
                    <a:pt x="62" y="135"/>
                  </a:cubicBezTo>
                  <a:cubicBezTo>
                    <a:pt x="141" y="200"/>
                    <a:pt x="222" y="265"/>
                    <a:pt x="305" y="325"/>
                  </a:cubicBezTo>
                  <a:cubicBezTo>
                    <a:pt x="385" y="386"/>
                    <a:pt x="461" y="458"/>
                    <a:pt x="564" y="470"/>
                  </a:cubicBezTo>
                  <a:cubicBezTo>
                    <a:pt x="568" y="470"/>
                    <a:pt x="572" y="471"/>
                    <a:pt x="576" y="471"/>
                  </a:cubicBezTo>
                  <a:cubicBezTo>
                    <a:pt x="640" y="471"/>
                    <a:pt x="673" y="386"/>
                    <a:pt x="643" y="333"/>
                  </a:cubicBezTo>
                  <a:cubicBezTo>
                    <a:pt x="598" y="253"/>
                    <a:pt x="499" y="207"/>
                    <a:pt x="419" y="161"/>
                  </a:cubicBezTo>
                  <a:cubicBezTo>
                    <a:pt x="336" y="109"/>
                    <a:pt x="244" y="59"/>
                    <a:pt x="157" y="9"/>
                  </a:cubicBezTo>
                  <a:cubicBezTo>
                    <a:pt x="146" y="3"/>
                    <a:pt x="134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61"/>
            <p:cNvSpPr/>
            <p:nvPr/>
          </p:nvSpPr>
          <p:spPr>
            <a:xfrm flipH="1">
              <a:off x="7641320" y="1814530"/>
              <a:ext cx="30264" cy="19164"/>
            </a:xfrm>
            <a:custGeom>
              <a:avLst/>
              <a:gdLst/>
              <a:ahLst/>
              <a:cxnLst/>
              <a:rect l="l" t="t" r="r" b="b"/>
              <a:pathLst>
                <a:path w="927" h="587" extrusionOk="0">
                  <a:moveTo>
                    <a:pt x="120" y="1"/>
                  </a:moveTo>
                  <a:cubicBezTo>
                    <a:pt x="42" y="1"/>
                    <a:pt x="1" y="125"/>
                    <a:pt x="79" y="166"/>
                  </a:cubicBezTo>
                  <a:cubicBezTo>
                    <a:pt x="327" y="294"/>
                    <a:pt x="536" y="470"/>
                    <a:pt x="794" y="580"/>
                  </a:cubicBezTo>
                  <a:cubicBezTo>
                    <a:pt x="803" y="585"/>
                    <a:pt x="813" y="587"/>
                    <a:pt x="823" y="587"/>
                  </a:cubicBezTo>
                  <a:cubicBezTo>
                    <a:pt x="873" y="587"/>
                    <a:pt x="927" y="538"/>
                    <a:pt x="889" y="485"/>
                  </a:cubicBezTo>
                  <a:cubicBezTo>
                    <a:pt x="703" y="226"/>
                    <a:pt x="436" y="108"/>
                    <a:pt x="148" y="6"/>
                  </a:cubicBezTo>
                  <a:cubicBezTo>
                    <a:pt x="138" y="3"/>
                    <a:pt x="129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61"/>
            <p:cNvSpPr/>
            <p:nvPr/>
          </p:nvSpPr>
          <p:spPr>
            <a:xfrm flipH="1">
              <a:off x="7622939" y="1889129"/>
              <a:ext cx="18838" cy="15867"/>
            </a:xfrm>
            <a:custGeom>
              <a:avLst/>
              <a:gdLst/>
              <a:ahLst/>
              <a:cxnLst/>
              <a:rect l="l" t="t" r="r" b="b"/>
              <a:pathLst>
                <a:path w="577" h="486" extrusionOk="0">
                  <a:moveTo>
                    <a:pt x="137" y="1"/>
                  </a:moveTo>
                  <a:cubicBezTo>
                    <a:pt x="57" y="1"/>
                    <a:pt x="1" y="112"/>
                    <a:pt x="63" y="180"/>
                  </a:cubicBezTo>
                  <a:cubicBezTo>
                    <a:pt x="162" y="291"/>
                    <a:pt x="269" y="439"/>
                    <a:pt x="421" y="481"/>
                  </a:cubicBezTo>
                  <a:cubicBezTo>
                    <a:pt x="432" y="484"/>
                    <a:pt x="442" y="486"/>
                    <a:pt x="452" y="486"/>
                  </a:cubicBezTo>
                  <a:cubicBezTo>
                    <a:pt x="532" y="486"/>
                    <a:pt x="577" y="396"/>
                    <a:pt x="546" y="322"/>
                  </a:cubicBezTo>
                  <a:cubicBezTo>
                    <a:pt x="481" y="180"/>
                    <a:pt x="311" y="97"/>
                    <a:pt x="189" y="17"/>
                  </a:cubicBezTo>
                  <a:cubicBezTo>
                    <a:pt x="171" y="6"/>
                    <a:pt x="154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61"/>
            <p:cNvSpPr/>
            <p:nvPr/>
          </p:nvSpPr>
          <p:spPr>
            <a:xfrm flipH="1">
              <a:off x="7604330" y="1856710"/>
              <a:ext cx="22364" cy="22429"/>
            </a:xfrm>
            <a:custGeom>
              <a:avLst/>
              <a:gdLst/>
              <a:ahLst/>
              <a:cxnLst/>
              <a:rect l="l" t="t" r="r" b="b"/>
              <a:pathLst>
                <a:path w="685" h="687" extrusionOk="0">
                  <a:moveTo>
                    <a:pt x="118" y="1"/>
                  </a:moveTo>
                  <a:cubicBezTo>
                    <a:pt x="49" y="1"/>
                    <a:pt x="0" y="88"/>
                    <a:pt x="31" y="159"/>
                  </a:cubicBezTo>
                  <a:cubicBezTo>
                    <a:pt x="77" y="257"/>
                    <a:pt x="133" y="341"/>
                    <a:pt x="202" y="429"/>
                  </a:cubicBezTo>
                  <a:cubicBezTo>
                    <a:pt x="270" y="524"/>
                    <a:pt x="354" y="585"/>
                    <a:pt x="442" y="657"/>
                  </a:cubicBezTo>
                  <a:cubicBezTo>
                    <a:pt x="466" y="677"/>
                    <a:pt x="495" y="686"/>
                    <a:pt x="522" y="686"/>
                  </a:cubicBezTo>
                  <a:cubicBezTo>
                    <a:pt x="607" y="686"/>
                    <a:pt x="685" y="604"/>
                    <a:pt x="628" y="512"/>
                  </a:cubicBezTo>
                  <a:cubicBezTo>
                    <a:pt x="567" y="409"/>
                    <a:pt x="514" y="315"/>
                    <a:pt x="430" y="231"/>
                  </a:cubicBezTo>
                  <a:cubicBezTo>
                    <a:pt x="351" y="147"/>
                    <a:pt x="267" y="78"/>
                    <a:pt x="172" y="18"/>
                  </a:cubicBezTo>
                  <a:cubicBezTo>
                    <a:pt x="153" y="6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61"/>
            <p:cNvSpPr/>
            <p:nvPr/>
          </p:nvSpPr>
          <p:spPr>
            <a:xfrm flipH="1">
              <a:off x="7572368" y="1928470"/>
              <a:ext cx="22788" cy="17793"/>
            </a:xfrm>
            <a:custGeom>
              <a:avLst/>
              <a:gdLst/>
              <a:ahLst/>
              <a:cxnLst/>
              <a:rect l="l" t="t" r="r" b="b"/>
              <a:pathLst>
                <a:path w="698" h="545" extrusionOk="0">
                  <a:moveTo>
                    <a:pt x="119" y="1"/>
                  </a:moveTo>
                  <a:cubicBezTo>
                    <a:pt x="53" y="1"/>
                    <a:pt x="0" y="93"/>
                    <a:pt x="57" y="143"/>
                  </a:cubicBezTo>
                  <a:cubicBezTo>
                    <a:pt x="141" y="219"/>
                    <a:pt x="225" y="295"/>
                    <a:pt x="308" y="367"/>
                  </a:cubicBezTo>
                  <a:cubicBezTo>
                    <a:pt x="381" y="428"/>
                    <a:pt x="464" y="526"/>
                    <a:pt x="563" y="542"/>
                  </a:cubicBezTo>
                  <a:cubicBezTo>
                    <a:pt x="571" y="543"/>
                    <a:pt x="579" y="544"/>
                    <a:pt x="586" y="544"/>
                  </a:cubicBezTo>
                  <a:cubicBezTo>
                    <a:pt x="656" y="544"/>
                    <a:pt x="697" y="478"/>
                    <a:pt x="669" y="409"/>
                  </a:cubicBezTo>
                  <a:cubicBezTo>
                    <a:pt x="632" y="317"/>
                    <a:pt x="513" y="257"/>
                    <a:pt x="434" y="203"/>
                  </a:cubicBezTo>
                  <a:cubicBezTo>
                    <a:pt x="343" y="139"/>
                    <a:pt x="251" y="78"/>
                    <a:pt x="160" y="14"/>
                  </a:cubicBezTo>
                  <a:cubicBezTo>
                    <a:pt x="146" y="5"/>
                    <a:pt x="132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61"/>
            <p:cNvSpPr/>
            <p:nvPr/>
          </p:nvSpPr>
          <p:spPr>
            <a:xfrm flipH="1">
              <a:off x="7560125" y="1896475"/>
              <a:ext cx="20764" cy="21025"/>
            </a:xfrm>
            <a:custGeom>
              <a:avLst/>
              <a:gdLst/>
              <a:ahLst/>
              <a:cxnLst/>
              <a:rect l="l" t="t" r="r" b="b"/>
              <a:pathLst>
                <a:path w="636" h="644" extrusionOk="0">
                  <a:moveTo>
                    <a:pt x="145" y="1"/>
                  </a:moveTo>
                  <a:cubicBezTo>
                    <a:pt x="53" y="1"/>
                    <a:pt x="1" y="100"/>
                    <a:pt x="43" y="180"/>
                  </a:cubicBezTo>
                  <a:cubicBezTo>
                    <a:pt x="84" y="264"/>
                    <a:pt x="168" y="317"/>
                    <a:pt x="225" y="393"/>
                  </a:cubicBezTo>
                  <a:cubicBezTo>
                    <a:pt x="286" y="476"/>
                    <a:pt x="313" y="576"/>
                    <a:pt x="411" y="617"/>
                  </a:cubicBezTo>
                  <a:cubicBezTo>
                    <a:pt x="433" y="636"/>
                    <a:pt x="458" y="644"/>
                    <a:pt x="483" y="644"/>
                  </a:cubicBezTo>
                  <a:cubicBezTo>
                    <a:pt x="538" y="644"/>
                    <a:pt x="591" y="602"/>
                    <a:pt x="601" y="541"/>
                  </a:cubicBezTo>
                  <a:cubicBezTo>
                    <a:pt x="636" y="469"/>
                    <a:pt x="624" y="404"/>
                    <a:pt x="578" y="332"/>
                  </a:cubicBezTo>
                  <a:cubicBezTo>
                    <a:pt x="548" y="279"/>
                    <a:pt x="510" y="225"/>
                    <a:pt x="464" y="180"/>
                  </a:cubicBezTo>
                  <a:cubicBezTo>
                    <a:pt x="385" y="92"/>
                    <a:pt x="2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61"/>
            <p:cNvSpPr/>
            <p:nvPr/>
          </p:nvSpPr>
          <p:spPr>
            <a:xfrm flipH="1">
              <a:off x="7536913" y="1948319"/>
              <a:ext cx="18903" cy="15736"/>
            </a:xfrm>
            <a:custGeom>
              <a:avLst/>
              <a:gdLst/>
              <a:ahLst/>
              <a:cxnLst/>
              <a:rect l="l" t="t" r="r" b="b"/>
              <a:pathLst>
                <a:path w="579" h="482" extrusionOk="0">
                  <a:moveTo>
                    <a:pt x="144" y="1"/>
                  </a:moveTo>
                  <a:cubicBezTo>
                    <a:pt x="63" y="1"/>
                    <a:pt x="0" y="116"/>
                    <a:pt x="69" y="185"/>
                  </a:cubicBezTo>
                  <a:cubicBezTo>
                    <a:pt x="126" y="242"/>
                    <a:pt x="180" y="306"/>
                    <a:pt x="244" y="360"/>
                  </a:cubicBezTo>
                  <a:cubicBezTo>
                    <a:pt x="308" y="413"/>
                    <a:pt x="380" y="481"/>
                    <a:pt x="468" y="481"/>
                  </a:cubicBezTo>
                  <a:cubicBezTo>
                    <a:pt x="470" y="482"/>
                    <a:pt x="472" y="482"/>
                    <a:pt x="473" y="482"/>
                  </a:cubicBezTo>
                  <a:cubicBezTo>
                    <a:pt x="539" y="482"/>
                    <a:pt x="578" y="415"/>
                    <a:pt x="567" y="356"/>
                  </a:cubicBezTo>
                  <a:cubicBezTo>
                    <a:pt x="552" y="276"/>
                    <a:pt x="464" y="211"/>
                    <a:pt x="403" y="162"/>
                  </a:cubicBezTo>
                  <a:cubicBezTo>
                    <a:pt x="339" y="109"/>
                    <a:pt x="266" y="67"/>
                    <a:pt x="198" y="18"/>
                  </a:cubicBezTo>
                  <a:cubicBezTo>
                    <a:pt x="180" y="6"/>
                    <a:pt x="162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61"/>
            <p:cNvSpPr/>
            <p:nvPr/>
          </p:nvSpPr>
          <p:spPr>
            <a:xfrm flipH="1">
              <a:off x="7517912" y="1881131"/>
              <a:ext cx="9109" cy="16552"/>
            </a:xfrm>
            <a:custGeom>
              <a:avLst/>
              <a:gdLst/>
              <a:ahLst/>
              <a:cxnLst/>
              <a:rect l="l" t="t" r="r" b="b"/>
              <a:pathLst>
                <a:path w="279" h="507" extrusionOk="0">
                  <a:moveTo>
                    <a:pt x="188" y="0"/>
                  </a:moveTo>
                  <a:cubicBezTo>
                    <a:pt x="158" y="0"/>
                    <a:pt x="128" y="17"/>
                    <a:pt x="114" y="57"/>
                  </a:cubicBezTo>
                  <a:cubicBezTo>
                    <a:pt x="96" y="121"/>
                    <a:pt x="73" y="186"/>
                    <a:pt x="54" y="255"/>
                  </a:cubicBezTo>
                  <a:cubicBezTo>
                    <a:pt x="35" y="316"/>
                    <a:pt x="0" y="380"/>
                    <a:pt x="28" y="444"/>
                  </a:cubicBezTo>
                  <a:cubicBezTo>
                    <a:pt x="39" y="483"/>
                    <a:pt x="73" y="507"/>
                    <a:pt x="108" y="507"/>
                  </a:cubicBezTo>
                  <a:cubicBezTo>
                    <a:pt x="128" y="507"/>
                    <a:pt x="148" y="499"/>
                    <a:pt x="165" y="483"/>
                  </a:cubicBezTo>
                  <a:cubicBezTo>
                    <a:pt x="217" y="437"/>
                    <a:pt x="221" y="369"/>
                    <a:pt x="233" y="304"/>
                  </a:cubicBezTo>
                  <a:lnTo>
                    <a:pt x="267" y="99"/>
                  </a:lnTo>
                  <a:cubicBezTo>
                    <a:pt x="278" y="39"/>
                    <a:pt x="233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61"/>
            <p:cNvSpPr/>
            <p:nvPr/>
          </p:nvSpPr>
          <p:spPr>
            <a:xfrm flipH="1">
              <a:off x="7528490" y="1849757"/>
              <a:ext cx="12047" cy="19425"/>
            </a:xfrm>
            <a:custGeom>
              <a:avLst/>
              <a:gdLst/>
              <a:ahLst/>
              <a:cxnLst/>
              <a:rect l="l" t="t" r="r" b="b"/>
              <a:pathLst>
                <a:path w="369" h="595" extrusionOk="0">
                  <a:moveTo>
                    <a:pt x="258" y="1"/>
                  </a:moveTo>
                  <a:cubicBezTo>
                    <a:pt x="219" y="1"/>
                    <a:pt x="178" y="21"/>
                    <a:pt x="160" y="68"/>
                  </a:cubicBezTo>
                  <a:cubicBezTo>
                    <a:pt x="126" y="147"/>
                    <a:pt x="91" y="223"/>
                    <a:pt x="61" y="303"/>
                  </a:cubicBezTo>
                  <a:cubicBezTo>
                    <a:pt x="46" y="341"/>
                    <a:pt x="19" y="383"/>
                    <a:pt x="12" y="424"/>
                  </a:cubicBezTo>
                  <a:cubicBezTo>
                    <a:pt x="0" y="463"/>
                    <a:pt x="16" y="497"/>
                    <a:pt x="19" y="535"/>
                  </a:cubicBezTo>
                  <a:cubicBezTo>
                    <a:pt x="26" y="576"/>
                    <a:pt x="61" y="594"/>
                    <a:pt x="97" y="594"/>
                  </a:cubicBezTo>
                  <a:cubicBezTo>
                    <a:pt x="120" y="594"/>
                    <a:pt x="143" y="587"/>
                    <a:pt x="160" y="573"/>
                  </a:cubicBezTo>
                  <a:cubicBezTo>
                    <a:pt x="194" y="542"/>
                    <a:pt x="217" y="528"/>
                    <a:pt x="232" y="486"/>
                  </a:cubicBezTo>
                  <a:cubicBezTo>
                    <a:pt x="251" y="447"/>
                    <a:pt x="259" y="402"/>
                    <a:pt x="270" y="364"/>
                  </a:cubicBezTo>
                  <a:cubicBezTo>
                    <a:pt x="297" y="280"/>
                    <a:pt x="319" y="200"/>
                    <a:pt x="346" y="117"/>
                  </a:cubicBezTo>
                  <a:cubicBezTo>
                    <a:pt x="369" y="44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61"/>
            <p:cNvSpPr/>
            <p:nvPr/>
          </p:nvSpPr>
          <p:spPr>
            <a:xfrm flipH="1">
              <a:off x="7484775" y="1790730"/>
              <a:ext cx="11982" cy="13875"/>
            </a:xfrm>
            <a:custGeom>
              <a:avLst/>
              <a:gdLst/>
              <a:ahLst/>
              <a:cxnLst/>
              <a:rect l="l" t="t" r="r" b="b"/>
              <a:pathLst>
                <a:path w="367" h="425" extrusionOk="0">
                  <a:moveTo>
                    <a:pt x="226" y="1"/>
                  </a:moveTo>
                  <a:cubicBezTo>
                    <a:pt x="161" y="5"/>
                    <a:pt x="119" y="43"/>
                    <a:pt x="96" y="104"/>
                  </a:cubicBezTo>
                  <a:cubicBezTo>
                    <a:pt x="98" y="97"/>
                    <a:pt x="99" y="94"/>
                    <a:pt x="99" y="94"/>
                  </a:cubicBezTo>
                  <a:lnTo>
                    <a:pt x="99" y="94"/>
                  </a:lnTo>
                  <a:cubicBezTo>
                    <a:pt x="99" y="94"/>
                    <a:pt x="98" y="96"/>
                    <a:pt x="96" y="100"/>
                  </a:cubicBezTo>
                  <a:cubicBezTo>
                    <a:pt x="89" y="115"/>
                    <a:pt x="82" y="126"/>
                    <a:pt x="77" y="142"/>
                  </a:cubicBezTo>
                  <a:cubicBezTo>
                    <a:pt x="73" y="157"/>
                    <a:pt x="73" y="172"/>
                    <a:pt x="73" y="188"/>
                  </a:cubicBezTo>
                  <a:cubicBezTo>
                    <a:pt x="70" y="206"/>
                    <a:pt x="62" y="218"/>
                    <a:pt x="54" y="233"/>
                  </a:cubicBezTo>
                  <a:cubicBezTo>
                    <a:pt x="0" y="324"/>
                    <a:pt x="82" y="425"/>
                    <a:pt x="168" y="425"/>
                  </a:cubicBezTo>
                  <a:cubicBezTo>
                    <a:pt x="197" y="425"/>
                    <a:pt x="227" y="413"/>
                    <a:pt x="252" y="385"/>
                  </a:cubicBezTo>
                  <a:cubicBezTo>
                    <a:pt x="282" y="355"/>
                    <a:pt x="310" y="316"/>
                    <a:pt x="332" y="279"/>
                  </a:cubicBezTo>
                  <a:lnTo>
                    <a:pt x="332" y="279"/>
                  </a:lnTo>
                  <a:cubicBezTo>
                    <a:pt x="326" y="284"/>
                    <a:pt x="323" y="286"/>
                    <a:pt x="322" y="286"/>
                  </a:cubicBezTo>
                  <a:cubicBezTo>
                    <a:pt x="320" y="286"/>
                    <a:pt x="329" y="276"/>
                    <a:pt x="347" y="256"/>
                  </a:cubicBezTo>
                  <a:cubicBezTo>
                    <a:pt x="359" y="233"/>
                    <a:pt x="366" y="206"/>
                    <a:pt x="366" y="179"/>
                  </a:cubicBezTo>
                  <a:cubicBezTo>
                    <a:pt x="366" y="153"/>
                    <a:pt x="363" y="126"/>
                    <a:pt x="359" y="104"/>
                  </a:cubicBezTo>
                  <a:cubicBezTo>
                    <a:pt x="347" y="46"/>
                    <a:pt x="279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61"/>
            <p:cNvSpPr/>
            <p:nvPr/>
          </p:nvSpPr>
          <p:spPr>
            <a:xfrm flipH="1">
              <a:off x="7517978" y="1767452"/>
              <a:ext cx="15018" cy="23767"/>
            </a:xfrm>
            <a:custGeom>
              <a:avLst/>
              <a:gdLst/>
              <a:ahLst/>
              <a:cxnLst/>
              <a:rect l="l" t="t" r="r" b="b"/>
              <a:pathLst>
                <a:path w="460" h="728" extrusionOk="0">
                  <a:moveTo>
                    <a:pt x="343" y="1"/>
                  </a:moveTo>
                  <a:cubicBezTo>
                    <a:pt x="311" y="1"/>
                    <a:pt x="279" y="15"/>
                    <a:pt x="256" y="48"/>
                  </a:cubicBezTo>
                  <a:cubicBezTo>
                    <a:pt x="191" y="143"/>
                    <a:pt x="134" y="231"/>
                    <a:pt x="85" y="338"/>
                  </a:cubicBezTo>
                  <a:cubicBezTo>
                    <a:pt x="62" y="383"/>
                    <a:pt x="35" y="433"/>
                    <a:pt x="20" y="482"/>
                  </a:cubicBezTo>
                  <a:cubicBezTo>
                    <a:pt x="1" y="547"/>
                    <a:pt x="20" y="589"/>
                    <a:pt x="32" y="650"/>
                  </a:cubicBezTo>
                  <a:cubicBezTo>
                    <a:pt x="44" y="703"/>
                    <a:pt x="89" y="728"/>
                    <a:pt x="136" y="728"/>
                  </a:cubicBezTo>
                  <a:cubicBezTo>
                    <a:pt x="166" y="728"/>
                    <a:pt x="196" y="718"/>
                    <a:pt x="218" y="699"/>
                  </a:cubicBezTo>
                  <a:cubicBezTo>
                    <a:pt x="264" y="657"/>
                    <a:pt x="290" y="641"/>
                    <a:pt x="317" y="585"/>
                  </a:cubicBezTo>
                  <a:cubicBezTo>
                    <a:pt x="336" y="539"/>
                    <a:pt x="348" y="482"/>
                    <a:pt x="362" y="433"/>
                  </a:cubicBezTo>
                  <a:cubicBezTo>
                    <a:pt x="393" y="330"/>
                    <a:pt x="416" y="227"/>
                    <a:pt x="442" y="125"/>
                  </a:cubicBezTo>
                  <a:cubicBezTo>
                    <a:pt x="460" y="51"/>
                    <a:pt x="403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61"/>
            <p:cNvSpPr/>
            <p:nvPr/>
          </p:nvSpPr>
          <p:spPr>
            <a:xfrm flipH="1">
              <a:off x="7498193" y="1729320"/>
              <a:ext cx="11949" cy="17891"/>
            </a:xfrm>
            <a:custGeom>
              <a:avLst/>
              <a:gdLst/>
              <a:ahLst/>
              <a:cxnLst/>
              <a:rect l="l" t="t" r="r" b="b"/>
              <a:pathLst>
                <a:path w="366" h="548" extrusionOk="0">
                  <a:moveTo>
                    <a:pt x="214" y="1"/>
                  </a:moveTo>
                  <a:cubicBezTo>
                    <a:pt x="173" y="1"/>
                    <a:pt x="132" y="21"/>
                    <a:pt x="107" y="61"/>
                  </a:cubicBezTo>
                  <a:cubicBezTo>
                    <a:pt x="73" y="118"/>
                    <a:pt x="85" y="190"/>
                    <a:pt x="65" y="255"/>
                  </a:cubicBezTo>
                  <a:cubicBezTo>
                    <a:pt x="43" y="330"/>
                    <a:pt x="1" y="407"/>
                    <a:pt x="54" y="483"/>
                  </a:cubicBezTo>
                  <a:cubicBezTo>
                    <a:pt x="75" y="519"/>
                    <a:pt x="114" y="548"/>
                    <a:pt x="156" y="548"/>
                  </a:cubicBezTo>
                  <a:cubicBezTo>
                    <a:pt x="159" y="548"/>
                    <a:pt x="161" y="548"/>
                    <a:pt x="164" y="548"/>
                  </a:cubicBezTo>
                  <a:cubicBezTo>
                    <a:pt x="297" y="540"/>
                    <a:pt x="343" y="418"/>
                    <a:pt x="355" y="304"/>
                  </a:cubicBezTo>
                  <a:cubicBezTo>
                    <a:pt x="366" y="216"/>
                    <a:pt x="366" y="99"/>
                    <a:pt x="297" y="34"/>
                  </a:cubicBezTo>
                  <a:cubicBezTo>
                    <a:pt x="273" y="12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61"/>
            <p:cNvSpPr/>
            <p:nvPr/>
          </p:nvSpPr>
          <p:spPr>
            <a:xfrm flipH="1">
              <a:off x="7450756" y="1718644"/>
              <a:ext cx="17923" cy="25955"/>
            </a:xfrm>
            <a:custGeom>
              <a:avLst/>
              <a:gdLst/>
              <a:ahLst/>
              <a:cxnLst/>
              <a:rect l="l" t="t" r="r" b="b"/>
              <a:pathLst>
                <a:path w="549" h="795" extrusionOk="0">
                  <a:moveTo>
                    <a:pt x="427" y="1"/>
                  </a:moveTo>
                  <a:cubicBezTo>
                    <a:pt x="400" y="1"/>
                    <a:pt x="371" y="14"/>
                    <a:pt x="350" y="46"/>
                  </a:cubicBezTo>
                  <a:cubicBezTo>
                    <a:pt x="240" y="217"/>
                    <a:pt x="1" y="487"/>
                    <a:pt x="77" y="703"/>
                  </a:cubicBezTo>
                  <a:cubicBezTo>
                    <a:pt x="93" y="751"/>
                    <a:pt x="145" y="795"/>
                    <a:pt x="199" y="795"/>
                  </a:cubicBezTo>
                  <a:cubicBezTo>
                    <a:pt x="218" y="795"/>
                    <a:pt x="237" y="789"/>
                    <a:pt x="255" y="776"/>
                  </a:cubicBezTo>
                  <a:cubicBezTo>
                    <a:pt x="434" y="639"/>
                    <a:pt x="431" y="343"/>
                    <a:pt x="517" y="145"/>
                  </a:cubicBezTo>
                  <a:cubicBezTo>
                    <a:pt x="549" y="68"/>
                    <a:pt x="490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61"/>
            <p:cNvSpPr/>
            <p:nvPr/>
          </p:nvSpPr>
          <p:spPr>
            <a:xfrm flipH="1">
              <a:off x="7417717" y="1730169"/>
              <a:ext cx="16585" cy="23376"/>
            </a:xfrm>
            <a:custGeom>
              <a:avLst/>
              <a:gdLst/>
              <a:ahLst/>
              <a:cxnLst/>
              <a:rect l="l" t="t" r="r" b="b"/>
              <a:pathLst>
                <a:path w="508" h="716" extrusionOk="0">
                  <a:moveTo>
                    <a:pt x="414" y="1"/>
                  </a:moveTo>
                  <a:cubicBezTo>
                    <a:pt x="388" y="1"/>
                    <a:pt x="363" y="11"/>
                    <a:pt x="347" y="35"/>
                  </a:cubicBezTo>
                  <a:cubicBezTo>
                    <a:pt x="275" y="137"/>
                    <a:pt x="199" y="229"/>
                    <a:pt x="138" y="335"/>
                  </a:cubicBezTo>
                  <a:cubicBezTo>
                    <a:pt x="80" y="430"/>
                    <a:pt x="1" y="529"/>
                    <a:pt x="39" y="643"/>
                  </a:cubicBezTo>
                  <a:cubicBezTo>
                    <a:pt x="51" y="684"/>
                    <a:pt x="91" y="715"/>
                    <a:pt x="132" y="715"/>
                  </a:cubicBezTo>
                  <a:cubicBezTo>
                    <a:pt x="141" y="715"/>
                    <a:pt x="149" y="714"/>
                    <a:pt x="157" y="711"/>
                  </a:cubicBezTo>
                  <a:cubicBezTo>
                    <a:pt x="282" y="669"/>
                    <a:pt x="313" y="552"/>
                    <a:pt x="362" y="441"/>
                  </a:cubicBezTo>
                  <a:cubicBezTo>
                    <a:pt x="411" y="327"/>
                    <a:pt x="442" y="209"/>
                    <a:pt x="487" y="92"/>
                  </a:cubicBezTo>
                  <a:cubicBezTo>
                    <a:pt x="507" y="37"/>
                    <a:pt x="461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61"/>
            <p:cNvSpPr/>
            <p:nvPr/>
          </p:nvSpPr>
          <p:spPr>
            <a:xfrm flipH="1">
              <a:off x="7383307" y="1754034"/>
              <a:ext cx="14365" cy="21678"/>
            </a:xfrm>
            <a:custGeom>
              <a:avLst/>
              <a:gdLst/>
              <a:ahLst/>
              <a:cxnLst/>
              <a:rect l="l" t="t" r="r" b="b"/>
              <a:pathLst>
                <a:path w="440" h="664" extrusionOk="0">
                  <a:moveTo>
                    <a:pt x="352" y="0"/>
                  </a:moveTo>
                  <a:cubicBezTo>
                    <a:pt x="329" y="0"/>
                    <a:pt x="307" y="7"/>
                    <a:pt x="289" y="22"/>
                  </a:cubicBezTo>
                  <a:cubicBezTo>
                    <a:pt x="213" y="91"/>
                    <a:pt x="153" y="182"/>
                    <a:pt x="114" y="277"/>
                  </a:cubicBezTo>
                  <a:cubicBezTo>
                    <a:pt x="69" y="380"/>
                    <a:pt x="0" y="490"/>
                    <a:pt x="65" y="600"/>
                  </a:cubicBezTo>
                  <a:cubicBezTo>
                    <a:pt x="90" y="642"/>
                    <a:pt x="133" y="664"/>
                    <a:pt x="177" y="664"/>
                  </a:cubicBezTo>
                  <a:cubicBezTo>
                    <a:pt x="201" y="664"/>
                    <a:pt x="225" y="658"/>
                    <a:pt x="247" y="646"/>
                  </a:cubicBezTo>
                  <a:cubicBezTo>
                    <a:pt x="350" y="593"/>
                    <a:pt x="354" y="475"/>
                    <a:pt x="384" y="372"/>
                  </a:cubicBezTo>
                  <a:cubicBezTo>
                    <a:pt x="411" y="281"/>
                    <a:pt x="434" y="182"/>
                    <a:pt x="437" y="83"/>
                  </a:cubicBezTo>
                  <a:cubicBezTo>
                    <a:pt x="440" y="30"/>
                    <a:pt x="396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61"/>
            <p:cNvSpPr/>
            <p:nvPr/>
          </p:nvSpPr>
          <p:spPr>
            <a:xfrm flipH="1">
              <a:off x="7367342" y="1699415"/>
              <a:ext cx="17042" cy="19099"/>
            </a:xfrm>
            <a:custGeom>
              <a:avLst/>
              <a:gdLst/>
              <a:ahLst/>
              <a:cxnLst/>
              <a:rect l="l" t="t" r="r" b="b"/>
              <a:pathLst>
                <a:path w="522" h="585" extrusionOk="0">
                  <a:moveTo>
                    <a:pt x="348" y="1"/>
                  </a:moveTo>
                  <a:cubicBezTo>
                    <a:pt x="327" y="1"/>
                    <a:pt x="305" y="9"/>
                    <a:pt x="289" y="26"/>
                  </a:cubicBezTo>
                  <a:cubicBezTo>
                    <a:pt x="205" y="118"/>
                    <a:pt x="167" y="228"/>
                    <a:pt x="69" y="307"/>
                  </a:cubicBezTo>
                  <a:cubicBezTo>
                    <a:pt x="0" y="361"/>
                    <a:pt x="11" y="479"/>
                    <a:pt x="69" y="536"/>
                  </a:cubicBezTo>
                  <a:cubicBezTo>
                    <a:pt x="100" y="567"/>
                    <a:pt x="145" y="584"/>
                    <a:pt x="190" y="584"/>
                  </a:cubicBezTo>
                  <a:cubicBezTo>
                    <a:pt x="232" y="584"/>
                    <a:pt x="273" y="569"/>
                    <a:pt x="300" y="536"/>
                  </a:cubicBezTo>
                  <a:cubicBezTo>
                    <a:pt x="411" y="411"/>
                    <a:pt x="521" y="213"/>
                    <a:pt x="426" y="46"/>
                  </a:cubicBezTo>
                  <a:cubicBezTo>
                    <a:pt x="410" y="17"/>
                    <a:pt x="379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61"/>
            <p:cNvSpPr/>
            <p:nvPr/>
          </p:nvSpPr>
          <p:spPr>
            <a:xfrm flipH="1">
              <a:off x="7402340" y="1665657"/>
              <a:ext cx="13451" cy="24714"/>
            </a:xfrm>
            <a:custGeom>
              <a:avLst/>
              <a:gdLst/>
              <a:ahLst/>
              <a:cxnLst/>
              <a:rect l="l" t="t" r="r" b="b"/>
              <a:pathLst>
                <a:path w="412" h="757" extrusionOk="0">
                  <a:moveTo>
                    <a:pt x="280" y="0"/>
                  </a:moveTo>
                  <a:cubicBezTo>
                    <a:pt x="249" y="0"/>
                    <a:pt x="221" y="15"/>
                    <a:pt x="206" y="53"/>
                  </a:cubicBezTo>
                  <a:cubicBezTo>
                    <a:pt x="164" y="152"/>
                    <a:pt x="118" y="246"/>
                    <a:pt x="80" y="350"/>
                  </a:cubicBezTo>
                  <a:cubicBezTo>
                    <a:pt x="65" y="399"/>
                    <a:pt x="38" y="444"/>
                    <a:pt x="23" y="494"/>
                  </a:cubicBezTo>
                  <a:cubicBezTo>
                    <a:pt x="0" y="551"/>
                    <a:pt x="11" y="604"/>
                    <a:pt x="20" y="665"/>
                  </a:cubicBezTo>
                  <a:cubicBezTo>
                    <a:pt x="28" y="730"/>
                    <a:pt x="79" y="756"/>
                    <a:pt x="134" y="756"/>
                  </a:cubicBezTo>
                  <a:cubicBezTo>
                    <a:pt x="172" y="756"/>
                    <a:pt x="211" y="744"/>
                    <a:pt x="240" y="722"/>
                  </a:cubicBezTo>
                  <a:cubicBezTo>
                    <a:pt x="407" y="592"/>
                    <a:pt x="411" y="300"/>
                    <a:pt x="396" y="102"/>
                  </a:cubicBezTo>
                  <a:cubicBezTo>
                    <a:pt x="391" y="47"/>
                    <a:pt x="332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61"/>
            <p:cNvSpPr/>
            <p:nvPr/>
          </p:nvSpPr>
          <p:spPr>
            <a:xfrm flipH="1">
              <a:off x="7445565" y="1669281"/>
              <a:ext cx="15148" cy="23082"/>
            </a:xfrm>
            <a:custGeom>
              <a:avLst/>
              <a:gdLst/>
              <a:ahLst/>
              <a:cxnLst/>
              <a:rect l="l" t="t" r="r" b="b"/>
              <a:pathLst>
                <a:path w="464" h="707" extrusionOk="0">
                  <a:moveTo>
                    <a:pt x="352" y="0"/>
                  </a:moveTo>
                  <a:cubicBezTo>
                    <a:pt x="329" y="0"/>
                    <a:pt x="306" y="11"/>
                    <a:pt x="289" y="33"/>
                  </a:cubicBezTo>
                  <a:cubicBezTo>
                    <a:pt x="228" y="113"/>
                    <a:pt x="194" y="216"/>
                    <a:pt x="152" y="307"/>
                  </a:cubicBezTo>
                  <a:cubicBezTo>
                    <a:pt x="110" y="390"/>
                    <a:pt x="22" y="486"/>
                    <a:pt x="11" y="577"/>
                  </a:cubicBezTo>
                  <a:cubicBezTo>
                    <a:pt x="1" y="640"/>
                    <a:pt x="41" y="706"/>
                    <a:pt x="107" y="706"/>
                  </a:cubicBezTo>
                  <a:cubicBezTo>
                    <a:pt x="116" y="706"/>
                    <a:pt x="126" y="705"/>
                    <a:pt x="136" y="702"/>
                  </a:cubicBezTo>
                  <a:cubicBezTo>
                    <a:pt x="250" y="668"/>
                    <a:pt x="334" y="527"/>
                    <a:pt x="384" y="421"/>
                  </a:cubicBezTo>
                  <a:cubicBezTo>
                    <a:pt x="433" y="307"/>
                    <a:pt x="464" y="166"/>
                    <a:pt x="418" y="48"/>
                  </a:cubicBezTo>
                  <a:cubicBezTo>
                    <a:pt x="406" y="17"/>
                    <a:pt x="379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61"/>
            <p:cNvSpPr/>
            <p:nvPr/>
          </p:nvSpPr>
          <p:spPr>
            <a:xfrm flipH="1">
              <a:off x="7491500" y="1670620"/>
              <a:ext cx="13320" cy="22331"/>
            </a:xfrm>
            <a:custGeom>
              <a:avLst/>
              <a:gdLst/>
              <a:ahLst/>
              <a:cxnLst/>
              <a:rect l="l" t="t" r="r" b="b"/>
              <a:pathLst>
                <a:path w="408" h="684" extrusionOk="0">
                  <a:moveTo>
                    <a:pt x="298" y="0"/>
                  </a:moveTo>
                  <a:cubicBezTo>
                    <a:pt x="257" y="0"/>
                    <a:pt x="218" y="22"/>
                    <a:pt x="206" y="72"/>
                  </a:cubicBezTo>
                  <a:cubicBezTo>
                    <a:pt x="183" y="159"/>
                    <a:pt x="146" y="251"/>
                    <a:pt x="108" y="331"/>
                  </a:cubicBezTo>
                  <a:cubicBezTo>
                    <a:pt x="62" y="429"/>
                    <a:pt x="1" y="505"/>
                    <a:pt x="58" y="615"/>
                  </a:cubicBezTo>
                  <a:cubicBezTo>
                    <a:pt x="83" y="663"/>
                    <a:pt x="131" y="683"/>
                    <a:pt x="181" y="683"/>
                  </a:cubicBezTo>
                  <a:cubicBezTo>
                    <a:pt x="192" y="683"/>
                    <a:pt x="203" y="682"/>
                    <a:pt x="215" y="680"/>
                  </a:cubicBezTo>
                  <a:cubicBezTo>
                    <a:pt x="336" y="654"/>
                    <a:pt x="362" y="521"/>
                    <a:pt x="385" y="414"/>
                  </a:cubicBezTo>
                  <a:cubicBezTo>
                    <a:pt x="408" y="308"/>
                    <a:pt x="408" y="209"/>
                    <a:pt x="408" y="103"/>
                  </a:cubicBezTo>
                  <a:cubicBezTo>
                    <a:pt x="408" y="38"/>
                    <a:pt x="352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61"/>
            <p:cNvSpPr/>
            <p:nvPr/>
          </p:nvSpPr>
          <p:spPr>
            <a:xfrm flipH="1">
              <a:off x="7513603" y="1649334"/>
              <a:ext cx="11296" cy="27816"/>
            </a:xfrm>
            <a:custGeom>
              <a:avLst/>
              <a:gdLst/>
              <a:ahLst/>
              <a:cxnLst/>
              <a:rect l="l" t="t" r="r" b="b"/>
              <a:pathLst>
                <a:path w="346" h="852" extrusionOk="0">
                  <a:moveTo>
                    <a:pt x="267" y="1"/>
                  </a:moveTo>
                  <a:cubicBezTo>
                    <a:pt x="245" y="1"/>
                    <a:pt x="224" y="13"/>
                    <a:pt x="217" y="39"/>
                  </a:cubicBezTo>
                  <a:cubicBezTo>
                    <a:pt x="183" y="165"/>
                    <a:pt x="130" y="287"/>
                    <a:pt x="88" y="408"/>
                  </a:cubicBezTo>
                  <a:cubicBezTo>
                    <a:pt x="54" y="527"/>
                    <a:pt x="0" y="641"/>
                    <a:pt x="27" y="762"/>
                  </a:cubicBezTo>
                  <a:cubicBezTo>
                    <a:pt x="39" y="817"/>
                    <a:pt x="94" y="851"/>
                    <a:pt x="148" y="851"/>
                  </a:cubicBezTo>
                  <a:cubicBezTo>
                    <a:pt x="179" y="851"/>
                    <a:pt x="210" y="840"/>
                    <a:pt x="232" y="815"/>
                  </a:cubicBezTo>
                  <a:cubicBezTo>
                    <a:pt x="319" y="720"/>
                    <a:pt x="323" y="590"/>
                    <a:pt x="335" y="465"/>
                  </a:cubicBezTo>
                  <a:cubicBezTo>
                    <a:pt x="346" y="329"/>
                    <a:pt x="331" y="195"/>
                    <a:pt x="323" y="55"/>
                  </a:cubicBezTo>
                  <a:cubicBezTo>
                    <a:pt x="323" y="21"/>
                    <a:pt x="294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61"/>
            <p:cNvSpPr/>
            <p:nvPr/>
          </p:nvSpPr>
          <p:spPr>
            <a:xfrm flipH="1">
              <a:off x="7463293" y="1583679"/>
              <a:ext cx="15638" cy="28665"/>
            </a:xfrm>
            <a:custGeom>
              <a:avLst/>
              <a:gdLst/>
              <a:ahLst/>
              <a:cxnLst/>
              <a:rect l="l" t="t" r="r" b="b"/>
              <a:pathLst>
                <a:path w="479" h="878" extrusionOk="0">
                  <a:moveTo>
                    <a:pt x="324" y="0"/>
                  </a:moveTo>
                  <a:cubicBezTo>
                    <a:pt x="292" y="0"/>
                    <a:pt x="261" y="17"/>
                    <a:pt x="254" y="55"/>
                  </a:cubicBezTo>
                  <a:cubicBezTo>
                    <a:pt x="231" y="180"/>
                    <a:pt x="189" y="313"/>
                    <a:pt x="136" y="434"/>
                  </a:cubicBezTo>
                  <a:cubicBezTo>
                    <a:pt x="87" y="545"/>
                    <a:pt x="18" y="648"/>
                    <a:pt x="6" y="773"/>
                  </a:cubicBezTo>
                  <a:cubicBezTo>
                    <a:pt x="0" y="828"/>
                    <a:pt x="54" y="877"/>
                    <a:pt x="107" y="877"/>
                  </a:cubicBezTo>
                  <a:cubicBezTo>
                    <a:pt x="117" y="877"/>
                    <a:pt x="127" y="876"/>
                    <a:pt x="136" y="872"/>
                  </a:cubicBezTo>
                  <a:cubicBezTo>
                    <a:pt x="440" y="754"/>
                    <a:pt x="478" y="325"/>
                    <a:pt x="402" y="55"/>
                  </a:cubicBezTo>
                  <a:cubicBezTo>
                    <a:pt x="393" y="20"/>
                    <a:pt x="358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61"/>
            <p:cNvSpPr/>
            <p:nvPr/>
          </p:nvSpPr>
          <p:spPr>
            <a:xfrm flipH="1">
              <a:off x="7441093" y="1616262"/>
              <a:ext cx="15540" cy="25563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322" y="0"/>
                  </a:moveTo>
                  <a:cubicBezTo>
                    <a:pt x="277" y="0"/>
                    <a:pt x="232" y="24"/>
                    <a:pt x="225" y="71"/>
                  </a:cubicBezTo>
                  <a:cubicBezTo>
                    <a:pt x="209" y="185"/>
                    <a:pt x="164" y="303"/>
                    <a:pt x="115" y="406"/>
                  </a:cubicBezTo>
                  <a:cubicBezTo>
                    <a:pt x="62" y="508"/>
                    <a:pt x="0" y="612"/>
                    <a:pt x="65" y="726"/>
                  </a:cubicBezTo>
                  <a:cubicBezTo>
                    <a:pt x="84" y="759"/>
                    <a:pt x="122" y="779"/>
                    <a:pt x="164" y="782"/>
                  </a:cubicBezTo>
                  <a:cubicBezTo>
                    <a:pt x="165" y="782"/>
                    <a:pt x="167" y="782"/>
                    <a:pt x="168" y="782"/>
                  </a:cubicBezTo>
                  <a:cubicBezTo>
                    <a:pt x="476" y="782"/>
                    <a:pt x="445" y="269"/>
                    <a:pt x="418" y="71"/>
                  </a:cubicBezTo>
                  <a:cubicBezTo>
                    <a:pt x="411" y="24"/>
                    <a:pt x="366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61"/>
            <p:cNvSpPr/>
            <p:nvPr/>
          </p:nvSpPr>
          <p:spPr>
            <a:xfrm flipH="1">
              <a:off x="7391077" y="1616719"/>
              <a:ext cx="17695" cy="28305"/>
            </a:xfrm>
            <a:custGeom>
              <a:avLst/>
              <a:gdLst/>
              <a:ahLst/>
              <a:cxnLst/>
              <a:rect l="l" t="t" r="r" b="b"/>
              <a:pathLst>
                <a:path w="542" h="867" extrusionOk="0">
                  <a:moveTo>
                    <a:pt x="424" y="0"/>
                  </a:moveTo>
                  <a:cubicBezTo>
                    <a:pt x="379" y="0"/>
                    <a:pt x="333" y="26"/>
                    <a:pt x="317" y="80"/>
                  </a:cubicBezTo>
                  <a:cubicBezTo>
                    <a:pt x="249" y="305"/>
                    <a:pt x="86" y="480"/>
                    <a:pt x="25" y="700"/>
                  </a:cubicBezTo>
                  <a:cubicBezTo>
                    <a:pt x="0" y="795"/>
                    <a:pt x="75" y="867"/>
                    <a:pt x="157" y="867"/>
                  </a:cubicBezTo>
                  <a:cubicBezTo>
                    <a:pt x="178" y="867"/>
                    <a:pt x="199" y="862"/>
                    <a:pt x="219" y="852"/>
                  </a:cubicBezTo>
                  <a:cubicBezTo>
                    <a:pt x="477" y="719"/>
                    <a:pt x="542" y="377"/>
                    <a:pt x="535" y="107"/>
                  </a:cubicBezTo>
                  <a:cubicBezTo>
                    <a:pt x="535" y="38"/>
                    <a:pt x="47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61"/>
            <p:cNvSpPr/>
            <p:nvPr/>
          </p:nvSpPr>
          <p:spPr>
            <a:xfrm flipH="1">
              <a:off x="7394798" y="1563732"/>
              <a:ext cx="15148" cy="23376"/>
            </a:xfrm>
            <a:custGeom>
              <a:avLst/>
              <a:gdLst/>
              <a:ahLst/>
              <a:cxnLst/>
              <a:rect l="l" t="t" r="r" b="b"/>
              <a:pathLst>
                <a:path w="464" h="716" extrusionOk="0">
                  <a:moveTo>
                    <a:pt x="358" y="1"/>
                  </a:moveTo>
                  <a:cubicBezTo>
                    <a:pt x="318" y="1"/>
                    <a:pt x="277" y="22"/>
                    <a:pt x="269" y="64"/>
                  </a:cubicBezTo>
                  <a:cubicBezTo>
                    <a:pt x="251" y="160"/>
                    <a:pt x="217" y="255"/>
                    <a:pt x="160" y="338"/>
                  </a:cubicBezTo>
                  <a:cubicBezTo>
                    <a:pt x="137" y="376"/>
                    <a:pt x="114" y="422"/>
                    <a:pt x="87" y="460"/>
                  </a:cubicBezTo>
                  <a:cubicBezTo>
                    <a:pt x="57" y="502"/>
                    <a:pt x="23" y="533"/>
                    <a:pt x="11" y="585"/>
                  </a:cubicBezTo>
                  <a:cubicBezTo>
                    <a:pt x="1" y="649"/>
                    <a:pt x="36" y="715"/>
                    <a:pt x="104" y="715"/>
                  </a:cubicBezTo>
                  <a:cubicBezTo>
                    <a:pt x="106" y="715"/>
                    <a:pt x="108" y="715"/>
                    <a:pt x="110" y="715"/>
                  </a:cubicBezTo>
                  <a:cubicBezTo>
                    <a:pt x="239" y="711"/>
                    <a:pt x="353" y="566"/>
                    <a:pt x="399" y="457"/>
                  </a:cubicBezTo>
                  <a:cubicBezTo>
                    <a:pt x="457" y="327"/>
                    <a:pt x="464" y="201"/>
                    <a:pt x="441" y="64"/>
                  </a:cubicBezTo>
                  <a:cubicBezTo>
                    <a:pt x="435" y="22"/>
                    <a:pt x="397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61"/>
            <p:cNvSpPr/>
            <p:nvPr/>
          </p:nvSpPr>
          <p:spPr>
            <a:xfrm flipH="1">
              <a:off x="7406911" y="1538038"/>
              <a:ext cx="16944" cy="19784"/>
            </a:xfrm>
            <a:custGeom>
              <a:avLst/>
              <a:gdLst/>
              <a:ahLst/>
              <a:cxnLst/>
              <a:rect l="l" t="t" r="r" b="b"/>
              <a:pathLst>
                <a:path w="519" h="606" extrusionOk="0">
                  <a:moveTo>
                    <a:pt x="402" y="0"/>
                  </a:moveTo>
                  <a:cubicBezTo>
                    <a:pt x="379" y="0"/>
                    <a:pt x="355" y="9"/>
                    <a:pt x="335" y="30"/>
                  </a:cubicBezTo>
                  <a:cubicBezTo>
                    <a:pt x="274" y="95"/>
                    <a:pt x="216" y="160"/>
                    <a:pt x="156" y="225"/>
                  </a:cubicBezTo>
                  <a:cubicBezTo>
                    <a:pt x="95" y="297"/>
                    <a:pt x="0" y="372"/>
                    <a:pt x="7" y="475"/>
                  </a:cubicBezTo>
                  <a:cubicBezTo>
                    <a:pt x="11" y="548"/>
                    <a:pt x="61" y="605"/>
                    <a:pt x="137" y="605"/>
                  </a:cubicBezTo>
                  <a:cubicBezTo>
                    <a:pt x="139" y="605"/>
                    <a:pt x="141" y="605"/>
                    <a:pt x="143" y="605"/>
                  </a:cubicBezTo>
                  <a:cubicBezTo>
                    <a:pt x="257" y="605"/>
                    <a:pt x="331" y="493"/>
                    <a:pt x="388" y="403"/>
                  </a:cubicBezTo>
                  <a:cubicBezTo>
                    <a:pt x="445" y="316"/>
                    <a:pt x="479" y="228"/>
                    <a:pt x="502" y="130"/>
                  </a:cubicBezTo>
                  <a:cubicBezTo>
                    <a:pt x="518" y="61"/>
                    <a:pt x="462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61"/>
            <p:cNvSpPr/>
            <p:nvPr/>
          </p:nvSpPr>
          <p:spPr>
            <a:xfrm flipH="1">
              <a:off x="7343052" y="1580186"/>
              <a:ext cx="11329" cy="24159"/>
            </a:xfrm>
            <a:custGeom>
              <a:avLst/>
              <a:gdLst/>
              <a:ahLst/>
              <a:cxnLst/>
              <a:rect l="l" t="t" r="r" b="b"/>
              <a:pathLst>
                <a:path w="347" h="740" extrusionOk="0">
                  <a:moveTo>
                    <a:pt x="253" y="1"/>
                  </a:moveTo>
                  <a:cubicBezTo>
                    <a:pt x="219" y="1"/>
                    <a:pt x="186" y="19"/>
                    <a:pt x="172" y="59"/>
                  </a:cubicBezTo>
                  <a:cubicBezTo>
                    <a:pt x="108" y="249"/>
                    <a:pt x="1" y="473"/>
                    <a:pt x="39" y="678"/>
                  </a:cubicBezTo>
                  <a:cubicBezTo>
                    <a:pt x="49" y="719"/>
                    <a:pt x="86" y="740"/>
                    <a:pt x="123" y="740"/>
                  </a:cubicBezTo>
                  <a:cubicBezTo>
                    <a:pt x="146" y="740"/>
                    <a:pt x="168" y="732"/>
                    <a:pt x="183" y="717"/>
                  </a:cubicBezTo>
                  <a:cubicBezTo>
                    <a:pt x="339" y="564"/>
                    <a:pt x="347" y="287"/>
                    <a:pt x="336" y="81"/>
                  </a:cubicBezTo>
                  <a:cubicBezTo>
                    <a:pt x="334" y="29"/>
                    <a:pt x="293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1"/>
            <p:cNvSpPr/>
            <p:nvPr/>
          </p:nvSpPr>
          <p:spPr>
            <a:xfrm flipH="1">
              <a:off x="7330973" y="1640388"/>
              <a:ext cx="13614" cy="20666"/>
            </a:xfrm>
            <a:custGeom>
              <a:avLst/>
              <a:gdLst/>
              <a:ahLst/>
              <a:cxnLst/>
              <a:rect l="l" t="t" r="r" b="b"/>
              <a:pathLst>
                <a:path w="417" h="633" extrusionOk="0">
                  <a:moveTo>
                    <a:pt x="300" y="1"/>
                  </a:moveTo>
                  <a:cubicBezTo>
                    <a:pt x="258" y="1"/>
                    <a:pt x="214" y="25"/>
                    <a:pt x="196" y="78"/>
                  </a:cubicBezTo>
                  <a:cubicBezTo>
                    <a:pt x="169" y="150"/>
                    <a:pt x="143" y="226"/>
                    <a:pt x="104" y="299"/>
                  </a:cubicBezTo>
                  <a:cubicBezTo>
                    <a:pt x="70" y="359"/>
                    <a:pt x="36" y="408"/>
                    <a:pt x="36" y="469"/>
                  </a:cubicBezTo>
                  <a:cubicBezTo>
                    <a:pt x="32" y="481"/>
                    <a:pt x="29" y="492"/>
                    <a:pt x="24" y="504"/>
                  </a:cubicBezTo>
                  <a:cubicBezTo>
                    <a:pt x="0" y="567"/>
                    <a:pt x="65" y="633"/>
                    <a:pt x="126" y="633"/>
                  </a:cubicBezTo>
                  <a:cubicBezTo>
                    <a:pt x="143" y="633"/>
                    <a:pt x="159" y="628"/>
                    <a:pt x="173" y="618"/>
                  </a:cubicBezTo>
                  <a:cubicBezTo>
                    <a:pt x="184" y="610"/>
                    <a:pt x="192" y="603"/>
                    <a:pt x="199" y="599"/>
                  </a:cubicBezTo>
                  <a:cubicBezTo>
                    <a:pt x="290" y="576"/>
                    <a:pt x="329" y="473"/>
                    <a:pt x="362" y="390"/>
                  </a:cubicBezTo>
                  <a:cubicBezTo>
                    <a:pt x="401" y="299"/>
                    <a:pt x="416" y="203"/>
                    <a:pt x="408" y="104"/>
                  </a:cubicBezTo>
                  <a:cubicBezTo>
                    <a:pt x="404" y="37"/>
                    <a:pt x="353" y="1"/>
                    <a:pt x="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61"/>
            <p:cNvSpPr/>
            <p:nvPr/>
          </p:nvSpPr>
          <p:spPr>
            <a:xfrm flipH="1">
              <a:off x="7371194" y="1814040"/>
              <a:ext cx="14561" cy="27620"/>
            </a:xfrm>
            <a:custGeom>
              <a:avLst/>
              <a:gdLst/>
              <a:ahLst/>
              <a:cxnLst/>
              <a:rect l="l" t="t" r="r" b="b"/>
              <a:pathLst>
                <a:path w="446" h="846" extrusionOk="0">
                  <a:moveTo>
                    <a:pt x="343" y="0"/>
                  </a:moveTo>
                  <a:cubicBezTo>
                    <a:pt x="306" y="0"/>
                    <a:pt x="269" y="22"/>
                    <a:pt x="251" y="67"/>
                  </a:cubicBezTo>
                  <a:cubicBezTo>
                    <a:pt x="202" y="184"/>
                    <a:pt x="160" y="306"/>
                    <a:pt x="111" y="427"/>
                  </a:cubicBezTo>
                  <a:cubicBezTo>
                    <a:pt x="69" y="541"/>
                    <a:pt x="0" y="637"/>
                    <a:pt x="27" y="766"/>
                  </a:cubicBezTo>
                  <a:cubicBezTo>
                    <a:pt x="40" y="821"/>
                    <a:pt x="89" y="846"/>
                    <a:pt x="138" y="846"/>
                  </a:cubicBezTo>
                  <a:cubicBezTo>
                    <a:pt x="158" y="846"/>
                    <a:pt x="177" y="842"/>
                    <a:pt x="195" y="834"/>
                  </a:cubicBezTo>
                  <a:cubicBezTo>
                    <a:pt x="320" y="774"/>
                    <a:pt x="354" y="625"/>
                    <a:pt x="388" y="504"/>
                  </a:cubicBezTo>
                  <a:cubicBezTo>
                    <a:pt x="430" y="367"/>
                    <a:pt x="445" y="230"/>
                    <a:pt x="434" y="90"/>
                  </a:cubicBezTo>
                  <a:cubicBezTo>
                    <a:pt x="430" y="31"/>
                    <a:pt x="387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61"/>
            <p:cNvSpPr/>
            <p:nvPr/>
          </p:nvSpPr>
          <p:spPr>
            <a:xfrm flipH="1">
              <a:off x="7338645" y="1798533"/>
              <a:ext cx="14398" cy="22821"/>
            </a:xfrm>
            <a:custGeom>
              <a:avLst/>
              <a:gdLst/>
              <a:ahLst/>
              <a:cxnLst/>
              <a:rect l="l" t="t" r="r" b="b"/>
              <a:pathLst>
                <a:path w="441" h="699" extrusionOk="0">
                  <a:moveTo>
                    <a:pt x="328" y="1"/>
                  </a:moveTo>
                  <a:cubicBezTo>
                    <a:pt x="301" y="1"/>
                    <a:pt x="275" y="14"/>
                    <a:pt x="260" y="47"/>
                  </a:cubicBezTo>
                  <a:cubicBezTo>
                    <a:pt x="219" y="138"/>
                    <a:pt x="169" y="226"/>
                    <a:pt x="120" y="314"/>
                  </a:cubicBezTo>
                  <a:cubicBezTo>
                    <a:pt x="67" y="400"/>
                    <a:pt x="48" y="492"/>
                    <a:pt x="17" y="587"/>
                  </a:cubicBezTo>
                  <a:cubicBezTo>
                    <a:pt x="1" y="648"/>
                    <a:pt x="54" y="698"/>
                    <a:pt x="108" y="698"/>
                  </a:cubicBezTo>
                  <a:cubicBezTo>
                    <a:pt x="128" y="698"/>
                    <a:pt x="149" y="691"/>
                    <a:pt x="165" y="674"/>
                  </a:cubicBezTo>
                  <a:cubicBezTo>
                    <a:pt x="242" y="598"/>
                    <a:pt x="306" y="530"/>
                    <a:pt x="344" y="428"/>
                  </a:cubicBezTo>
                  <a:cubicBezTo>
                    <a:pt x="382" y="328"/>
                    <a:pt x="405" y="226"/>
                    <a:pt x="428" y="119"/>
                  </a:cubicBezTo>
                  <a:cubicBezTo>
                    <a:pt x="441" y="56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61"/>
            <p:cNvSpPr/>
            <p:nvPr/>
          </p:nvSpPr>
          <p:spPr>
            <a:xfrm flipH="1">
              <a:off x="7341224" y="1752924"/>
              <a:ext cx="13516" cy="19229"/>
            </a:xfrm>
            <a:custGeom>
              <a:avLst/>
              <a:gdLst/>
              <a:ahLst/>
              <a:cxnLst/>
              <a:rect l="l" t="t" r="r" b="b"/>
              <a:pathLst>
                <a:path w="414" h="589" extrusionOk="0">
                  <a:moveTo>
                    <a:pt x="305" y="1"/>
                  </a:moveTo>
                  <a:cubicBezTo>
                    <a:pt x="276" y="1"/>
                    <a:pt x="246" y="14"/>
                    <a:pt x="225" y="45"/>
                  </a:cubicBezTo>
                  <a:cubicBezTo>
                    <a:pt x="157" y="151"/>
                    <a:pt x="92" y="251"/>
                    <a:pt x="31" y="360"/>
                  </a:cubicBezTo>
                  <a:cubicBezTo>
                    <a:pt x="5" y="406"/>
                    <a:pt x="1" y="471"/>
                    <a:pt x="31" y="513"/>
                  </a:cubicBezTo>
                  <a:cubicBezTo>
                    <a:pt x="35" y="520"/>
                    <a:pt x="38" y="524"/>
                    <a:pt x="43" y="528"/>
                  </a:cubicBezTo>
                  <a:cubicBezTo>
                    <a:pt x="70" y="568"/>
                    <a:pt x="105" y="588"/>
                    <a:pt x="150" y="588"/>
                  </a:cubicBezTo>
                  <a:cubicBezTo>
                    <a:pt x="161" y="588"/>
                    <a:pt x="172" y="587"/>
                    <a:pt x="183" y="585"/>
                  </a:cubicBezTo>
                  <a:lnTo>
                    <a:pt x="203" y="585"/>
                  </a:lnTo>
                  <a:cubicBezTo>
                    <a:pt x="252" y="577"/>
                    <a:pt x="294" y="524"/>
                    <a:pt x="308" y="479"/>
                  </a:cubicBezTo>
                  <a:cubicBezTo>
                    <a:pt x="343" y="357"/>
                    <a:pt x="370" y="239"/>
                    <a:pt x="396" y="117"/>
                  </a:cubicBezTo>
                  <a:cubicBezTo>
                    <a:pt x="413" y="50"/>
                    <a:pt x="360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61"/>
            <p:cNvSpPr/>
            <p:nvPr/>
          </p:nvSpPr>
          <p:spPr>
            <a:xfrm flipH="1">
              <a:off x="7300088" y="1791905"/>
              <a:ext cx="12700" cy="18968"/>
            </a:xfrm>
            <a:custGeom>
              <a:avLst/>
              <a:gdLst/>
              <a:ahLst/>
              <a:cxnLst/>
              <a:rect l="l" t="t" r="r" b="b"/>
              <a:pathLst>
                <a:path w="389" h="581" extrusionOk="0">
                  <a:moveTo>
                    <a:pt x="240" y="1"/>
                  </a:moveTo>
                  <a:cubicBezTo>
                    <a:pt x="212" y="1"/>
                    <a:pt x="184" y="12"/>
                    <a:pt x="164" y="38"/>
                  </a:cubicBezTo>
                  <a:cubicBezTo>
                    <a:pt x="111" y="101"/>
                    <a:pt x="62" y="216"/>
                    <a:pt x="46" y="299"/>
                  </a:cubicBezTo>
                  <a:cubicBezTo>
                    <a:pt x="35" y="375"/>
                    <a:pt x="1" y="478"/>
                    <a:pt x="39" y="550"/>
                  </a:cubicBezTo>
                  <a:cubicBezTo>
                    <a:pt x="50" y="570"/>
                    <a:pt x="73" y="580"/>
                    <a:pt x="92" y="580"/>
                  </a:cubicBezTo>
                  <a:cubicBezTo>
                    <a:pt x="183" y="580"/>
                    <a:pt x="264" y="478"/>
                    <a:pt x="305" y="410"/>
                  </a:cubicBezTo>
                  <a:cubicBezTo>
                    <a:pt x="358" y="330"/>
                    <a:pt x="389" y="182"/>
                    <a:pt x="362" y="90"/>
                  </a:cubicBezTo>
                  <a:cubicBezTo>
                    <a:pt x="347" y="38"/>
                    <a:pt x="293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61"/>
            <p:cNvSpPr/>
            <p:nvPr/>
          </p:nvSpPr>
          <p:spPr>
            <a:xfrm flipH="1">
              <a:off x="7256765" y="1751128"/>
              <a:ext cx="15050" cy="22853"/>
            </a:xfrm>
            <a:custGeom>
              <a:avLst/>
              <a:gdLst/>
              <a:ahLst/>
              <a:cxnLst/>
              <a:rect l="l" t="t" r="r" b="b"/>
              <a:pathLst>
                <a:path w="461" h="700" extrusionOk="0">
                  <a:moveTo>
                    <a:pt x="319" y="1"/>
                  </a:moveTo>
                  <a:cubicBezTo>
                    <a:pt x="281" y="1"/>
                    <a:pt x="244" y="19"/>
                    <a:pt x="225" y="62"/>
                  </a:cubicBezTo>
                  <a:cubicBezTo>
                    <a:pt x="172" y="187"/>
                    <a:pt x="104" y="309"/>
                    <a:pt x="39" y="427"/>
                  </a:cubicBezTo>
                  <a:cubicBezTo>
                    <a:pt x="0" y="499"/>
                    <a:pt x="8" y="590"/>
                    <a:pt x="69" y="651"/>
                  </a:cubicBezTo>
                  <a:cubicBezTo>
                    <a:pt x="92" y="671"/>
                    <a:pt x="118" y="693"/>
                    <a:pt x="149" y="697"/>
                  </a:cubicBezTo>
                  <a:cubicBezTo>
                    <a:pt x="161" y="699"/>
                    <a:pt x="174" y="700"/>
                    <a:pt x="188" y="700"/>
                  </a:cubicBezTo>
                  <a:cubicBezTo>
                    <a:pt x="253" y="700"/>
                    <a:pt x="326" y="676"/>
                    <a:pt x="354" y="613"/>
                  </a:cubicBezTo>
                  <a:cubicBezTo>
                    <a:pt x="427" y="453"/>
                    <a:pt x="460" y="301"/>
                    <a:pt x="457" y="123"/>
                  </a:cubicBezTo>
                  <a:cubicBezTo>
                    <a:pt x="454" y="53"/>
                    <a:pt x="38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61"/>
            <p:cNvSpPr/>
            <p:nvPr/>
          </p:nvSpPr>
          <p:spPr>
            <a:xfrm flipH="1">
              <a:off x="7282099" y="1721191"/>
              <a:ext cx="15018" cy="26510"/>
            </a:xfrm>
            <a:custGeom>
              <a:avLst/>
              <a:gdLst/>
              <a:ahLst/>
              <a:cxnLst/>
              <a:rect l="l" t="t" r="r" b="b"/>
              <a:pathLst>
                <a:path w="460" h="812" extrusionOk="0">
                  <a:moveTo>
                    <a:pt x="357" y="1"/>
                  </a:moveTo>
                  <a:cubicBezTo>
                    <a:pt x="318" y="1"/>
                    <a:pt x="282" y="22"/>
                    <a:pt x="274" y="70"/>
                  </a:cubicBezTo>
                  <a:cubicBezTo>
                    <a:pt x="251" y="184"/>
                    <a:pt x="205" y="287"/>
                    <a:pt x="149" y="390"/>
                  </a:cubicBezTo>
                  <a:cubicBezTo>
                    <a:pt x="98" y="488"/>
                    <a:pt x="3" y="568"/>
                    <a:pt x="3" y="686"/>
                  </a:cubicBezTo>
                  <a:cubicBezTo>
                    <a:pt x="0" y="759"/>
                    <a:pt x="63" y="811"/>
                    <a:pt x="132" y="811"/>
                  </a:cubicBezTo>
                  <a:cubicBezTo>
                    <a:pt x="142" y="811"/>
                    <a:pt x="153" y="810"/>
                    <a:pt x="163" y="807"/>
                  </a:cubicBezTo>
                  <a:cubicBezTo>
                    <a:pt x="296" y="774"/>
                    <a:pt x="357" y="618"/>
                    <a:pt x="403" y="496"/>
                  </a:cubicBezTo>
                  <a:cubicBezTo>
                    <a:pt x="452" y="370"/>
                    <a:pt x="460" y="230"/>
                    <a:pt x="460" y="97"/>
                  </a:cubicBezTo>
                  <a:cubicBezTo>
                    <a:pt x="460" y="37"/>
                    <a:pt x="406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61"/>
            <p:cNvSpPr/>
            <p:nvPr/>
          </p:nvSpPr>
          <p:spPr>
            <a:xfrm flipH="1">
              <a:off x="7286637" y="1685409"/>
              <a:ext cx="14234" cy="20960"/>
            </a:xfrm>
            <a:custGeom>
              <a:avLst/>
              <a:gdLst/>
              <a:ahLst/>
              <a:cxnLst/>
              <a:rect l="l" t="t" r="r" b="b"/>
              <a:pathLst>
                <a:path w="436" h="642" extrusionOk="0">
                  <a:moveTo>
                    <a:pt x="323" y="1"/>
                  </a:moveTo>
                  <a:cubicBezTo>
                    <a:pt x="293" y="1"/>
                    <a:pt x="262" y="14"/>
                    <a:pt x="241" y="45"/>
                  </a:cubicBezTo>
                  <a:cubicBezTo>
                    <a:pt x="183" y="129"/>
                    <a:pt x="111" y="204"/>
                    <a:pt x="73" y="299"/>
                  </a:cubicBezTo>
                  <a:cubicBezTo>
                    <a:pt x="39" y="383"/>
                    <a:pt x="1" y="482"/>
                    <a:pt x="20" y="573"/>
                  </a:cubicBezTo>
                  <a:cubicBezTo>
                    <a:pt x="28" y="617"/>
                    <a:pt x="70" y="641"/>
                    <a:pt x="111" y="641"/>
                  </a:cubicBezTo>
                  <a:cubicBezTo>
                    <a:pt x="127" y="641"/>
                    <a:pt x="143" y="638"/>
                    <a:pt x="157" y="631"/>
                  </a:cubicBezTo>
                  <a:cubicBezTo>
                    <a:pt x="233" y="589"/>
                    <a:pt x="294" y="482"/>
                    <a:pt x="332" y="406"/>
                  </a:cubicBezTo>
                  <a:cubicBezTo>
                    <a:pt x="373" y="315"/>
                    <a:pt x="389" y="215"/>
                    <a:pt x="415" y="121"/>
                  </a:cubicBezTo>
                  <a:cubicBezTo>
                    <a:pt x="435" y="48"/>
                    <a:pt x="380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61"/>
            <p:cNvSpPr/>
            <p:nvPr/>
          </p:nvSpPr>
          <p:spPr>
            <a:xfrm flipH="1">
              <a:off x="7226207" y="1629288"/>
              <a:ext cx="14463" cy="25955"/>
            </a:xfrm>
            <a:custGeom>
              <a:avLst/>
              <a:gdLst/>
              <a:ahLst/>
              <a:cxnLst/>
              <a:rect l="l" t="t" r="r" b="b"/>
              <a:pathLst>
                <a:path w="443" h="795" extrusionOk="0">
                  <a:moveTo>
                    <a:pt x="323" y="0"/>
                  </a:moveTo>
                  <a:cubicBezTo>
                    <a:pt x="294" y="0"/>
                    <a:pt x="266" y="15"/>
                    <a:pt x="248" y="49"/>
                  </a:cubicBezTo>
                  <a:cubicBezTo>
                    <a:pt x="153" y="246"/>
                    <a:pt x="1" y="494"/>
                    <a:pt x="35" y="722"/>
                  </a:cubicBezTo>
                  <a:cubicBezTo>
                    <a:pt x="44" y="771"/>
                    <a:pt x="87" y="794"/>
                    <a:pt x="129" y="794"/>
                  </a:cubicBezTo>
                  <a:cubicBezTo>
                    <a:pt x="156" y="794"/>
                    <a:pt x="183" y="785"/>
                    <a:pt x="202" y="767"/>
                  </a:cubicBezTo>
                  <a:cubicBezTo>
                    <a:pt x="359" y="620"/>
                    <a:pt x="385" y="327"/>
                    <a:pt x="427" y="125"/>
                  </a:cubicBezTo>
                  <a:cubicBezTo>
                    <a:pt x="442" y="57"/>
                    <a:pt x="381" y="0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61"/>
            <p:cNvSpPr/>
            <p:nvPr/>
          </p:nvSpPr>
          <p:spPr>
            <a:xfrm flipH="1">
              <a:off x="7234173" y="1689686"/>
              <a:ext cx="10088" cy="17466"/>
            </a:xfrm>
            <a:custGeom>
              <a:avLst/>
              <a:gdLst/>
              <a:ahLst/>
              <a:cxnLst/>
              <a:rect l="l" t="t" r="r" b="b"/>
              <a:pathLst>
                <a:path w="309" h="535" extrusionOk="0">
                  <a:moveTo>
                    <a:pt x="211" y="1"/>
                  </a:moveTo>
                  <a:cubicBezTo>
                    <a:pt x="174" y="1"/>
                    <a:pt x="138" y="21"/>
                    <a:pt x="130" y="66"/>
                  </a:cubicBezTo>
                  <a:cubicBezTo>
                    <a:pt x="114" y="135"/>
                    <a:pt x="92" y="207"/>
                    <a:pt x="65" y="271"/>
                  </a:cubicBezTo>
                  <a:cubicBezTo>
                    <a:pt x="39" y="351"/>
                    <a:pt x="0" y="400"/>
                    <a:pt x="39" y="484"/>
                  </a:cubicBezTo>
                  <a:cubicBezTo>
                    <a:pt x="54" y="514"/>
                    <a:pt x="92" y="535"/>
                    <a:pt x="126" y="535"/>
                  </a:cubicBezTo>
                  <a:cubicBezTo>
                    <a:pt x="135" y="535"/>
                    <a:pt x="145" y="533"/>
                    <a:pt x="153" y="530"/>
                  </a:cubicBezTo>
                  <a:cubicBezTo>
                    <a:pt x="248" y="500"/>
                    <a:pt x="263" y="419"/>
                    <a:pt x="281" y="332"/>
                  </a:cubicBezTo>
                  <a:cubicBezTo>
                    <a:pt x="301" y="252"/>
                    <a:pt x="304" y="172"/>
                    <a:pt x="309" y="89"/>
                  </a:cubicBezTo>
                  <a:cubicBezTo>
                    <a:pt x="309" y="33"/>
                    <a:pt x="259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61"/>
            <p:cNvSpPr/>
            <p:nvPr/>
          </p:nvSpPr>
          <p:spPr>
            <a:xfrm flipH="1">
              <a:off x="7191339" y="1674537"/>
              <a:ext cx="15573" cy="28469"/>
            </a:xfrm>
            <a:custGeom>
              <a:avLst/>
              <a:gdLst/>
              <a:ahLst/>
              <a:cxnLst/>
              <a:rect l="l" t="t" r="r" b="b"/>
              <a:pathLst>
                <a:path w="477" h="872" extrusionOk="0">
                  <a:moveTo>
                    <a:pt x="360" y="1"/>
                  </a:moveTo>
                  <a:cubicBezTo>
                    <a:pt x="326" y="1"/>
                    <a:pt x="294" y="17"/>
                    <a:pt x="278" y="55"/>
                  </a:cubicBezTo>
                  <a:cubicBezTo>
                    <a:pt x="225" y="169"/>
                    <a:pt x="172" y="283"/>
                    <a:pt x="123" y="404"/>
                  </a:cubicBezTo>
                  <a:cubicBezTo>
                    <a:pt x="73" y="526"/>
                    <a:pt x="1" y="632"/>
                    <a:pt x="27" y="766"/>
                  </a:cubicBezTo>
                  <a:cubicBezTo>
                    <a:pt x="41" y="832"/>
                    <a:pt x="106" y="872"/>
                    <a:pt x="169" y="872"/>
                  </a:cubicBezTo>
                  <a:cubicBezTo>
                    <a:pt x="193" y="872"/>
                    <a:pt x="217" y="866"/>
                    <a:pt x="237" y="853"/>
                  </a:cubicBezTo>
                  <a:cubicBezTo>
                    <a:pt x="355" y="781"/>
                    <a:pt x="385" y="636"/>
                    <a:pt x="423" y="511"/>
                  </a:cubicBezTo>
                  <a:cubicBezTo>
                    <a:pt x="461" y="374"/>
                    <a:pt x="472" y="245"/>
                    <a:pt x="476" y="108"/>
                  </a:cubicBezTo>
                  <a:cubicBezTo>
                    <a:pt x="476" y="44"/>
                    <a:pt x="416" y="1"/>
                    <a:pt x="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61"/>
            <p:cNvSpPr/>
            <p:nvPr/>
          </p:nvSpPr>
          <p:spPr>
            <a:xfrm flipH="1">
              <a:off x="7181447" y="1624717"/>
              <a:ext cx="16030" cy="16618"/>
            </a:xfrm>
            <a:custGeom>
              <a:avLst/>
              <a:gdLst/>
              <a:ahLst/>
              <a:cxnLst/>
              <a:rect l="l" t="t" r="r" b="b"/>
              <a:pathLst>
                <a:path w="491" h="509" extrusionOk="0">
                  <a:moveTo>
                    <a:pt x="343" y="0"/>
                  </a:moveTo>
                  <a:cubicBezTo>
                    <a:pt x="297" y="0"/>
                    <a:pt x="254" y="26"/>
                    <a:pt x="225" y="67"/>
                  </a:cubicBezTo>
                  <a:cubicBezTo>
                    <a:pt x="149" y="170"/>
                    <a:pt x="1" y="395"/>
                    <a:pt x="164" y="493"/>
                  </a:cubicBezTo>
                  <a:cubicBezTo>
                    <a:pt x="182" y="504"/>
                    <a:pt x="203" y="508"/>
                    <a:pt x="225" y="508"/>
                  </a:cubicBezTo>
                  <a:cubicBezTo>
                    <a:pt x="251" y="508"/>
                    <a:pt x="277" y="502"/>
                    <a:pt x="297" y="489"/>
                  </a:cubicBezTo>
                  <a:cubicBezTo>
                    <a:pt x="347" y="459"/>
                    <a:pt x="370" y="409"/>
                    <a:pt x="385" y="356"/>
                  </a:cubicBezTo>
                  <a:cubicBezTo>
                    <a:pt x="400" y="300"/>
                    <a:pt x="422" y="249"/>
                    <a:pt x="453" y="200"/>
                  </a:cubicBezTo>
                  <a:cubicBezTo>
                    <a:pt x="491" y="135"/>
                    <a:pt x="468" y="56"/>
                    <a:pt x="408" y="18"/>
                  </a:cubicBezTo>
                  <a:cubicBezTo>
                    <a:pt x="386" y="6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61"/>
            <p:cNvSpPr/>
            <p:nvPr/>
          </p:nvSpPr>
          <p:spPr>
            <a:xfrm flipH="1">
              <a:off x="7146677" y="1743065"/>
              <a:ext cx="12700" cy="19458"/>
            </a:xfrm>
            <a:custGeom>
              <a:avLst/>
              <a:gdLst/>
              <a:ahLst/>
              <a:cxnLst/>
              <a:rect l="l" t="t" r="r" b="b"/>
              <a:pathLst>
                <a:path w="389" h="596" extrusionOk="0">
                  <a:moveTo>
                    <a:pt x="330" y="0"/>
                  </a:moveTo>
                  <a:cubicBezTo>
                    <a:pt x="310" y="0"/>
                    <a:pt x="289" y="9"/>
                    <a:pt x="275" y="28"/>
                  </a:cubicBezTo>
                  <a:cubicBezTo>
                    <a:pt x="222" y="100"/>
                    <a:pt x="180" y="179"/>
                    <a:pt x="127" y="252"/>
                  </a:cubicBezTo>
                  <a:cubicBezTo>
                    <a:pt x="77" y="325"/>
                    <a:pt x="1" y="397"/>
                    <a:pt x="13" y="492"/>
                  </a:cubicBezTo>
                  <a:cubicBezTo>
                    <a:pt x="16" y="546"/>
                    <a:pt x="57" y="595"/>
                    <a:pt x="113" y="595"/>
                  </a:cubicBezTo>
                  <a:cubicBezTo>
                    <a:pt x="123" y="595"/>
                    <a:pt x="134" y="594"/>
                    <a:pt x="145" y="590"/>
                  </a:cubicBezTo>
                  <a:cubicBezTo>
                    <a:pt x="252" y="556"/>
                    <a:pt x="290" y="453"/>
                    <a:pt x="324" y="355"/>
                  </a:cubicBezTo>
                  <a:cubicBezTo>
                    <a:pt x="362" y="256"/>
                    <a:pt x="389" y="160"/>
                    <a:pt x="385" y="58"/>
                  </a:cubicBezTo>
                  <a:cubicBezTo>
                    <a:pt x="385" y="20"/>
                    <a:pt x="358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61"/>
            <p:cNvSpPr/>
            <p:nvPr/>
          </p:nvSpPr>
          <p:spPr>
            <a:xfrm flipH="1">
              <a:off x="7183145" y="1744991"/>
              <a:ext cx="19197" cy="24845"/>
            </a:xfrm>
            <a:custGeom>
              <a:avLst/>
              <a:gdLst/>
              <a:ahLst/>
              <a:cxnLst/>
              <a:rect l="l" t="t" r="r" b="b"/>
              <a:pathLst>
                <a:path w="588" h="761" extrusionOk="0">
                  <a:moveTo>
                    <a:pt x="443" y="1"/>
                  </a:moveTo>
                  <a:cubicBezTo>
                    <a:pt x="416" y="1"/>
                    <a:pt x="390" y="10"/>
                    <a:pt x="371" y="33"/>
                  </a:cubicBezTo>
                  <a:cubicBezTo>
                    <a:pt x="298" y="120"/>
                    <a:pt x="234" y="208"/>
                    <a:pt x="169" y="299"/>
                  </a:cubicBezTo>
                  <a:cubicBezTo>
                    <a:pt x="108" y="394"/>
                    <a:pt x="36" y="485"/>
                    <a:pt x="17" y="600"/>
                  </a:cubicBezTo>
                  <a:cubicBezTo>
                    <a:pt x="0" y="694"/>
                    <a:pt x="65" y="760"/>
                    <a:pt x="142" y="760"/>
                  </a:cubicBezTo>
                  <a:cubicBezTo>
                    <a:pt x="174" y="760"/>
                    <a:pt x="207" y="749"/>
                    <a:pt x="238" y="725"/>
                  </a:cubicBezTo>
                  <a:cubicBezTo>
                    <a:pt x="329" y="657"/>
                    <a:pt x="371" y="550"/>
                    <a:pt x="424" y="448"/>
                  </a:cubicBezTo>
                  <a:cubicBezTo>
                    <a:pt x="473" y="349"/>
                    <a:pt x="519" y="250"/>
                    <a:pt x="557" y="143"/>
                  </a:cubicBezTo>
                  <a:cubicBezTo>
                    <a:pt x="587" y="69"/>
                    <a:pt x="513" y="1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61"/>
            <p:cNvSpPr/>
            <p:nvPr/>
          </p:nvSpPr>
          <p:spPr>
            <a:xfrm flipH="1">
              <a:off x="7211972" y="1814856"/>
              <a:ext cx="19327" cy="25465"/>
            </a:xfrm>
            <a:custGeom>
              <a:avLst/>
              <a:gdLst/>
              <a:ahLst/>
              <a:cxnLst/>
              <a:rect l="l" t="t" r="r" b="b"/>
              <a:pathLst>
                <a:path w="592" h="780" extrusionOk="0">
                  <a:moveTo>
                    <a:pt x="472" y="1"/>
                  </a:moveTo>
                  <a:cubicBezTo>
                    <a:pt x="441" y="1"/>
                    <a:pt x="410" y="14"/>
                    <a:pt x="391" y="45"/>
                  </a:cubicBezTo>
                  <a:cubicBezTo>
                    <a:pt x="337" y="144"/>
                    <a:pt x="272" y="239"/>
                    <a:pt x="208" y="334"/>
                  </a:cubicBezTo>
                  <a:cubicBezTo>
                    <a:pt x="140" y="430"/>
                    <a:pt x="94" y="524"/>
                    <a:pt x="40" y="627"/>
                  </a:cubicBezTo>
                  <a:cubicBezTo>
                    <a:pt x="1" y="704"/>
                    <a:pt x="62" y="779"/>
                    <a:pt x="132" y="779"/>
                  </a:cubicBezTo>
                  <a:cubicBezTo>
                    <a:pt x="155" y="779"/>
                    <a:pt x="179" y="771"/>
                    <a:pt x="200" y="753"/>
                  </a:cubicBezTo>
                  <a:cubicBezTo>
                    <a:pt x="300" y="661"/>
                    <a:pt x="372" y="585"/>
                    <a:pt x="432" y="463"/>
                  </a:cubicBezTo>
                  <a:cubicBezTo>
                    <a:pt x="486" y="349"/>
                    <a:pt x="528" y="239"/>
                    <a:pt x="569" y="121"/>
                  </a:cubicBezTo>
                  <a:cubicBezTo>
                    <a:pt x="592" y="51"/>
                    <a:pt x="532" y="1"/>
                    <a:pt x="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1"/>
            <p:cNvSpPr/>
            <p:nvPr/>
          </p:nvSpPr>
          <p:spPr>
            <a:xfrm flipH="1">
              <a:off x="7161499" y="1808817"/>
              <a:ext cx="21188" cy="25400"/>
            </a:xfrm>
            <a:custGeom>
              <a:avLst/>
              <a:gdLst/>
              <a:ahLst/>
              <a:cxnLst/>
              <a:rect l="l" t="t" r="r" b="b"/>
              <a:pathLst>
                <a:path w="649" h="778" extrusionOk="0">
                  <a:moveTo>
                    <a:pt x="488" y="1"/>
                  </a:moveTo>
                  <a:cubicBezTo>
                    <a:pt x="447" y="1"/>
                    <a:pt x="405" y="18"/>
                    <a:pt x="380" y="59"/>
                  </a:cubicBezTo>
                  <a:cubicBezTo>
                    <a:pt x="320" y="158"/>
                    <a:pt x="248" y="250"/>
                    <a:pt x="179" y="344"/>
                  </a:cubicBezTo>
                  <a:cubicBezTo>
                    <a:pt x="106" y="443"/>
                    <a:pt x="0" y="527"/>
                    <a:pt x="42" y="664"/>
                  </a:cubicBezTo>
                  <a:cubicBezTo>
                    <a:pt x="65" y="729"/>
                    <a:pt x="122" y="778"/>
                    <a:pt x="194" y="778"/>
                  </a:cubicBezTo>
                  <a:cubicBezTo>
                    <a:pt x="350" y="774"/>
                    <a:pt x="403" y="637"/>
                    <a:pt x="468" y="511"/>
                  </a:cubicBezTo>
                  <a:cubicBezTo>
                    <a:pt x="529" y="397"/>
                    <a:pt x="571" y="280"/>
                    <a:pt x="616" y="158"/>
                  </a:cubicBezTo>
                  <a:cubicBezTo>
                    <a:pt x="649" y="65"/>
                    <a:pt x="568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1"/>
            <p:cNvSpPr/>
            <p:nvPr/>
          </p:nvSpPr>
          <p:spPr>
            <a:xfrm flipH="1">
              <a:off x="7257646" y="1811135"/>
              <a:ext cx="13549" cy="17205"/>
            </a:xfrm>
            <a:custGeom>
              <a:avLst/>
              <a:gdLst/>
              <a:ahLst/>
              <a:cxnLst/>
              <a:rect l="l" t="t" r="r" b="b"/>
              <a:pathLst>
                <a:path w="415" h="527" extrusionOk="0">
                  <a:moveTo>
                    <a:pt x="259" y="0"/>
                  </a:moveTo>
                  <a:cubicBezTo>
                    <a:pt x="226" y="0"/>
                    <a:pt x="194" y="14"/>
                    <a:pt x="171" y="49"/>
                  </a:cubicBezTo>
                  <a:cubicBezTo>
                    <a:pt x="134" y="117"/>
                    <a:pt x="95" y="186"/>
                    <a:pt x="65" y="254"/>
                  </a:cubicBezTo>
                  <a:cubicBezTo>
                    <a:pt x="34" y="326"/>
                    <a:pt x="1" y="395"/>
                    <a:pt x="12" y="471"/>
                  </a:cubicBezTo>
                  <a:cubicBezTo>
                    <a:pt x="19" y="509"/>
                    <a:pt x="50" y="526"/>
                    <a:pt x="82" y="526"/>
                  </a:cubicBezTo>
                  <a:cubicBezTo>
                    <a:pt x="104" y="526"/>
                    <a:pt x="126" y="519"/>
                    <a:pt x="141" y="505"/>
                  </a:cubicBezTo>
                  <a:cubicBezTo>
                    <a:pt x="190" y="463"/>
                    <a:pt x="213" y="388"/>
                    <a:pt x="244" y="330"/>
                  </a:cubicBezTo>
                  <a:cubicBezTo>
                    <a:pt x="278" y="270"/>
                    <a:pt x="316" y="212"/>
                    <a:pt x="358" y="159"/>
                  </a:cubicBezTo>
                  <a:cubicBezTo>
                    <a:pt x="414" y="82"/>
                    <a:pt x="336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1"/>
            <p:cNvSpPr/>
            <p:nvPr/>
          </p:nvSpPr>
          <p:spPr>
            <a:xfrm flipH="1">
              <a:off x="7265580" y="1886909"/>
              <a:ext cx="13940" cy="15214"/>
            </a:xfrm>
            <a:custGeom>
              <a:avLst/>
              <a:gdLst/>
              <a:ahLst/>
              <a:cxnLst/>
              <a:rect l="l" t="t" r="r" b="b"/>
              <a:pathLst>
                <a:path w="427" h="466" extrusionOk="0">
                  <a:moveTo>
                    <a:pt x="291" y="1"/>
                  </a:moveTo>
                  <a:cubicBezTo>
                    <a:pt x="269" y="1"/>
                    <a:pt x="246" y="10"/>
                    <a:pt x="229" y="32"/>
                  </a:cubicBezTo>
                  <a:cubicBezTo>
                    <a:pt x="187" y="81"/>
                    <a:pt x="145" y="134"/>
                    <a:pt x="103" y="188"/>
                  </a:cubicBezTo>
                  <a:cubicBezTo>
                    <a:pt x="54" y="245"/>
                    <a:pt x="5" y="294"/>
                    <a:pt x="1" y="370"/>
                  </a:cubicBezTo>
                  <a:cubicBezTo>
                    <a:pt x="1" y="419"/>
                    <a:pt x="49" y="466"/>
                    <a:pt x="96" y="466"/>
                  </a:cubicBezTo>
                  <a:cubicBezTo>
                    <a:pt x="104" y="466"/>
                    <a:pt x="111" y="464"/>
                    <a:pt x="119" y="462"/>
                  </a:cubicBezTo>
                  <a:cubicBezTo>
                    <a:pt x="194" y="435"/>
                    <a:pt x="225" y="374"/>
                    <a:pt x="267" y="313"/>
                  </a:cubicBezTo>
                  <a:cubicBezTo>
                    <a:pt x="305" y="260"/>
                    <a:pt x="343" y="203"/>
                    <a:pt x="381" y="150"/>
                  </a:cubicBezTo>
                  <a:cubicBezTo>
                    <a:pt x="426" y="81"/>
                    <a:pt x="357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1"/>
            <p:cNvSpPr/>
            <p:nvPr/>
          </p:nvSpPr>
          <p:spPr>
            <a:xfrm flipH="1">
              <a:off x="7216706" y="1870520"/>
              <a:ext cx="17336" cy="29154"/>
            </a:xfrm>
            <a:custGeom>
              <a:avLst/>
              <a:gdLst/>
              <a:ahLst/>
              <a:cxnLst/>
              <a:rect l="l" t="t" r="r" b="b"/>
              <a:pathLst>
                <a:path w="531" h="893" extrusionOk="0">
                  <a:moveTo>
                    <a:pt x="414" y="0"/>
                  </a:moveTo>
                  <a:cubicBezTo>
                    <a:pt x="382" y="0"/>
                    <a:pt x="351" y="16"/>
                    <a:pt x="330" y="51"/>
                  </a:cubicBezTo>
                  <a:cubicBezTo>
                    <a:pt x="261" y="169"/>
                    <a:pt x="182" y="279"/>
                    <a:pt x="121" y="404"/>
                  </a:cubicBezTo>
                  <a:cubicBezTo>
                    <a:pt x="68" y="515"/>
                    <a:pt x="3" y="652"/>
                    <a:pt x="3" y="773"/>
                  </a:cubicBezTo>
                  <a:cubicBezTo>
                    <a:pt x="0" y="834"/>
                    <a:pt x="61" y="892"/>
                    <a:pt x="122" y="892"/>
                  </a:cubicBezTo>
                  <a:cubicBezTo>
                    <a:pt x="141" y="892"/>
                    <a:pt x="161" y="886"/>
                    <a:pt x="178" y="872"/>
                  </a:cubicBezTo>
                  <a:cubicBezTo>
                    <a:pt x="395" y="705"/>
                    <a:pt x="456" y="378"/>
                    <a:pt x="516" y="127"/>
                  </a:cubicBezTo>
                  <a:cubicBezTo>
                    <a:pt x="531" y="55"/>
                    <a:pt x="473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1"/>
            <p:cNvSpPr/>
            <p:nvPr/>
          </p:nvSpPr>
          <p:spPr>
            <a:xfrm flipH="1">
              <a:off x="7243477" y="1920112"/>
              <a:ext cx="21711" cy="25889"/>
            </a:xfrm>
            <a:custGeom>
              <a:avLst/>
              <a:gdLst/>
              <a:ahLst/>
              <a:cxnLst/>
              <a:rect l="l" t="t" r="r" b="b"/>
              <a:pathLst>
                <a:path w="665" h="793" extrusionOk="0">
                  <a:moveTo>
                    <a:pt x="539" y="1"/>
                  </a:moveTo>
                  <a:cubicBezTo>
                    <a:pt x="512" y="1"/>
                    <a:pt x="485" y="10"/>
                    <a:pt x="466" y="30"/>
                  </a:cubicBezTo>
                  <a:cubicBezTo>
                    <a:pt x="380" y="129"/>
                    <a:pt x="299" y="228"/>
                    <a:pt x="215" y="326"/>
                  </a:cubicBezTo>
                  <a:cubicBezTo>
                    <a:pt x="140" y="417"/>
                    <a:pt x="48" y="543"/>
                    <a:pt x="18" y="661"/>
                  </a:cubicBezTo>
                  <a:cubicBezTo>
                    <a:pt x="1" y="737"/>
                    <a:pt x="57" y="793"/>
                    <a:pt x="127" y="793"/>
                  </a:cubicBezTo>
                  <a:cubicBezTo>
                    <a:pt x="135" y="793"/>
                    <a:pt x="143" y="792"/>
                    <a:pt x="151" y="791"/>
                  </a:cubicBezTo>
                  <a:cubicBezTo>
                    <a:pt x="292" y="768"/>
                    <a:pt x="425" y="638"/>
                    <a:pt x="501" y="524"/>
                  </a:cubicBezTo>
                  <a:cubicBezTo>
                    <a:pt x="592" y="387"/>
                    <a:pt x="634" y="270"/>
                    <a:pt x="657" y="110"/>
                  </a:cubicBezTo>
                  <a:cubicBezTo>
                    <a:pt x="664" y="45"/>
                    <a:pt x="600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1"/>
            <p:cNvSpPr/>
            <p:nvPr/>
          </p:nvSpPr>
          <p:spPr>
            <a:xfrm flipH="1">
              <a:off x="7288531" y="1963043"/>
              <a:ext cx="25465" cy="27065"/>
            </a:xfrm>
            <a:custGeom>
              <a:avLst/>
              <a:gdLst/>
              <a:ahLst/>
              <a:cxnLst/>
              <a:rect l="l" t="t" r="r" b="b"/>
              <a:pathLst>
                <a:path w="780" h="829" extrusionOk="0">
                  <a:moveTo>
                    <a:pt x="624" y="0"/>
                  </a:moveTo>
                  <a:cubicBezTo>
                    <a:pt x="600" y="0"/>
                    <a:pt x="575" y="9"/>
                    <a:pt x="555" y="30"/>
                  </a:cubicBezTo>
                  <a:cubicBezTo>
                    <a:pt x="350" y="251"/>
                    <a:pt x="136" y="460"/>
                    <a:pt x="19" y="741"/>
                  </a:cubicBezTo>
                  <a:cubicBezTo>
                    <a:pt x="1" y="786"/>
                    <a:pt x="46" y="828"/>
                    <a:pt x="88" y="828"/>
                  </a:cubicBezTo>
                  <a:cubicBezTo>
                    <a:pt x="100" y="828"/>
                    <a:pt x="112" y="825"/>
                    <a:pt x="122" y="818"/>
                  </a:cubicBezTo>
                  <a:cubicBezTo>
                    <a:pt x="380" y="654"/>
                    <a:pt x="547" y="399"/>
                    <a:pt x="722" y="164"/>
                  </a:cubicBezTo>
                  <a:cubicBezTo>
                    <a:pt x="780" y="89"/>
                    <a:pt x="701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1"/>
            <p:cNvSpPr/>
            <p:nvPr/>
          </p:nvSpPr>
          <p:spPr>
            <a:xfrm flipH="1">
              <a:off x="7333356" y="2059974"/>
              <a:ext cx="31929" cy="11818"/>
            </a:xfrm>
            <a:custGeom>
              <a:avLst/>
              <a:gdLst/>
              <a:ahLst/>
              <a:cxnLst/>
              <a:rect l="l" t="t" r="r" b="b"/>
              <a:pathLst>
                <a:path w="978" h="362" extrusionOk="0">
                  <a:moveTo>
                    <a:pt x="397" y="0"/>
                  </a:moveTo>
                  <a:cubicBezTo>
                    <a:pt x="299" y="0"/>
                    <a:pt x="200" y="11"/>
                    <a:pt x="107" y="27"/>
                  </a:cubicBezTo>
                  <a:cubicBezTo>
                    <a:pt x="1" y="42"/>
                    <a:pt x="24" y="187"/>
                    <a:pt x="107" y="217"/>
                  </a:cubicBezTo>
                  <a:cubicBezTo>
                    <a:pt x="292" y="284"/>
                    <a:pt x="500" y="361"/>
                    <a:pt x="704" y="361"/>
                  </a:cubicBezTo>
                  <a:cubicBezTo>
                    <a:pt x="764" y="361"/>
                    <a:pt x="824" y="355"/>
                    <a:pt x="882" y="339"/>
                  </a:cubicBezTo>
                  <a:cubicBezTo>
                    <a:pt x="951" y="324"/>
                    <a:pt x="977" y="229"/>
                    <a:pt x="924" y="176"/>
                  </a:cubicBezTo>
                  <a:cubicBezTo>
                    <a:pt x="781" y="42"/>
                    <a:pt x="590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1"/>
            <p:cNvSpPr/>
            <p:nvPr/>
          </p:nvSpPr>
          <p:spPr>
            <a:xfrm flipH="1">
              <a:off x="7274754" y="2053020"/>
              <a:ext cx="26347" cy="10121"/>
            </a:xfrm>
            <a:custGeom>
              <a:avLst/>
              <a:gdLst/>
              <a:ahLst/>
              <a:cxnLst/>
              <a:rect l="l" t="t" r="r" b="b"/>
              <a:pathLst>
                <a:path w="807" h="310" extrusionOk="0">
                  <a:moveTo>
                    <a:pt x="438" y="1"/>
                  </a:moveTo>
                  <a:cubicBezTo>
                    <a:pt x="327" y="1"/>
                    <a:pt x="213" y="19"/>
                    <a:pt x="111" y="47"/>
                  </a:cubicBezTo>
                  <a:cubicBezTo>
                    <a:pt x="0" y="77"/>
                    <a:pt x="23" y="244"/>
                    <a:pt x="134" y="244"/>
                  </a:cubicBezTo>
                  <a:cubicBezTo>
                    <a:pt x="146" y="243"/>
                    <a:pt x="158" y="243"/>
                    <a:pt x="170" y="243"/>
                  </a:cubicBezTo>
                  <a:cubicBezTo>
                    <a:pt x="255" y="243"/>
                    <a:pt x="335" y="254"/>
                    <a:pt x="418" y="266"/>
                  </a:cubicBezTo>
                  <a:cubicBezTo>
                    <a:pt x="489" y="281"/>
                    <a:pt x="555" y="310"/>
                    <a:pt x="622" y="310"/>
                  </a:cubicBezTo>
                  <a:cubicBezTo>
                    <a:pt x="646" y="310"/>
                    <a:pt x="669" y="306"/>
                    <a:pt x="692" y="297"/>
                  </a:cubicBezTo>
                  <a:cubicBezTo>
                    <a:pt x="783" y="259"/>
                    <a:pt x="806" y="168"/>
                    <a:pt x="750" y="92"/>
                  </a:cubicBezTo>
                  <a:cubicBezTo>
                    <a:pt x="681" y="5"/>
                    <a:pt x="540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1"/>
            <p:cNvSpPr/>
            <p:nvPr/>
          </p:nvSpPr>
          <p:spPr>
            <a:xfrm flipH="1">
              <a:off x="7319220" y="2007444"/>
              <a:ext cx="20176" cy="16063"/>
            </a:xfrm>
            <a:custGeom>
              <a:avLst/>
              <a:gdLst/>
              <a:ahLst/>
              <a:cxnLst/>
              <a:rect l="l" t="t" r="r" b="b"/>
              <a:pathLst>
                <a:path w="618" h="492" extrusionOk="0">
                  <a:moveTo>
                    <a:pt x="489" y="1"/>
                  </a:moveTo>
                  <a:cubicBezTo>
                    <a:pt x="390" y="5"/>
                    <a:pt x="333" y="69"/>
                    <a:pt x="265" y="127"/>
                  </a:cubicBezTo>
                  <a:cubicBezTo>
                    <a:pt x="203" y="180"/>
                    <a:pt x="143" y="233"/>
                    <a:pt x="82" y="286"/>
                  </a:cubicBezTo>
                  <a:cubicBezTo>
                    <a:pt x="0" y="359"/>
                    <a:pt x="77" y="491"/>
                    <a:pt x="169" y="491"/>
                  </a:cubicBezTo>
                  <a:cubicBezTo>
                    <a:pt x="188" y="491"/>
                    <a:pt x="207" y="486"/>
                    <a:pt x="226" y="473"/>
                  </a:cubicBezTo>
                  <a:cubicBezTo>
                    <a:pt x="291" y="427"/>
                    <a:pt x="356" y="378"/>
                    <a:pt x="424" y="332"/>
                  </a:cubicBezTo>
                  <a:cubicBezTo>
                    <a:pt x="496" y="283"/>
                    <a:pt x="577" y="241"/>
                    <a:pt x="599" y="150"/>
                  </a:cubicBezTo>
                  <a:cubicBezTo>
                    <a:pt x="618" y="77"/>
                    <a:pt x="565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1"/>
            <p:cNvSpPr/>
            <p:nvPr/>
          </p:nvSpPr>
          <p:spPr>
            <a:xfrm flipH="1">
              <a:off x="7247460" y="2081913"/>
              <a:ext cx="28991" cy="13875"/>
            </a:xfrm>
            <a:custGeom>
              <a:avLst/>
              <a:gdLst/>
              <a:ahLst/>
              <a:cxnLst/>
              <a:rect l="l" t="t" r="r" b="b"/>
              <a:pathLst>
                <a:path w="888" h="425" extrusionOk="0">
                  <a:moveTo>
                    <a:pt x="121" y="0"/>
                  </a:moveTo>
                  <a:cubicBezTo>
                    <a:pt x="25" y="0"/>
                    <a:pt x="1" y="150"/>
                    <a:pt x="100" y="192"/>
                  </a:cubicBezTo>
                  <a:cubicBezTo>
                    <a:pt x="211" y="234"/>
                    <a:pt x="321" y="279"/>
                    <a:pt x="432" y="325"/>
                  </a:cubicBezTo>
                  <a:cubicBezTo>
                    <a:pt x="523" y="363"/>
                    <a:pt x="625" y="425"/>
                    <a:pt x="727" y="425"/>
                  </a:cubicBezTo>
                  <a:cubicBezTo>
                    <a:pt x="735" y="425"/>
                    <a:pt x="743" y="424"/>
                    <a:pt x="751" y="423"/>
                  </a:cubicBezTo>
                  <a:cubicBezTo>
                    <a:pt x="834" y="416"/>
                    <a:pt x="888" y="317"/>
                    <a:pt x="819" y="252"/>
                  </a:cubicBezTo>
                  <a:cubicBezTo>
                    <a:pt x="739" y="169"/>
                    <a:pt x="621" y="150"/>
                    <a:pt x="511" y="115"/>
                  </a:cubicBezTo>
                  <a:cubicBezTo>
                    <a:pt x="393" y="81"/>
                    <a:pt x="272" y="43"/>
                    <a:pt x="154" y="6"/>
                  </a:cubicBezTo>
                  <a:cubicBezTo>
                    <a:pt x="143" y="2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1"/>
            <p:cNvSpPr/>
            <p:nvPr/>
          </p:nvSpPr>
          <p:spPr>
            <a:xfrm flipH="1">
              <a:off x="7177333" y="2072217"/>
              <a:ext cx="33333" cy="15410"/>
            </a:xfrm>
            <a:custGeom>
              <a:avLst/>
              <a:gdLst/>
              <a:ahLst/>
              <a:cxnLst/>
              <a:rect l="l" t="t" r="r" b="b"/>
              <a:pathLst>
                <a:path w="1021" h="472" extrusionOk="0">
                  <a:moveTo>
                    <a:pt x="192" y="0"/>
                  </a:moveTo>
                  <a:cubicBezTo>
                    <a:pt x="80" y="0"/>
                    <a:pt x="1" y="157"/>
                    <a:pt x="119" y="215"/>
                  </a:cubicBezTo>
                  <a:cubicBezTo>
                    <a:pt x="317" y="312"/>
                    <a:pt x="580" y="471"/>
                    <a:pt x="817" y="471"/>
                  </a:cubicBezTo>
                  <a:cubicBezTo>
                    <a:pt x="849" y="471"/>
                    <a:pt x="880" y="468"/>
                    <a:pt x="910" y="462"/>
                  </a:cubicBezTo>
                  <a:cubicBezTo>
                    <a:pt x="1002" y="439"/>
                    <a:pt x="1021" y="321"/>
                    <a:pt x="963" y="257"/>
                  </a:cubicBezTo>
                  <a:cubicBezTo>
                    <a:pt x="880" y="166"/>
                    <a:pt x="735" y="127"/>
                    <a:pt x="621" y="93"/>
                  </a:cubicBezTo>
                  <a:cubicBezTo>
                    <a:pt x="484" y="52"/>
                    <a:pt x="347" y="29"/>
                    <a:pt x="211" y="1"/>
                  </a:cubicBezTo>
                  <a:cubicBezTo>
                    <a:pt x="204" y="1"/>
                    <a:pt x="198" y="0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1"/>
            <p:cNvSpPr/>
            <p:nvPr/>
          </p:nvSpPr>
          <p:spPr>
            <a:xfrm flipH="1">
              <a:off x="7186377" y="2105191"/>
              <a:ext cx="23082" cy="11851"/>
            </a:xfrm>
            <a:custGeom>
              <a:avLst/>
              <a:gdLst/>
              <a:ahLst/>
              <a:cxnLst/>
              <a:rect l="l" t="t" r="r" b="b"/>
              <a:pathLst>
                <a:path w="707" h="363" extrusionOk="0">
                  <a:moveTo>
                    <a:pt x="175" y="0"/>
                  </a:moveTo>
                  <a:cubicBezTo>
                    <a:pt x="70" y="0"/>
                    <a:pt x="1" y="148"/>
                    <a:pt x="113" y="200"/>
                  </a:cubicBezTo>
                  <a:cubicBezTo>
                    <a:pt x="193" y="242"/>
                    <a:pt x="273" y="277"/>
                    <a:pt x="356" y="311"/>
                  </a:cubicBezTo>
                  <a:cubicBezTo>
                    <a:pt x="423" y="336"/>
                    <a:pt x="490" y="362"/>
                    <a:pt x="561" y="362"/>
                  </a:cubicBezTo>
                  <a:cubicBezTo>
                    <a:pt x="579" y="362"/>
                    <a:pt x="597" y="360"/>
                    <a:pt x="615" y="356"/>
                  </a:cubicBezTo>
                  <a:cubicBezTo>
                    <a:pt x="684" y="342"/>
                    <a:pt x="706" y="242"/>
                    <a:pt x="657" y="197"/>
                  </a:cubicBezTo>
                  <a:cubicBezTo>
                    <a:pt x="596" y="140"/>
                    <a:pt x="520" y="128"/>
                    <a:pt x="444" y="102"/>
                  </a:cubicBezTo>
                  <a:cubicBezTo>
                    <a:pt x="368" y="75"/>
                    <a:pt x="296" y="45"/>
                    <a:pt x="224" y="11"/>
                  </a:cubicBezTo>
                  <a:cubicBezTo>
                    <a:pt x="207" y="3"/>
                    <a:pt x="191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1"/>
            <p:cNvSpPr/>
            <p:nvPr/>
          </p:nvSpPr>
          <p:spPr>
            <a:xfrm flipH="1">
              <a:off x="7095160" y="2088900"/>
              <a:ext cx="32256" cy="17923"/>
            </a:xfrm>
            <a:custGeom>
              <a:avLst/>
              <a:gdLst/>
              <a:ahLst/>
              <a:cxnLst/>
              <a:rect l="l" t="t" r="r" b="b"/>
              <a:pathLst>
                <a:path w="988" h="549" extrusionOk="0">
                  <a:moveTo>
                    <a:pt x="166" y="0"/>
                  </a:moveTo>
                  <a:cubicBezTo>
                    <a:pt x="59" y="0"/>
                    <a:pt x="0" y="174"/>
                    <a:pt x="110" y="232"/>
                  </a:cubicBezTo>
                  <a:cubicBezTo>
                    <a:pt x="227" y="293"/>
                    <a:pt x="345" y="357"/>
                    <a:pt x="463" y="415"/>
                  </a:cubicBezTo>
                  <a:cubicBezTo>
                    <a:pt x="569" y="469"/>
                    <a:pt x="674" y="548"/>
                    <a:pt x="793" y="548"/>
                  </a:cubicBezTo>
                  <a:cubicBezTo>
                    <a:pt x="798" y="548"/>
                    <a:pt x="803" y="548"/>
                    <a:pt x="809" y="548"/>
                  </a:cubicBezTo>
                  <a:cubicBezTo>
                    <a:pt x="896" y="540"/>
                    <a:pt x="987" y="438"/>
                    <a:pt x="923" y="354"/>
                  </a:cubicBezTo>
                  <a:cubicBezTo>
                    <a:pt x="840" y="243"/>
                    <a:pt x="722" y="213"/>
                    <a:pt x="596" y="164"/>
                  </a:cubicBezTo>
                  <a:cubicBezTo>
                    <a:pt x="466" y="111"/>
                    <a:pt x="334" y="61"/>
                    <a:pt x="205" y="8"/>
                  </a:cubicBezTo>
                  <a:cubicBezTo>
                    <a:pt x="191" y="3"/>
                    <a:pt x="178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1"/>
            <p:cNvSpPr/>
            <p:nvPr/>
          </p:nvSpPr>
          <p:spPr>
            <a:xfrm flipH="1">
              <a:off x="7120951" y="2129187"/>
              <a:ext cx="21874" cy="13810"/>
            </a:xfrm>
            <a:custGeom>
              <a:avLst/>
              <a:gdLst/>
              <a:ahLst/>
              <a:cxnLst/>
              <a:rect l="l" t="t" r="r" b="b"/>
              <a:pathLst>
                <a:path w="670" h="423" extrusionOk="0">
                  <a:moveTo>
                    <a:pt x="97" y="0"/>
                  </a:moveTo>
                  <a:cubicBezTo>
                    <a:pt x="40" y="0"/>
                    <a:pt x="0" y="71"/>
                    <a:pt x="45" y="116"/>
                  </a:cubicBezTo>
                  <a:cubicBezTo>
                    <a:pt x="122" y="188"/>
                    <a:pt x="201" y="249"/>
                    <a:pt x="289" y="309"/>
                  </a:cubicBezTo>
                  <a:cubicBezTo>
                    <a:pt x="370" y="367"/>
                    <a:pt x="442" y="422"/>
                    <a:pt x="538" y="422"/>
                  </a:cubicBezTo>
                  <a:cubicBezTo>
                    <a:pt x="549" y="422"/>
                    <a:pt x="561" y="422"/>
                    <a:pt x="573" y="420"/>
                  </a:cubicBezTo>
                  <a:cubicBezTo>
                    <a:pt x="654" y="409"/>
                    <a:pt x="669" y="314"/>
                    <a:pt x="642" y="253"/>
                  </a:cubicBezTo>
                  <a:cubicBezTo>
                    <a:pt x="601" y="165"/>
                    <a:pt x="482" y="132"/>
                    <a:pt x="395" y="97"/>
                  </a:cubicBezTo>
                  <a:cubicBezTo>
                    <a:pt x="304" y="59"/>
                    <a:pt x="213" y="25"/>
                    <a:pt x="114" y="2"/>
                  </a:cubicBezTo>
                  <a:cubicBezTo>
                    <a:pt x="108" y="1"/>
                    <a:pt x="102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1"/>
            <p:cNvSpPr/>
            <p:nvPr/>
          </p:nvSpPr>
          <p:spPr>
            <a:xfrm flipH="1">
              <a:off x="7140083" y="2153182"/>
              <a:ext cx="19686" cy="14561"/>
            </a:xfrm>
            <a:custGeom>
              <a:avLst/>
              <a:gdLst/>
              <a:ahLst/>
              <a:cxnLst/>
              <a:rect l="l" t="t" r="r" b="b"/>
              <a:pathLst>
                <a:path w="603" h="446" extrusionOk="0">
                  <a:moveTo>
                    <a:pt x="153" y="0"/>
                  </a:moveTo>
                  <a:cubicBezTo>
                    <a:pt x="71" y="0"/>
                    <a:pt x="0" y="79"/>
                    <a:pt x="51" y="176"/>
                  </a:cubicBezTo>
                  <a:cubicBezTo>
                    <a:pt x="112" y="292"/>
                    <a:pt x="275" y="446"/>
                    <a:pt x="423" y="446"/>
                  </a:cubicBezTo>
                  <a:cubicBezTo>
                    <a:pt x="469" y="446"/>
                    <a:pt x="513" y="431"/>
                    <a:pt x="553" y="396"/>
                  </a:cubicBezTo>
                  <a:cubicBezTo>
                    <a:pt x="602" y="355"/>
                    <a:pt x="595" y="290"/>
                    <a:pt x="576" y="241"/>
                  </a:cubicBezTo>
                  <a:cubicBezTo>
                    <a:pt x="541" y="160"/>
                    <a:pt x="458" y="153"/>
                    <a:pt x="390" y="122"/>
                  </a:cubicBezTo>
                  <a:cubicBezTo>
                    <a:pt x="336" y="104"/>
                    <a:pt x="283" y="65"/>
                    <a:pt x="237" y="31"/>
                  </a:cubicBezTo>
                  <a:cubicBezTo>
                    <a:pt x="211" y="9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1"/>
            <p:cNvSpPr/>
            <p:nvPr/>
          </p:nvSpPr>
          <p:spPr>
            <a:xfrm flipH="1">
              <a:off x="7142205" y="2097714"/>
              <a:ext cx="17662" cy="9794"/>
            </a:xfrm>
            <a:custGeom>
              <a:avLst/>
              <a:gdLst/>
              <a:ahLst/>
              <a:cxnLst/>
              <a:rect l="l" t="t" r="r" b="b"/>
              <a:pathLst>
                <a:path w="541" h="300" extrusionOk="0">
                  <a:moveTo>
                    <a:pt x="140" y="0"/>
                  </a:moveTo>
                  <a:cubicBezTo>
                    <a:pt x="52" y="0"/>
                    <a:pt x="1" y="117"/>
                    <a:pt x="88" y="179"/>
                  </a:cubicBezTo>
                  <a:cubicBezTo>
                    <a:pt x="175" y="236"/>
                    <a:pt x="305" y="300"/>
                    <a:pt x="418" y="300"/>
                  </a:cubicBezTo>
                  <a:cubicBezTo>
                    <a:pt x="439" y="300"/>
                    <a:pt x="460" y="297"/>
                    <a:pt x="479" y="293"/>
                  </a:cubicBezTo>
                  <a:cubicBezTo>
                    <a:pt x="525" y="282"/>
                    <a:pt x="541" y="221"/>
                    <a:pt x="507" y="190"/>
                  </a:cubicBezTo>
                  <a:cubicBezTo>
                    <a:pt x="465" y="148"/>
                    <a:pt x="407" y="129"/>
                    <a:pt x="354" y="103"/>
                  </a:cubicBezTo>
                  <a:cubicBezTo>
                    <a:pt x="297" y="69"/>
                    <a:pt x="244" y="42"/>
                    <a:pt x="188" y="12"/>
                  </a:cubicBezTo>
                  <a:cubicBezTo>
                    <a:pt x="171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1"/>
            <p:cNvSpPr/>
            <p:nvPr/>
          </p:nvSpPr>
          <p:spPr>
            <a:xfrm flipH="1">
              <a:off x="7123465" y="2192229"/>
              <a:ext cx="27946" cy="15246"/>
            </a:xfrm>
            <a:custGeom>
              <a:avLst/>
              <a:gdLst/>
              <a:ahLst/>
              <a:cxnLst/>
              <a:rect l="l" t="t" r="r" b="b"/>
              <a:pathLst>
                <a:path w="856" h="467" extrusionOk="0">
                  <a:moveTo>
                    <a:pt x="160" y="1"/>
                  </a:moveTo>
                  <a:cubicBezTo>
                    <a:pt x="37" y="1"/>
                    <a:pt x="0" y="169"/>
                    <a:pt x="126" y="219"/>
                  </a:cubicBezTo>
                  <a:cubicBezTo>
                    <a:pt x="232" y="261"/>
                    <a:pt x="327" y="322"/>
                    <a:pt x="430" y="371"/>
                  </a:cubicBezTo>
                  <a:cubicBezTo>
                    <a:pt x="514" y="412"/>
                    <a:pt x="624" y="466"/>
                    <a:pt x="718" y="466"/>
                  </a:cubicBezTo>
                  <a:cubicBezTo>
                    <a:pt x="721" y="466"/>
                    <a:pt x="724" y="466"/>
                    <a:pt x="727" y="466"/>
                  </a:cubicBezTo>
                  <a:cubicBezTo>
                    <a:pt x="810" y="463"/>
                    <a:pt x="856" y="379"/>
                    <a:pt x="818" y="303"/>
                  </a:cubicBezTo>
                  <a:cubicBezTo>
                    <a:pt x="773" y="212"/>
                    <a:pt x="643" y="135"/>
                    <a:pt x="544" y="98"/>
                  </a:cubicBezTo>
                  <a:cubicBezTo>
                    <a:pt x="430" y="52"/>
                    <a:pt x="304" y="26"/>
                    <a:pt x="183" y="3"/>
                  </a:cubicBezTo>
                  <a:cubicBezTo>
                    <a:pt x="175" y="1"/>
                    <a:pt x="167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1"/>
            <p:cNvSpPr/>
            <p:nvPr/>
          </p:nvSpPr>
          <p:spPr>
            <a:xfrm flipH="1">
              <a:off x="7160944" y="2215017"/>
              <a:ext cx="25465" cy="16977"/>
            </a:xfrm>
            <a:custGeom>
              <a:avLst/>
              <a:gdLst/>
              <a:ahLst/>
              <a:cxnLst/>
              <a:rect l="l" t="t" r="r" b="b"/>
              <a:pathLst>
                <a:path w="780" h="520" extrusionOk="0">
                  <a:moveTo>
                    <a:pt x="180" y="1"/>
                  </a:moveTo>
                  <a:cubicBezTo>
                    <a:pt x="82" y="1"/>
                    <a:pt x="0" y="146"/>
                    <a:pt x="88" y="224"/>
                  </a:cubicBezTo>
                  <a:cubicBezTo>
                    <a:pt x="160" y="289"/>
                    <a:pt x="240" y="369"/>
                    <a:pt x="327" y="407"/>
                  </a:cubicBezTo>
                  <a:cubicBezTo>
                    <a:pt x="415" y="449"/>
                    <a:pt x="506" y="483"/>
                    <a:pt x="597" y="514"/>
                  </a:cubicBezTo>
                  <a:cubicBezTo>
                    <a:pt x="609" y="518"/>
                    <a:pt x="621" y="520"/>
                    <a:pt x="632" y="520"/>
                  </a:cubicBezTo>
                  <a:cubicBezTo>
                    <a:pt x="728" y="520"/>
                    <a:pt x="780" y="371"/>
                    <a:pt x="685" y="316"/>
                  </a:cubicBezTo>
                  <a:cubicBezTo>
                    <a:pt x="604" y="270"/>
                    <a:pt x="536" y="224"/>
                    <a:pt x="468" y="167"/>
                  </a:cubicBezTo>
                  <a:cubicBezTo>
                    <a:pt x="399" y="114"/>
                    <a:pt x="316" y="76"/>
                    <a:pt x="243" y="23"/>
                  </a:cubicBezTo>
                  <a:cubicBezTo>
                    <a:pt x="222" y="7"/>
                    <a:pt x="201" y="1"/>
                    <a:pt x="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1"/>
            <p:cNvSpPr/>
            <p:nvPr/>
          </p:nvSpPr>
          <p:spPr>
            <a:xfrm flipH="1">
              <a:off x="7203517" y="2239209"/>
              <a:ext cx="20666" cy="12471"/>
            </a:xfrm>
            <a:custGeom>
              <a:avLst/>
              <a:gdLst/>
              <a:ahLst/>
              <a:cxnLst/>
              <a:rect l="l" t="t" r="r" b="b"/>
              <a:pathLst>
                <a:path w="633" h="382" extrusionOk="0">
                  <a:moveTo>
                    <a:pt x="104" y="0"/>
                  </a:moveTo>
                  <a:cubicBezTo>
                    <a:pt x="15" y="0"/>
                    <a:pt x="1" y="131"/>
                    <a:pt x="70" y="175"/>
                  </a:cubicBezTo>
                  <a:cubicBezTo>
                    <a:pt x="142" y="224"/>
                    <a:pt x="222" y="263"/>
                    <a:pt x="298" y="305"/>
                  </a:cubicBezTo>
                  <a:cubicBezTo>
                    <a:pt x="356" y="338"/>
                    <a:pt x="429" y="382"/>
                    <a:pt x="498" y="382"/>
                  </a:cubicBezTo>
                  <a:cubicBezTo>
                    <a:pt x="515" y="382"/>
                    <a:pt x="532" y="379"/>
                    <a:pt x="549" y="373"/>
                  </a:cubicBezTo>
                  <a:cubicBezTo>
                    <a:pt x="602" y="354"/>
                    <a:pt x="633" y="305"/>
                    <a:pt x="617" y="252"/>
                  </a:cubicBezTo>
                  <a:cubicBezTo>
                    <a:pt x="594" y="152"/>
                    <a:pt x="484" y="107"/>
                    <a:pt x="396" y="73"/>
                  </a:cubicBezTo>
                  <a:cubicBezTo>
                    <a:pt x="305" y="35"/>
                    <a:pt x="214" y="12"/>
                    <a:pt x="115" y="1"/>
                  </a:cubicBezTo>
                  <a:cubicBezTo>
                    <a:pt x="111" y="0"/>
                    <a:pt x="108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61"/>
            <p:cNvSpPr/>
            <p:nvPr/>
          </p:nvSpPr>
          <p:spPr>
            <a:xfrm flipH="1">
              <a:off x="7209230" y="2279104"/>
              <a:ext cx="23865" cy="13288"/>
            </a:xfrm>
            <a:custGeom>
              <a:avLst/>
              <a:gdLst/>
              <a:ahLst/>
              <a:cxnLst/>
              <a:rect l="l" t="t" r="r" b="b"/>
              <a:pathLst>
                <a:path w="731" h="407" extrusionOk="0">
                  <a:moveTo>
                    <a:pt x="162" y="1"/>
                  </a:moveTo>
                  <a:cubicBezTo>
                    <a:pt x="59" y="1"/>
                    <a:pt x="1" y="167"/>
                    <a:pt x="107" y="216"/>
                  </a:cubicBezTo>
                  <a:cubicBezTo>
                    <a:pt x="190" y="253"/>
                    <a:pt x="274" y="292"/>
                    <a:pt x="358" y="330"/>
                  </a:cubicBezTo>
                  <a:cubicBezTo>
                    <a:pt x="425" y="363"/>
                    <a:pt x="493" y="407"/>
                    <a:pt x="566" y="407"/>
                  </a:cubicBezTo>
                  <a:cubicBezTo>
                    <a:pt x="584" y="407"/>
                    <a:pt x="602" y="404"/>
                    <a:pt x="620" y="398"/>
                  </a:cubicBezTo>
                  <a:cubicBezTo>
                    <a:pt x="692" y="376"/>
                    <a:pt x="731" y="292"/>
                    <a:pt x="692" y="227"/>
                  </a:cubicBezTo>
                  <a:cubicBezTo>
                    <a:pt x="643" y="139"/>
                    <a:pt x="548" y="125"/>
                    <a:pt x="457" y="94"/>
                  </a:cubicBezTo>
                  <a:cubicBezTo>
                    <a:pt x="369" y="64"/>
                    <a:pt x="282" y="37"/>
                    <a:pt x="195" y="6"/>
                  </a:cubicBezTo>
                  <a:cubicBezTo>
                    <a:pt x="184" y="2"/>
                    <a:pt x="173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61"/>
            <p:cNvSpPr/>
            <p:nvPr/>
          </p:nvSpPr>
          <p:spPr>
            <a:xfrm flipH="1">
              <a:off x="7153729" y="2260299"/>
              <a:ext cx="22233" cy="13777"/>
            </a:xfrm>
            <a:custGeom>
              <a:avLst/>
              <a:gdLst/>
              <a:ahLst/>
              <a:cxnLst/>
              <a:rect l="l" t="t" r="r" b="b"/>
              <a:pathLst>
                <a:path w="681" h="422" extrusionOk="0">
                  <a:moveTo>
                    <a:pt x="161" y="1"/>
                  </a:moveTo>
                  <a:cubicBezTo>
                    <a:pt x="75" y="1"/>
                    <a:pt x="1" y="129"/>
                    <a:pt x="79" y="194"/>
                  </a:cubicBezTo>
                  <a:cubicBezTo>
                    <a:pt x="156" y="259"/>
                    <a:pt x="235" y="313"/>
                    <a:pt x="323" y="354"/>
                  </a:cubicBezTo>
                  <a:cubicBezTo>
                    <a:pt x="385" y="384"/>
                    <a:pt x="459" y="421"/>
                    <a:pt x="529" y="421"/>
                  </a:cubicBezTo>
                  <a:cubicBezTo>
                    <a:pt x="558" y="421"/>
                    <a:pt x="586" y="415"/>
                    <a:pt x="612" y="400"/>
                  </a:cubicBezTo>
                  <a:cubicBezTo>
                    <a:pt x="658" y="370"/>
                    <a:pt x="681" y="305"/>
                    <a:pt x="649" y="259"/>
                  </a:cubicBezTo>
                  <a:cubicBezTo>
                    <a:pt x="597" y="176"/>
                    <a:pt x="509" y="180"/>
                    <a:pt x="425" y="145"/>
                  </a:cubicBezTo>
                  <a:cubicBezTo>
                    <a:pt x="349" y="115"/>
                    <a:pt x="281" y="69"/>
                    <a:pt x="216" y="20"/>
                  </a:cubicBezTo>
                  <a:cubicBezTo>
                    <a:pt x="198" y="7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1"/>
            <p:cNvSpPr/>
            <p:nvPr/>
          </p:nvSpPr>
          <p:spPr>
            <a:xfrm flipH="1">
              <a:off x="7092940" y="2247828"/>
              <a:ext cx="31929" cy="16324"/>
            </a:xfrm>
            <a:custGeom>
              <a:avLst/>
              <a:gdLst/>
              <a:ahLst/>
              <a:cxnLst/>
              <a:rect l="l" t="t" r="r" b="b"/>
              <a:pathLst>
                <a:path w="978" h="500" extrusionOk="0">
                  <a:moveTo>
                    <a:pt x="164" y="0"/>
                  </a:moveTo>
                  <a:cubicBezTo>
                    <a:pt x="60" y="0"/>
                    <a:pt x="1" y="164"/>
                    <a:pt x="107" y="220"/>
                  </a:cubicBezTo>
                  <a:cubicBezTo>
                    <a:pt x="310" y="318"/>
                    <a:pt x="551" y="500"/>
                    <a:pt x="786" y="500"/>
                  </a:cubicBezTo>
                  <a:cubicBezTo>
                    <a:pt x="803" y="500"/>
                    <a:pt x="820" y="499"/>
                    <a:pt x="837" y="497"/>
                  </a:cubicBezTo>
                  <a:cubicBezTo>
                    <a:pt x="936" y="485"/>
                    <a:pt x="978" y="390"/>
                    <a:pt x="913" y="314"/>
                  </a:cubicBezTo>
                  <a:cubicBezTo>
                    <a:pt x="753" y="113"/>
                    <a:pt x="430" y="79"/>
                    <a:pt x="199" y="6"/>
                  </a:cubicBezTo>
                  <a:cubicBezTo>
                    <a:pt x="187" y="2"/>
                    <a:pt x="175" y="0"/>
                    <a:pt x="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1"/>
            <p:cNvSpPr/>
            <p:nvPr/>
          </p:nvSpPr>
          <p:spPr>
            <a:xfrm flipH="1">
              <a:off x="7055689" y="2219424"/>
              <a:ext cx="22657" cy="14006"/>
            </a:xfrm>
            <a:custGeom>
              <a:avLst/>
              <a:gdLst/>
              <a:ahLst/>
              <a:cxnLst/>
              <a:rect l="l" t="t" r="r" b="b"/>
              <a:pathLst>
                <a:path w="694" h="429" extrusionOk="0">
                  <a:moveTo>
                    <a:pt x="180" y="1"/>
                  </a:moveTo>
                  <a:cubicBezTo>
                    <a:pt x="64" y="1"/>
                    <a:pt x="1" y="171"/>
                    <a:pt x="116" y="234"/>
                  </a:cubicBezTo>
                  <a:cubicBezTo>
                    <a:pt x="218" y="291"/>
                    <a:pt x="317" y="351"/>
                    <a:pt x="420" y="409"/>
                  </a:cubicBezTo>
                  <a:cubicBezTo>
                    <a:pt x="447" y="422"/>
                    <a:pt x="477" y="429"/>
                    <a:pt x="507" y="429"/>
                  </a:cubicBezTo>
                  <a:cubicBezTo>
                    <a:pt x="565" y="429"/>
                    <a:pt x="621" y="403"/>
                    <a:pt x="651" y="348"/>
                  </a:cubicBezTo>
                  <a:cubicBezTo>
                    <a:pt x="656" y="333"/>
                    <a:pt x="663" y="321"/>
                    <a:pt x="667" y="306"/>
                  </a:cubicBezTo>
                  <a:cubicBezTo>
                    <a:pt x="693" y="219"/>
                    <a:pt x="633" y="128"/>
                    <a:pt x="549" y="100"/>
                  </a:cubicBezTo>
                  <a:cubicBezTo>
                    <a:pt x="439" y="67"/>
                    <a:pt x="325" y="40"/>
                    <a:pt x="214" y="6"/>
                  </a:cubicBezTo>
                  <a:cubicBezTo>
                    <a:pt x="203" y="2"/>
                    <a:pt x="191" y="1"/>
                    <a:pt x="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1"/>
            <p:cNvSpPr/>
            <p:nvPr/>
          </p:nvSpPr>
          <p:spPr>
            <a:xfrm flipH="1">
              <a:off x="7070707" y="2191511"/>
              <a:ext cx="33627" cy="16063"/>
            </a:xfrm>
            <a:custGeom>
              <a:avLst/>
              <a:gdLst/>
              <a:ahLst/>
              <a:cxnLst/>
              <a:rect l="l" t="t" r="r" b="b"/>
              <a:pathLst>
                <a:path w="1030" h="492" extrusionOk="0">
                  <a:moveTo>
                    <a:pt x="193" y="0"/>
                  </a:moveTo>
                  <a:cubicBezTo>
                    <a:pt x="54" y="0"/>
                    <a:pt x="0" y="198"/>
                    <a:pt x="152" y="248"/>
                  </a:cubicBezTo>
                  <a:cubicBezTo>
                    <a:pt x="277" y="290"/>
                    <a:pt x="406" y="344"/>
                    <a:pt x="531" y="393"/>
                  </a:cubicBezTo>
                  <a:cubicBezTo>
                    <a:pt x="641" y="439"/>
                    <a:pt x="730" y="492"/>
                    <a:pt x="842" y="492"/>
                  </a:cubicBezTo>
                  <a:cubicBezTo>
                    <a:pt x="858" y="492"/>
                    <a:pt x="875" y="491"/>
                    <a:pt x="893" y="488"/>
                  </a:cubicBezTo>
                  <a:cubicBezTo>
                    <a:pt x="984" y="476"/>
                    <a:pt x="1030" y="348"/>
                    <a:pt x="980" y="276"/>
                  </a:cubicBezTo>
                  <a:cubicBezTo>
                    <a:pt x="896" y="162"/>
                    <a:pt x="775" y="131"/>
                    <a:pt x="638" y="93"/>
                  </a:cubicBezTo>
                  <a:cubicBezTo>
                    <a:pt x="501" y="48"/>
                    <a:pt x="361" y="25"/>
                    <a:pt x="216" y="2"/>
                  </a:cubicBezTo>
                  <a:cubicBezTo>
                    <a:pt x="208" y="1"/>
                    <a:pt x="200" y="0"/>
                    <a:pt x="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1"/>
            <p:cNvSpPr/>
            <p:nvPr/>
          </p:nvSpPr>
          <p:spPr>
            <a:xfrm flipH="1">
              <a:off x="7086965" y="2157720"/>
              <a:ext cx="31211" cy="16552"/>
            </a:xfrm>
            <a:custGeom>
              <a:avLst/>
              <a:gdLst/>
              <a:ahLst/>
              <a:cxnLst/>
              <a:rect l="l" t="t" r="r" b="b"/>
              <a:pathLst>
                <a:path w="956" h="507" extrusionOk="0">
                  <a:moveTo>
                    <a:pt x="208" y="1"/>
                  </a:moveTo>
                  <a:cubicBezTo>
                    <a:pt x="43" y="1"/>
                    <a:pt x="0" y="240"/>
                    <a:pt x="169" y="311"/>
                  </a:cubicBezTo>
                  <a:cubicBezTo>
                    <a:pt x="283" y="356"/>
                    <a:pt x="393" y="398"/>
                    <a:pt x="507" y="439"/>
                  </a:cubicBezTo>
                  <a:cubicBezTo>
                    <a:pt x="589" y="472"/>
                    <a:pt x="674" y="506"/>
                    <a:pt x="761" y="506"/>
                  </a:cubicBezTo>
                  <a:cubicBezTo>
                    <a:pt x="786" y="506"/>
                    <a:pt x="812" y="503"/>
                    <a:pt x="838" y="497"/>
                  </a:cubicBezTo>
                  <a:cubicBezTo>
                    <a:pt x="918" y="474"/>
                    <a:pt x="955" y="379"/>
                    <a:pt x="913" y="307"/>
                  </a:cubicBezTo>
                  <a:cubicBezTo>
                    <a:pt x="853" y="196"/>
                    <a:pt x="731" y="151"/>
                    <a:pt x="621" y="113"/>
                  </a:cubicBezTo>
                  <a:cubicBezTo>
                    <a:pt x="499" y="67"/>
                    <a:pt x="378" y="33"/>
                    <a:pt x="252" y="6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1"/>
            <p:cNvSpPr/>
            <p:nvPr/>
          </p:nvSpPr>
          <p:spPr>
            <a:xfrm flipH="1">
              <a:off x="7027514" y="2165948"/>
              <a:ext cx="33105" cy="18348"/>
            </a:xfrm>
            <a:custGeom>
              <a:avLst/>
              <a:gdLst/>
              <a:ahLst/>
              <a:cxnLst/>
              <a:rect l="l" t="t" r="r" b="b"/>
              <a:pathLst>
                <a:path w="1014" h="562" extrusionOk="0">
                  <a:moveTo>
                    <a:pt x="157" y="0"/>
                  </a:moveTo>
                  <a:cubicBezTo>
                    <a:pt x="42" y="0"/>
                    <a:pt x="0" y="149"/>
                    <a:pt x="98" y="226"/>
                  </a:cubicBezTo>
                  <a:cubicBezTo>
                    <a:pt x="202" y="305"/>
                    <a:pt x="514" y="561"/>
                    <a:pt x="721" y="561"/>
                  </a:cubicBezTo>
                  <a:cubicBezTo>
                    <a:pt x="792" y="561"/>
                    <a:pt x="850" y="531"/>
                    <a:pt x="884" y="454"/>
                  </a:cubicBezTo>
                  <a:cubicBezTo>
                    <a:pt x="1014" y="153"/>
                    <a:pt x="368" y="39"/>
                    <a:pt x="192" y="5"/>
                  </a:cubicBezTo>
                  <a:cubicBezTo>
                    <a:pt x="180" y="2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1"/>
            <p:cNvSpPr/>
            <p:nvPr/>
          </p:nvSpPr>
          <p:spPr>
            <a:xfrm flipH="1">
              <a:off x="7029865" y="2126836"/>
              <a:ext cx="30525" cy="9860"/>
            </a:xfrm>
            <a:custGeom>
              <a:avLst/>
              <a:gdLst/>
              <a:ahLst/>
              <a:cxnLst/>
              <a:rect l="l" t="t" r="r" b="b"/>
              <a:pathLst>
                <a:path w="935" h="302" extrusionOk="0">
                  <a:moveTo>
                    <a:pt x="141" y="1"/>
                  </a:moveTo>
                  <a:cubicBezTo>
                    <a:pt x="44" y="1"/>
                    <a:pt x="1" y="147"/>
                    <a:pt x="110" y="173"/>
                  </a:cubicBezTo>
                  <a:cubicBezTo>
                    <a:pt x="227" y="199"/>
                    <a:pt x="345" y="230"/>
                    <a:pt x="466" y="253"/>
                  </a:cubicBezTo>
                  <a:cubicBezTo>
                    <a:pt x="557" y="272"/>
                    <a:pt x="657" y="302"/>
                    <a:pt x="753" y="302"/>
                  </a:cubicBezTo>
                  <a:cubicBezTo>
                    <a:pt x="770" y="302"/>
                    <a:pt x="788" y="301"/>
                    <a:pt x="805" y="298"/>
                  </a:cubicBezTo>
                  <a:cubicBezTo>
                    <a:pt x="882" y="290"/>
                    <a:pt x="935" y="181"/>
                    <a:pt x="847" y="135"/>
                  </a:cubicBezTo>
                  <a:cubicBezTo>
                    <a:pt x="654" y="32"/>
                    <a:pt x="372" y="32"/>
                    <a:pt x="155" y="2"/>
                  </a:cubicBezTo>
                  <a:cubicBezTo>
                    <a:pt x="150" y="1"/>
                    <a:pt x="146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1"/>
            <p:cNvSpPr/>
            <p:nvPr/>
          </p:nvSpPr>
          <p:spPr>
            <a:xfrm flipH="1">
              <a:off x="7000090" y="2191870"/>
              <a:ext cx="19458" cy="12635"/>
            </a:xfrm>
            <a:custGeom>
              <a:avLst/>
              <a:gdLst/>
              <a:ahLst/>
              <a:cxnLst/>
              <a:rect l="l" t="t" r="r" b="b"/>
              <a:pathLst>
                <a:path w="596" h="387" extrusionOk="0">
                  <a:moveTo>
                    <a:pt x="143" y="1"/>
                  </a:moveTo>
                  <a:cubicBezTo>
                    <a:pt x="53" y="1"/>
                    <a:pt x="1" y="100"/>
                    <a:pt x="41" y="184"/>
                  </a:cubicBezTo>
                  <a:cubicBezTo>
                    <a:pt x="68" y="249"/>
                    <a:pt x="140" y="298"/>
                    <a:pt x="201" y="328"/>
                  </a:cubicBezTo>
                  <a:cubicBezTo>
                    <a:pt x="273" y="367"/>
                    <a:pt x="349" y="386"/>
                    <a:pt x="429" y="386"/>
                  </a:cubicBezTo>
                  <a:cubicBezTo>
                    <a:pt x="431" y="386"/>
                    <a:pt x="433" y="386"/>
                    <a:pt x="435" y="386"/>
                  </a:cubicBezTo>
                  <a:cubicBezTo>
                    <a:pt x="523" y="386"/>
                    <a:pt x="596" y="304"/>
                    <a:pt x="596" y="219"/>
                  </a:cubicBezTo>
                  <a:cubicBezTo>
                    <a:pt x="596" y="138"/>
                    <a:pt x="526" y="51"/>
                    <a:pt x="439" y="51"/>
                  </a:cubicBezTo>
                  <a:cubicBezTo>
                    <a:pt x="436" y="51"/>
                    <a:pt x="432" y="51"/>
                    <a:pt x="429" y="51"/>
                  </a:cubicBezTo>
                  <a:cubicBezTo>
                    <a:pt x="413" y="53"/>
                    <a:pt x="395" y="54"/>
                    <a:pt x="377" y="54"/>
                  </a:cubicBezTo>
                  <a:cubicBezTo>
                    <a:pt x="351" y="54"/>
                    <a:pt x="326" y="52"/>
                    <a:pt x="310" y="47"/>
                  </a:cubicBezTo>
                  <a:cubicBezTo>
                    <a:pt x="261" y="40"/>
                    <a:pt x="224" y="14"/>
                    <a:pt x="178" y="5"/>
                  </a:cubicBezTo>
                  <a:cubicBezTo>
                    <a:pt x="166" y="2"/>
                    <a:pt x="154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1"/>
            <p:cNvSpPr/>
            <p:nvPr/>
          </p:nvSpPr>
          <p:spPr>
            <a:xfrm flipH="1">
              <a:off x="6968161" y="2211883"/>
              <a:ext cx="23245" cy="12504"/>
            </a:xfrm>
            <a:custGeom>
              <a:avLst/>
              <a:gdLst/>
              <a:ahLst/>
              <a:cxnLst/>
              <a:rect l="l" t="t" r="r" b="b"/>
              <a:pathLst>
                <a:path w="712" h="383" extrusionOk="0">
                  <a:moveTo>
                    <a:pt x="123" y="0"/>
                  </a:moveTo>
                  <a:cubicBezTo>
                    <a:pt x="66" y="0"/>
                    <a:pt x="15" y="57"/>
                    <a:pt x="8" y="112"/>
                  </a:cubicBezTo>
                  <a:cubicBezTo>
                    <a:pt x="0" y="180"/>
                    <a:pt x="38" y="229"/>
                    <a:pt x="99" y="252"/>
                  </a:cubicBezTo>
                  <a:cubicBezTo>
                    <a:pt x="183" y="282"/>
                    <a:pt x="266" y="320"/>
                    <a:pt x="350" y="347"/>
                  </a:cubicBezTo>
                  <a:cubicBezTo>
                    <a:pt x="404" y="363"/>
                    <a:pt x="461" y="383"/>
                    <a:pt x="516" y="383"/>
                  </a:cubicBezTo>
                  <a:cubicBezTo>
                    <a:pt x="554" y="383"/>
                    <a:pt x="592" y="373"/>
                    <a:pt x="627" y="347"/>
                  </a:cubicBezTo>
                  <a:cubicBezTo>
                    <a:pt x="688" y="305"/>
                    <a:pt x="711" y="233"/>
                    <a:pt x="673" y="161"/>
                  </a:cubicBezTo>
                  <a:cubicBezTo>
                    <a:pt x="624" y="62"/>
                    <a:pt x="517" y="50"/>
                    <a:pt x="418" y="35"/>
                  </a:cubicBezTo>
                  <a:cubicBezTo>
                    <a:pt x="327" y="17"/>
                    <a:pt x="229" y="12"/>
                    <a:pt x="133" y="1"/>
                  </a:cubicBezTo>
                  <a:cubicBezTo>
                    <a:pt x="129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1"/>
            <p:cNvSpPr/>
            <p:nvPr/>
          </p:nvSpPr>
          <p:spPr>
            <a:xfrm flipH="1">
              <a:off x="6988533" y="2249035"/>
              <a:ext cx="22233" cy="11949"/>
            </a:xfrm>
            <a:custGeom>
              <a:avLst/>
              <a:gdLst/>
              <a:ahLst/>
              <a:cxnLst/>
              <a:rect l="l" t="t" r="r" b="b"/>
              <a:pathLst>
                <a:path w="681" h="366" extrusionOk="0">
                  <a:moveTo>
                    <a:pt x="160" y="1"/>
                  </a:moveTo>
                  <a:cubicBezTo>
                    <a:pt x="65" y="1"/>
                    <a:pt x="0" y="148"/>
                    <a:pt x="106" y="193"/>
                  </a:cubicBezTo>
                  <a:cubicBezTo>
                    <a:pt x="186" y="228"/>
                    <a:pt x="262" y="266"/>
                    <a:pt x="343" y="304"/>
                  </a:cubicBezTo>
                  <a:cubicBezTo>
                    <a:pt x="405" y="335"/>
                    <a:pt x="463" y="366"/>
                    <a:pt x="524" y="366"/>
                  </a:cubicBezTo>
                  <a:cubicBezTo>
                    <a:pt x="552" y="366"/>
                    <a:pt x="581" y="359"/>
                    <a:pt x="612" y="342"/>
                  </a:cubicBezTo>
                  <a:cubicBezTo>
                    <a:pt x="673" y="311"/>
                    <a:pt x="680" y="235"/>
                    <a:pt x="654" y="179"/>
                  </a:cubicBezTo>
                  <a:cubicBezTo>
                    <a:pt x="616" y="91"/>
                    <a:pt x="517" y="79"/>
                    <a:pt x="429" y="60"/>
                  </a:cubicBezTo>
                  <a:cubicBezTo>
                    <a:pt x="350" y="42"/>
                    <a:pt x="266" y="26"/>
                    <a:pt x="183" y="4"/>
                  </a:cubicBezTo>
                  <a:cubicBezTo>
                    <a:pt x="175" y="2"/>
                    <a:pt x="167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1"/>
            <p:cNvSpPr/>
            <p:nvPr/>
          </p:nvSpPr>
          <p:spPr>
            <a:xfrm flipH="1">
              <a:off x="7008513" y="2218641"/>
              <a:ext cx="19686" cy="10872"/>
            </a:xfrm>
            <a:custGeom>
              <a:avLst/>
              <a:gdLst/>
              <a:ahLst/>
              <a:cxnLst/>
              <a:rect l="l" t="t" r="r" b="b"/>
              <a:pathLst>
                <a:path w="603" h="333" extrusionOk="0">
                  <a:moveTo>
                    <a:pt x="171" y="0"/>
                  </a:moveTo>
                  <a:cubicBezTo>
                    <a:pt x="44" y="0"/>
                    <a:pt x="0" y="185"/>
                    <a:pt x="135" y="228"/>
                  </a:cubicBezTo>
                  <a:cubicBezTo>
                    <a:pt x="226" y="258"/>
                    <a:pt x="314" y="296"/>
                    <a:pt x="405" y="326"/>
                  </a:cubicBezTo>
                  <a:cubicBezTo>
                    <a:pt x="417" y="331"/>
                    <a:pt x="430" y="333"/>
                    <a:pt x="443" y="333"/>
                  </a:cubicBezTo>
                  <a:cubicBezTo>
                    <a:pt x="504" y="333"/>
                    <a:pt x="565" y="284"/>
                    <a:pt x="584" y="228"/>
                  </a:cubicBezTo>
                  <a:cubicBezTo>
                    <a:pt x="603" y="155"/>
                    <a:pt x="557" y="61"/>
                    <a:pt x="481" y="49"/>
                  </a:cubicBezTo>
                  <a:cubicBezTo>
                    <a:pt x="386" y="33"/>
                    <a:pt x="291" y="22"/>
                    <a:pt x="199" y="3"/>
                  </a:cubicBezTo>
                  <a:cubicBezTo>
                    <a:pt x="190" y="1"/>
                    <a:pt x="180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1"/>
            <p:cNvSpPr/>
            <p:nvPr/>
          </p:nvSpPr>
          <p:spPr>
            <a:xfrm flipH="1">
              <a:off x="7057060" y="2276753"/>
              <a:ext cx="24584" cy="10741"/>
            </a:xfrm>
            <a:custGeom>
              <a:avLst/>
              <a:gdLst/>
              <a:ahLst/>
              <a:cxnLst/>
              <a:rect l="l" t="t" r="r" b="b"/>
              <a:pathLst>
                <a:path w="753" h="329" extrusionOk="0">
                  <a:moveTo>
                    <a:pt x="85" y="1"/>
                  </a:moveTo>
                  <a:cubicBezTo>
                    <a:pt x="32" y="1"/>
                    <a:pt x="0" y="81"/>
                    <a:pt x="54" y="109"/>
                  </a:cubicBezTo>
                  <a:cubicBezTo>
                    <a:pt x="204" y="193"/>
                    <a:pt x="403" y="328"/>
                    <a:pt x="588" y="328"/>
                  </a:cubicBezTo>
                  <a:cubicBezTo>
                    <a:pt x="604" y="328"/>
                    <a:pt x="619" y="327"/>
                    <a:pt x="635" y="325"/>
                  </a:cubicBezTo>
                  <a:cubicBezTo>
                    <a:pt x="692" y="318"/>
                    <a:pt x="752" y="238"/>
                    <a:pt x="692" y="192"/>
                  </a:cubicBezTo>
                  <a:cubicBezTo>
                    <a:pt x="533" y="67"/>
                    <a:pt x="289" y="55"/>
                    <a:pt x="99" y="2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1"/>
            <p:cNvSpPr/>
            <p:nvPr/>
          </p:nvSpPr>
          <p:spPr>
            <a:xfrm flipH="1">
              <a:off x="7078281" y="2327161"/>
              <a:ext cx="21874" cy="11525"/>
            </a:xfrm>
            <a:custGeom>
              <a:avLst/>
              <a:gdLst/>
              <a:ahLst/>
              <a:cxnLst/>
              <a:rect l="l" t="t" r="r" b="b"/>
              <a:pathLst>
                <a:path w="670" h="353" extrusionOk="0">
                  <a:moveTo>
                    <a:pt x="255" y="1"/>
                  </a:moveTo>
                  <a:cubicBezTo>
                    <a:pt x="214" y="1"/>
                    <a:pt x="172" y="2"/>
                    <a:pt x="130" y="6"/>
                  </a:cubicBezTo>
                  <a:cubicBezTo>
                    <a:pt x="69" y="13"/>
                    <a:pt x="16" y="48"/>
                    <a:pt x="8" y="113"/>
                  </a:cubicBezTo>
                  <a:cubicBezTo>
                    <a:pt x="1" y="169"/>
                    <a:pt x="35" y="241"/>
                    <a:pt x="96" y="250"/>
                  </a:cubicBezTo>
                  <a:cubicBezTo>
                    <a:pt x="217" y="268"/>
                    <a:pt x="335" y="302"/>
                    <a:pt x="449" y="344"/>
                  </a:cubicBezTo>
                  <a:cubicBezTo>
                    <a:pt x="463" y="350"/>
                    <a:pt x="477" y="352"/>
                    <a:pt x="490" y="352"/>
                  </a:cubicBezTo>
                  <a:cubicBezTo>
                    <a:pt x="534" y="352"/>
                    <a:pt x="578" y="328"/>
                    <a:pt x="612" y="302"/>
                  </a:cubicBezTo>
                  <a:cubicBezTo>
                    <a:pt x="617" y="299"/>
                    <a:pt x="621" y="299"/>
                    <a:pt x="624" y="295"/>
                  </a:cubicBezTo>
                  <a:cubicBezTo>
                    <a:pt x="658" y="264"/>
                    <a:pt x="670" y="204"/>
                    <a:pt x="658" y="158"/>
                  </a:cubicBezTo>
                  <a:cubicBezTo>
                    <a:pt x="658" y="154"/>
                    <a:pt x="654" y="146"/>
                    <a:pt x="654" y="143"/>
                  </a:cubicBezTo>
                  <a:cubicBezTo>
                    <a:pt x="640" y="90"/>
                    <a:pt x="594" y="36"/>
                    <a:pt x="537" y="25"/>
                  </a:cubicBezTo>
                  <a:cubicBezTo>
                    <a:pt x="442" y="9"/>
                    <a:pt x="349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1"/>
            <p:cNvSpPr/>
            <p:nvPr/>
          </p:nvSpPr>
          <p:spPr>
            <a:xfrm flipH="1">
              <a:off x="7120723" y="2301696"/>
              <a:ext cx="18544" cy="11525"/>
            </a:xfrm>
            <a:custGeom>
              <a:avLst/>
              <a:gdLst/>
              <a:ahLst/>
              <a:cxnLst/>
              <a:rect l="l" t="t" r="r" b="b"/>
              <a:pathLst>
                <a:path w="568" h="353" extrusionOk="0">
                  <a:moveTo>
                    <a:pt x="129" y="1"/>
                  </a:moveTo>
                  <a:cubicBezTo>
                    <a:pt x="81" y="1"/>
                    <a:pt x="33" y="40"/>
                    <a:pt x="20" y="86"/>
                  </a:cubicBezTo>
                  <a:cubicBezTo>
                    <a:pt x="1" y="151"/>
                    <a:pt x="43" y="208"/>
                    <a:pt x="99" y="231"/>
                  </a:cubicBezTo>
                  <a:cubicBezTo>
                    <a:pt x="164" y="258"/>
                    <a:pt x="229" y="284"/>
                    <a:pt x="297" y="307"/>
                  </a:cubicBezTo>
                  <a:cubicBezTo>
                    <a:pt x="343" y="327"/>
                    <a:pt x="390" y="352"/>
                    <a:pt x="438" y="352"/>
                  </a:cubicBezTo>
                  <a:cubicBezTo>
                    <a:pt x="462" y="352"/>
                    <a:pt x="486" y="346"/>
                    <a:pt x="510" y="330"/>
                  </a:cubicBezTo>
                  <a:cubicBezTo>
                    <a:pt x="548" y="300"/>
                    <a:pt x="568" y="258"/>
                    <a:pt x="556" y="212"/>
                  </a:cubicBezTo>
                  <a:cubicBezTo>
                    <a:pt x="533" y="121"/>
                    <a:pt x="450" y="105"/>
                    <a:pt x="373" y="79"/>
                  </a:cubicBezTo>
                  <a:cubicBezTo>
                    <a:pt x="301" y="52"/>
                    <a:pt x="233" y="29"/>
                    <a:pt x="161" y="7"/>
                  </a:cubicBezTo>
                  <a:cubicBezTo>
                    <a:pt x="150" y="3"/>
                    <a:pt x="14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1"/>
            <p:cNvSpPr/>
            <p:nvPr/>
          </p:nvSpPr>
          <p:spPr>
            <a:xfrm flipH="1">
              <a:off x="7122943" y="2346456"/>
              <a:ext cx="22755" cy="14887"/>
            </a:xfrm>
            <a:custGeom>
              <a:avLst/>
              <a:gdLst/>
              <a:ahLst/>
              <a:cxnLst/>
              <a:rect l="l" t="t" r="r" b="b"/>
              <a:pathLst>
                <a:path w="697" h="456" extrusionOk="0">
                  <a:moveTo>
                    <a:pt x="126" y="0"/>
                  </a:moveTo>
                  <a:cubicBezTo>
                    <a:pt x="44" y="0"/>
                    <a:pt x="1" y="127"/>
                    <a:pt x="80" y="171"/>
                  </a:cubicBezTo>
                  <a:cubicBezTo>
                    <a:pt x="182" y="233"/>
                    <a:pt x="278" y="297"/>
                    <a:pt x="369" y="366"/>
                  </a:cubicBezTo>
                  <a:cubicBezTo>
                    <a:pt x="436" y="416"/>
                    <a:pt x="493" y="455"/>
                    <a:pt x="563" y="455"/>
                  </a:cubicBezTo>
                  <a:cubicBezTo>
                    <a:pt x="588" y="455"/>
                    <a:pt x="616" y="450"/>
                    <a:pt x="647" y="438"/>
                  </a:cubicBezTo>
                  <a:cubicBezTo>
                    <a:pt x="673" y="430"/>
                    <a:pt x="689" y="411"/>
                    <a:pt x="689" y="384"/>
                  </a:cubicBezTo>
                  <a:cubicBezTo>
                    <a:pt x="696" y="266"/>
                    <a:pt x="624" y="198"/>
                    <a:pt x="517" y="145"/>
                  </a:cubicBezTo>
                  <a:cubicBezTo>
                    <a:pt x="403" y="84"/>
                    <a:pt x="278" y="42"/>
                    <a:pt x="152" y="4"/>
                  </a:cubicBezTo>
                  <a:cubicBezTo>
                    <a:pt x="143" y="1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1"/>
            <p:cNvSpPr/>
            <p:nvPr/>
          </p:nvSpPr>
          <p:spPr>
            <a:xfrm flipH="1">
              <a:off x="7160814" y="2330817"/>
              <a:ext cx="19229" cy="1243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130" y="0"/>
                  </a:moveTo>
                  <a:cubicBezTo>
                    <a:pt x="48" y="0"/>
                    <a:pt x="0" y="122"/>
                    <a:pt x="83" y="183"/>
                  </a:cubicBezTo>
                  <a:cubicBezTo>
                    <a:pt x="151" y="229"/>
                    <a:pt x="220" y="278"/>
                    <a:pt x="288" y="320"/>
                  </a:cubicBezTo>
                  <a:cubicBezTo>
                    <a:pt x="318" y="338"/>
                    <a:pt x="349" y="366"/>
                    <a:pt x="383" y="373"/>
                  </a:cubicBezTo>
                  <a:cubicBezTo>
                    <a:pt x="400" y="378"/>
                    <a:pt x="424" y="380"/>
                    <a:pt x="448" y="380"/>
                  </a:cubicBezTo>
                  <a:cubicBezTo>
                    <a:pt x="472" y="380"/>
                    <a:pt x="495" y="378"/>
                    <a:pt x="513" y="377"/>
                  </a:cubicBezTo>
                  <a:cubicBezTo>
                    <a:pt x="558" y="369"/>
                    <a:pt x="588" y="327"/>
                    <a:pt x="566" y="282"/>
                  </a:cubicBezTo>
                  <a:cubicBezTo>
                    <a:pt x="527" y="217"/>
                    <a:pt x="490" y="171"/>
                    <a:pt x="413" y="133"/>
                  </a:cubicBezTo>
                  <a:cubicBezTo>
                    <a:pt x="334" y="96"/>
                    <a:pt x="258" y="57"/>
                    <a:pt x="181" y="15"/>
                  </a:cubicBezTo>
                  <a:cubicBezTo>
                    <a:pt x="163" y="5"/>
                    <a:pt x="146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1"/>
            <p:cNvSpPr/>
            <p:nvPr/>
          </p:nvSpPr>
          <p:spPr>
            <a:xfrm flipH="1">
              <a:off x="7274688" y="2366664"/>
              <a:ext cx="25302" cy="19850"/>
            </a:xfrm>
            <a:custGeom>
              <a:avLst/>
              <a:gdLst/>
              <a:ahLst/>
              <a:cxnLst/>
              <a:rect l="l" t="t" r="r" b="b"/>
              <a:pathLst>
                <a:path w="775" h="608" extrusionOk="0">
                  <a:moveTo>
                    <a:pt x="125" y="1"/>
                  </a:moveTo>
                  <a:cubicBezTo>
                    <a:pt x="45" y="1"/>
                    <a:pt x="0" y="110"/>
                    <a:pt x="80" y="168"/>
                  </a:cubicBezTo>
                  <a:cubicBezTo>
                    <a:pt x="175" y="237"/>
                    <a:pt x="267" y="317"/>
                    <a:pt x="354" y="396"/>
                  </a:cubicBezTo>
                  <a:cubicBezTo>
                    <a:pt x="434" y="465"/>
                    <a:pt x="510" y="583"/>
                    <a:pt x="616" y="605"/>
                  </a:cubicBezTo>
                  <a:cubicBezTo>
                    <a:pt x="625" y="607"/>
                    <a:pt x="633" y="608"/>
                    <a:pt x="642" y="608"/>
                  </a:cubicBezTo>
                  <a:cubicBezTo>
                    <a:pt x="720" y="608"/>
                    <a:pt x="774" y="544"/>
                    <a:pt x="761" y="461"/>
                  </a:cubicBezTo>
                  <a:cubicBezTo>
                    <a:pt x="734" y="343"/>
                    <a:pt x="597" y="267"/>
                    <a:pt x="506" y="198"/>
                  </a:cubicBezTo>
                  <a:cubicBezTo>
                    <a:pt x="400" y="123"/>
                    <a:pt x="289" y="70"/>
                    <a:pt x="172" y="12"/>
                  </a:cubicBezTo>
                  <a:cubicBezTo>
                    <a:pt x="155" y="4"/>
                    <a:pt x="140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1"/>
            <p:cNvSpPr/>
            <p:nvPr/>
          </p:nvSpPr>
          <p:spPr>
            <a:xfrm flipH="1">
              <a:off x="7308642" y="2323472"/>
              <a:ext cx="22723" cy="20013"/>
            </a:xfrm>
            <a:custGeom>
              <a:avLst/>
              <a:gdLst/>
              <a:ahLst/>
              <a:cxnLst/>
              <a:rect l="l" t="t" r="r" b="b"/>
              <a:pathLst>
                <a:path w="696" h="613" extrusionOk="0">
                  <a:moveTo>
                    <a:pt x="113" y="0"/>
                  </a:moveTo>
                  <a:cubicBezTo>
                    <a:pt x="44" y="0"/>
                    <a:pt x="0" y="85"/>
                    <a:pt x="34" y="145"/>
                  </a:cubicBezTo>
                  <a:cubicBezTo>
                    <a:pt x="91" y="259"/>
                    <a:pt x="182" y="347"/>
                    <a:pt x="273" y="438"/>
                  </a:cubicBezTo>
                  <a:cubicBezTo>
                    <a:pt x="356" y="521"/>
                    <a:pt x="441" y="612"/>
                    <a:pt x="561" y="612"/>
                  </a:cubicBezTo>
                  <a:cubicBezTo>
                    <a:pt x="573" y="612"/>
                    <a:pt x="586" y="611"/>
                    <a:pt x="600" y="609"/>
                  </a:cubicBezTo>
                  <a:cubicBezTo>
                    <a:pt x="654" y="598"/>
                    <a:pt x="691" y="540"/>
                    <a:pt x="691" y="488"/>
                  </a:cubicBezTo>
                  <a:cubicBezTo>
                    <a:pt x="696" y="351"/>
                    <a:pt x="559" y="267"/>
                    <a:pt x="459" y="195"/>
                  </a:cubicBezTo>
                  <a:cubicBezTo>
                    <a:pt x="357" y="119"/>
                    <a:pt x="258" y="47"/>
                    <a:pt x="140" y="5"/>
                  </a:cubicBezTo>
                  <a:cubicBezTo>
                    <a:pt x="131" y="2"/>
                    <a:pt x="121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1"/>
            <p:cNvSpPr/>
            <p:nvPr/>
          </p:nvSpPr>
          <p:spPr>
            <a:xfrm flipH="1">
              <a:off x="7257744" y="2333495"/>
              <a:ext cx="25922" cy="20927"/>
            </a:xfrm>
            <a:custGeom>
              <a:avLst/>
              <a:gdLst/>
              <a:ahLst/>
              <a:cxnLst/>
              <a:rect l="l" t="t" r="r" b="b"/>
              <a:pathLst>
                <a:path w="794" h="641" extrusionOk="0">
                  <a:moveTo>
                    <a:pt x="116" y="1"/>
                  </a:moveTo>
                  <a:cubicBezTo>
                    <a:pt x="54" y="1"/>
                    <a:pt x="0" y="81"/>
                    <a:pt x="37" y="139"/>
                  </a:cubicBezTo>
                  <a:cubicBezTo>
                    <a:pt x="70" y="192"/>
                    <a:pt x="90" y="249"/>
                    <a:pt x="128" y="298"/>
                  </a:cubicBezTo>
                  <a:cubicBezTo>
                    <a:pt x="170" y="352"/>
                    <a:pt x="211" y="398"/>
                    <a:pt x="257" y="439"/>
                  </a:cubicBezTo>
                  <a:cubicBezTo>
                    <a:pt x="299" y="481"/>
                    <a:pt x="344" y="515"/>
                    <a:pt x="386" y="553"/>
                  </a:cubicBezTo>
                  <a:cubicBezTo>
                    <a:pt x="451" y="603"/>
                    <a:pt x="508" y="621"/>
                    <a:pt x="588" y="637"/>
                  </a:cubicBezTo>
                  <a:cubicBezTo>
                    <a:pt x="600" y="639"/>
                    <a:pt x="612" y="641"/>
                    <a:pt x="623" y="641"/>
                  </a:cubicBezTo>
                  <a:cubicBezTo>
                    <a:pt x="737" y="641"/>
                    <a:pt x="793" y="510"/>
                    <a:pt x="717" y="416"/>
                  </a:cubicBezTo>
                  <a:cubicBezTo>
                    <a:pt x="675" y="363"/>
                    <a:pt x="644" y="325"/>
                    <a:pt x="592" y="291"/>
                  </a:cubicBezTo>
                  <a:cubicBezTo>
                    <a:pt x="542" y="261"/>
                    <a:pt x="493" y="230"/>
                    <a:pt x="447" y="196"/>
                  </a:cubicBezTo>
                  <a:cubicBezTo>
                    <a:pt x="352" y="135"/>
                    <a:pt x="249" y="82"/>
                    <a:pt x="162" y="17"/>
                  </a:cubicBezTo>
                  <a:cubicBezTo>
                    <a:pt x="147" y="6"/>
                    <a:pt x="131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1"/>
            <p:cNvSpPr/>
            <p:nvPr/>
          </p:nvSpPr>
          <p:spPr>
            <a:xfrm flipH="1">
              <a:off x="7195322" y="2351287"/>
              <a:ext cx="27914" cy="23931"/>
            </a:xfrm>
            <a:custGeom>
              <a:avLst/>
              <a:gdLst/>
              <a:ahLst/>
              <a:cxnLst/>
              <a:rect l="l" t="t" r="r" b="b"/>
              <a:pathLst>
                <a:path w="855" h="733" extrusionOk="0">
                  <a:moveTo>
                    <a:pt x="15" y="1"/>
                  </a:moveTo>
                  <a:cubicBezTo>
                    <a:pt x="7" y="1"/>
                    <a:pt x="1" y="15"/>
                    <a:pt x="7" y="23"/>
                  </a:cubicBezTo>
                  <a:cubicBezTo>
                    <a:pt x="67" y="95"/>
                    <a:pt x="94" y="195"/>
                    <a:pt x="144" y="271"/>
                  </a:cubicBezTo>
                  <a:cubicBezTo>
                    <a:pt x="193" y="343"/>
                    <a:pt x="246" y="408"/>
                    <a:pt x="304" y="469"/>
                  </a:cubicBezTo>
                  <a:cubicBezTo>
                    <a:pt x="410" y="578"/>
                    <a:pt x="538" y="732"/>
                    <a:pt x="697" y="732"/>
                  </a:cubicBezTo>
                  <a:cubicBezTo>
                    <a:pt x="713" y="732"/>
                    <a:pt x="731" y="731"/>
                    <a:pt x="748" y="727"/>
                  </a:cubicBezTo>
                  <a:cubicBezTo>
                    <a:pt x="805" y="711"/>
                    <a:pt x="855" y="647"/>
                    <a:pt x="851" y="590"/>
                  </a:cubicBezTo>
                  <a:cubicBezTo>
                    <a:pt x="836" y="408"/>
                    <a:pt x="653" y="332"/>
                    <a:pt x="513" y="241"/>
                  </a:cubicBezTo>
                  <a:cubicBezTo>
                    <a:pt x="444" y="195"/>
                    <a:pt x="372" y="157"/>
                    <a:pt x="295" y="118"/>
                  </a:cubicBezTo>
                  <a:cubicBezTo>
                    <a:pt x="212" y="76"/>
                    <a:pt x="102" y="58"/>
                    <a:pt x="22" y="4"/>
                  </a:cubicBezTo>
                  <a:cubicBezTo>
                    <a:pt x="19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1"/>
            <p:cNvSpPr/>
            <p:nvPr/>
          </p:nvSpPr>
          <p:spPr>
            <a:xfrm flipH="1">
              <a:off x="7357058" y="2296472"/>
              <a:ext cx="13190" cy="13973"/>
            </a:xfrm>
            <a:custGeom>
              <a:avLst/>
              <a:gdLst/>
              <a:ahLst/>
              <a:cxnLst/>
              <a:rect l="l" t="t" r="r" b="b"/>
              <a:pathLst>
                <a:path w="404" h="428" extrusionOk="0">
                  <a:moveTo>
                    <a:pt x="112" y="1"/>
                  </a:moveTo>
                  <a:cubicBezTo>
                    <a:pt x="96" y="1"/>
                    <a:pt x="80" y="5"/>
                    <a:pt x="65" y="14"/>
                  </a:cubicBezTo>
                  <a:cubicBezTo>
                    <a:pt x="27" y="33"/>
                    <a:pt x="1" y="86"/>
                    <a:pt x="20" y="125"/>
                  </a:cubicBezTo>
                  <a:cubicBezTo>
                    <a:pt x="23" y="144"/>
                    <a:pt x="31" y="174"/>
                    <a:pt x="43" y="197"/>
                  </a:cubicBezTo>
                  <a:cubicBezTo>
                    <a:pt x="54" y="216"/>
                    <a:pt x="62" y="235"/>
                    <a:pt x="73" y="258"/>
                  </a:cubicBezTo>
                  <a:cubicBezTo>
                    <a:pt x="95" y="304"/>
                    <a:pt x="118" y="346"/>
                    <a:pt x="148" y="387"/>
                  </a:cubicBezTo>
                  <a:cubicBezTo>
                    <a:pt x="172" y="415"/>
                    <a:pt x="208" y="427"/>
                    <a:pt x="243" y="427"/>
                  </a:cubicBezTo>
                  <a:cubicBezTo>
                    <a:pt x="275" y="427"/>
                    <a:pt x="307" y="417"/>
                    <a:pt x="331" y="398"/>
                  </a:cubicBezTo>
                  <a:cubicBezTo>
                    <a:pt x="385" y="356"/>
                    <a:pt x="404" y="281"/>
                    <a:pt x="366" y="220"/>
                  </a:cubicBezTo>
                  <a:cubicBezTo>
                    <a:pt x="343" y="178"/>
                    <a:pt x="304" y="144"/>
                    <a:pt x="271" y="106"/>
                  </a:cubicBezTo>
                  <a:cubicBezTo>
                    <a:pt x="240" y="79"/>
                    <a:pt x="217" y="49"/>
                    <a:pt x="183" y="30"/>
                  </a:cubicBezTo>
                  <a:cubicBezTo>
                    <a:pt x="162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61"/>
            <p:cNvSpPr/>
            <p:nvPr/>
          </p:nvSpPr>
          <p:spPr>
            <a:xfrm flipH="1">
              <a:off x="7204137" y="2428760"/>
              <a:ext cx="23408" cy="16813"/>
            </a:xfrm>
            <a:custGeom>
              <a:avLst/>
              <a:gdLst/>
              <a:ahLst/>
              <a:cxnLst/>
              <a:rect l="l" t="t" r="r" b="b"/>
              <a:pathLst>
                <a:path w="717" h="515" extrusionOk="0">
                  <a:moveTo>
                    <a:pt x="156" y="1"/>
                  </a:moveTo>
                  <a:cubicBezTo>
                    <a:pt x="72" y="1"/>
                    <a:pt x="1" y="102"/>
                    <a:pt x="78" y="179"/>
                  </a:cubicBezTo>
                  <a:cubicBezTo>
                    <a:pt x="154" y="258"/>
                    <a:pt x="238" y="331"/>
                    <a:pt x="325" y="400"/>
                  </a:cubicBezTo>
                  <a:cubicBezTo>
                    <a:pt x="397" y="453"/>
                    <a:pt x="510" y="514"/>
                    <a:pt x="603" y="514"/>
                  </a:cubicBezTo>
                  <a:cubicBezTo>
                    <a:pt x="608" y="514"/>
                    <a:pt x="613" y="514"/>
                    <a:pt x="618" y="514"/>
                  </a:cubicBezTo>
                  <a:cubicBezTo>
                    <a:pt x="678" y="509"/>
                    <a:pt x="717" y="449"/>
                    <a:pt x="686" y="395"/>
                  </a:cubicBezTo>
                  <a:cubicBezTo>
                    <a:pt x="648" y="319"/>
                    <a:pt x="545" y="247"/>
                    <a:pt x="477" y="205"/>
                  </a:cubicBezTo>
                  <a:cubicBezTo>
                    <a:pt x="390" y="152"/>
                    <a:pt x="306" y="91"/>
                    <a:pt x="226" y="26"/>
                  </a:cubicBezTo>
                  <a:cubicBezTo>
                    <a:pt x="204" y="8"/>
                    <a:pt x="180" y="1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61"/>
            <p:cNvSpPr/>
            <p:nvPr/>
          </p:nvSpPr>
          <p:spPr>
            <a:xfrm flipH="1">
              <a:off x="7172502" y="2411783"/>
              <a:ext cx="31505" cy="20601"/>
            </a:xfrm>
            <a:custGeom>
              <a:avLst/>
              <a:gdLst/>
              <a:ahLst/>
              <a:cxnLst/>
              <a:rect l="l" t="t" r="r" b="b"/>
              <a:pathLst>
                <a:path w="965" h="631" extrusionOk="0">
                  <a:moveTo>
                    <a:pt x="152" y="1"/>
                  </a:moveTo>
                  <a:cubicBezTo>
                    <a:pt x="55" y="1"/>
                    <a:pt x="1" y="108"/>
                    <a:pt x="68" y="185"/>
                  </a:cubicBezTo>
                  <a:cubicBezTo>
                    <a:pt x="163" y="299"/>
                    <a:pt x="280" y="376"/>
                    <a:pt x="403" y="455"/>
                  </a:cubicBezTo>
                  <a:cubicBezTo>
                    <a:pt x="513" y="529"/>
                    <a:pt x="641" y="631"/>
                    <a:pt x="777" y="631"/>
                  </a:cubicBezTo>
                  <a:cubicBezTo>
                    <a:pt x="781" y="631"/>
                    <a:pt x="786" y="631"/>
                    <a:pt x="790" y="630"/>
                  </a:cubicBezTo>
                  <a:cubicBezTo>
                    <a:pt x="904" y="627"/>
                    <a:pt x="965" y="516"/>
                    <a:pt x="915" y="413"/>
                  </a:cubicBezTo>
                  <a:cubicBezTo>
                    <a:pt x="855" y="292"/>
                    <a:pt x="691" y="227"/>
                    <a:pt x="573" y="167"/>
                  </a:cubicBezTo>
                  <a:cubicBezTo>
                    <a:pt x="445" y="98"/>
                    <a:pt x="319" y="34"/>
                    <a:pt x="174" y="3"/>
                  </a:cubicBezTo>
                  <a:cubicBezTo>
                    <a:pt x="167" y="1"/>
                    <a:pt x="15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61"/>
            <p:cNvSpPr/>
            <p:nvPr/>
          </p:nvSpPr>
          <p:spPr>
            <a:xfrm flipH="1">
              <a:off x="7106684" y="2456739"/>
              <a:ext cx="27848" cy="16389"/>
            </a:xfrm>
            <a:custGeom>
              <a:avLst/>
              <a:gdLst/>
              <a:ahLst/>
              <a:cxnLst/>
              <a:rect l="l" t="t" r="r" b="b"/>
              <a:pathLst>
                <a:path w="853" h="502" extrusionOk="0">
                  <a:moveTo>
                    <a:pt x="190" y="1"/>
                  </a:moveTo>
                  <a:cubicBezTo>
                    <a:pt x="163" y="1"/>
                    <a:pt x="135" y="2"/>
                    <a:pt x="107" y="6"/>
                  </a:cubicBezTo>
                  <a:cubicBezTo>
                    <a:pt x="19" y="17"/>
                    <a:pt x="0" y="143"/>
                    <a:pt x="58" y="200"/>
                  </a:cubicBezTo>
                  <a:cubicBezTo>
                    <a:pt x="133" y="276"/>
                    <a:pt x="228" y="326"/>
                    <a:pt x="328" y="375"/>
                  </a:cubicBezTo>
                  <a:cubicBezTo>
                    <a:pt x="430" y="428"/>
                    <a:pt x="529" y="493"/>
                    <a:pt x="647" y="501"/>
                  </a:cubicBezTo>
                  <a:cubicBezTo>
                    <a:pt x="652" y="501"/>
                    <a:pt x="658" y="501"/>
                    <a:pt x="663" y="501"/>
                  </a:cubicBezTo>
                  <a:cubicBezTo>
                    <a:pt x="810" y="501"/>
                    <a:pt x="853" y="307"/>
                    <a:pt x="768" y="208"/>
                  </a:cubicBezTo>
                  <a:cubicBezTo>
                    <a:pt x="693" y="120"/>
                    <a:pt x="552" y="78"/>
                    <a:pt x="442" y="45"/>
                  </a:cubicBezTo>
                  <a:cubicBezTo>
                    <a:pt x="358" y="18"/>
                    <a:pt x="276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61"/>
            <p:cNvSpPr/>
            <p:nvPr/>
          </p:nvSpPr>
          <p:spPr>
            <a:xfrm flipH="1">
              <a:off x="7128232" y="2403817"/>
              <a:ext cx="26183" cy="16781"/>
            </a:xfrm>
            <a:custGeom>
              <a:avLst/>
              <a:gdLst/>
              <a:ahLst/>
              <a:cxnLst/>
              <a:rect l="l" t="t" r="r" b="b"/>
              <a:pathLst>
                <a:path w="802" h="514" extrusionOk="0">
                  <a:moveTo>
                    <a:pt x="119" y="1"/>
                  </a:moveTo>
                  <a:cubicBezTo>
                    <a:pt x="42" y="1"/>
                    <a:pt x="0" y="118"/>
                    <a:pt x="77" y="160"/>
                  </a:cubicBezTo>
                  <a:cubicBezTo>
                    <a:pt x="180" y="213"/>
                    <a:pt x="279" y="278"/>
                    <a:pt x="370" y="350"/>
                  </a:cubicBezTo>
                  <a:cubicBezTo>
                    <a:pt x="412" y="380"/>
                    <a:pt x="446" y="415"/>
                    <a:pt x="488" y="445"/>
                  </a:cubicBezTo>
                  <a:cubicBezTo>
                    <a:pt x="537" y="479"/>
                    <a:pt x="594" y="490"/>
                    <a:pt x="651" y="509"/>
                  </a:cubicBezTo>
                  <a:cubicBezTo>
                    <a:pt x="660" y="512"/>
                    <a:pt x="669" y="514"/>
                    <a:pt x="677" y="514"/>
                  </a:cubicBezTo>
                  <a:cubicBezTo>
                    <a:pt x="747" y="514"/>
                    <a:pt x="802" y="426"/>
                    <a:pt x="761" y="365"/>
                  </a:cubicBezTo>
                  <a:cubicBezTo>
                    <a:pt x="728" y="315"/>
                    <a:pt x="705" y="262"/>
                    <a:pt x="655" y="224"/>
                  </a:cubicBezTo>
                  <a:cubicBezTo>
                    <a:pt x="605" y="190"/>
                    <a:pt x="541" y="164"/>
                    <a:pt x="484" y="137"/>
                  </a:cubicBezTo>
                  <a:cubicBezTo>
                    <a:pt x="374" y="87"/>
                    <a:pt x="260" y="41"/>
                    <a:pt x="142" y="4"/>
                  </a:cubicBezTo>
                  <a:cubicBezTo>
                    <a:pt x="134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61"/>
            <p:cNvSpPr/>
            <p:nvPr/>
          </p:nvSpPr>
          <p:spPr>
            <a:xfrm flipH="1">
              <a:off x="7069466" y="2439403"/>
              <a:ext cx="19719" cy="11329"/>
            </a:xfrm>
            <a:custGeom>
              <a:avLst/>
              <a:gdLst/>
              <a:ahLst/>
              <a:cxnLst/>
              <a:rect l="l" t="t" r="r" b="b"/>
              <a:pathLst>
                <a:path w="604" h="347" extrusionOk="0">
                  <a:moveTo>
                    <a:pt x="61" y="0"/>
                  </a:moveTo>
                  <a:cubicBezTo>
                    <a:pt x="13" y="0"/>
                    <a:pt x="1" y="75"/>
                    <a:pt x="41" y="96"/>
                  </a:cubicBezTo>
                  <a:cubicBezTo>
                    <a:pt x="159" y="160"/>
                    <a:pt x="273" y="252"/>
                    <a:pt x="383" y="328"/>
                  </a:cubicBezTo>
                  <a:cubicBezTo>
                    <a:pt x="403" y="341"/>
                    <a:pt x="428" y="347"/>
                    <a:pt x="453" y="347"/>
                  </a:cubicBezTo>
                  <a:cubicBezTo>
                    <a:pt x="479" y="347"/>
                    <a:pt x="506" y="340"/>
                    <a:pt x="527" y="328"/>
                  </a:cubicBezTo>
                  <a:cubicBezTo>
                    <a:pt x="532" y="325"/>
                    <a:pt x="535" y="320"/>
                    <a:pt x="543" y="320"/>
                  </a:cubicBezTo>
                  <a:cubicBezTo>
                    <a:pt x="573" y="302"/>
                    <a:pt x="604" y="260"/>
                    <a:pt x="600" y="221"/>
                  </a:cubicBezTo>
                  <a:cubicBezTo>
                    <a:pt x="600" y="214"/>
                    <a:pt x="596" y="211"/>
                    <a:pt x="596" y="206"/>
                  </a:cubicBezTo>
                  <a:cubicBezTo>
                    <a:pt x="588" y="142"/>
                    <a:pt x="558" y="88"/>
                    <a:pt x="493" y="69"/>
                  </a:cubicBezTo>
                  <a:cubicBezTo>
                    <a:pt x="421" y="46"/>
                    <a:pt x="349" y="28"/>
                    <a:pt x="276" y="13"/>
                  </a:cubicBezTo>
                  <a:cubicBezTo>
                    <a:pt x="208" y="1"/>
                    <a:pt x="136" y="9"/>
                    <a:pt x="67" y="1"/>
                  </a:cubicBezTo>
                  <a:cubicBezTo>
                    <a:pt x="65" y="0"/>
                    <a:pt x="63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61"/>
            <p:cNvSpPr/>
            <p:nvPr/>
          </p:nvSpPr>
          <p:spPr>
            <a:xfrm flipH="1">
              <a:off x="7071327" y="2383804"/>
              <a:ext cx="40124" cy="18903"/>
            </a:xfrm>
            <a:custGeom>
              <a:avLst/>
              <a:gdLst/>
              <a:ahLst/>
              <a:cxnLst/>
              <a:rect l="l" t="t" r="r" b="b"/>
              <a:pathLst>
                <a:path w="1229" h="579" extrusionOk="0">
                  <a:moveTo>
                    <a:pt x="287" y="1"/>
                  </a:moveTo>
                  <a:cubicBezTo>
                    <a:pt x="240" y="1"/>
                    <a:pt x="195" y="3"/>
                    <a:pt x="153" y="8"/>
                  </a:cubicBezTo>
                  <a:cubicBezTo>
                    <a:pt x="65" y="16"/>
                    <a:pt x="0" y="149"/>
                    <a:pt x="100" y="194"/>
                  </a:cubicBezTo>
                  <a:cubicBezTo>
                    <a:pt x="270" y="275"/>
                    <a:pt x="445" y="328"/>
                    <a:pt x="616" y="408"/>
                  </a:cubicBezTo>
                  <a:cubicBezTo>
                    <a:pt x="773" y="482"/>
                    <a:pt x="908" y="579"/>
                    <a:pt x="1085" y="579"/>
                  </a:cubicBezTo>
                  <a:cubicBezTo>
                    <a:pt x="1089" y="579"/>
                    <a:pt x="1092" y="579"/>
                    <a:pt x="1095" y="579"/>
                  </a:cubicBezTo>
                  <a:cubicBezTo>
                    <a:pt x="1156" y="575"/>
                    <a:pt x="1228" y="506"/>
                    <a:pt x="1198" y="438"/>
                  </a:cubicBezTo>
                  <a:cubicBezTo>
                    <a:pt x="1072" y="135"/>
                    <a:pt x="626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61"/>
            <p:cNvSpPr/>
            <p:nvPr/>
          </p:nvSpPr>
          <p:spPr>
            <a:xfrm flipH="1">
              <a:off x="7309457" y="1800589"/>
              <a:ext cx="669796" cy="628334"/>
            </a:xfrm>
            <a:custGeom>
              <a:avLst/>
              <a:gdLst/>
              <a:ahLst/>
              <a:cxnLst/>
              <a:rect l="l" t="t" r="r" b="b"/>
              <a:pathLst>
                <a:path w="20516" h="19246" extrusionOk="0">
                  <a:moveTo>
                    <a:pt x="12371" y="0"/>
                  </a:moveTo>
                  <a:cubicBezTo>
                    <a:pt x="10886" y="0"/>
                    <a:pt x="10119" y="5006"/>
                    <a:pt x="10216" y="8067"/>
                  </a:cubicBezTo>
                  <a:cubicBezTo>
                    <a:pt x="9992" y="7779"/>
                    <a:pt x="9756" y="7500"/>
                    <a:pt x="9513" y="7231"/>
                  </a:cubicBezTo>
                  <a:cubicBezTo>
                    <a:pt x="8607" y="6235"/>
                    <a:pt x="7570" y="5322"/>
                    <a:pt x="6414" y="4562"/>
                  </a:cubicBezTo>
                  <a:cubicBezTo>
                    <a:pt x="5650" y="4056"/>
                    <a:pt x="4783" y="3474"/>
                    <a:pt x="3817" y="3341"/>
                  </a:cubicBezTo>
                  <a:cubicBezTo>
                    <a:pt x="3725" y="3328"/>
                    <a:pt x="3633" y="3322"/>
                    <a:pt x="3541" y="3322"/>
                  </a:cubicBezTo>
                  <a:cubicBezTo>
                    <a:pt x="2954" y="3322"/>
                    <a:pt x="2393" y="3588"/>
                    <a:pt x="2300" y="4166"/>
                  </a:cubicBezTo>
                  <a:cubicBezTo>
                    <a:pt x="2209" y="4714"/>
                    <a:pt x="2490" y="5322"/>
                    <a:pt x="2848" y="5752"/>
                  </a:cubicBezTo>
                  <a:cubicBezTo>
                    <a:pt x="3197" y="6166"/>
                    <a:pt x="3715" y="6691"/>
                    <a:pt x="4243" y="6926"/>
                  </a:cubicBezTo>
                  <a:cubicBezTo>
                    <a:pt x="4241" y="6926"/>
                    <a:pt x="2845" y="6306"/>
                    <a:pt x="1707" y="6306"/>
                  </a:cubicBezTo>
                  <a:cubicBezTo>
                    <a:pt x="1016" y="6306"/>
                    <a:pt x="419" y="6535"/>
                    <a:pt x="286" y="7268"/>
                  </a:cubicBezTo>
                  <a:cubicBezTo>
                    <a:pt x="0" y="8835"/>
                    <a:pt x="5426" y="10109"/>
                    <a:pt x="8479" y="10197"/>
                  </a:cubicBezTo>
                  <a:cubicBezTo>
                    <a:pt x="7426" y="10899"/>
                    <a:pt x="6429" y="11729"/>
                    <a:pt x="5551" y="12678"/>
                  </a:cubicBezTo>
                  <a:cubicBezTo>
                    <a:pt x="4927" y="13356"/>
                    <a:pt x="4213" y="14116"/>
                    <a:pt x="3924" y="15044"/>
                  </a:cubicBezTo>
                  <a:cubicBezTo>
                    <a:pt x="3718" y="15698"/>
                    <a:pt x="3852" y="16462"/>
                    <a:pt x="4490" y="16679"/>
                  </a:cubicBezTo>
                  <a:cubicBezTo>
                    <a:pt x="4635" y="16727"/>
                    <a:pt x="4789" y="16748"/>
                    <a:pt x="4947" y="16748"/>
                  </a:cubicBezTo>
                  <a:cubicBezTo>
                    <a:pt x="5360" y="16748"/>
                    <a:pt x="5797" y="16600"/>
                    <a:pt x="6144" y="16393"/>
                  </a:cubicBezTo>
                  <a:cubicBezTo>
                    <a:pt x="6608" y="16116"/>
                    <a:pt x="7212" y="15690"/>
                    <a:pt x="7531" y="15207"/>
                  </a:cubicBezTo>
                  <a:lnTo>
                    <a:pt x="7531" y="15207"/>
                  </a:lnTo>
                  <a:cubicBezTo>
                    <a:pt x="7520" y="15226"/>
                    <a:pt x="5874" y="18543"/>
                    <a:pt x="7730" y="19207"/>
                  </a:cubicBezTo>
                  <a:cubicBezTo>
                    <a:pt x="7802" y="19233"/>
                    <a:pt x="7875" y="19246"/>
                    <a:pt x="7948" y="19246"/>
                  </a:cubicBezTo>
                  <a:cubicBezTo>
                    <a:pt x="9326" y="19246"/>
                    <a:pt x="10744" y="14770"/>
                    <a:pt x="11379" y="11896"/>
                  </a:cubicBezTo>
                  <a:cubicBezTo>
                    <a:pt x="12136" y="12762"/>
                    <a:pt x="12995" y="13564"/>
                    <a:pt x="13942" y="14264"/>
                  </a:cubicBezTo>
                  <a:cubicBezTo>
                    <a:pt x="14680" y="14808"/>
                    <a:pt x="15516" y="15431"/>
                    <a:pt x="16470" y="15618"/>
                  </a:cubicBezTo>
                  <a:cubicBezTo>
                    <a:pt x="16595" y="15642"/>
                    <a:pt x="16723" y="15655"/>
                    <a:pt x="16849" y="15655"/>
                  </a:cubicBezTo>
                  <a:cubicBezTo>
                    <a:pt x="17400" y="15655"/>
                    <a:pt x="17915" y="15412"/>
                    <a:pt x="18033" y="14873"/>
                  </a:cubicBezTo>
                  <a:cubicBezTo>
                    <a:pt x="18147" y="14333"/>
                    <a:pt x="17904" y="13710"/>
                    <a:pt x="17565" y="13261"/>
                  </a:cubicBezTo>
                  <a:cubicBezTo>
                    <a:pt x="17238" y="12831"/>
                    <a:pt x="16751" y="12280"/>
                    <a:pt x="16235" y="12017"/>
                  </a:cubicBezTo>
                  <a:lnTo>
                    <a:pt x="16235" y="12017"/>
                  </a:lnTo>
                  <a:cubicBezTo>
                    <a:pt x="16240" y="12019"/>
                    <a:pt x="17723" y="12772"/>
                    <a:pt x="18886" y="12772"/>
                  </a:cubicBezTo>
                  <a:cubicBezTo>
                    <a:pt x="19513" y="12772"/>
                    <a:pt x="20048" y="12553"/>
                    <a:pt x="20208" y="11880"/>
                  </a:cubicBezTo>
                  <a:cubicBezTo>
                    <a:pt x="20515" y="10565"/>
                    <a:pt x="16714" y="9249"/>
                    <a:pt x="13694" y="8725"/>
                  </a:cubicBezTo>
                  <a:cubicBezTo>
                    <a:pt x="14440" y="7858"/>
                    <a:pt x="15113" y="6903"/>
                    <a:pt x="15668" y="5877"/>
                  </a:cubicBezTo>
                  <a:cubicBezTo>
                    <a:pt x="16105" y="5068"/>
                    <a:pt x="16607" y="4155"/>
                    <a:pt x="16656" y="3181"/>
                  </a:cubicBezTo>
                  <a:cubicBezTo>
                    <a:pt x="16691" y="2497"/>
                    <a:pt x="16375" y="1790"/>
                    <a:pt x="15698" y="1741"/>
                  </a:cubicBezTo>
                  <a:cubicBezTo>
                    <a:pt x="15666" y="1738"/>
                    <a:pt x="15635" y="1737"/>
                    <a:pt x="15603" y="1737"/>
                  </a:cubicBezTo>
                  <a:cubicBezTo>
                    <a:pt x="15081" y="1737"/>
                    <a:pt x="14543" y="2053"/>
                    <a:pt x="14170" y="2425"/>
                  </a:cubicBezTo>
                  <a:cubicBezTo>
                    <a:pt x="13794" y="2806"/>
                    <a:pt x="13320" y="3361"/>
                    <a:pt x="13126" y="3904"/>
                  </a:cubicBezTo>
                  <a:lnTo>
                    <a:pt x="13126" y="3904"/>
                  </a:lnTo>
                  <a:cubicBezTo>
                    <a:pt x="13213" y="3649"/>
                    <a:pt x="14330" y="179"/>
                    <a:pt x="12432" y="3"/>
                  </a:cubicBezTo>
                  <a:cubicBezTo>
                    <a:pt x="12412" y="1"/>
                    <a:pt x="12391" y="0"/>
                    <a:pt x="12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61"/>
            <p:cNvSpPr/>
            <p:nvPr/>
          </p:nvSpPr>
          <p:spPr>
            <a:xfrm flipH="1">
              <a:off x="7382262" y="1933432"/>
              <a:ext cx="121188" cy="180182"/>
            </a:xfrm>
            <a:custGeom>
              <a:avLst/>
              <a:gdLst/>
              <a:ahLst/>
              <a:cxnLst/>
              <a:rect l="l" t="t" r="r" b="b"/>
              <a:pathLst>
                <a:path w="3712" h="5519" extrusionOk="0">
                  <a:moveTo>
                    <a:pt x="1872" y="1515"/>
                  </a:moveTo>
                  <a:lnTo>
                    <a:pt x="1872" y="1515"/>
                  </a:lnTo>
                  <a:cubicBezTo>
                    <a:pt x="1921" y="1873"/>
                    <a:pt x="1887" y="2257"/>
                    <a:pt x="1705" y="2573"/>
                  </a:cubicBezTo>
                  <a:cubicBezTo>
                    <a:pt x="1673" y="2627"/>
                    <a:pt x="1527" y="2873"/>
                    <a:pt x="1398" y="2873"/>
                  </a:cubicBezTo>
                  <a:cubicBezTo>
                    <a:pt x="1356" y="2873"/>
                    <a:pt x="1316" y="2846"/>
                    <a:pt x="1282" y="2778"/>
                  </a:cubicBezTo>
                  <a:cubicBezTo>
                    <a:pt x="1240" y="2690"/>
                    <a:pt x="1354" y="2409"/>
                    <a:pt x="1385" y="2318"/>
                  </a:cubicBezTo>
                  <a:cubicBezTo>
                    <a:pt x="1484" y="2040"/>
                    <a:pt x="1651" y="1755"/>
                    <a:pt x="1872" y="1515"/>
                  </a:cubicBezTo>
                  <a:close/>
                  <a:moveTo>
                    <a:pt x="1073" y="0"/>
                  </a:moveTo>
                  <a:cubicBezTo>
                    <a:pt x="1020" y="0"/>
                    <a:pt x="964" y="10"/>
                    <a:pt x="906" y="32"/>
                  </a:cubicBezTo>
                  <a:cubicBezTo>
                    <a:pt x="624" y="139"/>
                    <a:pt x="506" y="508"/>
                    <a:pt x="423" y="762"/>
                  </a:cubicBezTo>
                  <a:cubicBezTo>
                    <a:pt x="301" y="1116"/>
                    <a:pt x="245" y="1485"/>
                    <a:pt x="199" y="1854"/>
                  </a:cubicBezTo>
                  <a:cubicBezTo>
                    <a:pt x="77" y="2820"/>
                    <a:pt x="1" y="3835"/>
                    <a:pt x="115" y="4804"/>
                  </a:cubicBezTo>
                  <a:cubicBezTo>
                    <a:pt x="117" y="4825"/>
                    <a:pt x="132" y="4835"/>
                    <a:pt x="147" y="4835"/>
                  </a:cubicBezTo>
                  <a:cubicBezTo>
                    <a:pt x="162" y="4835"/>
                    <a:pt x="176" y="4825"/>
                    <a:pt x="176" y="4804"/>
                  </a:cubicBezTo>
                  <a:cubicBezTo>
                    <a:pt x="248" y="3496"/>
                    <a:pt x="138" y="2067"/>
                    <a:pt x="575" y="808"/>
                  </a:cubicBezTo>
                  <a:cubicBezTo>
                    <a:pt x="624" y="671"/>
                    <a:pt x="674" y="527"/>
                    <a:pt x="750" y="405"/>
                  </a:cubicBezTo>
                  <a:cubicBezTo>
                    <a:pt x="830" y="269"/>
                    <a:pt x="937" y="215"/>
                    <a:pt x="1047" y="215"/>
                  </a:cubicBezTo>
                  <a:cubicBezTo>
                    <a:pt x="1220" y="215"/>
                    <a:pt x="1401" y="348"/>
                    <a:pt x="1503" y="508"/>
                  </a:cubicBezTo>
                  <a:cubicBezTo>
                    <a:pt x="1655" y="748"/>
                    <a:pt x="1761" y="1021"/>
                    <a:pt x="1826" y="1299"/>
                  </a:cubicBezTo>
                  <a:cubicBezTo>
                    <a:pt x="1457" y="1648"/>
                    <a:pt x="1069" y="2250"/>
                    <a:pt x="1085" y="2778"/>
                  </a:cubicBezTo>
                  <a:cubicBezTo>
                    <a:pt x="1093" y="3011"/>
                    <a:pt x="1190" y="3097"/>
                    <a:pt x="1314" y="3097"/>
                  </a:cubicBezTo>
                  <a:cubicBezTo>
                    <a:pt x="1485" y="3097"/>
                    <a:pt x="1708" y="2934"/>
                    <a:pt x="1819" y="2766"/>
                  </a:cubicBezTo>
                  <a:cubicBezTo>
                    <a:pt x="2096" y="2344"/>
                    <a:pt x="2130" y="1839"/>
                    <a:pt x="2028" y="1360"/>
                  </a:cubicBezTo>
                  <a:cubicBezTo>
                    <a:pt x="2210" y="1196"/>
                    <a:pt x="2419" y="1071"/>
                    <a:pt x="2640" y="1002"/>
                  </a:cubicBezTo>
                  <a:cubicBezTo>
                    <a:pt x="2727" y="976"/>
                    <a:pt x="2803" y="964"/>
                    <a:pt x="2870" y="964"/>
                  </a:cubicBezTo>
                  <a:cubicBezTo>
                    <a:pt x="3311" y="964"/>
                    <a:pt x="3328" y="1490"/>
                    <a:pt x="3153" y="1850"/>
                  </a:cubicBezTo>
                  <a:cubicBezTo>
                    <a:pt x="3031" y="2097"/>
                    <a:pt x="2872" y="2333"/>
                    <a:pt x="2723" y="2561"/>
                  </a:cubicBezTo>
                  <a:cubicBezTo>
                    <a:pt x="2031" y="3610"/>
                    <a:pt x="1161" y="4534"/>
                    <a:pt x="168" y="5302"/>
                  </a:cubicBezTo>
                  <a:cubicBezTo>
                    <a:pt x="74" y="5374"/>
                    <a:pt x="132" y="5518"/>
                    <a:pt x="221" y="5518"/>
                  </a:cubicBezTo>
                  <a:cubicBezTo>
                    <a:pt x="241" y="5518"/>
                    <a:pt x="261" y="5512"/>
                    <a:pt x="282" y="5496"/>
                  </a:cubicBezTo>
                  <a:cubicBezTo>
                    <a:pt x="1434" y="4614"/>
                    <a:pt x="2431" y="3522"/>
                    <a:pt x="3168" y="2268"/>
                  </a:cubicBezTo>
                  <a:cubicBezTo>
                    <a:pt x="3404" y="1869"/>
                    <a:pt x="3712" y="1211"/>
                    <a:pt x="3221" y="858"/>
                  </a:cubicBezTo>
                  <a:cubicBezTo>
                    <a:pt x="3115" y="782"/>
                    <a:pt x="2999" y="750"/>
                    <a:pt x="2878" y="750"/>
                  </a:cubicBezTo>
                  <a:cubicBezTo>
                    <a:pt x="2565" y="750"/>
                    <a:pt x="2225" y="963"/>
                    <a:pt x="1978" y="1166"/>
                  </a:cubicBezTo>
                  <a:cubicBezTo>
                    <a:pt x="1947" y="1063"/>
                    <a:pt x="1913" y="964"/>
                    <a:pt x="1875" y="869"/>
                  </a:cubicBezTo>
                  <a:cubicBezTo>
                    <a:pt x="1748" y="564"/>
                    <a:pt x="1475" y="0"/>
                    <a:pt x="1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61"/>
            <p:cNvSpPr/>
            <p:nvPr/>
          </p:nvSpPr>
          <p:spPr>
            <a:xfrm flipH="1">
              <a:off x="7513864" y="1996344"/>
              <a:ext cx="233103" cy="121155"/>
            </a:xfrm>
            <a:custGeom>
              <a:avLst/>
              <a:gdLst/>
              <a:ahLst/>
              <a:cxnLst/>
              <a:rect l="l" t="t" r="r" b="b"/>
              <a:pathLst>
                <a:path w="7140" h="3711" extrusionOk="0">
                  <a:moveTo>
                    <a:pt x="2567" y="1509"/>
                  </a:moveTo>
                  <a:lnTo>
                    <a:pt x="2567" y="1509"/>
                  </a:lnTo>
                  <a:cubicBezTo>
                    <a:pt x="2826" y="1550"/>
                    <a:pt x="3080" y="1611"/>
                    <a:pt x="3324" y="1695"/>
                  </a:cubicBezTo>
                  <a:cubicBezTo>
                    <a:pt x="3517" y="1760"/>
                    <a:pt x="3738" y="1801"/>
                    <a:pt x="3772" y="2014"/>
                  </a:cubicBezTo>
                  <a:cubicBezTo>
                    <a:pt x="3790" y="2122"/>
                    <a:pt x="3800" y="2145"/>
                    <a:pt x="3776" y="2145"/>
                  </a:cubicBezTo>
                  <a:cubicBezTo>
                    <a:pt x="3759" y="2145"/>
                    <a:pt x="3728" y="2135"/>
                    <a:pt x="3673" y="2132"/>
                  </a:cubicBezTo>
                  <a:cubicBezTo>
                    <a:pt x="3624" y="2128"/>
                    <a:pt x="3548" y="2086"/>
                    <a:pt x="3510" y="2071"/>
                  </a:cubicBezTo>
                  <a:cubicBezTo>
                    <a:pt x="3243" y="1965"/>
                    <a:pt x="2985" y="1820"/>
                    <a:pt x="2753" y="1649"/>
                  </a:cubicBezTo>
                  <a:cubicBezTo>
                    <a:pt x="2689" y="1607"/>
                    <a:pt x="2628" y="1558"/>
                    <a:pt x="2567" y="1509"/>
                  </a:cubicBezTo>
                  <a:close/>
                  <a:moveTo>
                    <a:pt x="2081" y="1"/>
                  </a:moveTo>
                  <a:cubicBezTo>
                    <a:pt x="1757" y="1"/>
                    <a:pt x="1484" y="105"/>
                    <a:pt x="1525" y="470"/>
                  </a:cubicBezTo>
                  <a:cubicBezTo>
                    <a:pt x="1555" y="763"/>
                    <a:pt x="1780" y="1014"/>
                    <a:pt x="1966" y="1227"/>
                  </a:cubicBezTo>
                  <a:cubicBezTo>
                    <a:pt x="1891" y="1223"/>
                    <a:pt x="1815" y="1221"/>
                    <a:pt x="1739" y="1221"/>
                  </a:cubicBezTo>
                  <a:cubicBezTo>
                    <a:pt x="1686" y="1221"/>
                    <a:pt x="1632" y="1222"/>
                    <a:pt x="1578" y="1223"/>
                  </a:cubicBezTo>
                  <a:cubicBezTo>
                    <a:pt x="1221" y="1230"/>
                    <a:pt x="776" y="1242"/>
                    <a:pt x="483" y="1478"/>
                  </a:cubicBezTo>
                  <a:cubicBezTo>
                    <a:pt x="1" y="1858"/>
                    <a:pt x="251" y="2383"/>
                    <a:pt x="704" y="2637"/>
                  </a:cubicBezTo>
                  <a:cubicBezTo>
                    <a:pt x="1506" y="3083"/>
                    <a:pt x="2480" y="3334"/>
                    <a:pt x="3377" y="3504"/>
                  </a:cubicBezTo>
                  <a:cubicBezTo>
                    <a:pt x="4098" y="3643"/>
                    <a:pt x="4832" y="3711"/>
                    <a:pt x="5568" y="3711"/>
                  </a:cubicBezTo>
                  <a:cubicBezTo>
                    <a:pt x="5840" y="3711"/>
                    <a:pt x="6112" y="3702"/>
                    <a:pt x="6384" y="3683"/>
                  </a:cubicBezTo>
                  <a:cubicBezTo>
                    <a:pt x="6521" y="3672"/>
                    <a:pt x="6525" y="3458"/>
                    <a:pt x="6394" y="3458"/>
                  </a:cubicBezTo>
                  <a:cubicBezTo>
                    <a:pt x="6391" y="3458"/>
                    <a:pt x="6388" y="3458"/>
                    <a:pt x="6384" y="3459"/>
                  </a:cubicBezTo>
                  <a:cubicBezTo>
                    <a:pt x="6111" y="3477"/>
                    <a:pt x="5839" y="3487"/>
                    <a:pt x="5566" y="3487"/>
                  </a:cubicBezTo>
                  <a:cubicBezTo>
                    <a:pt x="4612" y="3487"/>
                    <a:pt x="3664" y="3371"/>
                    <a:pt x="2738" y="3132"/>
                  </a:cubicBezTo>
                  <a:cubicBezTo>
                    <a:pt x="2141" y="2980"/>
                    <a:pt x="1544" y="2786"/>
                    <a:pt x="985" y="2527"/>
                  </a:cubicBezTo>
                  <a:cubicBezTo>
                    <a:pt x="727" y="2409"/>
                    <a:pt x="404" y="2246"/>
                    <a:pt x="469" y="1919"/>
                  </a:cubicBezTo>
                  <a:cubicBezTo>
                    <a:pt x="560" y="1470"/>
                    <a:pt x="1145" y="1459"/>
                    <a:pt x="1518" y="1444"/>
                  </a:cubicBezTo>
                  <a:cubicBezTo>
                    <a:pt x="1588" y="1441"/>
                    <a:pt x="1659" y="1440"/>
                    <a:pt x="1730" y="1440"/>
                  </a:cubicBezTo>
                  <a:cubicBezTo>
                    <a:pt x="1883" y="1440"/>
                    <a:pt x="2037" y="1446"/>
                    <a:pt x="2190" y="1459"/>
                  </a:cubicBezTo>
                  <a:cubicBezTo>
                    <a:pt x="2385" y="1649"/>
                    <a:pt x="2597" y="1816"/>
                    <a:pt x="2826" y="1960"/>
                  </a:cubicBezTo>
                  <a:cubicBezTo>
                    <a:pt x="2990" y="2063"/>
                    <a:pt x="3474" y="2372"/>
                    <a:pt x="3815" y="2372"/>
                  </a:cubicBezTo>
                  <a:cubicBezTo>
                    <a:pt x="3954" y="2372"/>
                    <a:pt x="4070" y="2321"/>
                    <a:pt x="4129" y="2181"/>
                  </a:cubicBezTo>
                  <a:cubicBezTo>
                    <a:pt x="4365" y="1641"/>
                    <a:pt x="3054" y="1379"/>
                    <a:pt x="2764" y="1322"/>
                  </a:cubicBezTo>
                  <a:cubicBezTo>
                    <a:pt x="2605" y="1292"/>
                    <a:pt x="2445" y="1269"/>
                    <a:pt x="2285" y="1250"/>
                  </a:cubicBezTo>
                  <a:cubicBezTo>
                    <a:pt x="2240" y="1208"/>
                    <a:pt x="2198" y="1162"/>
                    <a:pt x="2157" y="1116"/>
                  </a:cubicBezTo>
                  <a:cubicBezTo>
                    <a:pt x="2065" y="1014"/>
                    <a:pt x="1978" y="907"/>
                    <a:pt x="1898" y="793"/>
                  </a:cubicBezTo>
                  <a:cubicBezTo>
                    <a:pt x="1867" y="751"/>
                    <a:pt x="1837" y="710"/>
                    <a:pt x="1815" y="668"/>
                  </a:cubicBezTo>
                  <a:cubicBezTo>
                    <a:pt x="1711" y="478"/>
                    <a:pt x="1845" y="272"/>
                    <a:pt x="2034" y="219"/>
                  </a:cubicBezTo>
                  <a:cubicBezTo>
                    <a:pt x="2085" y="205"/>
                    <a:pt x="2139" y="199"/>
                    <a:pt x="2197" y="199"/>
                  </a:cubicBezTo>
                  <a:cubicBezTo>
                    <a:pt x="2453" y="199"/>
                    <a:pt x="2765" y="323"/>
                    <a:pt x="2973" y="395"/>
                  </a:cubicBezTo>
                  <a:cubicBezTo>
                    <a:pt x="3278" y="505"/>
                    <a:pt x="3575" y="634"/>
                    <a:pt x="3868" y="771"/>
                  </a:cubicBezTo>
                  <a:cubicBezTo>
                    <a:pt x="5023" y="1311"/>
                    <a:pt x="6007" y="2048"/>
                    <a:pt x="7027" y="2801"/>
                  </a:cubicBezTo>
                  <a:cubicBezTo>
                    <a:pt x="7037" y="2808"/>
                    <a:pt x="7047" y="2812"/>
                    <a:pt x="7057" y="2812"/>
                  </a:cubicBezTo>
                  <a:cubicBezTo>
                    <a:pt x="7103" y="2812"/>
                    <a:pt x="7140" y="2743"/>
                    <a:pt x="7102" y="2702"/>
                  </a:cubicBezTo>
                  <a:cubicBezTo>
                    <a:pt x="6544" y="2116"/>
                    <a:pt x="5844" y="1634"/>
                    <a:pt x="5152" y="1220"/>
                  </a:cubicBezTo>
                  <a:cubicBezTo>
                    <a:pt x="4449" y="793"/>
                    <a:pt x="3689" y="402"/>
                    <a:pt x="2905" y="147"/>
                  </a:cubicBezTo>
                  <a:cubicBezTo>
                    <a:pt x="2731" y="92"/>
                    <a:pt x="2384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61"/>
            <p:cNvSpPr/>
            <p:nvPr/>
          </p:nvSpPr>
          <p:spPr>
            <a:xfrm flipH="1">
              <a:off x="7495059" y="2126673"/>
              <a:ext cx="165882" cy="165882"/>
            </a:xfrm>
            <a:custGeom>
              <a:avLst/>
              <a:gdLst/>
              <a:ahLst/>
              <a:cxnLst/>
              <a:rect l="l" t="t" r="r" b="b"/>
              <a:pathLst>
                <a:path w="5081" h="5081" extrusionOk="0">
                  <a:moveTo>
                    <a:pt x="2665" y="2908"/>
                  </a:moveTo>
                  <a:cubicBezTo>
                    <a:pt x="2726" y="2950"/>
                    <a:pt x="2787" y="2992"/>
                    <a:pt x="2848" y="3033"/>
                  </a:cubicBezTo>
                  <a:cubicBezTo>
                    <a:pt x="2821" y="3083"/>
                    <a:pt x="2798" y="3132"/>
                    <a:pt x="2772" y="3181"/>
                  </a:cubicBezTo>
                  <a:cubicBezTo>
                    <a:pt x="2582" y="3543"/>
                    <a:pt x="2316" y="3885"/>
                    <a:pt x="2004" y="4159"/>
                  </a:cubicBezTo>
                  <a:cubicBezTo>
                    <a:pt x="1996" y="4098"/>
                    <a:pt x="1996" y="4036"/>
                    <a:pt x="2000" y="3980"/>
                  </a:cubicBezTo>
                  <a:cubicBezTo>
                    <a:pt x="2019" y="3722"/>
                    <a:pt x="2110" y="3478"/>
                    <a:pt x="2263" y="3269"/>
                  </a:cubicBezTo>
                  <a:cubicBezTo>
                    <a:pt x="2335" y="3170"/>
                    <a:pt x="2419" y="3086"/>
                    <a:pt x="2517" y="3010"/>
                  </a:cubicBezTo>
                  <a:cubicBezTo>
                    <a:pt x="2536" y="2995"/>
                    <a:pt x="2631" y="2908"/>
                    <a:pt x="2665" y="2908"/>
                  </a:cubicBezTo>
                  <a:close/>
                  <a:moveTo>
                    <a:pt x="4253" y="1"/>
                  </a:moveTo>
                  <a:cubicBezTo>
                    <a:pt x="4247" y="1"/>
                    <a:pt x="4242" y="1"/>
                    <a:pt x="4236" y="3"/>
                  </a:cubicBezTo>
                  <a:cubicBezTo>
                    <a:pt x="3506" y="223"/>
                    <a:pt x="2893" y="642"/>
                    <a:pt x="2331" y="1144"/>
                  </a:cubicBezTo>
                  <a:cubicBezTo>
                    <a:pt x="1753" y="1657"/>
                    <a:pt x="1175" y="2234"/>
                    <a:pt x="703" y="2850"/>
                  </a:cubicBezTo>
                  <a:cubicBezTo>
                    <a:pt x="358" y="3303"/>
                    <a:pt x="1" y="4064"/>
                    <a:pt x="338" y="4622"/>
                  </a:cubicBezTo>
                  <a:cubicBezTo>
                    <a:pt x="461" y="4820"/>
                    <a:pt x="652" y="4894"/>
                    <a:pt x="863" y="4894"/>
                  </a:cubicBezTo>
                  <a:cubicBezTo>
                    <a:pt x="1213" y="4894"/>
                    <a:pt x="1619" y="4694"/>
                    <a:pt x="1867" y="4524"/>
                  </a:cubicBezTo>
                  <a:cubicBezTo>
                    <a:pt x="1871" y="4535"/>
                    <a:pt x="1875" y="4546"/>
                    <a:pt x="1879" y="4561"/>
                  </a:cubicBezTo>
                  <a:cubicBezTo>
                    <a:pt x="2014" y="4904"/>
                    <a:pt x="2279" y="5081"/>
                    <a:pt x="2572" y="5081"/>
                  </a:cubicBezTo>
                  <a:cubicBezTo>
                    <a:pt x="2746" y="5081"/>
                    <a:pt x="2930" y="5018"/>
                    <a:pt x="3103" y="4892"/>
                  </a:cubicBezTo>
                  <a:cubicBezTo>
                    <a:pt x="3734" y="4436"/>
                    <a:pt x="4137" y="3626"/>
                    <a:pt x="4411" y="2919"/>
                  </a:cubicBezTo>
                  <a:cubicBezTo>
                    <a:pt x="4726" y="2109"/>
                    <a:pt x="4897" y="1253"/>
                    <a:pt x="5065" y="402"/>
                  </a:cubicBezTo>
                  <a:cubicBezTo>
                    <a:pt x="5081" y="322"/>
                    <a:pt x="5013" y="269"/>
                    <a:pt x="4950" y="269"/>
                  </a:cubicBezTo>
                  <a:cubicBezTo>
                    <a:pt x="4909" y="269"/>
                    <a:pt x="4870" y="292"/>
                    <a:pt x="4860" y="345"/>
                  </a:cubicBezTo>
                  <a:cubicBezTo>
                    <a:pt x="4669" y="1314"/>
                    <a:pt x="4475" y="2295"/>
                    <a:pt x="4065" y="3201"/>
                  </a:cubicBezTo>
                  <a:cubicBezTo>
                    <a:pt x="3856" y="3660"/>
                    <a:pt x="3589" y="4101"/>
                    <a:pt x="3244" y="4474"/>
                  </a:cubicBezTo>
                  <a:cubicBezTo>
                    <a:pt x="3070" y="4665"/>
                    <a:pt x="2836" y="4871"/>
                    <a:pt x="2580" y="4871"/>
                  </a:cubicBezTo>
                  <a:cubicBezTo>
                    <a:pt x="2505" y="4871"/>
                    <a:pt x="2428" y="4853"/>
                    <a:pt x="2350" y="4812"/>
                  </a:cubicBezTo>
                  <a:cubicBezTo>
                    <a:pt x="2191" y="4725"/>
                    <a:pt x="2091" y="4566"/>
                    <a:pt x="2042" y="4387"/>
                  </a:cubicBezTo>
                  <a:cubicBezTo>
                    <a:pt x="2251" y="4212"/>
                    <a:pt x="2442" y="4014"/>
                    <a:pt x="2609" y="3797"/>
                  </a:cubicBezTo>
                  <a:cubicBezTo>
                    <a:pt x="2784" y="3576"/>
                    <a:pt x="3026" y="3273"/>
                    <a:pt x="3065" y="2983"/>
                  </a:cubicBezTo>
                  <a:cubicBezTo>
                    <a:pt x="3095" y="2748"/>
                    <a:pt x="3004" y="2666"/>
                    <a:pt x="2871" y="2666"/>
                  </a:cubicBezTo>
                  <a:cubicBezTo>
                    <a:pt x="2664" y="2666"/>
                    <a:pt x="2356" y="2862"/>
                    <a:pt x="2236" y="2987"/>
                  </a:cubicBezTo>
                  <a:cubicBezTo>
                    <a:pt x="1901" y="3329"/>
                    <a:pt x="1726" y="3843"/>
                    <a:pt x="1810" y="4315"/>
                  </a:cubicBezTo>
                  <a:cubicBezTo>
                    <a:pt x="1753" y="4356"/>
                    <a:pt x="1696" y="4398"/>
                    <a:pt x="1639" y="4432"/>
                  </a:cubicBezTo>
                  <a:cubicBezTo>
                    <a:pt x="1421" y="4569"/>
                    <a:pt x="1167" y="4677"/>
                    <a:pt x="907" y="4677"/>
                  </a:cubicBezTo>
                  <a:cubicBezTo>
                    <a:pt x="886" y="4677"/>
                    <a:pt x="866" y="4677"/>
                    <a:pt x="845" y="4675"/>
                  </a:cubicBezTo>
                  <a:cubicBezTo>
                    <a:pt x="350" y="4649"/>
                    <a:pt x="373" y="4033"/>
                    <a:pt x="475" y="3676"/>
                  </a:cubicBezTo>
                  <a:cubicBezTo>
                    <a:pt x="631" y="3136"/>
                    <a:pt x="1054" y="2722"/>
                    <a:pt x="1426" y="2318"/>
                  </a:cubicBezTo>
                  <a:cubicBezTo>
                    <a:pt x="2247" y="1432"/>
                    <a:pt x="3121" y="562"/>
                    <a:pt x="4262" y="102"/>
                  </a:cubicBezTo>
                  <a:cubicBezTo>
                    <a:pt x="4317" y="78"/>
                    <a:pt x="4304" y="1"/>
                    <a:pt x="4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61"/>
            <p:cNvSpPr/>
            <p:nvPr/>
          </p:nvSpPr>
          <p:spPr>
            <a:xfrm flipH="1">
              <a:off x="7289902" y="2104538"/>
              <a:ext cx="205092" cy="136858"/>
            </a:xfrm>
            <a:custGeom>
              <a:avLst/>
              <a:gdLst/>
              <a:ahLst/>
              <a:cxnLst/>
              <a:rect l="l" t="t" r="r" b="b"/>
              <a:pathLst>
                <a:path w="6282" h="4192" extrusionOk="0">
                  <a:moveTo>
                    <a:pt x="3189" y="1568"/>
                  </a:moveTo>
                  <a:cubicBezTo>
                    <a:pt x="3222" y="1568"/>
                    <a:pt x="3257" y="1582"/>
                    <a:pt x="3297" y="1608"/>
                  </a:cubicBezTo>
                  <a:cubicBezTo>
                    <a:pt x="3434" y="1635"/>
                    <a:pt x="3604" y="1749"/>
                    <a:pt x="3730" y="1822"/>
                  </a:cubicBezTo>
                  <a:cubicBezTo>
                    <a:pt x="3875" y="1905"/>
                    <a:pt x="4027" y="2004"/>
                    <a:pt x="4171" y="2114"/>
                  </a:cubicBezTo>
                  <a:cubicBezTo>
                    <a:pt x="3886" y="2087"/>
                    <a:pt x="3597" y="2038"/>
                    <a:pt x="3327" y="1936"/>
                  </a:cubicBezTo>
                  <a:cubicBezTo>
                    <a:pt x="3213" y="1901"/>
                    <a:pt x="3111" y="1848"/>
                    <a:pt x="3020" y="1772"/>
                  </a:cubicBezTo>
                  <a:cubicBezTo>
                    <a:pt x="3059" y="1637"/>
                    <a:pt x="3115" y="1568"/>
                    <a:pt x="3189" y="1568"/>
                  </a:cubicBezTo>
                  <a:close/>
                  <a:moveTo>
                    <a:pt x="1224" y="0"/>
                  </a:moveTo>
                  <a:cubicBezTo>
                    <a:pt x="1081" y="0"/>
                    <a:pt x="1083" y="225"/>
                    <a:pt x="1232" y="232"/>
                  </a:cubicBezTo>
                  <a:cubicBezTo>
                    <a:pt x="2646" y="308"/>
                    <a:pt x="4042" y="673"/>
                    <a:pt x="5304" y="1331"/>
                  </a:cubicBezTo>
                  <a:cubicBezTo>
                    <a:pt x="5441" y="1399"/>
                    <a:pt x="5666" y="1487"/>
                    <a:pt x="5761" y="1612"/>
                  </a:cubicBezTo>
                  <a:cubicBezTo>
                    <a:pt x="6068" y="2023"/>
                    <a:pt x="5612" y="2103"/>
                    <a:pt x="5392" y="2126"/>
                  </a:cubicBezTo>
                  <a:cubicBezTo>
                    <a:pt x="5235" y="2140"/>
                    <a:pt x="5075" y="2146"/>
                    <a:pt x="4915" y="2146"/>
                  </a:cubicBezTo>
                  <a:cubicBezTo>
                    <a:pt x="4783" y="2146"/>
                    <a:pt x="4652" y="2142"/>
                    <a:pt x="4521" y="2137"/>
                  </a:cubicBezTo>
                  <a:cubicBezTo>
                    <a:pt x="4327" y="1959"/>
                    <a:pt x="4115" y="1799"/>
                    <a:pt x="3890" y="1666"/>
                  </a:cubicBezTo>
                  <a:cubicBezTo>
                    <a:pt x="3690" y="1547"/>
                    <a:pt x="3334" y="1321"/>
                    <a:pt x="3074" y="1321"/>
                  </a:cubicBezTo>
                  <a:cubicBezTo>
                    <a:pt x="3058" y="1321"/>
                    <a:pt x="3042" y="1322"/>
                    <a:pt x="3027" y="1324"/>
                  </a:cubicBezTo>
                  <a:cubicBezTo>
                    <a:pt x="2864" y="1343"/>
                    <a:pt x="2749" y="1464"/>
                    <a:pt x="2746" y="1631"/>
                  </a:cubicBezTo>
                  <a:cubicBezTo>
                    <a:pt x="2742" y="1859"/>
                    <a:pt x="2939" y="1996"/>
                    <a:pt x="3130" y="2084"/>
                  </a:cubicBezTo>
                  <a:cubicBezTo>
                    <a:pt x="3529" y="2263"/>
                    <a:pt x="3997" y="2338"/>
                    <a:pt x="4464" y="2357"/>
                  </a:cubicBezTo>
                  <a:cubicBezTo>
                    <a:pt x="4753" y="2631"/>
                    <a:pt x="4996" y="2958"/>
                    <a:pt x="5106" y="3312"/>
                  </a:cubicBezTo>
                  <a:cubicBezTo>
                    <a:pt x="5201" y="3619"/>
                    <a:pt x="5137" y="3928"/>
                    <a:pt x="4741" y="3958"/>
                  </a:cubicBezTo>
                  <a:cubicBezTo>
                    <a:pt x="4720" y="3960"/>
                    <a:pt x="4698" y="3961"/>
                    <a:pt x="4676" y="3961"/>
                  </a:cubicBezTo>
                  <a:cubicBezTo>
                    <a:pt x="4517" y="3961"/>
                    <a:pt x="4341" y="3917"/>
                    <a:pt x="4190" y="3890"/>
                  </a:cubicBezTo>
                  <a:cubicBezTo>
                    <a:pt x="3871" y="3840"/>
                    <a:pt x="3555" y="3772"/>
                    <a:pt x="3251" y="3658"/>
                  </a:cubicBezTo>
                  <a:cubicBezTo>
                    <a:pt x="2582" y="3400"/>
                    <a:pt x="2092" y="2878"/>
                    <a:pt x="1579" y="2396"/>
                  </a:cubicBezTo>
                  <a:cubicBezTo>
                    <a:pt x="1084" y="1928"/>
                    <a:pt x="605" y="1426"/>
                    <a:pt x="61" y="1015"/>
                  </a:cubicBezTo>
                  <a:cubicBezTo>
                    <a:pt x="55" y="1011"/>
                    <a:pt x="49" y="1009"/>
                    <a:pt x="44" y="1009"/>
                  </a:cubicBezTo>
                  <a:cubicBezTo>
                    <a:pt x="18" y="1009"/>
                    <a:pt x="1" y="1047"/>
                    <a:pt x="19" y="1073"/>
                  </a:cubicBezTo>
                  <a:cubicBezTo>
                    <a:pt x="575" y="1757"/>
                    <a:pt x="1259" y="2369"/>
                    <a:pt x="1898" y="2981"/>
                  </a:cubicBezTo>
                  <a:cubicBezTo>
                    <a:pt x="2430" y="3487"/>
                    <a:pt x="2989" y="3852"/>
                    <a:pt x="3715" y="4019"/>
                  </a:cubicBezTo>
                  <a:cubicBezTo>
                    <a:pt x="3941" y="4071"/>
                    <a:pt x="4356" y="4192"/>
                    <a:pt x="4715" y="4192"/>
                  </a:cubicBezTo>
                  <a:cubicBezTo>
                    <a:pt x="4990" y="4192"/>
                    <a:pt x="5232" y="4121"/>
                    <a:pt x="5331" y="3893"/>
                  </a:cubicBezTo>
                  <a:cubicBezTo>
                    <a:pt x="5555" y="3377"/>
                    <a:pt x="5118" y="2757"/>
                    <a:pt x="4753" y="2365"/>
                  </a:cubicBezTo>
                  <a:cubicBezTo>
                    <a:pt x="4973" y="2365"/>
                    <a:pt x="5187" y="2350"/>
                    <a:pt x="5392" y="2335"/>
                  </a:cubicBezTo>
                  <a:cubicBezTo>
                    <a:pt x="5772" y="2301"/>
                    <a:pt x="6282" y="2061"/>
                    <a:pt x="6019" y="1601"/>
                  </a:cubicBezTo>
                  <a:cubicBezTo>
                    <a:pt x="5845" y="1301"/>
                    <a:pt x="5422" y="1145"/>
                    <a:pt x="5129" y="1001"/>
                  </a:cubicBezTo>
                  <a:cubicBezTo>
                    <a:pt x="4741" y="814"/>
                    <a:pt x="4339" y="650"/>
                    <a:pt x="3932" y="510"/>
                  </a:cubicBezTo>
                  <a:cubicBezTo>
                    <a:pt x="3057" y="217"/>
                    <a:pt x="2153" y="53"/>
                    <a:pt x="1232" y="1"/>
                  </a:cubicBezTo>
                  <a:cubicBezTo>
                    <a:pt x="1229" y="0"/>
                    <a:pt x="122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61"/>
            <p:cNvSpPr/>
            <p:nvPr/>
          </p:nvSpPr>
          <p:spPr>
            <a:xfrm flipH="1">
              <a:off x="7442562" y="2048188"/>
              <a:ext cx="115735" cy="115703"/>
            </a:xfrm>
            <a:custGeom>
              <a:avLst/>
              <a:gdLst/>
              <a:ahLst/>
              <a:cxnLst/>
              <a:rect l="l" t="t" r="r" b="b"/>
              <a:pathLst>
                <a:path w="3545" h="3544" extrusionOk="0">
                  <a:moveTo>
                    <a:pt x="1772" y="0"/>
                  </a:moveTo>
                  <a:cubicBezTo>
                    <a:pt x="795" y="0"/>
                    <a:pt x="0" y="795"/>
                    <a:pt x="0" y="1772"/>
                  </a:cubicBezTo>
                  <a:cubicBezTo>
                    <a:pt x="0" y="2749"/>
                    <a:pt x="795" y="3543"/>
                    <a:pt x="1772" y="3543"/>
                  </a:cubicBezTo>
                  <a:cubicBezTo>
                    <a:pt x="2749" y="3543"/>
                    <a:pt x="3544" y="2749"/>
                    <a:pt x="3544" y="1772"/>
                  </a:cubicBezTo>
                  <a:cubicBezTo>
                    <a:pt x="3544" y="795"/>
                    <a:pt x="2749" y="0"/>
                    <a:pt x="17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61"/>
            <p:cNvSpPr/>
            <p:nvPr/>
          </p:nvSpPr>
          <p:spPr>
            <a:xfrm flipH="1">
              <a:off x="7407955" y="2013418"/>
              <a:ext cx="184981" cy="185111"/>
            </a:xfrm>
            <a:custGeom>
              <a:avLst/>
              <a:gdLst/>
              <a:ahLst/>
              <a:cxnLst/>
              <a:rect l="l" t="t" r="r" b="b"/>
              <a:pathLst>
                <a:path w="5666" h="5670" extrusionOk="0">
                  <a:moveTo>
                    <a:pt x="2826" y="0"/>
                  </a:moveTo>
                  <a:cubicBezTo>
                    <a:pt x="2726" y="5"/>
                    <a:pt x="2647" y="84"/>
                    <a:pt x="2647" y="179"/>
                  </a:cubicBezTo>
                  <a:cubicBezTo>
                    <a:pt x="2647" y="279"/>
                    <a:pt x="2726" y="358"/>
                    <a:pt x="2826" y="358"/>
                  </a:cubicBezTo>
                  <a:cubicBezTo>
                    <a:pt x="2924" y="358"/>
                    <a:pt x="3005" y="279"/>
                    <a:pt x="3005" y="179"/>
                  </a:cubicBezTo>
                  <a:cubicBezTo>
                    <a:pt x="3005" y="81"/>
                    <a:pt x="2924" y="0"/>
                    <a:pt x="2826" y="0"/>
                  </a:cubicBezTo>
                  <a:close/>
                  <a:moveTo>
                    <a:pt x="3647" y="129"/>
                  </a:moveTo>
                  <a:cubicBezTo>
                    <a:pt x="3572" y="129"/>
                    <a:pt x="3501" y="177"/>
                    <a:pt x="3476" y="251"/>
                  </a:cubicBezTo>
                  <a:cubicBezTo>
                    <a:pt x="3445" y="347"/>
                    <a:pt x="3498" y="446"/>
                    <a:pt x="3590" y="476"/>
                  </a:cubicBezTo>
                  <a:cubicBezTo>
                    <a:pt x="3609" y="484"/>
                    <a:pt x="3628" y="488"/>
                    <a:pt x="3647" y="488"/>
                  </a:cubicBezTo>
                  <a:cubicBezTo>
                    <a:pt x="3723" y="488"/>
                    <a:pt x="3791" y="438"/>
                    <a:pt x="3814" y="362"/>
                  </a:cubicBezTo>
                  <a:cubicBezTo>
                    <a:pt x="3844" y="267"/>
                    <a:pt x="3795" y="168"/>
                    <a:pt x="3700" y="137"/>
                  </a:cubicBezTo>
                  <a:cubicBezTo>
                    <a:pt x="3683" y="131"/>
                    <a:pt x="3665" y="129"/>
                    <a:pt x="3647" y="129"/>
                  </a:cubicBezTo>
                  <a:close/>
                  <a:moveTo>
                    <a:pt x="2004" y="133"/>
                  </a:moveTo>
                  <a:cubicBezTo>
                    <a:pt x="1987" y="133"/>
                    <a:pt x="1968" y="136"/>
                    <a:pt x="1951" y="142"/>
                  </a:cubicBezTo>
                  <a:cubicBezTo>
                    <a:pt x="1856" y="172"/>
                    <a:pt x="1807" y="274"/>
                    <a:pt x="1837" y="365"/>
                  </a:cubicBezTo>
                  <a:cubicBezTo>
                    <a:pt x="1860" y="442"/>
                    <a:pt x="1933" y="491"/>
                    <a:pt x="2005" y="491"/>
                  </a:cubicBezTo>
                  <a:cubicBezTo>
                    <a:pt x="2024" y="491"/>
                    <a:pt x="2042" y="488"/>
                    <a:pt x="2061" y="479"/>
                  </a:cubicBezTo>
                  <a:cubicBezTo>
                    <a:pt x="2153" y="449"/>
                    <a:pt x="2206" y="351"/>
                    <a:pt x="2175" y="256"/>
                  </a:cubicBezTo>
                  <a:cubicBezTo>
                    <a:pt x="2151" y="182"/>
                    <a:pt x="2079" y="133"/>
                    <a:pt x="2004" y="133"/>
                  </a:cubicBezTo>
                  <a:close/>
                  <a:moveTo>
                    <a:pt x="4388" y="504"/>
                  </a:moveTo>
                  <a:cubicBezTo>
                    <a:pt x="4333" y="504"/>
                    <a:pt x="4278" y="530"/>
                    <a:pt x="4244" y="579"/>
                  </a:cubicBezTo>
                  <a:cubicBezTo>
                    <a:pt x="4186" y="658"/>
                    <a:pt x="4202" y="769"/>
                    <a:pt x="4282" y="826"/>
                  </a:cubicBezTo>
                  <a:cubicBezTo>
                    <a:pt x="4316" y="849"/>
                    <a:pt x="4351" y="860"/>
                    <a:pt x="4388" y="860"/>
                  </a:cubicBezTo>
                  <a:cubicBezTo>
                    <a:pt x="4442" y="860"/>
                    <a:pt x="4498" y="837"/>
                    <a:pt x="4533" y="788"/>
                  </a:cubicBezTo>
                  <a:cubicBezTo>
                    <a:pt x="4590" y="707"/>
                    <a:pt x="4571" y="598"/>
                    <a:pt x="4491" y="537"/>
                  </a:cubicBezTo>
                  <a:cubicBezTo>
                    <a:pt x="4460" y="514"/>
                    <a:pt x="4424" y="504"/>
                    <a:pt x="4388" y="504"/>
                  </a:cubicBezTo>
                  <a:close/>
                  <a:moveTo>
                    <a:pt x="1267" y="514"/>
                  </a:moveTo>
                  <a:cubicBezTo>
                    <a:pt x="1230" y="514"/>
                    <a:pt x="1193" y="525"/>
                    <a:pt x="1161" y="548"/>
                  </a:cubicBezTo>
                  <a:cubicBezTo>
                    <a:pt x="1080" y="605"/>
                    <a:pt x="1066" y="716"/>
                    <a:pt x="1122" y="795"/>
                  </a:cubicBezTo>
                  <a:cubicBezTo>
                    <a:pt x="1157" y="844"/>
                    <a:pt x="1214" y="872"/>
                    <a:pt x="1266" y="872"/>
                  </a:cubicBezTo>
                  <a:cubicBezTo>
                    <a:pt x="1305" y="872"/>
                    <a:pt x="1339" y="860"/>
                    <a:pt x="1373" y="837"/>
                  </a:cubicBezTo>
                  <a:cubicBezTo>
                    <a:pt x="1454" y="776"/>
                    <a:pt x="1468" y="666"/>
                    <a:pt x="1412" y="586"/>
                  </a:cubicBezTo>
                  <a:cubicBezTo>
                    <a:pt x="1377" y="539"/>
                    <a:pt x="1323" y="514"/>
                    <a:pt x="1267" y="514"/>
                  </a:cubicBezTo>
                  <a:close/>
                  <a:moveTo>
                    <a:pt x="4974" y="1089"/>
                  </a:moveTo>
                  <a:cubicBezTo>
                    <a:pt x="4938" y="1089"/>
                    <a:pt x="4902" y="1100"/>
                    <a:pt x="4871" y="1123"/>
                  </a:cubicBezTo>
                  <a:cubicBezTo>
                    <a:pt x="4791" y="1183"/>
                    <a:pt x="4776" y="1293"/>
                    <a:pt x="4833" y="1374"/>
                  </a:cubicBezTo>
                  <a:cubicBezTo>
                    <a:pt x="4867" y="1419"/>
                    <a:pt x="4921" y="1446"/>
                    <a:pt x="4978" y="1446"/>
                  </a:cubicBezTo>
                  <a:cubicBezTo>
                    <a:pt x="5012" y="1446"/>
                    <a:pt x="5050" y="1434"/>
                    <a:pt x="5081" y="1411"/>
                  </a:cubicBezTo>
                  <a:cubicBezTo>
                    <a:pt x="5160" y="1354"/>
                    <a:pt x="5179" y="1240"/>
                    <a:pt x="5118" y="1164"/>
                  </a:cubicBezTo>
                  <a:lnTo>
                    <a:pt x="5122" y="1164"/>
                  </a:lnTo>
                  <a:cubicBezTo>
                    <a:pt x="5085" y="1115"/>
                    <a:pt x="5030" y="1089"/>
                    <a:pt x="4974" y="1089"/>
                  </a:cubicBezTo>
                  <a:close/>
                  <a:moveTo>
                    <a:pt x="679" y="1102"/>
                  </a:moveTo>
                  <a:cubicBezTo>
                    <a:pt x="624" y="1102"/>
                    <a:pt x="571" y="1127"/>
                    <a:pt x="537" y="1176"/>
                  </a:cubicBezTo>
                  <a:cubicBezTo>
                    <a:pt x="480" y="1255"/>
                    <a:pt x="495" y="1365"/>
                    <a:pt x="575" y="1426"/>
                  </a:cubicBezTo>
                  <a:cubicBezTo>
                    <a:pt x="610" y="1449"/>
                    <a:pt x="643" y="1460"/>
                    <a:pt x="682" y="1460"/>
                  </a:cubicBezTo>
                  <a:cubicBezTo>
                    <a:pt x="735" y="1460"/>
                    <a:pt x="792" y="1434"/>
                    <a:pt x="826" y="1385"/>
                  </a:cubicBezTo>
                  <a:cubicBezTo>
                    <a:pt x="883" y="1305"/>
                    <a:pt x="864" y="1195"/>
                    <a:pt x="784" y="1137"/>
                  </a:cubicBezTo>
                  <a:cubicBezTo>
                    <a:pt x="752" y="1113"/>
                    <a:pt x="715" y="1102"/>
                    <a:pt x="679" y="1102"/>
                  </a:cubicBezTo>
                  <a:close/>
                  <a:moveTo>
                    <a:pt x="5357" y="1828"/>
                  </a:moveTo>
                  <a:cubicBezTo>
                    <a:pt x="5338" y="1828"/>
                    <a:pt x="5319" y="1831"/>
                    <a:pt x="5301" y="1837"/>
                  </a:cubicBezTo>
                  <a:cubicBezTo>
                    <a:pt x="5206" y="1867"/>
                    <a:pt x="5156" y="1970"/>
                    <a:pt x="5186" y="2062"/>
                  </a:cubicBezTo>
                  <a:cubicBezTo>
                    <a:pt x="5213" y="2137"/>
                    <a:pt x="5281" y="2183"/>
                    <a:pt x="5358" y="2183"/>
                  </a:cubicBezTo>
                  <a:cubicBezTo>
                    <a:pt x="5377" y="2183"/>
                    <a:pt x="5395" y="2183"/>
                    <a:pt x="5411" y="2176"/>
                  </a:cubicBezTo>
                  <a:cubicBezTo>
                    <a:pt x="5506" y="2145"/>
                    <a:pt x="5555" y="2042"/>
                    <a:pt x="5525" y="1951"/>
                  </a:cubicBezTo>
                  <a:cubicBezTo>
                    <a:pt x="5501" y="1875"/>
                    <a:pt x="5432" y="1828"/>
                    <a:pt x="5357" y="1828"/>
                  </a:cubicBezTo>
                  <a:close/>
                  <a:moveTo>
                    <a:pt x="303" y="1843"/>
                  </a:moveTo>
                  <a:cubicBezTo>
                    <a:pt x="229" y="1843"/>
                    <a:pt x="158" y="1890"/>
                    <a:pt x="134" y="1967"/>
                  </a:cubicBezTo>
                  <a:cubicBezTo>
                    <a:pt x="108" y="2062"/>
                    <a:pt x="157" y="2160"/>
                    <a:pt x="252" y="2190"/>
                  </a:cubicBezTo>
                  <a:cubicBezTo>
                    <a:pt x="267" y="2198"/>
                    <a:pt x="286" y="2198"/>
                    <a:pt x="305" y="2198"/>
                  </a:cubicBezTo>
                  <a:cubicBezTo>
                    <a:pt x="381" y="2198"/>
                    <a:pt x="450" y="2153"/>
                    <a:pt x="476" y="2076"/>
                  </a:cubicBezTo>
                  <a:cubicBezTo>
                    <a:pt x="503" y="1981"/>
                    <a:pt x="453" y="1883"/>
                    <a:pt x="359" y="1853"/>
                  </a:cubicBezTo>
                  <a:cubicBezTo>
                    <a:pt x="340" y="1846"/>
                    <a:pt x="321" y="1843"/>
                    <a:pt x="303" y="1843"/>
                  </a:cubicBezTo>
                  <a:close/>
                  <a:moveTo>
                    <a:pt x="5487" y="2646"/>
                  </a:moveTo>
                  <a:cubicBezTo>
                    <a:pt x="5388" y="2646"/>
                    <a:pt x="5312" y="2727"/>
                    <a:pt x="5312" y="2825"/>
                  </a:cubicBezTo>
                  <a:lnTo>
                    <a:pt x="5312" y="2834"/>
                  </a:lnTo>
                  <a:lnTo>
                    <a:pt x="5312" y="2837"/>
                  </a:lnTo>
                  <a:cubicBezTo>
                    <a:pt x="5312" y="2936"/>
                    <a:pt x="5392" y="3016"/>
                    <a:pt x="5491" y="3016"/>
                  </a:cubicBezTo>
                  <a:cubicBezTo>
                    <a:pt x="5586" y="3016"/>
                    <a:pt x="5666" y="2936"/>
                    <a:pt x="5666" y="2837"/>
                  </a:cubicBezTo>
                  <a:lnTo>
                    <a:pt x="5666" y="2829"/>
                  </a:lnTo>
                  <a:lnTo>
                    <a:pt x="5666" y="2825"/>
                  </a:lnTo>
                  <a:cubicBezTo>
                    <a:pt x="5666" y="2727"/>
                    <a:pt x="5586" y="2646"/>
                    <a:pt x="5487" y="2646"/>
                  </a:cubicBezTo>
                  <a:close/>
                  <a:moveTo>
                    <a:pt x="176" y="2662"/>
                  </a:moveTo>
                  <a:cubicBezTo>
                    <a:pt x="80" y="2662"/>
                    <a:pt x="1" y="2742"/>
                    <a:pt x="1" y="2841"/>
                  </a:cubicBezTo>
                  <a:cubicBezTo>
                    <a:pt x="1" y="2939"/>
                    <a:pt x="80" y="3020"/>
                    <a:pt x="180" y="3020"/>
                  </a:cubicBezTo>
                  <a:cubicBezTo>
                    <a:pt x="275" y="3020"/>
                    <a:pt x="354" y="2939"/>
                    <a:pt x="354" y="2841"/>
                  </a:cubicBezTo>
                  <a:cubicBezTo>
                    <a:pt x="354" y="2742"/>
                    <a:pt x="275" y="2662"/>
                    <a:pt x="176" y="2662"/>
                  </a:cubicBezTo>
                  <a:close/>
                  <a:moveTo>
                    <a:pt x="5360" y="3478"/>
                  </a:moveTo>
                  <a:cubicBezTo>
                    <a:pt x="5284" y="3478"/>
                    <a:pt x="5215" y="3527"/>
                    <a:pt x="5190" y="3601"/>
                  </a:cubicBezTo>
                  <a:cubicBezTo>
                    <a:pt x="5160" y="3696"/>
                    <a:pt x="5209" y="3795"/>
                    <a:pt x="5304" y="3825"/>
                  </a:cubicBezTo>
                  <a:cubicBezTo>
                    <a:pt x="5323" y="3833"/>
                    <a:pt x="5342" y="3837"/>
                    <a:pt x="5362" y="3837"/>
                  </a:cubicBezTo>
                  <a:cubicBezTo>
                    <a:pt x="5434" y="3837"/>
                    <a:pt x="5506" y="3787"/>
                    <a:pt x="5529" y="3711"/>
                  </a:cubicBezTo>
                  <a:cubicBezTo>
                    <a:pt x="5560" y="3616"/>
                    <a:pt x="5509" y="3518"/>
                    <a:pt x="5415" y="3487"/>
                  </a:cubicBezTo>
                  <a:cubicBezTo>
                    <a:pt x="5396" y="3481"/>
                    <a:pt x="5378" y="3478"/>
                    <a:pt x="5360" y="3478"/>
                  </a:cubicBezTo>
                  <a:close/>
                  <a:moveTo>
                    <a:pt x="306" y="3482"/>
                  </a:moveTo>
                  <a:cubicBezTo>
                    <a:pt x="288" y="3482"/>
                    <a:pt x="270" y="3485"/>
                    <a:pt x="252" y="3491"/>
                  </a:cubicBezTo>
                  <a:cubicBezTo>
                    <a:pt x="161" y="3522"/>
                    <a:pt x="108" y="3624"/>
                    <a:pt x="138" y="3715"/>
                  </a:cubicBezTo>
                  <a:cubicBezTo>
                    <a:pt x="164" y="3792"/>
                    <a:pt x="233" y="3841"/>
                    <a:pt x="308" y="3841"/>
                  </a:cubicBezTo>
                  <a:cubicBezTo>
                    <a:pt x="328" y="3841"/>
                    <a:pt x="343" y="3837"/>
                    <a:pt x="362" y="3829"/>
                  </a:cubicBezTo>
                  <a:cubicBezTo>
                    <a:pt x="457" y="3799"/>
                    <a:pt x="506" y="3700"/>
                    <a:pt x="476" y="3605"/>
                  </a:cubicBezTo>
                  <a:cubicBezTo>
                    <a:pt x="451" y="3531"/>
                    <a:pt x="382" y="3482"/>
                    <a:pt x="306" y="3482"/>
                  </a:cubicBezTo>
                  <a:close/>
                  <a:moveTo>
                    <a:pt x="4985" y="4218"/>
                  </a:moveTo>
                  <a:cubicBezTo>
                    <a:pt x="4929" y="4218"/>
                    <a:pt x="4874" y="4245"/>
                    <a:pt x="4837" y="4293"/>
                  </a:cubicBezTo>
                  <a:cubicBezTo>
                    <a:pt x="4779" y="4373"/>
                    <a:pt x="4799" y="4483"/>
                    <a:pt x="4879" y="4540"/>
                  </a:cubicBezTo>
                  <a:cubicBezTo>
                    <a:pt x="4909" y="4563"/>
                    <a:pt x="4947" y="4575"/>
                    <a:pt x="4981" y="4575"/>
                  </a:cubicBezTo>
                  <a:cubicBezTo>
                    <a:pt x="5039" y="4575"/>
                    <a:pt x="5092" y="4548"/>
                    <a:pt x="5126" y="4502"/>
                  </a:cubicBezTo>
                  <a:cubicBezTo>
                    <a:pt x="5183" y="4422"/>
                    <a:pt x="5167" y="4312"/>
                    <a:pt x="5088" y="4252"/>
                  </a:cubicBezTo>
                  <a:cubicBezTo>
                    <a:pt x="5057" y="4229"/>
                    <a:pt x="5021" y="4218"/>
                    <a:pt x="4985" y="4218"/>
                  </a:cubicBezTo>
                  <a:close/>
                  <a:moveTo>
                    <a:pt x="688" y="4223"/>
                  </a:moveTo>
                  <a:cubicBezTo>
                    <a:pt x="651" y="4223"/>
                    <a:pt x="614" y="4234"/>
                    <a:pt x="582" y="4259"/>
                  </a:cubicBezTo>
                  <a:cubicBezTo>
                    <a:pt x="503" y="4316"/>
                    <a:pt x="484" y="4426"/>
                    <a:pt x="545" y="4506"/>
                  </a:cubicBezTo>
                  <a:cubicBezTo>
                    <a:pt x="578" y="4555"/>
                    <a:pt x="632" y="4578"/>
                    <a:pt x="685" y="4578"/>
                  </a:cubicBezTo>
                  <a:cubicBezTo>
                    <a:pt x="724" y="4578"/>
                    <a:pt x="761" y="4567"/>
                    <a:pt x="792" y="4544"/>
                  </a:cubicBezTo>
                  <a:cubicBezTo>
                    <a:pt x="871" y="4487"/>
                    <a:pt x="887" y="4377"/>
                    <a:pt x="829" y="4297"/>
                  </a:cubicBezTo>
                  <a:cubicBezTo>
                    <a:pt x="795" y="4249"/>
                    <a:pt x="742" y="4223"/>
                    <a:pt x="688" y="4223"/>
                  </a:cubicBezTo>
                  <a:close/>
                  <a:moveTo>
                    <a:pt x="4396" y="4806"/>
                  </a:moveTo>
                  <a:cubicBezTo>
                    <a:pt x="4359" y="4806"/>
                    <a:pt x="4322" y="4818"/>
                    <a:pt x="4290" y="4841"/>
                  </a:cubicBezTo>
                  <a:cubicBezTo>
                    <a:pt x="4209" y="4898"/>
                    <a:pt x="4195" y="5008"/>
                    <a:pt x="4251" y="5087"/>
                  </a:cubicBezTo>
                  <a:cubicBezTo>
                    <a:pt x="4286" y="5138"/>
                    <a:pt x="4342" y="5164"/>
                    <a:pt x="4396" y="5164"/>
                  </a:cubicBezTo>
                  <a:cubicBezTo>
                    <a:pt x="4434" y="5164"/>
                    <a:pt x="4468" y="5152"/>
                    <a:pt x="4502" y="5129"/>
                  </a:cubicBezTo>
                  <a:cubicBezTo>
                    <a:pt x="4579" y="5069"/>
                    <a:pt x="4597" y="4959"/>
                    <a:pt x="4540" y="4878"/>
                  </a:cubicBezTo>
                  <a:cubicBezTo>
                    <a:pt x="4504" y="4831"/>
                    <a:pt x="4450" y="4806"/>
                    <a:pt x="4396" y="4806"/>
                  </a:cubicBezTo>
                  <a:close/>
                  <a:moveTo>
                    <a:pt x="1274" y="4809"/>
                  </a:moveTo>
                  <a:cubicBezTo>
                    <a:pt x="1219" y="4809"/>
                    <a:pt x="1164" y="4834"/>
                    <a:pt x="1130" y="4882"/>
                  </a:cubicBezTo>
                  <a:cubicBezTo>
                    <a:pt x="1073" y="4962"/>
                    <a:pt x="1092" y="5073"/>
                    <a:pt x="1172" y="5133"/>
                  </a:cubicBezTo>
                  <a:cubicBezTo>
                    <a:pt x="1203" y="5152"/>
                    <a:pt x="1240" y="5168"/>
                    <a:pt x="1275" y="5168"/>
                  </a:cubicBezTo>
                  <a:cubicBezTo>
                    <a:pt x="1331" y="5168"/>
                    <a:pt x="1385" y="5141"/>
                    <a:pt x="1419" y="5092"/>
                  </a:cubicBezTo>
                  <a:cubicBezTo>
                    <a:pt x="1476" y="5012"/>
                    <a:pt x="1461" y="4901"/>
                    <a:pt x="1381" y="4845"/>
                  </a:cubicBezTo>
                  <a:cubicBezTo>
                    <a:pt x="1349" y="4820"/>
                    <a:pt x="1311" y="4809"/>
                    <a:pt x="1274" y="4809"/>
                  </a:cubicBezTo>
                  <a:close/>
                  <a:moveTo>
                    <a:pt x="2016" y="5186"/>
                  </a:moveTo>
                  <a:cubicBezTo>
                    <a:pt x="1941" y="5186"/>
                    <a:pt x="1869" y="5234"/>
                    <a:pt x="1845" y="5308"/>
                  </a:cubicBezTo>
                  <a:cubicBezTo>
                    <a:pt x="1814" y="5403"/>
                    <a:pt x="1868" y="5503"/>
                    <a:pt x="1959" y="5533"/>
                  </a:cubicBezTo>
                  <a:cubicBezTo>
                    <a:pt x="1978" y="5540"/>
                    <a:pt x="1996" y="5540"/>
                    <a:pt x="2016" y="5540"/>
                  </a:cubicBezTo>
                  <a:cubicBezTo>
                    <a:pt x="2092" y="5540"/>
                    <a:pt x="2161" y="5494"/>
                    <a:pt x="2184" y="5419"/>
                  </a:cubicBezTo>
                  <a:cubicBezTo>
                    <a:pt x="2214" y="5324"/>
                    <a:pt x="2164" y="5224"/>
                    <a:pt x="2069" y="5194"/>
                  </a:cubicBezTo>
                  <a:cubicBezTo>
                    <a:pt x="2052" y="5188"/>
                    <a:pt x="2034" y="5186"/>
                    <a:pt x="2016" y="5186"/>
                  </a:cubicBezTo>
                  <a:close/>
                  <a:moveTo>
                    <a:pt x="3658" y="5185"/>
                  </a:moveTo>
                  <a:cubicBezTo>
                    <a:pt x="3639" y="5185"/>
                    <a:pt x="3620" y="5188"/>
                    <a:pt x="3602" y="5194"/>
                  </a:cubicBezTo>
                  <a:cubicBezTo>
                    <a:pt x="3507" y="5224"/>
                    <a:pt x="3456" y="5324"/>
                    <a:pt x="3487" y="5419"/>
                  </a:cubicBezTo>
                  <a:cubicBezTo>
                    <a:pt x="3510" y="5494"/>
                    <a:pt x="3582" y="5540"/>
                    <a:pt x="3654" y="5540"/>
                  </a:cubicBezTo>
                  <a:cubicBezTo>
                    <a:pt x="3674" y="5540"/>
                    <a:pt x="3693" y="5536"/>
                    <a:pt x="3712" y="5533"/>
                  </a:cubicBezTo>
                  <a:cubicBezTo>
                    <a:pt x="3807" y="5503"/>
                    <a:pt x="3856" y="5399"/>
                    <a:pt x="3826" y="5308"/>
                  </a:cubicBezTo>
                  <a:cubicBezTo>
                    <a:pt x="3801" y="5232"/>
                    <a:pt x="3733" y="5185"/>
                    <a:pt x="3658" y="5185"/>
                  </a:cubicBezTo>
                  <a:close/>
                  <a:moveTo>
                    <a:pt x="2837" y="5312"/>
                  </a:moveTo>
                  <a:cubicBezTo>
                    <a:pt x="2738" y="5315"/>
                    <a:pt x="2658" y="5392"/>
                    <a:pt x="2658" y="5494"/>
                  </a:cubicBezTo>
                  <a:cubicBezTo>
                    <a:pt x="2658" y="5589"/>
                    <a:pt x="2738" y="5669"/>
                    <a:pt x="2837" y="5669"/>
                  </a:cubicBezTo>
                  <a:cubicBezTo>
                    <a:pt x="2936" y="5669"/>
                    <a:pt x="3016" y="5589"/>
                    <a:pt x="3016" y="5491"/>
                  </a:cubicBezTo>
                  <a:cubicBezTo>
                    <a:pt x="3016" y="5392"/>
                    <a:pt x="2932" y="5312"/>
                    <a:pt x="2837" y="5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61"/>
          <p:cNvGrpSpPr/>
          <p:nvPr/>
        </p:nvGrpSpPr>
        <p:grpSpPr>
          <a:xfrm rot="1292475">
            <a:off x="5464049" y="2866018"/>
            <a:ext cx="944488" cy="2360518"/>
            <a:chOff x="5478925" y="1824825"/>
            <a:chExt cx="1177372" cy="2942555"/>
          </a:xfrm>
        </p:grpSpPr>
        <p:sp>
          <p:nvSpPr>
            <p:cNvPr id="5860" name="Google Shape;5860;p61"/>
            <p:cNvSpPr/>
            <p:nvPr/>
          </p:nvSpPr>
          <p:spPr>
            <a:xfrm>
              <a:off x="5938856" y="2236578"/>
              <a:ext cx="357104" cy="2530802"/>
            </a:xfrm>
            <a:custGeom>
              <a:avLst/>
              <a:gdLst/>
              <a:ahLst/>
              <a:cxnLst/>
              <a:rect l="l" t="t" r="r" b="b"/>
              <a:pathLst>
                <a:path w="5204" h="63592" extrusionOk="0">
                  <a:moveTo>
                    <a:pt x="4678" y="0"/>
                  </a:moveTo>
                  <a:lnTo>
                    <a:pt x="4678" y="4"/>
                  </a:lnTo>
                  <a:cubicBezTo>
                    <a:pt x="4668" y="36"/>
                    <a:pt x="4660" y="69"/>
                    <a:pt x="4653" y="101"/>
                  </a:cubicBezTo>
                  <a:cubicBezTo>
                    <a:pt x="4642" y="138"/>
                    <a:pt x="4631" y="170"/>
                    <a:pt x="4620" y="206"/>
                  </a:cubicBezTo>
                  <a:cubicBezTo>
                    <a:pt x="4613" y="228"/>
                    <a:pt x="4606" y="253"/>
                    <a:pt x="4598" y="279"/>
                  </a:cubicBezTo>
                  <a:lnTo>
                    <a:pt x="4544" y="482"/>
                  </a:lnTo>
                  <a:cubicBezTo>
                    <a:pt x="4511" y="598"/>
                    <a:pt x="4479" y="714"/>
                    <a:pt x="4446" y="827"/>
                  </a:cubicBezTo>
                  <a:cubicBezTo>
                    <a:pt x="3641" y="3727"/>
                    <a:pt x="2974" y="6697"/>
                    <a:pt x="2422" y="9685"/>
                  </a:cubicBezTo>
                  <a:cubicBezTo>
                    <a:pt x="1001" y="17375"/>
                    <a:pt x="356" y="25185"/>
                    <a:pt x="135" y="32245"/>
                  </a:cubicBezTo>
                  <a:cubicBezTo>
                    <a:pt x="121" y="32673"/>
                    <a:pt x="106" y="33097"/>
                    <a:pt x="99" y="33518"/>
                  </a:cubicBezTo>
                  <a:cubicBezTo>
                    <a:pt x="1" y="37517"/>
                    <a:pt x="34" y="41252"/>
                    <a:pt x="135" y="44563"/>
                  </a:cubicBezTo>
                  <a:cubicBezTo>
                    <a:pt x="349" y="51583"/>
                    <a:pt x="867" y="57253"/>
                    <a:pt x="1262" y="60778"/>
                  </a:cubicBezTo>
                  <a:cubicBezTo>
                    <a:pt x="1375" y="61764"/>
                    <a:pt x="1491" y="62722"/>
                    <a:pt x="1611" y="63592"/>
                  </a:cubicBezTo>
                  <a:lnTo>
                    <a:pt x="2166" y="63592"/>
                  </a:lnTo>
                  <a:cubicBezTo>
                    <a:pt x="1861" y="61340"/>
                    <a:pt x="1502" y="58098"/>
                    <a:pt x="1204" y="54146"/>
                  </a:cubicBezTo>
                  <a:cubicBezTo>
                    <a:pt x="1187" y="53892"/>
                    <a:pt x="1168" y="53635"/>
                    <a:pt x="1147" y="53374"/>
                  </a:cubicBezTo>
                  <a:cubicBezTo>
                    <a:pt x="878" y="49603"/>
                    <a:pt x="668" y="45237"/>
                    <a:pt x="613" y="40513"/>
                  </a:cubicBezTo>
                  <a:cubicBezTo>
                    <a:pt x="613" y="40287"/>
                    <a:pt x="613" y="40059"/>
                    <a:pt x="610" y="39835"/>
                  </a:cubicBezTo>
                  <a:cubicBezTo>
                    <a:pt x="563" y="33681"/>
                    <a:pt x="787" y="26944"/>
                    <a:pt x="1495" y="20128"/>
                  </a:cubicBezTo>
                  <a:cubicBezTo>
                    <a:pt x="1495" y="20095"/>
                    <a:pt x="1498" y="20062"/>
                    <a:pt x="1502" y="20033"/>
                  </a:cubicBezTo>
                  <a:lnTo>
                    <a:pt x="1502" y="20029"/>
                  </a:lnTo>
                  <a:cubicBezTo>
                    <a:pt x="2071" y="14572"/>
                    <a:pt x="2949" y="9068"/>
                    <a:pt x="4243" y="3774"/>
                  </a:cubicBezTo>
                  <a:cubicBezTo>
                    <a:pt x="4475" y="2817"/>
                    <a:pt x="4722" y="1863"/>
                    <a:pt x="4986" y="921"/>
                  </a:cubicBezTo>
                  <a:cubicBezTo>
                    <a:pt x="5048" y="696"/>
                    <a:pt x="5110" y="479"/>
                    <a:pt x="5175" y="257"/>
                  </a:cubicBezTo>
                  <a:cubicBezTo>
                    <a:pt x="5175" y="246"/>
                    <a:pt x="5178" y="239"/>
                    <a:pt x="5182" y="228"/>
                  </a:cubicBezTo>
                  <a:cubicBezTo>
                    <a:pt x="5190" y="203"/>
                    <a:pt x="5197" y="174"/>
                    <a:pt x="5204" y="148"/>
                  </a:cubicBezTo>
                  <a:lnTo>
                    <a:pt x="5153" y="138"/>
                  </a:lnTo>
                  <a:lnTo>
                    <a:pt x="5131" y="126"/>
                  </a:lnTo>
                  <a:lnTo>
                    <a:pt x="5055" y="109"/>
                  </a:lnTo>
                  <a:lnTo>
                    <a:pt x="4983" y="87"/>
                  </a:lnTo>
                  <a:lnTo>
                    <a:pt x="4765" y="25"/>
                  </a:lnTo>
                  <a:lnTo>
                    <a:pt x="4711" y="11"/>
                  </a:lnTo>
                  <a:lnTo>
                    <a:pt x="46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61"/>
            <p:cNvSpPr/>
            <p:nvPr/>
          </p:nvSpPr>
          <p:spPr>
            <a:xfrm>
              <a:off x="5531896" y="2633953"/>
              <a:ext cx="381976" cy="841041"/>
            </a:xfrm>
            <a:custGeom>
              <a:avLst/>
              <a:gdLst/>
              <a:ahLst/>
              <a:cxnLst/>
              <a:rect l="l" t="t" r="r" b="b"/>
              <a:pathLst>
                <a:path w="9598" h="21133" extrusionOk="0">
                  <a:moveTo>
                    <a:pt x="1120" y="0"/>
                  </a:moveTo>
                  <a:cubicBezTo>
                    <a:pt x="1120" y="1"/>
                    <a:pt x="0" y="17105"/>
                    <a:pt x="9598" y="21133"/>
                  </a:cubicBezTo>
                  <a:cubicBezTo>
                    <a:pt x="9598" y="21133"/>
                    <a:pt x="7165" y="4443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61"/>
            <p:cNvSpPr/>
            <p:nvPr/>
          </p:nvSpPr>
          <p:spPr>
            <a:xfrm>
              <a:off x="5911844" y="3211776"/>
              <a:ext cx="419386" cy="541166"/>
            </a:xfrm>
            <a:custGeom>
              <a:avLst/>
              <a:gdLst/>
              <a:ahLst/>
              <a:cxnLst/>
              <a:rect l="l" t="t" r="r" b="b"/>
              <a:pathLst>
                <a:path w="10538" h="13598" extrusionOk="0">
                  <a:moveTo>
                    <a:pt x="10537" y="0"/>
                  </a:moveTo>
                  <a:lnTo>
                    <a:pt x="10537" y="0"/>
                  </a:lnTo>
                  <a:cubicBezTo>
                    <a:pt x="3561" y="3180"/>
                    <a:pt x="1" y="13597"/>
                    <a:pt x="1" y="13597"/>
                  </a:cubicBezTo>
                  <a:cubicBezTo>
                    <a:pt x="8847" y="10584"/>
                    <a:pt x="10537" y="0"/>
                    <a:pt x="10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61"/>
            <p:cNvSpPr/>
            <p:nvPr/>
          </p:nvSpPr>
          <p:spPr>
            <a:xfrm>
              <a:off x="5935763" y="3876279"/>
              <a:ext cx="353879" cy="416640"/>
            </a:xfrm>
            <a:custGeom>
              <a:avLst/>
              <a:gdLst/>
              <a:ahLst/>
              <a:cxnLst/>
              <a:rect l="l" t="t" r="r" b="b"/>
              <a:pathLst>
                <a:path w="8892" h="10469" extrusionOk="0">
                  <a:moveTo>
                    <a:pt x="8892" y="0"/>
                  </a:moveTo>
                  <a:lnTo>
                    <a:pt x="8892" y="0"/>
                  </a:lnTo>
                  <a:cubicBezTo>
                    <a:pt x="1912" y="2078"/>
                    <a:pt x="1" y="10468"/>
                    <a:pt x="1" y="10468"/>
                  </a:cubicBezTo>
                  <a:cubicBezTo>
                    <a:pt x="5284" y="9924"/>
                    <a:pt x="8892" y="0"/>
                    <a:pt x="8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61"/>
            <p:cNvSpPr/>
            <p:nvPr/>
          </p:nvSpPr>
          <p:spPr>
            <a:xfrm>
              <a:off x="5957572" y="2590812"/>
              <a:ext cx="397418" cy="347870"/>
            </a:xfrm>
            <a:custGeom>
              <a:avLst/>
              <a:gdLst/>
              <a:ahLst/>
              <a:cxnLst/>
              <a:rect l="l" t="t" r="r" b="b"/>
              <a:pathLst>
                <a:path w="9986" h="8741" extrusionOk="0">
                  <a:moveTo>
                    <a:pt x="9986" y="1"/>
                  </a:moveTo>
                  <a:lnTo>
                    <a:pt x="9986" y="1"/>
                  </a:lnTo>
                  <a:cubicBezTo>
                    <a:pt x="3257" y="592"/>
                    <a:pt x="0" y="8699"/>
                    <a:pt x="0" y="8699"/>
                  </a:cubicBezTo>
                  <a:cubicBezTo>
                    <a:pt x="210" y="8727"/>
                    <a:pt x="418" y="8741"/>
                    <a:pt x="625" y="8741"/>
                  </a:cubicBezTo>
                  <a:cubicBezTo>
                    <a:pt x="5868" y="8741"/>
                    <a:pt x="9986" y="1"/>
                    <a:pt x="9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61"/>
            <p:cNvSpPr/>
            <p:nvPr/>
          </p:nvSpPr>
          <p:spPr>
            <a:xfrm>
              <a:off x="5625102" y="2128482"/>
              <a:ext cx="470884" cy="355909"/>
            </a:xfrm>
            <a:custGeom>
              <a:avLst/>
              <a:gdLst/>
              <a:ahLst/>
              <a:cxnLst/>
              <a:rect l="l" t="t" r="r" b="b"/>
              <a:pathLst>
                <a:path w="11832" h="8943" extrusionOk="0">
                  <a:moveTo>
                    <a:pt x="11832" y="0"/>
                  </a:moveTo>
                  <a:lnTo>
                    <a:pt x="11832" y="0"/>
                  </a:lnTo>
                  <a:cubicBezTo>
                    <a:pt x="11831" y="1"/>
                    <a:pt x="0" y="5157"/>
                    <a:pt x="1360" y="8376"/>
                  </a:cubicBezTo>
                  <a:cubicBezTo>
                    <a:pt x="1526" y="8770"/>
                    <a:pt x="1807" y="8942"/>
                    <a:pt x="2173" y="8942"/>
                  </a:cubicBezTo>
                  <a:cubicBezTo>
                    <a:pt x="4807" y="8942"/>
                    <a:pt x="11831" y="1"/>
                    <a:pt x="11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61"/>
            <p:cNvSpPr/>
            <p:nvPr/>
          </p:nvSpPr>
          <p:spPr>
            <a:xfrm>
              <a:off x="5478925" y="2134810"/>
              <a:ext cx="603211" cy="197117"/>
            </a:xfrm>
            <a:custGeom>
              <a:avLst/>
              <a:gdLst/>
              <a:ahLst/>
              <a:cxnLst/>
              <a:rect l="l" t="t" r="r" b="b"/>
              <a:pathLst>
                <a:path w="15157" h="4953" extrusionOk="0">
                  <a:moveTo>
                    <a:pt x="15157" y="1"/>
                  </a:moveTo>
                  <a:cubicBezTo>
                    <a:pt x="15156" y="1"/>
                    <a:pt x="1" y="2894"/>
                    <a:pt x="1893" y="4645"/>
                  </a:cubicBezTo>
                  <a:cubicBezTo>
                    <a:pt x="2124" y="4859"/>
                    <a:pt x="2493" y="4952"/>
                    <a:pt x="2963" y="4952"/>
                  </a:cubicBezTo>
                  <a:cubicBezTo>
                    <a:pt x="6347" y="4952"/>
                    <a:pt x="14982" y="83"/>
                    <a:pt x="15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61"/>
            <p:cNvSpPr/>
            <p:nvPr/>
          </p:nvSpPr>
          <p:spPr>
            <a:xfrm>
              <a:off x="5510843" y="2117139"/>
              <a:ext cx="570020" cy="99454"/>
            </a:xfrm>
            <a:custGeom>
              <a:avLst/>
              <a:gdLst/>
              <a:ahLst/>
              <a:cxnLst/>
              <a:rect l="l" t="t" r="r" b="b"/>
              <a:pathLst>
                <a:path w="14323" h="2499" extrusionOk="0">
                  <a:moveTo>
                    <a:pt x="6652" y="1"/>
                  </a:moveTo>
                  <a:cubicBezTo>
                    <a:pt x="3198" y="1"/>
                    <a:pt x="1" y="326"/>
                    <a:pt x="562" y="1586"/>
                  </a:cubicBezTo>
                  <a:cubicBezTo>
                    <a:pt x="857" y="2251"/>
                    <a:pt x="1893" y="2498"/>
                    <a:pt x="3274" y="2498"/>
                  </a:cubicBezTo>
                  <a:cubicBezTo>
                    <a:pt x="7319" y="2498"/>
                    <a:pt x="14322" y="372"/>
                    <a:pt x="14322" y="372"/>
                  </a:cubicBezTo>
                  <a:cubicBezTo>
                    <a:pt x="14322" y="372"/>
                    <a:pt x="10341" y="1"/>
                    <a:pt x="6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61"/>
            <p:cNvSpPr/>
            <p:nvPr/>
          </p:nvSpPr>
          <p:spPr>
            <a:xfrm>
              <a:off x="5790024" y="2134810"/>
              <a:ext cx="292114" cy="442628"/>
            </a:xfrm>
            <a:custGeom>
              <a:avLst/>
              <a:gdLst/>
              <a:ahLst/>
              <a:cxnLst/>
              <a:rect l="l" t="t" r="r" b="b"/>
              <a:pathLst>
                <a:path w="7340" h="11122" extrusionOk="0">
                  <a:moveTo>
                    <a:pt x="7340" y="1"/>
                  </a:moveTo>
                  <a:cubicBezTo>
                    <a:pt x="7339" y="1"/>
                    <a:pt x="7293" y="59"/>
                    <a:pt x="7209" y="168"/>
                  </a:cubicBezTo>
                  <a:cubicBezTo>
                    <a:pt x="6216" y="1440"/>
                    <a:pt x="1" y="9620"/>
                    <a:pt x="3010" y="10998"/>
                  </a:cubicBezTo>
                  <a:cubicBezTo>
                    <a:pt x="3194" y="11082"/>
                    <a:pt x="3371" y="11122"/>
                    <a:pt x="3542" y="11122"/>
                  </a:cubicBezTo>
                  <a:cubicBezTo>
                    <a:pt x="6390" y="11122"/>
                    <a:pt x="7339" y="1"/>
                    <a:pt x="7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61"/>
            <p:cNvSpPr/>
            <p:nvPr/>
          </p:nvSpPr>
          <p:spPr>
            <a:xfrm>
              <a:off x="6025626" y="2107389"/>
              <a:ext cx="222747" cy="447364"/>
            </a:xfrm>
            <a:custGeom>
              <a:avLst/>
              <a:gdLst/>
              <a:ahLst/>
              <a:cxnLst/>
              <a:rect l="l" t="t" r="r" b="b"/>
              <a:pathLst>
                <a:path w="5597" h="11241" extrusionOk="0">
                  <a:moveTo>
                    <a:pt x="1662" y="0"/>
                  </a:moveTo>
                  <a:lnTo>
                    <a:pt x="1662" y="0"/>
                  </a:lnTo>
                  <a:cubicBezTo>
                    <a:pt x="1368" y="65"/>
                    <a:pt x="0" y="11241"/>
                    <a:pt x="2322" y="11241"/>
                  </a:cubicBezTo>
                  <a:cubicBezTo>
                    <a:pt x="2345" y="11241"/>
                    <a:pt x="2368" y="11240"/>
                    <a:pt x="2392" y="11238"/>
                  </a:cubicBezTo>
                  <a:cubicBezTo>
                    <a:pt x="5597" y="10943"/>
                    <a:pt x="1662" y="1"/>
                    <a:pt x="1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61"/>
            <p:cNvSpPr/>
            <p:nvPr/>
          </p:nvSpPr>
          <p:spPr>
            <a:xfrm>
              <a:off x="6095829" y="2121119"/>
              <a:ext cx="335214" cy="419585"/>
            </a:xfrm>
            <a:custGeom>
              <a:avLst/>
              <a:gdLst/>
              <a:ahLst/>
              <a:cxnLst/>
              <a:rect l="l" t="t" r="r" b="b"/>
              <a:pathLst>
                <a:path w="8423" h="10543" extrusionOk="0">
                  <a:moveTo>
                    <a:pt x="0" y="0"/>
                  </a:moveTo>
                  <a:cubicBezTo>
                    <a:pt x="0" y="0"/>
                    <a:pt x="10" y="11"/>
                    <a:pt x="30" y="34"/>
                  </a:cubicBezTo>
                  <a:lnTo>
                    <a:pt x="30" y="34"/>
                  </a:lnTo>
                  <a:cubicBezTo>
                    <a:pt x="18" y="13"/>
                    <a:pt x="8" y="1"/>
                    <a:pt x="0" y="0"/>
                  </a:cubicBezTo>
                  <a:close/>
                  <a:moveTo>
                    <a:pt x="30" y="34"/>
                  </a:moveTo>
                  <a:lnTo>
                    <a:pt x="30" y="34"/>
                  </a:lnTo>
                  <a:cubicBezTo>
                    <a:pt x="407" y="684"/>
                    <a:pt x="2864" y="10542"/>
                    <a:pt x="5148" y="10542"/>
                  </a:cubicBezTo>
                  <a:cubicBezTo>
                    <a:pt x="5224" y="10542"/>
                    <a:pt x="5301" y="10531"/>
                    <a:pt x="5377" y="10508"/>
                  </a:cubicBezTo>
                  <a:cubicBezTo>
                    <a:pt x="8423" y="9587"/>
                    <a:pt x="576" y="651"/>
                    <a:pt x="30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61"/>
            <p:cNvSpPr/>
            <p:nvPr/>
          </p:nvSpPr>
          <p:spPr>
            <a:xfrm>
              <a:off x="6117598" y="2148818"/>
              <a:ext cx="494882" cy="299755"/>
            </a:xfrm>
            <a:custGeom>
              <a:avLst/>
              <a:gdLst/>
              <a:ahLst/>
              <a:cxnLst/>
              <a:rect l="l" t="t" r="r" b="b"/>
              <a:pathLst>
                <a:path w="12435" h="7532" extrusionOk="0">
                  <a:moveTo>
                    <a:pt x="1" y="0"/>
                  </a:moveTo>
                  <a:cubicBezTo>
                    <a:pt x="1" y="0"/>
                    <a:pt x="6389" y="7532"/>
                    <a:pt x="9181" y="7532"/>
                  </a:cubicBezTo>
                  <a:cubicBezTo>
                    <a:pt x="9479" y="7532"/>
                    <a:pt x="9736" y="7446"/>
                    <a:pt x="9939" y="7256"/>
                  </a:cubicBezTo>
                  <a:cubicBezTo>
                    <a:pt x="12434" y="49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61"/>
            <p:cNvSpPr/>
            <p:nvPr/>
          </p:nvSpPr>
          <p:spPr>
            <a:xfrm>
              <a:off x="5519439" y="1980036"/>
              <a:ext cx="581601" cy="158155"/>
            </a:xfrm>
            <a:custGeom>
              <a:avLst/>
              <a:gdLst/>
              <a:ahLst/>
              <a:cxnLst/>
              <a:rect l="l" t="t" r="r" b="b"/>
              <a:pathLst>
                <a:path w="14614" h="3974" extrusionOk="0">
                  <a:moveTo>
                    <a:pt x="1898" y="1"/>
                  </a:moveTo>
                  <a:cubicBezTo>
                    <a:pt x="1304" y="1"/>
                    <a:pt x="903" y="128"/>
                    <a:pt x="784" y="427"/>
                  </a:cubicBezTo>
                  <a:cubicBezTo>
                    <a:pt x="1" y="2399"/>
                    <a:pt x="14614" y="3973"/>
                    <a:pt x="14614" y="3973"/>
                  </a:cubicBezTo>
                  <a:cubicBezTo>
                    <a:pt x="14614" y="3973"/>
                    <a:pt x="5224" y="1"/>
                    <a:pt x="18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61"/>
            <p:cNvSpPr/>
            <p:nvPr/>
          </p:nvSpPr>
          <p:spPr>
            <a:xfrm>
              <a:off x="6107808" y="2134810"/>
              <a:ext cx="548489" cy="171089"/>
            </a:xfrm>
            <a:custGeom>
              <a:avLst/>
              <a:gdLst/>
              <a:ahLst/>
              <a:cxnLst/>
              <a:rect l="l" t="t" r="r" b="b"/>
              <a:pathLst>
                <a:path w="13782" h="4299" extrusionOk="0">
                  <a:moveTo>
                    <a:pt x="0" y="1"/>
                  </a:moveTo>
                  <a:cubicBezTo>
                    <a:pt x="0" y="1"/>
                    <a:pt x="9297" y="4299"/>
                    <a:pt x="12540" y="4299"/>
                  </a:cubicBezTo>
                  <a:cubicBezTo>
                    <a:pt x="13200" y="4299"/>
                    <a:pt x="13609" y="4121"/>
                    <a:pt x="13637" y="3692"/>
                  </a:cubicBezTo>
                  <a:cubicBezTo>
                    <a:pt x="13782" y="151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61"/>
            <p:cNvSpPr/>
            <p:nvPr/>
          </p:nvSpPr>
          <p:spPr>
            <a:xfrm>
              <a:off x="5645160" y="1882532"/>
              <a:ext cx="448359" cy="261987"/>
            </a:xfrm>
            <a:custGeom>
              <a:avLst/>
              <a:gdLst/>
              <a:ahLst/>
              <a:cxnLst/>
              <a:rect l="l" t="t" r="r" b="b"/>
              <a:pathLst>
                <a:path w="11266" h="6583" extrusionOk="0">
                  <a:moveTo>
                    <a:pt x="3420" y="1"/>
                  </a:moveTo>
                  <a:cubicBezTo>
                    <a:pt x="3281" y="1"/>
                    <a:pt x="3153" y="24"/>
                    <a:pt x="3039" y="74"/>
                  </a:cubicBezTo>
                  <a:cubicBezTo>
                    <a:pt x="1" y="1394"/>
                    <a:pt x="11266" y="6582"/>
                    <a:pt x="11266" y="6582"/>
                  </a:cubicBezTo>
                  <a:cubicBezTo>
                    <a:pt x="11266" y="6582"/>
                    <a:pt x="5751" y="1"/>
                    <a:pt x="3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61"/>
            <p:cNvSpPr/>
            <p:nvPr/>
          </p:nvSpPr>
          <p:spPr>
            <a:xfrm>
              <a:off x="6107808" y="2086217"/>
              <a:ext cx="515815" cy="59855"/>
            </a:xfrm>
            <a:custGeom>
              <a:avLst/>
              <a:gdLst/>
              <a:ahLst/>
              <a:cxnLst/>
              <a:rect l="l" t="t" r="r" b="b"/>
              <a:pathLst>
                <a:path w="12961" h="1504" extrusionOk="0">
                  <a:moveTo>
                    <a:pt x="9002" y="0"/>
                  </a:moveTo>
                  <a:cubicBezTo>
                    <a:pt x="5269" y="0"/>
                    <a:pt x="0" y="674"/>
                    <a:pt x="0" y="674"/>
                  </a:cubicBezTo>
                  <a:lnTo>
                    <a:pt x="0" y="1222"/>
                  </a:lnTo>
                  <a:cubicBezTo>
                    <a:pt x="0" y="1222"/>
                    <a:pt x="4109" y="1504"/>
                    <a:pt x="7639" y="1504"/>
                  </a:cubicBezTo>
                  <a:cubicBezTo>
                    <a:pt x="10489" y="1504"/>
                    <a:pt x="12961" y="1320"/>
                    <a:pt x="12590" y="656"/>
                  </a:cubicBezTo>
                  <a:cubicBezTo>
                    <a:pt x="12315" y="165"/>
                    <a:pt x="10846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61"/>
            <p:cNvSpPr/>
            <p:nvPr/>
          </p:nvSpPr>
          <p:spPr>
            <a:xfrm>
              <a:off x="5870296" y="1858812"/>
              <a:ext cx="200022" cy="257848"/>
            </a:xfrm>
            <a:custGeom>
              <a:avLst/>
              <a:gdLst/>
              <a:ahLst/>
              <a:cxnLst/>
              <a:rect l="l" t="t" r="r" b="b"/>
              <a:pathLst>
                <a:path w="5026" h="6479" extrusionOk="0">
                  <a:moveTo>
                    <a:pt x="1508" y="1"/>
                  </a:moveTo>
                  <a:cubicBezTo>
                    <a:pt x="1494" y="1"/>
                    <a:pt x="1479" y="1"/>
                    <a:pt x="1465" y="3"/>
                  </a:cubicBezTo>
                  <a:cubicBezTo>
                    <a:pt x="0" y="130"/>
                    <a:pt x="5026" y="6479"/>
                    <a:pt x="5026" y="6479"/>
                  </a:cubicBezTo>
                  <a:cubicBezTo>
                    <a:pt x="5026" y="6479"/>
                    <a:pt x="2970" y="1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61"/>
            <p:cNvSpPr/>
            <p:nvPr/>
          </p:nvSpPr>
          <p:spPr>
            <a:xfrm>
              <a:off x="6095869" y="1955680"/>
              <a:ext cx="358376" cy="187128"/>
            </a:xfrm>
            <a:custGeom>
              <a:avLst/>
              <a:gdLst/>
              <a:ahLst/>
              <a:cxnLst/>
              <a:rect l="l" t="t" r="r" b="b"/>
              <a:pathLst>
                <a:path w="9005" h="4702" extrusionOk="0">
                  <a:moveTo>
                    <a:pt x="8076" y="1"/>
                  </a:moveTo>
                  <a:cubicBezTo>
                    <a:pt x="6257" y="1"/>
                    <a:pt x="924" y="3122"/>
                    <a:pt x="300" y="4157"/>
                  </a:cubicBezTo>
                  <a:cubicBezTo>
                    <a:pt x="55" y="4565"/>
                    <a:pt x="0" y="4702"/>
                    <a:pt x="37" y="4702"/>
                  </a:cubicBezTo>
                  <a:cubicBezTo>
                    <a:pt x="110" y="4702"/>
                    <a:pt x="547" y="4157"/>
                    <a:pt x="547" y="4157"/>
                  </a:cubicBezTo>
                  <a:cubicBezTo>
                    <a:pt x="547" y="4157"/>
                    <a:pt x="547" y="4157"/>
                    <a:pt x="547" y="4157"/>
                  </a:cubicBezTo>
                  <a:cubicBezTo>
                    <a:pt x="622" y="4157"/>
                    <a:pt x="9005" y="1857"/>
                    <a:pt x="8669" y="335"/>
                  </a:cubicBezTo>
                  <a:cubicBezTo>
                    <a:pt x="8618" y="102"/>
                    <a:pt x="8404" y="1"/>
                    <a:pt x="8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61"/>
            <p:cNvSpPr/>
            <p:nvPr/>
          </p:nvSpPr>
          <p:spPr>
            <a:xfrm>
              <a:off x="5951682" y="1824825"/>
              <a:ext cx="165478" cy="283318"/>
            </a:xfrm>
            <a:custGeom>
              <a:avLst/>
              <a:gdLst/>
              <a:ahLst/>
              <a:cxnLst/>
              <a:rect l="l" t="t" r="r" b="b"/>
              <a:pathLst>
                <a:path w="4158" h="7119" extrusionOk="0">
                  <a:moveTo>
                    <a:pt x="2420" y="0"/>
                  </a:moveTo>
                  <a:cubicBezTo>
                    <a:pt x="2322" y="0"/>
                    <a:pt x="2218" y="23"/>
                    <a:pt x="2106" y="70"/>
                  </a:cubicBezTo>
                  <a:cubicBezTo>
                    <a:pt x="0" y="958"/>
                    <a:pt x="3299" y="7119"/>
                    <a:pt x="3299" y="7119"/>
                  </a:cubicBezTo>
                  <a:lnTo>
                    <a:pt x="3647" y="7119"/>
                  </a:lnTo>
                  <a:cubicBezTo>
                    <a:pt x="3647" y="7119"/>
                    <a:pt x="4158" y="0"/>
                    <a:pt x="2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61"/>
            <p:cNvSpPr/>
            <p:nvPr/>
          </p:nvSpPr>
          <p:spPr>
            <a:xfrm>
              <a:off x="6099729" y="1828924"/>
              <a:ext cx="132008" cy="287736"/>
            </a:xfrm>
            <a:custGeom>
              <a:avLst/>
              <a:gdLst/>
              <a:ahLst/>
              <a:cxnLst/>
              <a:rect l="l" t="t" r="r" b="b"/>
              <a:pathLst>
                <a:path w="3317" h="7230" extrusionOk="0">
                  <a:moveTo>
                    <a:pt x="1886" y="1"/>
                  </a:moveTo>
                  <a:cubicBezTo>
                    <a:pt x="1870" y="1"/>
                    <a:pt x="1853" y="1"/>
                    <a:pt x="1835" y="3"/>
                  </a:cubicBezTo>
                  <a:cubicBezTo>
                    <a:pt x="287" y="174"/>
                    <a:pt x="0" y="7128"/>
                    <a:pt x="0" y="7128"/>
                  </a:cubicBezTo>
                  <a:lnTo>
                    <a:pt x="457" y="7230"/>
                  </a:lnTo>
                  <a:cubicBezTo>
                    <a:pt x="457" y="7230"/>
                    <a:pt x="3317" y="1"/>
                    <a:pt x="1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61"/>
            <p:cNvSpPr/>
            <p:nvPr/>
          </p:nvSpPr>
          <p:spPr>
            <a:xfrm>
              <a:off x="6099729" y="1878074"/>
              <a:ext cx="256017" cy="254465"/>
            </a:xfrm>
            <a:custGeom>
              <a:avLst/>
              <a:gdLst/>
              <a:ahLst/>
              <a:cxnLst/>
              <a:rect l="l" t="t" r="r" b="b"/>
              <a:pathLst>
                <a:path w="6433" h="6394" extrusionOk="0">
                  <a:moveTo>
                    <a:pt x="4679" y="1"/>
                  </a:moveTo>
                  <a:cubicBezTo>
                    <a:pt x="3078" y="1"/>
                    <a:pt x="203" y="5781"/>
                    <a:pt x="203" y="5781"/>
                  </a:cubicBezTo>
                  <a:lnTo>
                    <a:pt x="0" y="5893"/>
                  </a:lnTo>
                  <a:lnTo>
                    <a:pt x="36" y="6393"/>
                  </a:lnTo>
                  <a:cubicBezTo>
                    <a:pt x="36" y="6393"/>
                    <a:pt x="6432" y="603"/>
                    <a:pt x="4888" y="37"/>
                  </a:cubicBezTo>
                  <a:cubicBezTo>
                    <a:pt x="4821" y="13"/>
                    <a:pt x="4751" y="1"/>
                    <a:pt x="4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61"/>
            <p:cNvSpPr/>
            <p:nvPr/>
          </p:nvSpPr>
          <p:spPr>
            <a:xfrm>
              <a:off x="6030601" y="2083630"/>
              <a:ext cx="130775" cy="89544"/>
            </a:xfrm>
            <a:custGeom>
              <a:avLst/>
              <a:gdLst/>
              <a:ahLst/>
              <a:cxnLst/>
              <a:rect l="l" t="t" r="r" b="b"/>
              <a:pathLst>
                <a:path w="3286" h="2250" extrusionOk="0">
                  <a:moveTo>
                    <a:pt x="1496" y="1"/>
                  </a:moveTo>
                  <a:cubicBezTo>
                    <a:pt x="813" y="1"/>
                    <a:pt x="238" y="342"/>
                    <a:pt x="128" y="852"/>
                  </a:cubicBezTo>
                  <a:cubicBezTo>
                    <a:pt x="1" y="1454"/>
                    <a:pt x="573" y="2063"/>
                    <a:pt x="1407" y="2215"/>
                  </a:cubicBezTo>
                  <a:cubicBezTo>
                    <a:pt x="1535" y="2238"/>
                    <a:pt x="1662" y="2250"/>
                    <a:pt x="1786" y="2250"/>
                  </a:cubicBezTo>
                  <a:cubicBezTo>
                    <a:pt x="2468" y="2250"/>
                    <a:pt x="3045" y="1909"/>
                    <a:pt x="3155" y="1399"/>
                  </a:cubicBezTo>
                  <a:cubicBezTo>
                    <a:pt x="3286" y="797"/>
                    <a:pt x="2709" y="188"/>
                    <a:pt x="1875" y="35"/>
                  </a:cubicBezTo>
                  <a:cubicBezTo>
                    <a:pt x="1747" y="12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2" name="Google Shape;5882;p61"/>
          <p:cNvGrpSpPr/>
          <p:nvPr/>
        </p:nvGrpSpPr>
        <p:grpSpPr>
          <a:xfrm rot="910530">
            <a:off x="2833750" y="2886774"/>
            <a:ext cx="1188506" cy="2395526"/>
            <a:chOff x="2954938" y="2268966"/>
            <a:chExt cx="1188506" cy="2395526"/>
          </a:xfrm>
        </p:grpSpPr>
        <p:grpSp>
          <p:nvGrpSpPr>
            <p:cNvPr id="5883" name="Google Shape;5883;p61"/>
            <p:cNvGrpSpPr/>
            <p:nvPr/>
          </p:nvGrpSpPr>
          <p:grpSpPr>
            <a:xfrm>
              <a:off x="2954938" y="2874928"/>
              <a:ext cx="1188506" cy="1789564"/>
              <a:chOff x="7801383" y="3282142"/>
              <a:chExt cx="1246613" cy="1877058"/>
            </a:xfrm>
          </p:grpSpPr>
          <p:sp>
            <p:nvSpPr>
              <p:cNvPr id="5884" name="Google Shape;5884;p61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1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1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1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1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1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1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1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1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1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1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1"/>
              <p:cNvSpPr/>
              <p:nvPr/>
            </p:nvSpPr>
            <p:spPr>
              <a:xfrm>
                <a:off x="8281826" y="4208068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1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1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1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9" name="Google Shape;5899;p61"/>
            <p:cNvSpPr/>
            <p:nvPr/>
          </p:nvSpPr>
          <p:spPr>
            <a:xfrm rot="5255226">
              <a:off x="3331367" y="2558455"/>
              <a:ext cx="354670" cy="1121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61"/>
            <p:cNvSpPr/>
            <p:nvPr/>
          </p:nvSpPr>
          <p:spPr>
            <a:xfrm rot="5255226">
              <a:off x="3590085" y="2588732"/>
              <a:ext cx="163323" cy="31614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61"/>
            <p:cNvSpPr/>
            <p:nvPr/>
          </p:nvSpPr>
          <p:spPr>
            <a:xfrm rot="5255226">
              <a:off x="3141331" y="2550224"/>
              <a:ext cx="281321" cy="220297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61"/>
            <p:cNvSpPr/>
            <p:nvPr/>
          </p:nvSpPr>
          <p:spPr>
            <a:xfrm rot="5255226">
              <a:off x="3533024" y="2412661"/>
              <a:ext cx="46724" cy="35175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61"/>
            <p:cNvSpPr/>
            <p:nvPr/>
          </p:nvSpPr>
          <p:spPr>
            <a:xfrm rot="5255226">
              <a:off x="3142586" y="2507320"/>
              <a:ext cx="46724" cy="35175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61"/>
            <p:cNvSpPr/>
            <p:nvPr/>
          </p:nvSpPr>
          <p:spPr>
            <a:xfrm rot="5255226">
              <a:off x="3802769" y="2641041"/>
              <a:ext cx="46724" cy="35125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61"/>
            <p:cNvSpPr/>
            <p:nvPr/>
          </p:nvSpPr>
          <p:spPr>
            <a:xfrm rot="5255226">
              <a:off x="3067815" y="2248822"/>
              <a:ext cx="725515" cy="79878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61"/>
            <p:cNvSpPr/>
            <p:nvPr/>
          </p:nvSpPr>
          <p:spPr>
            <a:xfrm rot="5255226">
              <a:off x="3663542" y="2494627"/>
              <a:ext cx="32425" cy="24400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61"/>
            <p:cNvSpPr/>
            <p:nvPr/>
          </p:nvSpPr>
          <p:spPr>
            <a:xfrm rot="5255226">
              <a:off x="3106675" y="2613822"/>
              <a:ext cx="32400" cy="24350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61"/>
            <p:cNvSpPr/>
            <p:nvPr/>
          </p:nvSpPr>
          <p:spPr>
            <a:xfrm rot="5255226">
              <a:off x="3408687" y="2681146"/>
              <a:ext cx="32075" cy="24350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61"/>
            <p:cNvSpPr/>
            <p:nvPr/>
          </p:nvSpPr>
          <p:spPr>
            <a:xfrm rot="5255226">
              <a:off x="3641793" y="2534299"/>
              <a:ext cx="21075" cy="15825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61"/>
            <p:cNvSpPr/>
            <p:nvPr/>
          </p:nvSpPr>
          <p:spPr>
            <a:xfrm rot="5255226">
              <a:off x="3144391" y="2677251"/>
              <a:ext cx="21050" cy="15800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61"/>
            <p:cNvSpPr/>
            <p:nvPr/>
          </p:nvSpPr>
          <p:spPr>
            <a:xfrm rot="5255226">
              <a:off x="3664141" y="2819613"/>
              <a:ext cx="21025" cy="15825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61"/>
            <p:cNvSpPr/>
            <p:nvPr/>
          </p:nvSpPr>
          <p:spPr>
            <a:xfrm rot="5255226">
              <a:off x="3682908" y="2538686"/>
              <a:ext cx="13825" cy="10350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61"/>
            <p:cNvSpPr/>
            <p:nvPr/>
          </p:nvSpPr>
          <p:spPr>
            <a:xfrm rot="5255226">
              <a:off x="3567313" y="2853803"/>
              <a:ext cx="13825" cy="10350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61"/>
            <p:cNvSpPr/>
            <p:nvPr/>
          </p:nvSpPr>
          <p:spPr>
            <a:xfrm rot="5255226">
              <a:off x="3431868" y="2588794"/>
              <a:ext cx="13700" cy="1032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5" name="Google Shape;5915;p61"/>
          <p:cNvGrpSpPr/>
          <p:nvPr/>
        </p:nvGrpSpPr>
        <p:grpSpPr>
          <a:xfrm>
            <a:off x="7876838" y="85739"/>
            <a:ext cx="1228783" cy="1149715"/>
            <a:chOff x="4010200" y="1459025"/>
            <a:chExt cx="1228783" cy="1149715"/>
          </a:xfrm>
        </p:grpSpPr>
        <p:sp>
          <p:nvSpPr>
            <p:cNvPr id="5916" name="Google Shape;5916;p61"/>
            <p:cNvSpPr/>
            <p:nvPr/>
          </p:nvSpPr>
          <p:spPr>
            <a:xfrm>
              <a:off x="4095139" y="1513729"/>
              <a:ext cx="994778" cy="482638"/>
            </a:xfrm>
            <a:custGeom>
              <a:avLst/>
              <a:gdLst/>
              <a:ahLst/>
              <a:cxnLst/>
              <a:rect l="l" t="t" r="r" b="b"/>
              <a:pathLst>
                <a:path w="49028" h="23787" extrusionOk="0">
                  <a:moveTo>
                    <a:pt x="39353" y="0"/>
                  </a:moveTo>
                  <a:cubicBezTo>
                    <a:pt x="35454" y="0"/>
                    <a:pt x="31557" y="2025"/>
                    <a:pt x="28762" y="4752"/>
                  </a:cubicBezTo>
                  <a:cubicBezTo>
                    <a:pt x="26466" y="3165"/>
                    <a:pt x="23764" y="1601"/>
                    <a:pt x="20957" y="1601"/>
                  </a:cubicBezTo>
                  <a:cubicBezTo>
                    <a:pt x="20217" y="1601"/>
                    <a:pt x="19470" y="1710"/>
                    <a:pt x="18720" y="1956"/>
                  </a:cubicBezTo>
                  <a:cubicBezTo>
                    <a:pt x="15486" y="3018"/>
                    <a:pt x="14457" y="6246"/>
                    <a:pt x="13765" y="9264"/>
                  </a:cubicBezTo>
                  <a:cubicBezTo>
                    <a:pt x="12757" y="9097"/>
                    <a:pt x="11702" y="9009"/>
                    <a:pt x="10661" y="9009"/>
                  </a:cubicBezTo>
                  <a:cubicBezTo>
                    <a:pt x="9952" y="9009"/>
                    <a:pt x="9250" y="9050"/>
                    <a:pt x="8572" y="9133"/>
                  </a:cubicBezTo>
                  <a:cubicBezTo>
                    <a:pt x="6669" y="9364"/>
                    <a:pt x="4850" y="10022"/>
                    <a:pt x="3448" y="11365"/>
                  </a:cubicBezTo>
                  <a:cubicBezTo>
                    <a:pt x="689" y="14004"/>
                    <a:pt x="1" y="18402"/>
                    <a:pt x="1685" y="21773"/>
                  </a:cubicBezTo>
                  <a:cubicBezTo>
                    <a:pt x="1531" y="22008"/>
                    <a:pt x="1389" y="22257"/>
                    <a:pt x="1264" y="22524"/>
                  </a:cubicBezTo>
                  <a:cubicBezTo>
                    <a:pt x="962" y="23184"/>
                    <a:pt x="1542" y="23786"/>
                    <a:pt x="2076" y="23786"/>
                  </a:cubicBezTo>
                  <a:cubicBezTo>
                    <a:pt x="2320" y="23786"/>
                    <a:pt x="2555" y="23661"/>
                    <a:pt x="2691" y="23358"/>
                  </a:cubicBezTo>
                  <a:cubicBezTo>
                    <a:pt x="3613" y="21316"/>
                    <a:pt x="5824" y="20343"/>
                    <a:pt x="7485" y="19000"/>
                  </a:cubicBezTo>
                  <a:cubicBezTo>
                    <a:pt x="8375" y="18282"/>
                    <a:pt x="9037" y="17441"/>
                    <a:pt x="9618" y="16460"/>
                  </a:cubicBezTo>
                  <a:cubicBezTo>
                    <a:pt x="9882" y="16013"/>
                    <a:pt x="10138" y="15504"/>
                    <a:pt x="10537" y="15161"/>
                  </a:cubicBezTo>
                  <a:cubicBezTo>
                    <a:pt x="10741" y="14984"/>
                    <a:pt x="10937" y="14919"/>
                    <a:pt x="11138" y="14919"/>
                  </a:cubicBezTo>
                  <a:cubicBezTo>
                    <a:pt x="11379" y="14919"/>
                    <a:pt x="11629" y="15011"/>
                    <a:pt x="11910" y="15113"/>
                  </a:cubicBezTo>
                  <a:cubicBezTo>
                    <a:pt x="12312" y="15257"/>
                    <a:pt x="12709" y="15370"/>
                    <a:pt x="13114" y="15370"/>
                  </a:cubicBezTo>
                  <a:cubicBezTo>
                    <a:pt x="13326" y="15370"/>
                    <a:pt x="13540" y="15339"/>
                    <a:pt x="13758" y="15267"/>
                  </a:cubicBezTo>
                  <a:cubicBezTo>
                    <a:pt x="14446" y="15036"/>
                    <a:pt x="15017" y="14480"/>
                    <a:pt x="15533" y="13989"/>
                  </a:cubicBezTo>
                  <a:cubicBezTo>
                    <a:pt x="16562" y="13019"/>
                    <a:pt x="17421" y="11899"/>
                    <a:pt x="18157" y="10700"/>
                  </a:cubicBezTo>
                  <a:cubicBezTo>
                    <a:pt x="18749" y="9729"/>
                    <a:pt x="19302" y="8693"/>
                    <a:pt x="20144" y="7914"/>
                  </a:cubicBezTo>
                  <a:cubicBezTo>
                    <a:pt x="20688" y="7412"/>
                    <a:pt x="21273" y="7221"/>
                    <a:pt x="21887" y="7221"/>
                  </a:cubicBezTo>
                  <a:cubicBezTo>
                    <a:pt x="22410" y="7221"/>
                    <a:pt x="22954" y="7359"/>
                    <a:pt x="23511" y="7563"/>
                  </a:cubicBezTo>
                  <a:cubicBezTo>
                    <a:pt x="24982" y="8101"/>
                    <a:pt x="26318" y="8573"/>
                    <a:pt x="27902" y="8617"/>
                  </a:cubicBezTo>
                  <a:cubicBezTo>
                    <a:pt x="28060" y="8621"/>
                    <a:pt x="28217" y="8623"/>
                    <a:pt x="28375" y="8623"/>
                  </a:cubicBezTo>
                  <a:cubicBezTo>
                    <a:pt x="29805" y="8623"/>
                    <a:pt x="31233" y="8468"/>
                    <a:pt x="32657" y="8339"/>
                  </a:cubicBezTo>
                  <a:cubicBezTo>
                    <a:pt x="35770" y="8053"/>
                    <a:pt x="38925" y="7603"/>
                    <a:pt x="42058" y="7589"/>
                  </a:cubicBezTo>
                  <a:cubicBezTo>
                    <a:pt x="42077" y="7588"/>
                    <a:pt x="42095" y="7588"/>
                    <a:pt x="42114" y="7588"/>
                  </a:cubicBezTo>
                  <a:cubicBezTo>
                    <a:pt x="43590" y="7588"/>
                    <a:pt x="44861" y="7865"/>
                    <a:pt x="46244" y="8361"/>
                  </a:cubicBezTo>
                  <a:cubicBezTo>
                    <a:pt x="46521" y="8460"/>
                    <a:pt x="46811" y="8509"/>
                    <a:pt x="47093" y="8509"/>
                  </a:cubicBezTo>
                  <a:cubicBezTo>
                    <a:pt x="48114" y="8509"/>
                    <a:pt x="49027" y="7866"/>
                    <a:pt x="48806" y="6619"/>
                  </a:cubicBezTo>
                  <a:cubicBezTo>
                    <a:pt x="48393" y="4288"/>
                    <a:pt x="46237" y="2260"/>
                    <a:pt x="44239" y="1199"/>
                  </a:cubicBezTo>
                  <a:cubicBezTo>
                    <a:pt x="42666" y="366"/>
                    <a:pt x="41009" y="0"/>
                    <a:pt x="39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61"/>
            <p:cNvSpPr/>
            <p:nvPr/>
          </p:nvSpPr>
          <p:spPr>
            <a:xfrm>
              <a:off x="4669621" y="2390825"/>
              <a:ext cx="297999" cy="217915"/>
            </a:xfrm>
            <a:custGeom>
              <a:avLst/>
              <a:gdLst/>
              <a:ahLst/>
              <a:cxnLst/>
              <a:rect l="l" t="t" r="r" b="b"/>
              <a:pathLst>
                <a:path w="14687" h="10740" extrusionOk="0">
                  <a:moveTo>
                    <a:pt x="13255" y="0"/>
                  </a:moveTo>
                  <a:cubicBezTo>
                    <a:pt x="13253" y="0"/>
                    <a:pt x="13250" y="0"/>
                    <a:pt x="13248" y="0"/>
                  </a:cubicBezTo>
                  <a:cubicBezTo>
                    <a:pt x="10928" y="29"/>
                    <a:pt x="8685" y="531"/>
                    <a:pt x="6544" y="1416"/>
                  </a:cubicBezTo>
                  <a:cubicBezTo>
                    <a:pt x="5494" y="1852"/>
                    <a:pt x="4469" y="2346"/>
                    <a:pt x="3473" y="2902"/>
                  </a:cubicBezTo>
                  <a:cubicBezTo>
                    <a:pt x="2456" y="3473"/>
                    <a:pt x="1519" y="4179"/>
                    <a:pt x="513" y="4758"/>
                  </a:cubicBezTo>
                  <a:cubicBezTo>
                    <a:pt x="110" y="4985"/>
                    <a:pt x="1" y="5607"/>
                    <a:pt x="359" y="5929"/>
                  </a:cubicBezTo>
                  <a:cubicBezTo>
                    <a:pt x="604" y="6149"/>
                    <a:pt x="853" y="6353"/>
                    <a:pt x="1106" y="6554"/>
                  </a:cubicBezTo>
                  <a:cubicBezTo>
                    <a:pt x="1548" y="7243"/>
                    <a:pt x="2009" y="7898"/>
                    <a:pt x="2632" y="8439"/>
                  </a:cubicBezTo>
                  <a:cubicBezTo>
                    <a:pt x="4331" y="9923"/>
                    <a:pt x="6280" y="10739"/>
                    <a:pt x="8109" y="10739"/>
                  </a:cubicBezTo>
                  <a:cubicBezTo>
                    <a:pt x="10410" y="10739"/>
                    <a:pt x="12521" y="9449"/>
                    <a:pt x="13709" y="6573"/>
                  </a:cubicBezTo>
                  <a:cubicBezTo>
                    <a:pt x="14456" y="4765"/>
                    <a:pt x="14687" y="2800"/>
                    <a:pt x="14387" y="867"/>
                  </a:cubicBezTo>
                  <a:cubicBezTo>
                    <a:pt x="14306" y="373"/>
                    <a:pt x="13726" y="0"/>
                    <a:pt x="13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61"/>
            <p:cNvSpPr/>
            <p:nvPr/>
          </p:nvSpPr>
          <p:spPr>
            <a:xfrm>
              <a:off x="4010200" y="1459025"/>
              <a:ext cx="1228783" cy="1060781"/>
            </a:xfrm>
            <a:custGeom>
              <a:avLst/>
              <a:gdLst/>
              <a:ahLst/>
              <a:cxnLst/>
              <a:rect l="l" t="t" r="r" b="b"/>
              <a:pathLst>
                <a:path w="60561" h="52281" extrusionOk="0">
                  <a:moveTo>
                    <a:pt x="33533" y="1"/>
                  </a:moveTo>
                  <a:cubicBezTo>
                    <a:pt x="28283" y="1"/>
                    <a:pt x="25608" y="4491"/>
                    <a:pt x="23807" y="8817"/>
                  </a:cubicBezTo>
                  <a:cubicBezTo>
                    <a:pt x="22738" y="8309"/>
                    <a:pt x="21572" y="8069"/>
                    <a:pt x="20397" y="8069"/>
                  </a:cubicBezTo>
                  <a:cubicBezTo>
                    <a:pt x="18283" y="8069"/>
                    <a:pt x="16144" y="8847"/>
                    <a:pt x="14512" y="10241"/>
                  </a:cubicBezTo>
                  <a:cubicBezTo>
                    <a:pt x="11598" y="12725"/>
                    <a:pt x="10892" y="16334"/>
                    <a:pt x="11082" y="19917"/>
                  </a:cubicBezTo>
                  <a:cubicBezTo>
                    <a:pt x="10712" y="19859"/>
                    <a:pt x="10342" y="19831"/>
                    <a:pt x="9974" y="19831"/>
                  </a:cubicBezTo>
                  <a:cubicBezTo>
                    <a:pt x="6839" y="19831"/>
                    <a:pt x="3850" y="21875"/>
                    <a:pt x="2376" y="24839"/>
                  </a:cubicBezTo>
                  <a:cubicBezTo>
                    <a:pt x="1" y="29618"/>
                    <a:pt x="2354" y="34950"/>
                    <a:pt x="5487" y="38746"/>
                  </a:cubicBezTo>
                  <a:cubicBezTo>
                    <a:pt x="9223" y="43266"/>
                    <a:pt x="14419" y="46753"/>
                    <a:pt x="19755" y="49084"/>
                  </a:cubicBezTo>
                  <a:cubicBezTo>
                    <a:pt x="24029" y="50952"/>
                    <a:pt x="28912" y="52280"/>
                    <a:pt x="33730" y="52280"/>
                  </a:cubicBezTo>
                  <a:cubicBezTo>
                    <a:pt x="35864" y="52280"/>
                    <a:pt x="37984" y="52020"/>
                    <a:pt x="40034" y="51430"/>
                  </a:cubicBezTo>
                  <a:cubicBezTo>
                    <a:pt x="46167" y="49662"/>
                    <a:pt x="51715" y="45706"/>
                    <a:pt x="55294" y="40407"/>
                  </a:cubicBezTo>
                  <a:cubicBezTo>
                    <a:pt x="58211" y="36089"/>
                    <a:pt x="59913" y="30951"/>
                    <a:pt x="60246" y="25758"/>
                  </a:cubicBezTo>
                  <a:cubicBezTo>
                    <a:pt x="60561" y="20824"/>
                    <a:pt x="59767" y="15108"/>
                    <a:pt x="56436" y="11239"/>
                  </a:cubicBezTo>
                  <a:cubicBezTo>
                    <a:pt x="54667" y="9187"/>
                    <a:pt x="51894" y="7920"/>
                    <a:pt x="49208" y="7920"/>
                  </a:cubicBezTo>
                  <a:cubicBezTo>
                    <a:pt x="47704" y="7920"/>
                    <a:pt x="46228" y="8317"/>
                    <a:pt x="44971" y="9197"/>
                  </a:cubicBezTo>
                  <a:cubicBezTo>
                    <a:pt x="42552" y="4700"/>
                    <a:pt x="39170" y="30"/>
                    <a:pt x="33585" y="1"/>
                  </a:cubicBezTo>
                  <a:cubicBezTo>
                    <a:pt x="33568" y="1"/>
                    <a:pt x="33550" y="1"/>
                    <a:pt x="33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61"/>
            <p:cNvSpPr/>
            <p:nvPr/>
          </p:nvSpPr>
          <p:spPr>
            <a:xfrm>
              <a:off x="4238536" y="1882192"/>
              <a:ext cx="461780" cy="585833"/>
            </a:xfrm>
            <a:custGeom>
              <a:avLst/>
              <a:gdLst/>
              <a:ahLst/>
              <a:cxnLst/>
              <a:rect l="l" t="t" r="r" b="b"/>
              <a:pathLst>
                <a:path w="22759" h="28873" extrusionOk="0">
                  <a:moveTo>
                    <a:pt x="383" y="0"/>
                  </a:moveTo>
                  <a:cubicBezTo>
                    <a:pt x="352" y="0"/>
                    <a:pt x="320" y="20"/>
                    <a:pt x="312" y="50"/>
                  </a:cubicBezTo>
                  <a:cubicBezTo>
                    <a:pt x="1" y="1184"/>
                    <a:pt x="268" y="2546"/>
                    <a:pt x="458" y="3687"/>
                  </a:cubicBezTo>
                  <a:cubicBezTo>
                    <a:pt x="678" y="4994"/>
                    <a:pt x="978" y="6290"/>
                    <a:pt x="1355" y="7560"/>
                  </a:cubicBezTo>
                  <a:cubicBezTo>
                    <a:pt x="2102" y="10074"/>
                    <a:pt x="3134" y="12504"/>
                    <a:pt x="4488" y="14754"/>
                  </a:cubicBezTo>
                  <a:cubicBezTo>
                    <a:pt x="7049" y="19014"/>
                    <a:pt x="10636" y="22597"/>
                    <a:pt x="14782" y="25331"/>
                  </a:cubicBezTo>
                  <a:cubicBezTo>
                    <a:pt x="17121" y="26872"/>
                    <a:pt x="19672" y="28160"/>
                    <a:pt x="22394" y="28866"/>
                  </a:cubicBezTo>
                  <a:cubicBezTo>
                    <a:pt x="22410" y="28870"/>
                    <a:pt x="22426" y="28872"/>
                    <a:pt x="22441" y="28872"/>
                  </a:cubicBezTo>
                  <a:cubicBezTo>
                    <a:pt x="22633" y="28872"/>
                    <a:pt x="22758" y="28577"/>
                    <a:pt x="22552" y="28486"/>
                  </a:cubicBezTo>
                  <a:cubicBezTo>
                    <a:pt x="18120" y="26571"/>
                    <a:pt x="13875" y="24273"/>
                    <a:pt x="10449" y="20808"/>
                  </a:cubicBezTo>
                  <a:cubicBezTo>
                    <a:pt x="6921" y="17239"/>
                    <a:pt x="4173" y="12866"/>
                    <a:pt x="2486" y="8141"/>
                  </a:cubicBezTo>
                  <a:cubicBezTo>
                    <a:pt x="2003" y="6791"/>
                    <a:pt x="1607" y="5411"/>
                    <a:pt x="1304" y="4010"/>
                  </a:cubicBezTo>
                  <a:cubicBezTo>
                    <a:pt x="1161" y="3347"/>
                    <a:pt x="1026" y="2681"/>
                    <a:pt x="905" y="2011"/>
                  </a:cubicBezTo>
                  <a:cubicBezTo>
                    <a:pt x="781" y="1341"/>
                    <a:pt x="711" y="661"/>
                    <a:pt x="436" y="35"/>
                  </a:cubicBezTo>
                  <a:cubicBezTo>
                    <a:pt x="426" y="11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61"/>
            <p:cNvSpPr/>
            <p:nvPr/>
          </p:nvSpPr>
          <p:spPr>
            <a:xfrm>
              <a:off x="4490734" y="1682367"/>
              <a:ext cx="303863" cy="759901"/>
            </a:xfrm>
            <a:custGeom>
              <a:avLst/>
              <a:gdLst/>
              <a:ahLst/>
              <a:cxnLst/>
              <a:rect l="l" t="t" r="r" b="b"/>
              <a:pathLst>
                <a:path w="14976" h="37452" extrusionOk="0">
                  <a:moveTo>
                    <a:pt x="1327" y="1"/>
                  </a:moveTo>
                  <a:cubicBezTo>
                    <a:pt x="1308" y="1"/>
                    <a:pt x="1290" y="11"/>
                    <a:pt x="1285" y="35"/>
                  </a:cubicBezTo>
                  <a:cubicBezTo>
                    <a:pt x="0" y="5740"/>
                    <a:pt x="714" y="11765"/>
                    <a:pt x="1995" y="17403"/>
                  </a:cubicBezTo>
                  <a:cubicBezTo>
                    <a:pt x="2610" y="20101"/>
                    <a:pt x="3447" y="22773"/>
                    <a:pt x="4450" y="25357"/>
                  </a:cubicBezTo>
                  <a:cubicBezTo>
                    <a:pt x="5336" y="27632"/>
                    <a:pt x="6376" y="29862"/>
                    <a:pt x="7733" y="31900"/>
                  </a:cubicBezTo>
                  <a:cubicBezTo>
                    <a:pt x="9237" y="34157"/>
                    <a:pt x="11107" y="36309"/>
                    <a:pt x="13651" y="37397"/>
                  </a:cubicBezTo>
                  <a:cubicBezTo>
                    <a:pt x="13739" y="37435"/>
                    <a:pt x="13831" y="37452"/>
                    <a:pt x="13922" y="37452"/>
                  </a:cubicBezTo>
                  <a:cubicBezTo>
                    <a:pt x="14469" y="37452"/>
                    <a:pt x="14976" y="36825"/>
                    <a:pt x="14448" y="36361"/>
                  </a:cubicBezTo>
                  <a:cubicBezTo>
                    <a:pt x="12732" y="34857"/>
                    <a:pt x="11038" y="33284"/>
                    <a:pt x="9705" y="31417"/>
                  </a:cubicBezTo>
                  <a:cubicBezTo>
                    <a:pt x="8362" y="29539"/>
                    <a:pt x="7290" y="27460"/>
                    <a:pt x="6415" y="25323"/>
                  </a:cubicBezTo>
                  <a:cubicBezTo>
                    <a:pt x="5435" y="22930"/>
                    <a:pt x="4681" y="20460"/>
                    <a:pt x="3956" y="17979"/>
                  </a:cubicBezTo>
                  <a:cubicBezTo>
                    <a:pt x="3170" y="15267"/>
                    <a:pt x="2529" y="12515"/>
                    <a:pt x="2130" y="9718"/>
                  </a:cubicBezTo>
                  <a:cubicBezTo>
                    <a:pt x="1669" y="6498"/>
                    <a:pt x="1453" y="3296"/>
                    <a:pt x="1380" y="50"/>
                  </a:cubicBezTo>
                  <a:cubicBezTo>
                    <a:pt x="1380" y="19"/>
                    <a:pt x="1353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61"/>
            <p:cNvSpPr/>
            <p:nvPr/>
          </p:nvSpPr>
          <p:spPr>
            <a:xfrm>
              <a:off x="4847837" y="1684660"/>
              <a:ext cx="158627" cy="768200"/>
            </a:xfrm>
            <a:custGeom>
              <a:avLst/>
              <a:gdLst/>
              <a:ahLst/>
              <a:cxnLst/>
              <a:rect l="l" t="t" r="r" b="b"/>
              <a:pathLst>
                <a:path w="7818" h="37861" extrusionOk="0">
                  <a:moveTo>
                    <a:pt x="4432" y="1"/>
                  </a:moveTo>
                  <a:cubicBezTo>
                    <a:pt x="4397" y="1"/>
                    <a:pt x="4363" y="24"/>
                    <a:pt x="4367" y="68"/>
                  </a:cubicBezTo>
                  <a:cubicBezTo>
                    <a:pt x="4597" y="2688"/>
                    <a:pt x="4861" y="5301"/>
                    <a:pt x="5124" y="7919"/>
                  </a:cubicBezTo>
                  <a:cubicBezTo>
                    <a:pt x="5384" y="10549"/>
                    <a:pt x="5600" y="13189"/>
                    <a:pt x="5607" y="15834"/>
                  </a:cubicBezTo>
                  <a:cubicBezTo>
                    <a:pt x="5618" y="20533"/>
                    <a:pt x="4967" y="25346"/>
                    <a:pt x="3357" y="29774"/>
                  </a:cubicBezTo>
                  <a:cubicBezTo>
                    <a:pt x="2928" y="30953"/>
                    <a:pt x="2457" y="32109"/>
                    <a:pt x="1889" y="33228"/>
                  </a:cubicBezTo>
                  <a:cubicBezTo>
                    <a:pt x="1596" y="33799"/>
                    <a:pt x="1300" y="34367"/>
                    <a:pt x="981" y="34923"/>
                  </a:cubicBezTo>
                  <a:cubicBezTo>
                    <a:pt x="634" y="35531"/>
                    <a:pt x="249" y="36080"/>
                    <a:pt x="111" y="36775"/>
                  </a:cubicBezTo>
                  <a:cubicBezTo>
                    <a:pt x="0" y="37336"/>
                    <a:pt x="425" y="37861"/>
                    <a:pt x="945" y="37861"/>
                  </a:cubicBezTo>
                  <a:cubicBezTo>
                    <a:pt x="1082" y="37861"/>
                    <a:pt x="1227" y="37824"/>
                    <a:pt x="1369" y="37741"/>
                  </a:cubicBezTo>
                  <a:cubicBezTo>
                    <a:pt x="2405" y="37137"/>
                    <a:pt x="3056" y="35889"/>
                    <a:pt x="3631" y="34865"/>
                  </a:cubicBezTo>
                  <a:cubicBezTo>
                    <a:pt x="4220" y="33814"/>
                    <a:pt x="4718" y="32713"/>
                    <a:pt x="5171" y="31600"/>
                  </a:cubicBezTo>
                  <a:cubicBezTo>
                    <a:pt x="6075" y="29386"/>
                    <a:pt x="6646" y="27022"/>
                    <a:pt x="7012" y="24661"/>
                  </a:cubicBezTo>
                  <a:cubicBezTo>
                    <a:pt x="7818" y="19527"/>
                    <a:pt x="7495" y="14177"/>
                    <a:pt x="6658" y="9064"/>
                  </a:cubicBezTo>
                  <a:cubicBezTo>
                    <a:pt x="6153" y="5990"/>
                    <a:pt x="5402" y="3026"/>
                    <a:pt x="4502" y="50"/>
                  </a:cubicBezTo>
                  <a:cubicBezTo>
                    <a:pt x="4492" y="17"/>
                    <a:pt x="4462" y="1"/>
                    <a:pt x="4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61"/>
            <p:cNvSpPr/>
            <p:nvPr/>
          </p:nvSpPr>
          <p:spPr>
            <a:xfrm>
              <a:off x="4125372" y="1925270"/>
              <a:ext cx="33154" cy="52997"/>
            </a:xfrm>
            <a:custGeom>
              <a:avLst/>
              <a:gdLst/>
              <a:ahLst/>
              <a:cxnLst/>
              <a:rect l="l" t="t" r="r" b="b"/>
              <a:pathLst>
                <a:path w="1634" h="2612" extrusionOk="0">
                  <a:moveTo>
                    <a:pt x="1555" y="1285"/>
                  </a:moveTo>
                  <a:cubicBezTo>
                    <a:pt x="1549" y="1324"/>
                    <a:pt x="1543" y="1364"/>
                    <a:pt x="1538" y="1404"/>
                  </a:cubicBezTo>
                  <a:cubicBezTo>
                    <a:pt x="1545" y="1364"/>
                    <a:pt x="1550" y="1324"/>
                    <a:pt x="1555" y="1285"/>
                  </a:cubicBezTo>
                  <a:close/>
                  <a:moveTo>
                    <a:pt x="1297" y="1"/>
                  </a:moveTo>
                  <a:cubicBezTo>
                    <a:pt x="1166" y="1"/>
                    <a:pt x="1046" y="61"/>
                    <a:pt x="934" y="134"/>
                  </a:cubicBezTo>
                  <a:cubicBezTo>
                    <a:pt x="806" y="214"/>
                    <a:pt x="652" y="306"/>
                    <a:pt x="549" y="415"/>
                  </a:cubicBezTo>
                  <a:cubicBezTo>
                    <a:pt x="421" y="544"/>
                    <a:pt x="330" y="733"/>
                    <a:pt x="246" y="892"/>
                  </a:cubicBezTo>
                  <a:cubicBezTo>
                    <a:pt x="151" y="1074"/>
                    <a:pt x="96" y="1243"/>
                    <a:pt x="59" y="1440"/>
                  </a:cubicBezTo>
                  <a:cubicBezTo>
                    <a:pt x="30" y="1620"/>
                    <a:pt x="1" y="1787"/>
                    <a:pt x="37" y="1971"/>
                  </a:cubicBezTo>
                  <a:cubicBezTo>
                    <a:pt x="59" y="2077"/>
                    <a:pt x="96" y="2172"/>
                    <a:pt x="147" y="2270"/>
                  </a:cubicBezTo>
                  <a:cubicBezTo>
                    <a:pt x="232" y="2424"/>
                    <a:pt x="360" y="2534"/>
                    <a:pt x="528" y="2589"/>
                  </a:cubicBezTo>
                  <a:cubicBezTo>
                    <a:pt x="576" y="2605"/>
                    <a:pt x="624" y="2611"/>
                    <a:pt x="672" y="2611"/>
                  </a:cubicBezTo>
                  <a:cubicBezTo>
                    <a:pt x="841" y="2611"/>
                    <a:pt x="1004" y="2523"/>
                    <a:pt x="1124" y="2407"/>
                  </a:cubicBezTo>
                  <a:cubicBezTo>
                    <a:pt x="1431" y="2103"/>
                    <a:pt x="1509" y="1627"/>
                    <a:pt x="1563" y="1217"/>
                  </a:cubicBezTo>
                  <a:lnTo>
                    <a:pt x="1563" y="1217"/>
                  </a:lnTo>
                  <a:cubicBezTo>
                    <a:pt x="1560" y="1239"/>
                    <a:pt x="1558" y="1262"/>
                    <a:pt x="1555" y="1285"/>
                  </a:cubicBezTo>
                  <a:lnTo>
                    <a:pt x="1555" y="1285"/>
                  </a:lnTo>
                  <a:cubicBezTo>
                    <a:pt x="1566" y="1215"/>
                    <a:pt x="1579" y="1146"/>
                    <a:pt x="1593" y="1078"/>
                  </a:cubicBezTo>
                  <a:cubicBezTo>
                    <a:pt x="1615" y="986"/>
                    <a:pt x="1633" y="892"/>
                    <a:pt x="1622" y="796"/>
                  </a:cubicBezTo>
                  <a:cubicBezTo>
                    <a:pt x="1615" y="745"/>
                    <a:pt x="1611" y="694"/>
                    <a:pt x="1607" y="639"/>
                  </a:cubicBezTo>
                  <a:cubicBezTo>
                    <a:pt x="1600" y="547"/>
                    <a:pt x="1600" y="456"/>
                    <a:pt x="1593" y="365"/>
                  </a:cubicBezTo>
                  <a:cubicBezTo>
                    <a:pt x="1585" y="243"/>
                    <a:pt x="1519" y="39"/>
                    <a:pt x="1380" y="9"/>
                  </a:cubicBezTo>
                  <a:cubicBezTo>
                    <a:pt x="1352" y="3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61"/>
            <p:cNvSpPr/>
            <p:nvPr/>
          </p:nvSpPr>
          <p:spPr>
            <a:xfrm>
              <a:off x="4156945" y="1978696"/>
              <a:ext cx="41067" cy="51455"/>
            </a:xfrm>
            <a:custGeom>
              <a:avLst/>
              <a:gdLst/>
              <a:ahLst/>
              <a:cxnLst/>
              <a:rect l="l" t="t" r="r" b="b"/>
              <a:pathLst>
                <a:path w="2024" h="2536" extrusionOk="0">
                  <a:moveTo>
                    <a:pt x="1105" y="0"/>
                  </a:moveTo>
                  <a:cubicBezTo>
                    <a:pt x="968" y="0"/>
                    <a:pt x="829" y="30"/>
                    <a:pt x="725" y="110"/>
                  </a:cubicBezTo>
                  <a:cubicBezTo>
                    <a:pt x="652" y="164"/>
                    <a:pt x="567" y="220"/>
                    <a:pt x="502" y="286"/>
                  </a:cubicBezTo>
                  <a:cubicBezTo>
                    <a:pt x="429" y="359"/>
                    <a:pt x="366" y="450"/>
                    <a:pt x="319" y="542"/>
                  </a:cubicBezTo>
                  <a:cubicBezTo>
                    <a:pt x="249" y="681"/>
                    <a:pt x="161" y="813"/>
                    <a:pt x="125" y="963"/>
                  </a:cubicBezTo>
                  <a:cubicBezTo>
                    <a:pt x="106" y="1043"/>
                    <a:pt x="91" y="1120"/>
                    <a:pt x="73" y="1197"/>
                  </a:cubicBezTo>
                  <a:cubicBezTo>
                    <a:pt x="62" y="1237"/>
                    <a:pt x="47" y="1277"/>
                    <a:pt x="37" y="1321"/>
                  </a:cubicBezTo>
                  <a:cubicBezTo>
                    <a:pt x="4" y="1457"/>
                    <a:pt x="0" y="1585"/>
                    <a:pt x="18" y="1724"/>
                  </a:cubicBezTo>
                  <a:cubicBezTo>
                    <a:pt x="22" y="1808"/>
                    <a:pt x="40" y="1885"/>
                    <a:pt x="84" y="1958"/>
                  </a:cubicBezTo>
                  <a:cubicBezTo>
                    <a:pt x="95" y="2005"/>
                    <a:pt x="113" y="2049"/>
                    <a:pt x="143" y="2086"/>
                  </a:cubicBezTo>
                  <a:cubicBezTo>
                    <a:pt x="191" y="2149"/>
                    <a:pt x="238" y="2211"/>
                    <a:pt x="285" y="2269"/>
                  </a:cubicBezTo>
                  <a:cubicBezTo>
                    <a:pt x="366" y="2360"/>
                    <a:pt x="465" y="2423"/>
                    <a:pt x="578" y="2460"/>
                  </a:cubicBezTo>
                  <a:cubicBezTo>
                    <a:pt x="697" y="2510"/>
                    <a:pt x="819" y="2536"/>
                    <a:pt x="945" y="2536"/>
                  </a:cubicBezTo>
                  <a:cubicBezTo>
                    <a:pt x="1021" y="2536"/>
                    <a:pt x="1098" y="2526"/>
                    <a:pt x="1175" y="2507"/>
                  </a:cubicBezTo>
                  <a:cubicBezTo>
                    <a:pt x="1424" y="2441"/>
                    <a:pt x="1621" y="2269"/>
                    <a:pt x="1757" y="2061"/>
                  </a:cubicBezTo>
                  <a:cubicBezTo>
                    <a:pt x="1815" y="1969"/>
                    <a:pt x="1852" y="1848"/>
                    <a:pt x="1892" y="1742"/>
                  </a:cubicBezTo>
                  <a:cubicBezTo>
                    <a:pt x="1922" y="1662"/>
                    <a:pt x="1954" y="1574"/>
                    <a:pt x="1976" y="1490"/>
                  </a:cubicBezTo>
                  <a:cubicBezTo>
                    <a:pt x="2024" y="1333"/>
                    <a:pt x="2024" y="1175"/>
                    <a:pt x="2005" y="1014"/>
                  </a:cubicBezTo>
                  <a:cubicBezTo>
                    <a:pt x="1983" y="798"/>
                    <a:pt x="1966" y="578"/>
                    <a:pt x="1826" y="399"/>
                  </a:cubicBezTo>
                  <a:cubicBezTo>
                    <a:pt x="1779" y="304"/>
                    <a:pt x="1709" y="230"/>
                    <a:pt x="1621" y="172"/>
                  </a:cubicBezTo>
                  <a:cubicBezTo>
                    <a:pt x="1541" y="103"/>
                    <a:pt x="1449" y="55"/>
                    <a:pt x="1346" y="29"/>
                  </a:cubicBezTo>
                  <a:cubicBezTo>
                    <a:pt x="1272" y="11"/>
                    <a:pt x="1189" y="0"/>
                    <a:pt x="1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61"/>
            <p:cNvSpPr/>
            <p:nvPr/>
          </p:nvSpPr>
          <p:spPr>
            <a:xfrm>
              <a:off x="4104878" y="2043566"/>
              <a:ext cx="26458" cy="46951"/>
            </a:xfrm>
            <a:custGeom>
              <a:avLst/>
              <a:gdLst/>
              <a:ahLst/>
              <a:cxnLst/>
              <a:rect l="l" t="t" r="r" b="b"/>
              <a:pathLst>
                <a:path w="1304" h="2314" extrusionOk="0">
                  <a:moveTo>
                    <a:pt x="574" y="0"/>
                  </a:moveTo>
                  <a:cubicBezTo>
                    <a:pt x="532" y="0"/>
                    <a:pt x="490" y="26"/>
                    <a:pt x="469" y="68"/>
                  </a:cubicBezTo>
                  <a:cubicBezTo>
                    <a:pt x="338" y="173"/>
                    <a:pt x="289" y="320"/>
                    <a:pt x="231" y="477"/>
                  </a:cubicBezTo>
                  <a:cubicBezTo>
                    <a:pt x="231" y="485"/>
                    <a:pt x="217" y="511"/>
                    <a:pt x="206" y="536"/>
                  </a:cubicBezTo>
                  <a:lnTo>
                    <a:pt x="206" y="540"/>
                  </a:lnTo>
                  <a:cubicBezTo>
                    <a:pt x="195" y="551"/>
                    <a:pt x="188" y="565"/>
                    <a:pt x="176" y="577"/>
                  </a:cubicBezTo>
                  <a:cubicBezTo>
                    <a:pt x="114" y="668"/>
                    <a:pt x="85" y="771"/>
                    <a:pt x="59" y="876"/>
                  </a:cubicBezTo>
                  <a:cubicBezTo>
                    <a:pt x="52" y="913"/>
                    <a:pt x="44" y="946"/>
                    <a:pt x="37" y="979"/>
                  </a:cubicBezTo>
                  <a:cubicBezTo>
                    <a:pt x="4" y="1122"/>
                    <a:pt x="0" y="1232"/>
                    <a:pt x="26" y="1374"/>
                  </a:cubicBezTo>
                  <a:cubicBezTo>
                    <a:pt x="37" y="1443"/>
                    <a:pt x="52" y="1517"/>
                    <a:pt x="66" y="1587"/>
                  </a:cubicBezTo>
                  <a:cubicBezTo>
                    <a:pt x="78" y="1656"/>
                    <a:pt x="88" y="1729"/>
                    <a:pt x="110" y="1798"/>
                  </a:cubicBezTo>
                  <a:cubicBezTo>
                    <a:pt x="147" y="1926"/>
                    <a:pt x="253" y="2080"/>
                    <a:pt x="348" y="2172"/>
                  </a:cubicBezTo>
                  <a:cubicBezTo>
                    <a:pt x="443" y="2267"/>
                    <a:pt x="561" y="2313"/>
                    <a:pt x="688" y="2313"/>
                  </a:cubicBezTo>
                  <a:cubicBezTo>
                    <a:pt x="714" y="2313"/>
                    <a:pt x="739" y="2311"/>
                    <a:pt x="765" y="2308"/>
                  </a:cubicBezTo>
                  <a:cubicBezTo>
                    <a:pt x="926" y="2286"/>
                    <a:pt x="1032" y="2201"/>
                    <a:pt x="1128" y="2073"/>
                  </a:cubicBezTo>
                  <a:cubicBezTo>
                    <a:pt x="1201" y="1970"/>
                    <a:pt x="1256" y="1839"/>
                    <a:pt x="1270" y="1718"/>
                  </a:cubicBezTo>
                  <a:cubicBezTo>
                    <a:pt x="1282" y="1623"/>
                    <a:pt x="1289" y="1531"/>
                    <a:pt x="1292" y="1440"/>
                  </a:cubicBezTo>
                  <a:cubicBezTo>
                    <a:pt x="1296" y="1359"/>
                    <a:pt x="1304" y="1279"/>
                    <a:pt x="1299" y="1202"/>
                  </a:cubicBezTo>
                  <a:cubicBezTo>
                    <a:pt x="1292" y="1078"/>
                    <a:pt x="1256" y="975"/>
                    <a:pt x="1208" y="862"/>
                  </a:cubicBezTo>
                  <a:cubicBezTo>
                    <a:pt x="1157" y="727"/>
                    <a:pt x="1106" y="598"/>
                    <a:pt x="1007" y="492"/>
                  </a:cubicBezTo>
                  <a:lnTo>
                    <a:pt x="978" y="463"/>
                  </a:lnTo>
                  <a:cubicBezTo>
                    <a:pt x="978" y="459"/>
                    <a:pt x="978" y="459"/>
                    <a:pt x="967" y="445"/>
                  </a:cubicBezTo>
                  <a:lnTo>
                    <a:pt x="953" y="415"/>
                  </a:lnTo>
                  <a:cubicBezTo>
                    <a:pt x="919" y="357"/>
                    <a:pt x="890" y="298"/>
                    <a:pt x="853" y="244"/>
                  </a:cubicBezTo>
                  <a:cubicBezTo>
                    <a:pt x="828" y="200"/>
                    <a:pt x="799" y="159"/>
                    <a:pt x="765" y="126"/>
                  </a:cubicBezTo>
                  <a:cubicBezTo>
                    <a:pt x="755" y="115"/>
                    <a:pt x="744" y="104"/>
                    <a:pt x="733" y="97"/>
                  </a:cubicBezTo>
                  <a:cubicBezTo>
                    <a:pt x="715" y="75"/>
                    <a:pt x="689" y="60"/>
                    <a:pt x="659" y="53"/>
                  </a:cubicBezTo>
                  <a:cubicBezTo>
                    <a:pt x="638" y="16"/>
                    <a:pt x="60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61"/>
            <p:cNvSpPr/>
            <p:nvPr/>
          </p:nvSpPr>
          <p:spPr>
            <a:xfrm>
              <a:off x="4159461" y="2082322"/>
              <a:ext cx="34107" cy="44252"/>
            </a:xfrm>
            <a:custGeom>
              <a:avLst/>
              <a:gdLst/>
              <a:ahLst/>
              <a:cxnLst/>
              <a:rect l="l" t="t" r="r" b="b"/>
              <a:pathLst>
                <a:path w="1681" h="2181" extrusionOk="0">
                  <a:moveTo>
                    <a:pt x="682" y="0"/>
                  </a:moveTo>
                  <a:cubicBezTo>
                    <a:pt x="573" y="0"/>
                    <a:pt x="452" y="33"/>
                    <a:pt x="378" y="82"/>
                  </a:cubicBezTo>
                  <a:cubicBezTo>
                    <a:pt x="253" y="163"/>
                    <a:pt x="154" y="280"/>
                    <a:pt x="114" y="427"/>
                  </a:cubicBezTo>
                  <a:cubicBezTo>
                    <a:pt x="96" y="493"/>
                    <a:pt x="81" y="562"/>
                    <a:pt x="59" y="628"/>
                  </a:cubicBezTo>
                  <a:cubicBezTo>
                    <a:pt x="1" y="793"/>
                    <a:pt x="1" y="991"/>
                    <a:pt x="26" y="1162"/>
                  </a:cubicBezTo>
                  <a:cubicBezTo>
                    <a:pt x="41" y="1283"/>
                    <a:pt x="70" y="1400"/>
                    <a:pt x="92" y="1518"/>
                  </a:cubicBezTo>
                  <a:cubicBezTo>
                    <a:pt x="132" y="1719"/>
                    <a:pt x="275" y="1857"/>
                    <a:pt x="418" y="1989"/>
                  </a:cubicBezTo>
                  <a:cubicBezTo>
                    <a:pt x="534" y="2095"/>
                    <a:pt x="694" y="2180"/>
                    <a:pt x="857" y="2180"/>
                  </a:cubicBezTo>
                  <a:cubicBezTo>
                    <a:pt x="863" y="2180"/>
                    <a:pt x="869" y="2180"/>
                    <a:pt x="876" y="2180"/>
                  </a:cubicBezTo>
                  <a:cubicBezTo>
                    <a:pt x="934" y="2168"/>
                    <a:pt x="992" y="2161"/>
                    <a:pt x="1051" y="2154"/>
                  </a:cubicBezTo>
                  <a:cubicBezTo>
                    <a:pt x="1161" y="2124"/>
                    <a:pt x="1256" y="2070"/>
                    <a:pt x="1337" y="1989"/>
                  </a:cubicBezTo>
                  <a:cubicBezTo>
                    <a:pt x="1541" y="1825"/>
                    <a:pt x="1670" y="1579"/>
                    <a:pt x="1680" y="1312"/>
                  </a:cubicBezTo>
                  <a:cubicBezTo>
                    <a:pt x="1680" y="1265"/>
                    <a:pt x="1677" y="1217"/>
                    <a:pt x="1673" y="1170"/>
                  </a:cubicBezTo>
                  <a:cubicBezTo>
                    <a:pt x="1666" y="1060"/>
                    <a:pt x="1658" y="925"/>
                    <a:pt x="1629" y="822"/>
                  </a:cubicBezTo>
                  <a:cubicBezTo>
                    <a:pt x="1596" y="716"/>
                    <a:pt x="1545" y="621"/>
                    <a:pt x="1486" y="525"/>
                  </a:cubicBezTo>
                  <a:cubicBezTo>
                    <a:pt x="1388" y="371"/>
                    <a:pt x="1307" y="291"/>
                    <a:pt x="1153" y="189"/>
                  </a:cubicBezTo>
                  <a:cubicBezTo>
                    <a:pt x="1047" y="119"/>
                    <a:pt x="941" y="72"/>
                    <a:pt x="824" y="24"/>
                  </a:cubicBezTo>
                  <a:cubicBezTo>
                    <a:pt x="784" y="8"/>
                    <a:pt x="734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61"/>
            <p:cNvSpPr/>
            <p:nvPr/>
          </p:nvSpPr>
          <p:spPr>
            <a:xfrm>
              <a:off x="4146982" y="2156627"/>
              <a:ext cx="35954" cy="50786"/>
            </a:xfrm>
            <a:custGeom>
              <a:avLst/>
              <a:gdLst/>
              <a:ahLst/>
              <a:cxnLst/>
              <a:rect l="l" t="t" r="r" b="b"/>
              <a:pathLst>
                <a:path w="1772" h="2503" extrusionOk="0">
                  <a:moveTo>
                    <a:pt x="388" y="0"/>
                  </a:moveTo>
                  <a:cubicBezTo>
                    <a:pt x="349" y="0"/>
                    <a:pt x="307" y="24"/>
                    <a:pt x="297" y="65"/>
                  </a:cubicBezTo>
                  <a:cubicBezTo>
                    <a:pt x="286" y="113"/>
                    <a:pt x="242" y="121"/>
                    <a:pt x="206" y="157"/>
                  </a:cubicBezTo>
                  <a:cubicBezTo>
                    <a:pt x="151" y="212"/>
                    <a:pt x="129" y="278"/>
                    <a:pt x="107" y="351"/>
                  </a:cubicBezTo>
                  <a:cubicBezTo>
                    <a:pt x="85" y="425"/>
                    <a:pt x="67" y="498"/>
                    <a:pt x="52" y="570"/>
                  </a:cubicBezTo>
                  <a:cubicBezTo>
                    <a:pt x="1" y="808"/>
                    <a:pt x="41" y="1035"/>
                    <a:pt x="74" y="1273"/>
                  </a:cubicBezTo>
                  <a:cubicBezTo>
                    <a:pt x="89" y="1350"/>
                    <a:pt x="99" y="1430"/>
                    <a:pt x="118" y="1511"/>
                  </a:cubicBezTo>
                  <a:cubicBezTo>
                    <a:pt x="151" y="1643"/>
                    <a:pt x="220" y="1760"/>
                    <a:pt x="293" y="1874"/>
                  </a:cubicBezTo>
                  <a:cubicBezTo>
                    <a:pt x="366" y="1984"/>
                    <a:pt x="444" y="2104"/>
                    <a:pt x="538" y="2192"/>
                  </a:cubicBezTo>
                  <a:cubicBezTo>
                    <a:pt x="626" y="2276"/>
                    <a:pt x="744" y="2353"/>
                    <a:pt x="846" y="2423"/>
                  </a:cubicBezTo>
                  <a:cubicBezTo>
                    <a:pt x="930" y="2478"/>
                    <a:pt x="1031" y="2502"/>
                    <a:pt x="1132" y="2502"/>
                  </a:cubicBezTo>
                  <a:cubicBezTo>
                    <a:pt x="1226" y="2502"/>
                    <a:pt x="1320" y="2481"/>
                    <a:pt x="1403" y="2445"/>
                  </a:cubicBezTo>
                  <a:cubicBezTo>
                    <a:pt x="1530" y="2415"/>
                    <a:pt x="1626" y="2324"/>
                    <a:pt x="1666" y="2203"/>
                  </a:cubicBezTo>
                  <a:cubicBezTo>
                    <a:pt x="1772" y="2020"/>
                    <a:pt x="1765" y="1826"/>
                    <a:pt x="1688" y="1628"/>
                  </a:cubicBezTo>
                  <a:cubicBezTo>
                    <a:pt x="1644" y="1504"/>
                    <a:pt x="1596" y="1379"/>
                    <a:pt x="1527" y="1266"/>
                  </a:cubicBezTo>
                  <a:cubicBezTo>
                    <a:pt x="1479" y="1193"/>
                    <a:pt x="1442" y="1116"/>
                    <a:pt x="1395" y="1039"/>
                  </a:cubicBezTo>
                  <a:cubicBezTo>
                    <a:pt x="1329" y="930"/>
                    <a:pt x="1238" y="845"/>
                    <a:pt x="1153" y="750"/>
                  </a:cubicBezTo>
                  <a:cubicBezTo>
                    <a:pt x="1131" y="721"/>
                    <a:pt x="1106" y="695"/>
                    <a:pt x="1084" y="666"/>
                  </a:cubicBezTo>
                  <a:cubicBezTo>
                    <a:pt x="1077" y="655"/>
                    <a:pt x="1069" y="644"/>
                    <a:pt x="1058" y="636"/>
                  </a:cubicBezTo>
                  <a:cubicBezTo>
                    <a:pt x="996" y="548"/>
                    <a:pt x="937" y="457"/>
                    <a:pt x="864" y="381"/>
                  </a:cubicBezTo>
                  <a:cubicBezTo>
                    <a:pt x="813" y="325"/>
                    <a:pt x="758" y="274"/>
                    <a:pt x="707" y="219"/>
                  </a:cubicBezTo>
                  <a:cubicBezTo>
                    <a:pt x="670" y="175"/>
                    <a:pt x="641" y="135"/>
                    <a:pt x="590" y="106"/>
                  </a:cubicBezTo>
                  <a:cubicBezTo>
                    <a:pt x="550" y="84"/>
                    <a:pt x="509" y="73"/>
                    <a:pt x="469" y="62"/>
                  </a:cubicBezTo>
                  <a:cubicBezTo>
                    <a:pt x="466" y="55"/>
                    <a:pt x="462" y="51"/>
                    <a:pt x="459" y="43"/>
                  </a:cubicBezTo>
                  <a:cubicBezTo>
                    <a:pt x="446" y="14"/>
                    <a:pt x="41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61"/>
            <p:cNvSpPr/>
            <p:nvPr/>
          </p:nvSpPr>
          <p:spPr>
            <a:xfrm>
              <a:off x="4267877" y="1741942"/>
              <a:ext cx="39018" cy="67383"/>
            </a:xfrm>
            <a:custGeom>
              <a:avLst/>
              <a:gdLst/>
              <a:ahLst/>
              <a:cxnLst/>
              <a:rect l="l" t="t" r="r" b="b"/>
              <a:pathLst>
                <a:path w="1923" h="3321" extrusionOk="0">
                  <a:moveTo>
                    <a:pt x="1060" y="0"/>
                  </a:moveTo>
                  <a:cubicBezTo>
                    <a:pt x="1020" y="0"/>
                    <a:pt x="979" y="4"/>
                    <a:pt x="938" y="12"/>
                  </a:cubicBezTo>
                  <a:cubicBezTo>
                    <a:pt x="693" y="59"/>
                    <a:pt x="568" y="235"/>
                    <a:pt x="429" y="422"/>
                  </a:cubicBezTo>
                  <a:cubicBezTo>
                    <a:pt x="330" y="561"/>
                    <a:pt x="257" y="674"/>
                    <a:pt x="210" y="846"/>
                  </a:cubicBezTo>
                  <a:cubicBezTo>
                    <a:pt x="129" y="1125"/>
                    <a:pt x="56" y="1410"/>
                    <a:pt x="44" y="1699"/>
                  </a:cubicBezTo>
                  <a:cubicBezTo>
                    <a:pt x="34" y="1970"/>
                    <a:pt x="1" y="2252"/>
                    <a:pt x="59" y="2519"/>
                  </a:cubicBezTo>
                  <a:cubicBezTo>
                    <a:pt x="88" y="2640"/>
                    <a:pt x="183" y="2830"/>
                    <a:pt x="249" y="2951"/>
                  </a:cubicBezTo>
                  <a:cubicBezTo>
                    <a:pt x="383" y="3196"/>
                    <a:pt x="638" y="3321"/>
                    <a:pt x="901" y="3321"/>
                  </a:cubicBezTo>
                  <a:cubicBezTo>
                    <a:pt x="947" y="3321"/>
                    <a:pt x="993" y="3317"/>
                    <a:pt x="1040" y="3309"/>
                  </a:cubicBezTo>
                  <a:cubicBezTo>
                    <a:pt x="1453" y="3240"/>
                    <a:pt x="1769" y="2746"/>
                    <a:pt x="1823" y="2351"/>
                  </a:cubicBezTo>
                  <a:cubicBezTo>
                    <a:pt x="1856" y="2105"/>
                    <a:pt x="1904" y="1849"/>
                    <a:pt x="1914" y="1604"/>
                  </a:cubicBezTo>
                  <a:cubicBezTo>
                    <a:pt x="1922" y="1490"/>
                    <a:pt x="1900" y="1377"/>
                    <a:pt x="1889" y="1264"/>
                  </a:cubicBezTo>
                  <a:cubicBezTo>
                    <a:pt x="1874" y="1099"/>
                    <a:pt x="1870" y="916"/>
                    <a:pt x="1820" y="759"/>
                  </a:cubicBezTo>
                  <a:cubicBezTo>
                    <a:pt x="1779" y="623"/>
                    <a:pt x="1698" y="477"/>
                    <a:pt x="1629" y="353"/>
                  </a:cubicBezTo>
                  <a:cubicBezTo>
                    <a:pt x="1510" y="134"/>
                    <a:pt x="1298" y="0"/>
                    <a:pt x="1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61"/>
            <p:cNvSpPr/>
            <p:nvPr/>
          </p:nvSpPr>
          <p:spPr>
            <a:xfrm>
              <a:off x="4310204" y="1809449"/>
              <a:ext cx="20899" cy="39626"/>
            </a:xfrm>
            <a:custGeom>
              <a:avLst/>
              <a:gdLst/>
              <a:ahLst/>
              <a:cxnLst/>
              <a:rect l="l" t="t" r="r" b="b"/>
              <a:pathLst>
                <a:path w="1030" h="1953" extrusionOk="0">
                  <a:moveTo>
                    <a:pt x="262" y="0"/>
                  </a:moveTo>
                  <a:cubicBezTo>
                    <a:pt x="217" y="0"/>
                    <a:pt x="172" y="30"/>
                    <a:pt x="176" y="85"/>
                  </a:cubicBezTo>
                  <a:cubicBezTo>
                    <a:pt x="180" y="136"/>
                    <a:pt x="183" y="188"/>
                    <a:pt x="188" y="235"/>
                  </a:cubicBezTo>
                  <a:cubicBezTo>
                    <a:pt x="144" y="334"/>
                    <a:pt x="125" y="443"/>
                    <a:pt x="92" y="546"/>
                  </a:cubicBezTo>
                  <a:cubicBezTo>
                    <a:pt x="56" y="663"/>
                    <a:pt x="56" y="795"/>
                    <a:pt x="48" y="919"/>
                  </a:cubicBezTo>
                  <a:cubicBezTo>
                    <a:pt x="41" y="948"/>
                    <a:pt x="30" y="982"/>
                    <a:pt x="23" y="1011"/>
                  </a:cubicBezTo>
                  <a:cubicBezTo>
                    <a:pt x="1" y="1106"/>
                    <a:pt x="8" y="1179"/>
                    <a:pt x="15" y="1274"/>
                  </a:cubicBezTo>
                  <a:cubicBezTo>
                    <a:pt x="23" y="1340"/>
                    <a:pt x="26" y="1406"/>
                    <a:pt x="34" y="1472"/>
                  </a:cubicBezTo>
                  <a:cubicBezTo>
                    <a:pt x="51" y="1604"/>
                    <a:pt x="114" y="1720"/>
                    <a:pt x="205" y="1820"/>
                  </a:cubicBezTo>
                  <a:cubicBezTo>
                    <a:pt x="287" y="1905"/>
                    <a:pt x="418" y="1953"/>
                    <a:pt x="546" y="1953"/>
                  </a:cubicBezTo>
                  <a:cubicBezTo>
                    <a:pt x="666" y="1953"/>
                    <a:pt x="783" y="1911"/>
                    <a:pt x="857" y="1820"/>
                  </a:cubicBezTo>
                  <a:cubicBezTo>
                    <a:pt x="916" y="1742"/>
                    <a:pt x="956" y="1681"/>
                    <a:pt x="992" y="1593"/>
                  </a:cubicBezTo>
                  <a:cubicBezTo>
                    <a:pt x="1014" y="1534"/>
                    <a:pt x="1026" y="1468"/>
                    <a:pt x="1029" y="1406"/>
                  </a:cubicBezTo>
                  <a:cubicBezTo>
                    <a:pt x="1029" y="1347"/>
                    <a:pt x="1022" y="1289"/>
                    <a:pt x="1014" y="1230"/>
                  </a:cubicBezTo>
                  <a:cubicBezTo>
                    <a:pt x="1004" y="1099"/>
                    <a:pt x="985" y="989"/>
                    <a:pt x="923" y="868"/>
                  </a:cubicBezTo>
                  <a:cubicBezTo>
                    <a:pt x="912" y="842"/>
                    <a:pt x="897" y="820"/>
                    <a:pt x="882" y="795"/>
                  </a:cubicBezTo>
                  <a:cubicBezTo>
                    <a:pt x="875" y="781"/>
                    <a:pt x="872" y="776"/>
                    <a:pt x="872" y="776"/>
                  </a:cubicBezTo>
                  <a:cubicBezTo>
                    <a:pt x="860" y="754"/>
                    <a:pt x="853" y="732"/>
                    <a:pt x="842" y="710"/>
                  </a:cubicBezTo>
                  <a:cubicBezTo>
                    <a:pt x="791" y="587"/>
                    <a:pt x="740" y="477"/>
                    <a:pt x="644" y="378"/>
                  </a:cubicBezTo>
                  <a:cubicBezTo>
                    <a:pt x="578" y="305"/>
                    <a:pt x="506" y="220"/>
                    <a:pt x="418" y="166"/>
                  </a:cubicBezTo>
                  <a:cubicBezTo>
                    <a:pt x="392" y="122"/>
                    <a:pt x="367" y="82"/>
                    <a:pt x="341" y="41"/>
                  </a:cubicBezTo>
                  <a:cubicBezTo>
                    <a:pt x="324" y="13"/>
                    <a:pt x="293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61"/>
            <p:cNvSpPr/>
            <p:nvPr/>
          </p:nvSpPr>
          <p:spPr>
            <a:xfrm>
              <a:off x="4331449" y="1700751"/>
              <a:ext cx="26600" cy="33499"/>
            </a:xfrm>
            <a:custGeom>
              <a:avLst/>
              <a:gdLst/>
              <a:ahLst/>
              <a:cxnLst/>
              <a:rect l="l" t="t" r="r" b="b"/>
              <a:pathLst>
                <a:path w="1311" h="1651" extrusionOk="0">
                  <a:moveTo>
                    <a:pt x="807" y="1"/>
                  </a:moveTo>
                  <a:cubicBezTo>
                    <a:pt x="747" y="1"/>
                    <a:pt x="688" y="16"/>
                    <a:pt x="637" y="51"/>
                  </a:cubicBezTo>
                  <a:cubicBezTo>
                    <a:pt x="615" y="66"/>
                    <a:pt x="590" y="84"/>
                    <a:pt x="564" y="99"/>
                  </a:cubicBezTo>
                  <a:cubicBezTo>
                    <a:pt x="542" y="106"/>
                    <a:pt x="520" y="113"/>
                    <a:pt x="498" y="125"/>
                  </a:cubicBezTo>
                  <a:cubicBezTo>
                    <a:pt x="425" y="154"/>
                    <a:pt x="352" y="198"/>
                    <a:pt x="296" y="256"/>
                  </a:cubicBezTo>
                  <a:cubicBezTo>
                    <a:pt x="256" y="297"/>
                    <a:pt x="227" y="348"/>
                    <a:pt x="195" y="392"/>
                  </a:cubicBezTo>
                  <a:cubicBezTo>
                    <a:pt x="176" y="414"/>
                    <a:pt x="154" y="439"/>
                    <a:pt x="139" y="465"/>
                  </a:cubicBezTo>
                  <a:lnTo>
                    <a:pt x="77" y="611"/>
                  </a:lnTo>
                  <a:cubicBezTo>
                    <a:pt x="73" y="618"/>
                    <a:pt x="73" y="626"/>
                    <a:pt x="70" y="630"/>
                  </a:cubicBezTo>
                  <a:cubicBezTo>
                    <a:pt x="66" y="644"/>
                    <a:pt x="66" y="662"/>
                    <a:pt x="63" y="677"/>
                  </a:cubicBezTo>
                  <a:cubicBezTo>
                    <a:pt x="58" y="703"/>
                    <a:pt x="55" y="732"/>
                    <a:pt x="48" y="758"/>
                  </a:cubicBezTo>
                  <a:cubicBezTo>
                    <a:pt x="44" y="787"/>
                    <a:pt x="41" y="819"/>
                    <a:pt x="33" y="849"/>
                  </a:cubicBezTo>
                  <a:cubicBezTo>
                    <a:pt x="33" y="860"/>
                    <a:pt x="29" y="875"/>
                    <a:pt x="29" y="885"/>
                  </a:cubicBezTo>
                  <a:cubicBezTo>
                    <a:pt x="19" y="944"/>
                    <a:pt x="1" y="1017"/>
                    <a:pt x="8" y="1076"/>
                  </a:cubicBezTo>
                  <a:cubicBezTo>
                    <a:pt x="19" y="1179"/>
                    <a:pt x="33" y="1277"/>
                    <a:pt x="85" y="1365"/>
                  </a:cubicBezTo>
                  <a:lnTo>
                    <a:pt x="176" y="1483"/>
                  </a:lnTo>
                  <a:cubicBezTo>
                    <a:pt x="227" y="1541"/>
                    <a:pt x="289" y="1577"/>
                    <a:pt x="359" y="1603"/>
                  </a:cubicBezTo>
                  <a:cubicBezTo>
                    <a:pt x="406" y="1628"/>
                    <a:pt x="454" y="1640"/>
                    <a:pt x="506" y="1640"/>
                  </a:cubicBezTo>
                  <a:cubicBezTo>
                    <a:pt x="531" y="1647"/>
                    <a:pt x="556" y="1650"/>
                    <a:pt x="582" y="1650"/>
                  </a:cubicBezTo>
                  <a:cubicBezTo>
                    <a:pt x="608" y="1650"/>
                    <a:pt x="633" y="1647"/>
                    <a:pt x="659" y="1640"/>
                  </a:cubicBezTo>
                  <a:cubicBezTo>
                    <a:pt x="710" y="1640"/>
                    <a:pt x="758" y="1628"/>
                    <a:pt x="805" y="1603"/>
                  </a:cubicBezTo>
                  <a:cubicBezTo>
                    <a:pt x="875" y="1577"/>
                    <a:pt x="937" y="1541"/>
                    <a:pt x="989" y="1483"/>
                  </a:cubicBezTo>
                  <a:cubicBezTo>
                    <a:pt x="1062" y="1405"/>
                    <a:pt x="1109" y="1317"/>
                    <a:pt x="1156" y="1226"/>
                  </a:cubicBezTo>
                  <a:cubicBezTo>
                    <a:pt x="1171" y="1201"/>
                    <a:pt x="1183" y="1179"/>
                    <a:pt x="1197" y="1153"/>
                  </a:cubicBezTo>
                  <a:cubicBezTo>
                    <a:pt x="1205" y="1142"/>
                    <a:pt x="1212" y="1127"/>
                    <a:pt x="1215" y="1113"/>
                  </a:cubicBezTo>
                  <a:cubicBezTo>
                    <a:pt x="1237" y="1065"/>
                    <a:pt x="1259" y="1014"/>
                    <a:pt x="1281" y="963"/>
                  </a:cubicBezTo>
                  <a:cubicBezTo>
                    <a:pt x="1293" y="934"/>
                    <a:pt x="1300" y="897"/>
                    <a:pt x="1296" y="863"/>
                  </a:cubicBezTo>
                  <a:cubicBezTo>
                    <a:pt x="1303" y="809"/>
                    <a:pt x="1310" y="765"/>
                    <a:pt x="1310" y="710"/>
                  </a:cubicBezTo>
                  <a:cubicBezTo>
                    <a:pt x="1310" y="670"/>
                    <a:pt x="1307" y="644"/>
                    <a:pt x="1300" y="596"/>
                  </a:cubicBezTo>
                  <a:cubicBezTo>
                    <a:pt x="1288" y="516"/>
                    <a:pt x="1271" y="436"/>
                    <a:pt x="1227" y="363"/>
                  </a:cubicBezTo>
                  <a:cubicBezTo>
                    <a:pt x="1212" y="336"/>
                    <a:pt x="1193" y="314"/>
                    <a:pt x="1175" y="289"/>
                  </a:cubicBezTo>
                  <a:lnTo>
                    <a:pt x="1168" y="267"/>
                  </a:lnTo>
                  <a:cubicBezTo>
                    <a:pt x="1131" y="157"/>
                    <a:pt x="1065" y="77"/>
                    <a:pt x="959" y="33"/>
                  </a:cubicBezTo>
                  <a:cubicBezTo>
                    <a:pt x="913" y="13"/>
                    <a:pt x="860" y="1"/>
                    <a:pt x="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61"/>
            <p:cNvSpPr/>
            <p:nvPr/>
          </p:nvSpPr>
          <p:spPr>
            <a:xfrm>
              <a:off x="4403563" y="1673581"/>
              <a:ext cx="28447" cy="39505"/>
            </a:xfrm>
            <a:custGeom>
              <a:avLst/>
              <a:gdLst/>
              <a:ahLst/>
              <a:cxnLst/>
              <a:rect l="l" t="t" r="r" b="b"/>
              <a:pathLst>
                <a:path w="1402" h="1947" extrusionOk="0">
                  <a:moveTo>
                    <a:pt x="705" y="1"/>
                  </a:moveTo>
                  <a:cubicBezTo>
                    <a:pt x="630" y="1"/>
                    <a:pt x="555" y="28"/>
                    <a:pt x="483" y="80"/>
                  </a:cubicBezTo>
                  <a:cubicBezTo>
                    <a:pt x="344" y="143"/>
                    <a:pt x="234" y="245"/>
                    <a:pt x="171" y="388"/>
                  </a:cubicBezTo>
                  <a:cubicBezTo>
                    <a:pt x="149" y="439"/>
                    <a:pt x="132" y="490"/>
                    <a:pt x="113" y="541"/>
                  </a:cubicBezTo>
                  <a:cubicBezTo>
                    <a:pt x="73" y="643"/>
                    <a:pt x="40" y="736"/>
                    <a:pt x="26" y="845"/>
                  </a:cubicBezTo>
                  <a:cubicBezTo>
                    <a:pt x="11" y="944"/>
                    <a:pt x="0" y="1053"/>
                    <a:pt x="7" y="1153"/>
                  </a:cubicBezTo>
                  <a:cubicBezTo>
                    <a:pt x="18" y="1317"/>
                    <a:pt x="77" y="1511"/>
                    <a:pt x="179" y="1650"/>
                  </a:cubicBezTo>
                  <a:cubicBezTo>
                    <a:pt x="234" y="1738"/>
                    <a:pt x="308" y="1811"/>
                    <a:pt x="395" y="1866"/>
                  </a:cubicBezTo>
                  <a:cubicBezTo>
                    <a:pt x="490" y="1921"/>
                    <a:pt x="593" y="1947"/>
                    <a:pt x="703" y="1947"/>
                  </a:cubicBezTo>
                  <a:cubicBezTo>
                    <a:pt x="808" y="1947"/>
                    <a:pt x="911" y="1921"/>
                    <a:pt x="1006" y="1866"/>
                  </a:cubicBezTo>
                  <a:cubicBezTo>
                    <a:pt x="1098" y="1811"/>
                    <a:pt x="1167" y="1738"/>
                    <a:pt x="1222" y="1650"/>
                  </a:cubicBezTo>
                  <a:cubicBezTo>
                    <a:pt x="1306" y="1540"/>
                    <a:pt x="1365" y="1372"/>
                    <a:pt x="1384" y="1244"/>
                  </a:cubicBezTo>
                  <a:cubicBezTo>
                    <a:pt x="1401" y="1109"/>
                    <a:pt x="1398" y="981"/>
                    <a:pt x="1379" y="845"/>
                  </a:cubicBezTo>
                  <a:cubicBezTo>
                    <a:pt x="1365" y="739"/>
                    <a:pt x="1332" y="655"/>
                    <a:pt x="1296" y="555"/>
                  </a:cubicBezTo>
                  <a:cubicBezTo>
                    <a:pt x="1281" y="523"/>
                    <a:pt x="1269" y="490"/>
                    <a:pt x="1259" y="457"/>
                  </a:cubicBezTo>
                  <a:cubicBezTo>
                    <a:pt x="1208" y="329"/>
                    <a:pt x="1156" y="238"/>
                    <a:pt x="1050" y="157"/>
                  </a:cubicBezTo>
                  <a:cubicBezTo>
                    <a:pt x="1028" y="138"/>
                    <a:pt x="999" y="131"/>
                    <a:pt x="973" y="116"/>
                  </a:cubicBezTo>
                  <a:cubicBezTo>
                    <a:pt x="962" y="109"/>
                    <a:pt x="955" y="102"/>
                    <a:pt x="944" y="94"/>
                  </a:cubicBezTo>
                  <a:cubicBezTo>
                    <a:pt x="866" y="32"/>
                    <a:pt x="785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61"/>
            <p:cNvSpPr/>
            <p:nvPr/>
          </p:nvSpPr>
          <p:spPr>
            <a:xfrm>
              <a:off x="4554813" y="1631072"/>
              <a:ext cx="39910" cy="55006"/>
            </a:xfrm>
            <a:custGeom>
              <a:avLst/>
              <a:gdLst/>
              <a:ahLst/>
              <a:cxnLst/>
              <a:rect l="l" t="t" r="r" b="b"/>
              <a:pathLst>
                <a:path w="1967" h="2711" extrusionOk="0">
                  <a:moveTo>
                    <a:pt x="1083" y="1"/>
                  </a:moveTo>
                  <a:cubicBezTo>
                    <a:pt x="1076" y="1"/>
                    <a:pt x="1069" y="1"/>
                    <a:pt x="1061" y="1"/>
                  </a:cubicBezTo>
                  <a:cubicBezTo>
                    <a:pt x="897" y="8"/>
                    <a:pt x="703" y="64"/>
                    <a:pt x="593" y="196"/>
                  </a:cubicBezTo>
                  <a:cubicBezTo>
                    <a:pt x="578" y="213"/>
                    <a:pt x="564" y="232"/>
                    <a:pt x="549" y="247"/>
                  </a:cubicBezTo>
                  <a:cubicBezTo>
                    <a:pt x="465" y="338"/>
                    <a:pt x="396" y="429"/>
                    <a:pt x="348" y="543"/>
                  </a:cubicBezTo>
                  <a:cubicBezTo>
                    <a:pt x="326" y="591"/>
                    <a:pt x="308" y="638"/>
                    <a:pt x="289" y="689"/>
                  </a:cubicBezTo>
                  <a:cubicBezTo>
                    <a:pt x="242" y="781"/>
                    <a:pt x="191" y="880"/>
                    <a:pt x="166" y="975"/>
                  </a:cubicBezTo>
                  <a:cubicBezTo>
                    <a:pt x="151" y="1033"/>
                    <a:pt x="144" y="1091"/>
                    <a:pt x="125" y="1154"/>
                  </a:cubicBezTo>
                  <a:cubicBezTo>
                    <a:pt x="110" y="1213"/>
                    <a:pt x="92" y="1272"/>
                    <a:pt x="70" y="1329"/>
                  </a:cubicBezTo>
                  <a:cubicBezTo>
                    <a:pt x="15" y="1480"/>
                    <a:pt x="0" y="1648"/>
                    <a:pt x="26" y="1809"/>
                  </a:cubicBezTo>
                  <a:lnTo>
                    <a:pt x="12" y="1912"/>
                  </a:lnTo>
                  <a:cubicBezTo>
                    <a:pt x="7" y="2022"/>
                    <a:pt x="29" y="2123"/>
                    <a:pt x="81" y="2219"/>
                  </a:cubicBezTo>
                  <a:cubicBezTo>
                    <a:pt x="147" y="2373"/>
                    <a:pt x="257" y="2519"/>
                    <a:pt x="407" y="2600"/>
                  </a:cubicBezTo>
                  <a:cubicBezTo>
                    <a:pt x="534" y="2665"/>
                    <a:pt x="671" y="2702"/>
                    <a:pt x="809" y="2709"/>
                  </a:cubicBezTo>
                  <a:cubicBezTo>
                    <a:pt x="819" y="2710"/>
                    <a:pt x="829" y="2710"/>
                    <a:pt x="839" y="2710"/>
                  </a:cubicBezTo>
                  <a:cubicBezTo>
                    <a:pt x="1037" y="2710"/>
                    <a:pt x="1234" y="2604"/>
                    <a:pt x="1377" y="2475"/>
                  </a:cubicBezTo>
                  <a:cubicBezTo>
                    <a:pt x="1395" y="2457"/>
                    <a:pt x="1413" y="2439"/>
                    <a:pt x="1435" y="2417"/>
                  </a:cubicBezTo>
                  <a:cubicBezTo>
                    <a:pt x="1487" y="2383"/>
                    <a:pt x="1541" y="2347"/>
                    <a:pt x="1585" y="2304"/>
                  </a:cubicBezTo>
                  <a:cubicBezTo>
                    <a:pt x="1713" y="2186"/>
                    <a:pt x="1779" y="2025"/>
                    <a:pt x="1834" y="1871"/>
                  </a:cubicBezTo>
                  <a:cubicBezTo>
                    <a:pt x="1852" y="1820"/>
                    <a:pt x="1867" y="1769"/>
                    <a:pt x="1878" y="1718"/>
                  </a:cubicBezTo>
                  <a:cubicBezTo>
                    <a:pt x="1892" y="1670"/>
                    <a:pt x="1904" y="1626"/>
                    <a:pt x="1911" y="1579"/>
                  </a:cubicBezTo>
                  <a:cubicBezTo>
                    <a:pt x="1914" y="1549"/>
                    <a:pt x="1922" y="1524"/>
                    <a:pt x="1926" y="1498"/>
                  </a:cubicBezTo>
                  <a:cubicBezTo>
                    <a:pt x="1955" y="1311"/>
                    <a:pt x="1966" y="1257"/>
                    <a:pt x="1948" y="1096"/>
                  </a:cubicBezTo>
                  <a:cubicBezTo>
                    <a:pt x="1929" y="964"/>
                    <a:pt x="1907" y="836"/>
                    <a:pt x="1867" y="708"/>
                  </a:cubicBezTo>
                  <a:cubicBezTo>
                    <a:pt x="1816" y="550"/>
                    <a:pt x="1747" y="393"/>
                    <a:pt x="1622" y="272"/>
                  </a:cubicBezTo>
                  <a:cubicBezTo>
                    <a:pt x="1593" y="247"/>
                    <a:pt x="1563" y="221"/>
                    <a:pt x="1530" y="196"/>
                  </a:cubicBezTo>
                  <a:cubicBezTo>
                    <a:pt x="1404" y="90"/>
                    <a:pt x="1257" y="1"/>
                    <a:pt x="1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61"/>
            <p:cNvSpPr/>
            <p:nvPr/>
          </p:nvSpPr>
          <p:spPr>
            <a:xfrm>
              <a:off x="4570985" y="1550598"/>
              <a:ext cx="26397" cy="41310"/>
            </a:xfrm>
            <a:custGeom>
              <a:avLst/>
              <a:gdLst/>
              <a:ahLst/>
              <a:cxnLst/>
              <a:rect l="l" t="t" r="r" b="b"/>
              <a:pathLst>
                <a:path w="1301" h="2036" extrusionOk="0">
                  <a:moveTo>
                    <a:pt x="769" y="1"/>
                  </a:moveTo>
                  <a:cubicBezTo>
                    <a:pt x="754" y="1"/>
                    <a:pt x="738" y="2"/>
                    <a:pt x="722" y="4"/>
                  </a:cubicBezTo>
                  <a:cubicBezTo>
                    <a:pt x="558" y="26"/>
                    <a:pt x="459" y="172"/>
                    <a:pt x="364" y="304"/>
                  </a:cubicBezTo>
                  <a:cubicBezTo>
                    <a:pt x="335" y="336"/>
                    <a:pt x="301" y="366"/>
                    <a:pt x="276" y="402"/>
                  </a:cubicBezTo>
                  <a:cubicBezTo>
                    <a:pt x="254" y="439"/>
                    <a:pt x="239" y="483"/>
                    <a:pt x="225" y="520"/>
                  </a:cubicBezTo>
                  <a:cubicBezTo>
                    <a:pt x="170" y="637"/>
                    <a:pt x="104" y="758"/>
                    <a:pt x="67" y="878"/>
                  </a:cubicBezTo>
                  <a:cubicBezTo>
                    <a:pt x="53" y="922"/>
                    <a:pt x="45" y="966"/>
                    <a:pt x="34" y="1010"/>
                  </a:cubicBezTo>
                  <a:cubicBezTo>
                    <a:pt x="9" y="1153"/>
                    <a:pt x="1" y="1274"/>
                    <a:pt x="31" y="1417"/>
                  </a:cubicBezTo>
                  <a:cubicBezTo>
                    <a:pt x="56" y="1541"/>
                    <a:pt x="82" y="1658"/>
                    <a:pt x="141" y="1775"/>
                  </a:cubicBezTo>
                  <a:cubicBezTo>
                    <a:pt x="230" y="1947"/>
                    <a:pt x="417" y="2036"/>
                    <a:pt x="602" y="2036"/>
                  </a:cubicBezTo>
                  <a:cubicBezTo>
                    <a:pt x="742" y="2036"/>
                    <a:pt x="881" y="1985"/>
                    <a:pt x="979" y="1881"/>
                  </a:cubicBezTo>
                  <a:cubicBezTo>
                    <a:pt x="1066" y="1794"/>
                    <a:pt x="1121" y="1684"/>
                    <a:pt x="1180" y="1578"/>
                  </a:cubicBezTo>
                  <a:cubicBezTo>
                    <a:pt x="1264" y="1417"/>
                    <a:pt x="1301" y="1226"/>
                    <a:pt x="1293" y="1044"/>
                  </a:cubicBezTo>
                  <a:cubicBezTo>
                    <a:pt x="1289" y="919"/>
                    <a:pt x="1260" y="791"/>
                    <a:pt x="1242" y="666"/>
                  </a:cubicBezTo>
                  <a:cubicBezTo>
                    <a:pt x="1235" y="626"/>
                    <a:pt x="1231" y="582"/>
                    <a:pt x="1224" y="542"/>
                  </a:cubicBezTo>
                  <a:cubicBezTo>
                    <a:pt x="1217" y="505"/>
                    <a:pt x="1195" y="476"/>
                    <a:pt x="1176" y="443"/>
                  </a:cubicBezTo>
                  <a:cubicBezTo>
                    <a:pt x="1147" y="355"/>
                    <a:pt x="1117" y="264"/>
                    <a:pt x="1073" y="187"/>
                  </a:cubicBezTo>
                  <a:cubicBezTo>
                    <a:pt x="1008" y="69"/>
                    <a:pt x="899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61"/>
            <p:cNvSpPr/>
            <p:nvPr/>
          </p:nvSpPr>
          <p:spPr>
            <a:xfrm>
              <a:off x="4621429" y="1552363"/>
              <a:ext cx="41087" cy="48067"/>
            </a:xfrm>
            <a:custGeom>
              <a:avLst/>
              <a:gdLst/>
              <a:ahLst/>
              <a:cxnLst/>
              <a:rect l="l" t="t" r="r" b="b"/>
              <a:pathLst>
                <a:path w="2025" h="2369" extrusionOk="0">
                  <a:moveTo>
                    <a:pt x="247" y="488"/>
                  </a:moveTo>
                  <a:lnTo>
                    <a:pt x="247" y="488"/>
                  </a:lnTo>
                  <a:cubicBezTo>
                    <a:pt x="246" y="488"/>
                    <a:pt x="246" y="488"/>
                    <a:pt x="246" y="491"/>
                  </a:cubicBezTo>
                  <a:cubicBezTo>
                    <a:pt x="246" y="490"/>
                    <a:pt x="247" y="489"/>
                    <a:pt x="247" y="488"/>
                  </a:cubicBezTo>
                  <a:close/>
                  <a:moveTo>
                    <a:pt x="1040" y="1"/>
                  </a:moveTo>
                  <a:cubicBezTo>
                    <a:pt x="897" y="1"/>
                    <a:pt x="761" y="38"/>
                    <a:pt x="633" y="111"/>
                  </a:cubicBezTo>
                  <a:cubicBezTo>
                    <a:pt x="622" y="114"/>
                    <a:pt x="608" y="122"/>
                    <a:pt x="593" y="129"/>
                  </a:cubicBezTo>
                  <a:cubicBezTo>
                    <a:pt x="557" y="144"/>
                    <a:pt x="523" y="170"/>
                    <a:pt x="494" y="202"/>
                  </a:cubicBezTo>
                  <a:cubicBezTo>
                    <a:pt x="396" y="264"/>
                    <a:pt x="319" y="349"/>
                    <a:pt x="264" y="455"/>
                  </a:cubicBezTo>
                  <a:cubicBezTo>
                    <a:pt x="257" y="465"/>
                    <a:pt x="253" y="475"/>
                    <a:pt x="247" y="488"/>
                  </a:cubicBezTo>
                  <a:lnTo>
                    <a:pt x="247" y="488"/>
                  </a:lnTo>
                  <a:cubicBezTo>
                    <a:pt x="248" y="488"/>
                    <a:pt x="248" y="488"/>
                    <a:pt x="249" y="488"/>
                  </a:cubicBezTo>
                  <a:cubicBezTo>
                    <a:pt x="227" y="535"/>
                    <a:pt x="205" y="579"/>
                    <a:pt x="180" y="623"/>
                  </a:cubicBezTo>
                  <a:cubicBezTo>
                    <a:pt x="154" y="675"/>
                    <a:pt x="139" y="707"/>
                    <a:pt x="114" y="769"/>
                  </a:cubicBezTo>
                  <a:cubicBezTo>
                    <a:pt x="52" y="920"/>
                    <a:pt x="48" y="945"/>
                    <a:pt x="33" y="1121"/>
                  </a:cubicBezTo>
                  <a:cubicBezTo>
                    <a:pt x="15" y="1205"/>
                    <a:pt x="1" y="1289"/>
                    <a:pt x="1" y="1377"/>
                  </a:cubicBezTo>
                  <a:cubicBezTo>
                    <a:pt x="1" y="1457"/>
                    <a:pt x="18" y="1538"/>
                    <a:pt x="33" y="1619"/>
                  </a:cubicBezTo>
                  <a:cubicBezTo>
                    <a:pt x="52" y="1725"/>
                    <a:pt x="81" y="1830"/>
                    <a:pt x="136" y="1926"/>
                  </a:cubicBezTo>
                  <a:cubicBezTo>
                    <a:pt x="216" y="2061"/>
                    <a:pt x="322" y="2168"/>
                    <a:pt x="457" y="2248"/>
                  </a:cubicBezTo>
                  <a:cubicBezTo>
                    <a:pt x="597" y="2328"/>
                    <a:pt x="747" y="2369"/>
                    <a:pt x="908" y="2369"/>
                  </a:cubicBezTo>
                  <a:cubicBezTo>
                    <a:pt x="1069" y="2369"/>
                    <a:pt x="1222" y="2328"/>
                    <a:pt x="1362" y="2248"/>
                  </a:cubicBezTo>
                  <a:cubicBezTo>
                    <a:pt x="1541" y="2120"/>
                    <a:pt x="1709" y="1996"/>
                    <a:pt x="1808" y="1787"/>
                  </a:cubicBezTo>
                  <a:cubicBezTo>
                    <a:pt x="1856" y="1685"/>
                    <a:pt x="1900" y="1578"/>
                    <a:pt x="1940" y="1472"/>
                  </a:cubicBezTo>
                  <a:cubicBezTo>
                    <a:pt x="1947" y="1454"/>
                    <a:pt x="1955" y="1440"/>
                    <a:pt x="1958" y="1421"/>
                  </a:cubicBezTo>
                  <a:cubicBezTo>
                    <a:pt x="2024" y="1220"/>
                    <a:pt x="1991" y="1077"/>
                    <a:pt x="1962" y="876"/>
                  </a:cubicBezTo>
                  <a:cubicBezTo>
                    <a:pt x="1950" y="810"/>
                    <a:pt x="1936" y="744"/>
                    <a:pt x="1918" y="682"/>
                  </a:cubicBezTo>
                  <a:cubicBezTo>
                    <a:pt x="1845" y="455"/>
                    <a:pt x="1695" y="224"/>
                    <a:pt x="1472" y="122"/>
                  </a:cubicBezTo>
                  <a:cubicBezTo>
                    <a:pt x="1464" y="118"/>
                    <a:pt x="1457" y="114"/>
                    <a:pt x="1445" y="111"/>
                  </a:cubicBezTo>
                  <a:cubicBezTo>
                    <a:pt x="1322" y="38"/>
                    <a:pt x="1186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61"/>
            <p:cNvSpPr/>
            <p:nvPr/>
          </p:nvSpPr>
          <p:spPr>
            <a:xfrm>
              <a:off x="4661524" y="1511416"/>
              <a:ext cx="25626" cy="30719"/>
            </a:xfrm>
            <a:custGeom>
              <a:avLst/>
              <a:gdLst/>
              <a:ahLst/>
              <a:cxnLst/>
              <a:rect l="l" t="t" r="r" b="b"/>
              <a:pathLst>
                <a:path w="1263" h="1514" extrusionOk="0">
                  <a:moveTo>
                    <a:pt x="233" y="112"/>
                  </a:moveTo>
                  <a:cubicBezTo>
                    <a:pt x="230" y="115"/>
                    <a:pt x="227" y="117"/>
                    <a:pt x="224" y="120"/>
                  </a:cubicBezTo>
                  <a:cubicBezTo>
                    <a:pt x="226" y="117"/>
                    <a:pt x="229" y="115"/>
                    <a:pt x="233" y="112"/>
                  </a:cubicBezTo>
                  <a:close/>
                  <a:moveTo>
                    <a:pt x="190" y="1134"/>
                  </a:moveTo>
                  <a:cubicBezTo>
                    <a:pt x="193" y="1140"/>
                    <a:pt x="195" y="1146"/>
                    <a:pt x="198" y="1151"/>
                  </a:cubicBezTo>
                  <a:lnTo>
                    <a:pt x="198" y="1151"/>
                  </a:lnTo>
                  <a:cubicBezTo>
                    <a:pt x="195" y="1146"/>
                    <a:pt x="193" y="1140"/>
                    <a:pt x="190" y="1134"/>
                  </a:cubicBezTo>
                  <a:close/>
                  <a:moveTo>
                    <a:pt x="546" y="1"/>
                  </a:moveTo>
                  <a:cubicBezTo>
                    <a:pt x="519" y="1"/>
                    <a:pt x="492" y="4"/>
                    <a:pt x="465" y="10"/>
                  </a:cubicBezTo>
                  <a:cubicBezTo>
                    <a:pt x="422" y="10"/>
                    <a:pt x="381" y="21"/>
                    <a:pt x="341" y="43"/>
                  </a:cubicBezTo>
                  <a:cubicBezTo>
                    <a:pt x="305" y="55"/>
                    <a:pt x="273" y="77"/>
                    <a:pt x="243" y="103"/>
                  </a:cubicBezTo>
                  <a:lnTo>
                    <a:pt x="243" y="103"/>
                  </a:lnTo>
                  <a:cubicBezTo>
                    <a:pt x="230" y="111"/>
                    <a:pt x="220" y="122"/>
                    <a:pt x="205" y="131"/>
                  </a:cubicBezTo>
                  <a:cubicBezTo>
                    <a:pt x="202" y="134"/>
                    <a:pt x="191" y="134"/>
                    <a:pt x="187" y="142"/>
                  </a:cubicBezTo>
                  <a:lnTo>
                    <a:pt x="184" y="145"/>
                  </a:lnTo>
                  <a:cubicBezTo>
                    <a:pt x="172" y="152"/>
                    <a:pt x="162" y="160"/>
                    <a:pt x="150" y="171"/>
                  </a:cubicBezTo>
                  <a:cubicBezTo>
                    <a:pt x="106" y="208"/>
                    <a:pt x="81" y="259"/>
                    <a:pt x="67" y="318"/>
                  </a:cubicBezTo>
                  <a:cubicBezTo>
                    <a:pt x="55" y="328"/>
                    <a:pt x="40" y="335"/>
                    <a:pt x="30" y="350"/>
                  </a:cubicBezTo>
                  <a:cubicBezTo>
                    <a:pt x="4" y="376"/>
                    <a:pt x="1" y="412"/>
                    <a:pt x="18" y="445"/>
                  </a:cubicBezTo>
                  <a:cubicBezTo>
                    <a:pt x="23" y="456"/>
                    <a:pt x="37" y="463"/>
                    <a:pt x="48" y="471"/>
                  </a:cubicBezTo>
                  <a:cubicBezTo>
                    <a:pt x="48" y="475"/>
                    <a:pt x="45" y="478"/>
                    <a:pt x="45" y="482"/>
                  </a:cubicBezTo>
                  <a:cubicBezTo>
                    <a:pt x="45" y="533"/>
                    <a:pt x="55" y="585"/>
                    <a:pt x="70" y="629"/>
                  </a:cubicBezTo>
                  <a:cubicBezTo>
                    <a:pt x="77" y="643"/>
                    <a:pt x="77" y="661"/>
                    <a:pt x="81" y="676"/>
                  </a:cubicBezTo>
                  <a:cubicBezTo>
                    <a:pt x="81" y="701"/>
                    <a:pt x="84" y="727"/>
                    <a:pt x="84" y="749"/>
                  </a:cubicBezTo>
                  <a:cubicBezTo>
                    <a:pt x="74" y="869"/>
                    <a:pt x="114" y="978"/>
                    <a:pt x="166" y="1084"/>
                  </a:cubicBezTo>
                  <a:lnTo>
                    <a:pt x="166" y="1084"/>
                  </a:lnTo>
                  <a:cubicBezTo>
                    <a:pt x="185" y="1145"/>
                    <a:pt x="215" y="1198"/>
                    <a:pt x="256" y="1243"/>
                  </a:cubicBezTo>
                  <a:cubicBezTo>
                    <a:pt x="278" y="1276"/>
                    <a:pt x="304" y="1301"/>
                    <a:pt x="334" y="1328"/>
                  </a:cubicBezTo>
                  <a:cubicBezTo>
                    <a:pt x="418" y="1444"/>
                    <a:pt x="553" y="1514"/>
                    <a:pt x="699" y="1514"/>
                  </a:cubicBezTo>
                  <a:cubicBezTo>
                    <a:pt x="853" y="1514"/>
                    <a:pt x="1028" y="1430"/>
                    <a:pt x="1099" y="1287"/>
                  </a:cubicBezTo>
                  <a:cubicBezTo>
                    <a:pt x="1102" y="1279"/>
                    <a:pt x="1106" y="1272"/>
                    <a:pt x="1109" y="1265"/>
                  </a:cubicBezTo>
                  <a:cubicBezTo>
                    <a:pt x="1165" y="1199"/>
                    <a:pt x="1212" y="1126"/>
                    <a:pt x="1226" y="1038"/>
                  </a:cubicBezTo>
                  <a:cubicBezTo>
                    <a:pt x="1238" y="968"/>
                    <a:pt x="1248" y="896"/>
                    <a:pt x="1256" y="826"/>
                  </a:cubicBezTo>
                  <a:cubicBezTo>
                    <a:pt x="1259" y="815"/>
                    <a:pt x="1259" y="804"/>
                    <a:pt x="1259" y="789"/>
                  </a:cubicBezTo>
                  <a:cubicBezTo>
                    <a:pt x="1263" y="760"/>
                    <a:pt x="1259" y="730"/>
                    <a:pt x="1252" y="701"/>
                  </a:cubicBezTo>
                  <a:cubicBezTo>
                    <a:pt x="1248" y="621"/>
                    <a:pt x="1223" y="548"/>
                    <a:pt x="1179" y="482"/>
                  </a:cubicBezTo>
                  <a:cubicBezTo>
                    <a:pt x="1168" y="460"/>
                    <a:pt x="1157" y="438"/>
                    <a:pt x="1143" y="419"/>
                  </a:cubicBezTo>
                  <a:cubicBezTo>
                    <a:pt x="1040" y="281"/>
                    <a:pt x="930" y="145"/>
                    <a:pt x="773" y="65"/>
                  </a:cubicBezTo>
                  <a:cubicBezTo>
                    <a:pt x="732" y="50"/>
                    <a:pt x="696" y="36"/>
                    <a:pt x="655" y="17"/>
                  </a:cubicBezTo>
                  <a:cubicBezTo>
                    <a:pt x="620" y="7"/>
                    <a:pt x="583" y="1"/>
                    <a:pt x="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61"/>
            <p:cNvSpPr/>
            <p:nvPr/>
          </p:nvSpPr>
          <p:spPr>
            <a:xfrm>
              <a:off x="4723169" y="1501677"/>
              <a:ext cx="43522" cy="44699"/>
            </a:xfrm>
            <a:custGeom>
              <a:avLst/>
              <a:gdLst/>
              <a:ahLst/>
              <a:cxnLst/>
              <a:rect l="l" t="t" r="r" b="b"/>
              <a:pathLst>
                <a:path w="2145" h="2203" extrusionOk="0">
                  <a:moveTo>
                    <a:pt x="314" y="1701"/>
                  </a:moveTo>
                  <a:lnTo>
                    <a:pt x="314" y="1701"/>
                  </a:lnTo>
                  <a:cubicBezTo>
                    <a:pt x="319" y="1705"/>
                    <a:pt x="324" y="1708"/>
                    <a:pt x="328" y="1711"/>
                  </a:cubicBezTo>
                  <a:lnTo>
                    <a:pt x="328" y="1711"/>
                  </a:lnTo>
                  <a:cubicBezTo>
                    <a:pt x="324" y="1708"/>
                    <a:pt x="319" y="1705"/>
                    <a:pt x="314" y="1701"/>
                  </a:cubicBezTo>
                  <a:close/>
                  <a:moveTo>
                    <a:pt x="1011" y="1"/>
                  </a:moveTo>
                  <a:cubicBezTo>
                    <a:pt x="922" y="1"/>
                    <a:pt x="834" y="12"/>
                    <a:pt x="747" y="36"/>
                  </a:cubicBezTo>
                  <a:cubicBezTo>
                    <a:pt x="625" y="80"/>
                    <a:pt x="502" y="117"/>
                    <a:pt x="395" y="193"/>
                  </a:cubicBezTo>
                  <a:cubicBezTo>
                    <a:pt x="344" y="234"/>
                    <a:pt x="289" y="274"/>
                    <a:pt x="235" y="315"/>
                  </a:cubicBezTo>
                  <a:cubicBezTo>
                    <a:pt x="157" y="387"/>
                    <a:pt x="103" y="472"/>
                    <a:pt x="73" y="570"/>
                  </a:cubicBezTo>
                  <a:cubicBezTo>
                    <a:pt x="37" y="632"/>
                    <a:pt x="19" y="698"/>
                    <a:pt x="19" y="768"/>
                  </a:cubicBezTo>
                  <a:cubicBezTo>
                    <a:pt x="0" y="856"/>
                    <a:pt x="4" y="943"/>
                    <a:pt x="22" y="1031"/>
                  </a:cubicBezTo>
                  <a:cubicBezTo>
                    <a:pt x="33" y="1109"/>
                    <a:pt x="44" y="1181"/>
                    <a:pt x="55" y="1259"/>
                  </a:cubicBezTo>
                  <a:cubicBezTo>
                    <a:pt x="84" y="1386"/>
                    <a:pt x="142" y="1500"/>
                    <a:pt x="230" y="1595"/>
                  </a:cubicBezTo>
                  <a:cubicBezTo>
                    <a:pt x="260" y="1643"/>
                    <a:pt x="304" y="1672"/>
                    <a:pt x="344" y="1708"/>
                  </a:cubicBezTo>
                  <a:cubicBezTo>
                    <a:pt x="351" y="1720"/>
                    <a:pt x="362" y="1730"/>
                    <a:pt x="370" y="1742"/>
                  </a:cubicBezTo>
                  <a:cubicBezTo>
                    <a:pt x="356" y="1731"/>
                    <a:pt x="342" y="1721"/>
                    <a:pt x="328" y="1711"/>
                  </a:cubicBezTo>
                  <a:lnTo>
                    <a:pt x="328" y="1711"/>
                  </a:lnTo>
                  <a:cubicBezTo>
                    <a:pt x="359" y="1735"/>
                    <a:pt x="384" y="1764"/>
                    <a:pt x="406" y="1793"/>
                  </a:cubicBezTo>
                  <a:cubicBezTo>
                    <a:pt x="468" y="1866"/>
                    <a:pt x="531" y="1924"/>
                    <a:pt x="633" y="1994"/>
                  </a:cubicBezTo>
                  <a:cubicBezTo>
                    <a:pt x="732" y="2071"/>
                    <a:pt x="820" y="2126"/>
                    <a:pt x="959" y="2163"/>
                  </a:cubicBezTo>
                  <a:cubicBezTo>
                    <a:pt x="977" y="2170"/>
                    <a:pt x="995" y="2170"/>
                    <a:pt x="1014" y="2173"/>
                  </a:cubicBezTo>
                  <a:cubicBezTo>
                    <a:pt x="1017" y="2173"/>
                    <a:pt x="1017" y="2173"/>
                    <a:pt x="1021" y="2177"/>
                  </a:cubicBezTo>
                  <a:cubicBezTo>
                    <a:pt x="1025" y="2177"/>
                    <a:pt x="1051" y="2181"/>
                    <a:pt x="1076" y="2184"/>
                  </a:cubicBezTo>
                  <a:cubicBezTo>
                    <a:pt x="1083" y="2184"/>
                    <a:pt x="1091" y="2184"/>
                    <a:pt x="1098" y="2188"/>
                  </a:cubicBezTo>
                  <a:cubicBezTo>
                    <a:pt x="1152" y="2195"/>
                    <a:pt x="1211" y="2203"/>
                    <a:pt x="1215" y="2203"/>
                  </a:cubicBezTo>
                  <a:cubicBezTo>
                    <a:pt x="1241" y="2203"/>
                    <a:pt x="1361" y="2184"/>
                    <a:pt x="1354" y="2184"/>
                  </a:cubicBezTo>
                  <a:cubicBezTo>
                    <a:pt x="1352" y="2184"/>
                    <a:pt x="1342" y="2185"/>
                    <a:pt x="1321" y="2188"/>
                  </a:cubicBezTo>
                  <a:cubicBezTo>
                    <a:pt x="1361" y="2181"/>
                    <a:pt x="1402" y="2181"/>
                    <a:pt x="1442" y="2170"/>
                  </a:cubicBezTo>
                  <a:cubicBezTo>
                    <a:pt x="1519" y="2151"/>
                    <a:pt x="1599" y="2119"/>
                    <a:pt x="1669" y="2075"/>
                  </a:cubicBezTo>
                  <a:cubicBezTo>
                    <a:pt x="1706" y="2053"/>
                    <a:pt x="1662" y="2082"/>
                    <a:pt x="1764" y="2001"/>
                  </a:cubicBezTo>
                  <a:cubicBezTo>
                    <a:pt x="1888" y="1906"/>
                    <a:pt x="1837" y="1957"/>
                    <a:pt x="1932" y="1833"/>
                  </a:cubicBezTo>
                  <a:cubicBezTo>
                    <a:pt x="2013" y="1730"/>
                    <a:pt x="2083" y="1621"/>
                    <a:pt x="2105" y="1492"/>
                  </a:cubicBezTo>
                  <a:cubicBezTo>
                    <a:pt x="2119" y="1401"/>
                    <a:pt x="2133" y="1303"/>
                    <a:pt x="2141" y="1210"/>
                  </a:cubicBezTo>
                  <a:cubicBezTo>
                    <a:pt x="2141" y="1200"/>
                    <a:pt x="2141" y="1188"/>
                    <a:pt x="2145" y="1174"/>
                  </a:cubicBezTo>
                  <a:lnTo>
                    <a:pt x="2145" y="1163"/>
                  </a:lnTo>
                  <a:cubicBezTo>
                    <a:pt x="2130" y="1075"/>
                    <a:pt x="2119" y="987"/>
                    <a:pt x="2108" y="899"/>
                  </a:cubicBezTo>
                  <a:cubicBezTo>
                    <a:pt x="2075" y="823"/>
                    <a:pt x="2042" y="746"/>
                    <a:pt x="2009" y="666"/>
                  </a:cubicBezTo>
                  <a:cubicBezTo>
                    <a:pt x="2005" y="666"/>
                    <a:pt x="2005" y="661"/>
                    <a:pt x="2005" y="658"/>
                  </a:cubicBezTo>
                  <a:cubicBezTo>
                    <a:pt x="1998" y="644"/>
                    <a:pt x="1987" y="632"/>
                    <a:pt x="1980" y="618"/>
                  </a:cubicBezTo>
                  <a:cubicBezTo>
                    <a:pt x="1903" y="504"/>
                    <a:pt x="1819" y="384"/>
                    <a:pt x="1713" y="288"/>
                  </a:cubicBezTo>
                  <a:cubicBezTo>
                    <a:pt x="1588" y="168"/>
                    <a:pt x="1442" y="80"/>
                    <a:pt x="1277" y="36"/>
                  </a:cubicBezTo>
                  <a:cubicBezTo>
                    <a:pt x="1188" y="12"/>
                    <a:pt x="1099" y="1"/>
                    <a:pt x="1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61"/>
            <p:cNvSpPr/>
            <p:nvPr/>
          </p:nvSpPr>
          <p:spPr>
            <a:xfrm>
              <a:off x="4748695" y="1587527"/>
              <a:ext cx="34189" cy="36015"/>
            </a:xfrm>
            <a:custGeom>
              <a:avLst/>
              <a:gdLst/>
              <a:ahLst/>
              <a:cxnLst/>
              <a:rect l="l" t="t" r="r" b="b"/>
              <a:pathLst>
                <a:path w="1685" h="1775" extrusionOk="0">
                  <a:moveTo>
                    <a:pt x="170" y="0"/>
                  </a:moveTo>
                  <a:cubicBezTo>
                    <a:pt x="106" y="0"/>
                    <a:pt x="43" y="52"/>
                    <a:pt x="67" y="131"/>
                  </a:cubicBezTo>
                  <a:cubicBezTo>
                    <a:pt x="74" y="153"/>
                    <a:pt x="81" y="175"/>
                    <a:pt x="85" y="197"/>
                  </a:cubicBezTo>
                  <a:cubicBezTo>
                    <a:pt x="53" y="278"/>
                    <a:pt x="48" y="369"/>
                    <a:pt x="41" y="457"/>
                  </a:cubicBezTo>
                  <a:cubicBezTo>
                    <a:pt x="31" y="511"/>
                    <a:pt x="23" y="570"/>
                    <a:pt x="16" y="624"/>
                  </a:cubicBezTo>
                  <a:cubicBezTo>
                    <a:pt x="1" y="727"/>
                    <a:pt x="26" y="826"/>
                    <a:pt x="63" y="921"/>
                  </a:cubicBezTo>
                  <a:cubicBezTo>
                    <a:pt x="100" y="1020"/>
                    <a:pt x="144" y="1119"/>
                    <a:pt x="188" y="1217"/>
                  </a:cubicBezTo>
                  <a:cubicBezTo>
                    <a:pt x="202" y="1247"/>
                    <a:pt x="213" y="1280"/>
                    <a:pt x="235" y="1310"/>
                  </a:cubicBezTo>
                  <a:cubicBezTo>
                    <a:pt x="268" y="1353"/>
                    <a:pt x="305" y="1397"/>
                    <a:pt x="338" y="1441"/>
                  </a:cubicBezTo>
                  <a:cubicBezTo>
                    <a:pt x="382" y="1477"/>
                    <a:pt x="426" y="1511"/>
                    <a:pt x="470" y="1547"/>
                  </a:cubicBezTo>
                  <a:cubicBezTo>
                    <a:pt x="487" y="1558"/>
                    <a:pt x="502" y="1569"/>
                    <a:pt x="517" y="1580"/>
                  </a:cubicBezTo>
                  <a:cubicBezTo>
                    <a:pt x="608" y="1642"/>
                    <a:pt x="703" y="1708"/>
                    <a:pt x="817" y="1734"/>
                  </a:cubicBezTo>
                  <a:cubicBezTo>
                    <a:pt x="912" y="1756"/>
                    <a:pt x="1022" y="1763"/>
                    <a:pt x="1121" y="1771"/>
                  </a:cubicBezTo>
                  <a:cubicBezTo>
                    <a:pt x="1150" y="1771"/>
                    <a:pt x="1176" y="1774"/>
                    <a:pt x="1205" y="1774"/>
                  </a:cubicBezTo>
                  <a:cubicBezTo>
                    <a:pt x="1395" y="1774"/>
                    <a:pt x="1568" y="1656"/>
                    <a:pt x="1641" y="1481"/>
                  </a:cubicBezTo>
                  <a:cubicBezTo>
                    <a:pt x="1669" y="1415"/>
                    <a:pt x="1684" y="1386"/>
                    <a:pt x="1681" y="1295"/>
                  </a:cubicBezTo>
                  <a:cubicBezTo>
                    <a:pt x="1677" y="1203"/>
                    <a:pt x="1651" y="1134"/>
                    <a:pt x="1612" y="1046"/>
                  </a:cubicBezTo>
                  <a:cubicBezTo>
                    <a:pt x="1612" y="1042"/>
                    <a:pt x="1607" y="1038"/>
                    <a:pt x="1607" y="1035"/>
                  </a:cubicBezTo>
                  <a:cubicBezTo>
                    <a:pt x="1604" y="1024"/>
                    <a:pt x="1597" y="1009"/>
                    <a:pt x="1593" y="998"/>
                  </a:cubicBezTo>
                  <a:cubicBezTo>
                    <a:pt x="1541" y="862"/>
                    <a:pt x="1494" y="768"/>
                    <a:pt x="1399" y="661"/>
                  </a:cubicBezTo>
                  <a:cubicBezTo>
                    <a:pt x="1311" y="563"/>
                    <a:pt x="1230" y="457"/>
                    <a:pt x="1110" y="394"/>
                  </a:cubicBezTo>
                  <a:cubicBezTo>
                    <a:pt x="1044" y="357"/>
                    <a:pt x="975" y="328"/>
                    <a:pt x="904" y="292"/>
                  </a:cubicBezTo>
                  <a:cubicBezTo>
                    <a:pt x="872" y="278"/>
                    <a:pt x="843" y="256"/>
                    <a:pt x="810" y="237"/>
                  </a:cubicBezTo>
                  <a:cubicBezTo>
                    <a:pt x="700" y="178"/>
                    <a:pt x="605" y="168"/>
                    <a:pt x="487" y="153"/>
                  </a:cubicBezTo>
                  <a:lnTo>
                    <a:pt x="487" y="153"/>
                  </a:lnTo>
                  <a:cubicBezTo>
                    <a:pt x="528" y="156"/>
                    <a:pt x="572" y="163"/>
                    <a:pt x="612" y="168"/>
                  </a:cubicBezTo>
                  <a:cubicBezTo>
                    <a:pt x="553" y="160"/>
                    <a:pt x="492" y="153"/>
                    <a:pt x="433" y="134"/>
                  </a:cubicBezTo>
                  <a:cubicBezTo>
                    <a:pt x="385" y="119"/>
                    <a:pt x="341" y="102"/>
                    <a:pt x="294" y="94"/>
                  </a:cubicBezTo>
                  <a:cubicBezTo>
                    <a:pt x="283" y="80"/>
                    <a:pt x="276" y="65"/>
                    <a:pt x="264" y="50"/>
                  </a:cubicBezTo>
                  <a:cubicBezTo>
                    <a:pt x="241" y="15"/>
                    <a:pt x="205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61"/>
            <p:cNvSpPr/>
            <p:nvPr/>
          </p:nvSpPr>
          <p:spPr>
            <a:xfrm>
              <a:off x="4837144" y="1604268"/>
              <a:ext cx="38044" cy="40418"/>
            </a:xfrm>
            <a:custGeom>
              <a:avLst/>
              <a:gdLst/>
              <a:ahLst/>
              <a:cxnLst/>
              <a:rect l="l" t="t" r="r" b="b"/>
              <a:pathLst>
                <a:path w="1875" h="1992" extrusionOk="0">
                  <a:moveTo>
                    <a:pt x="96" y="521"/>
                  </a:moveTo>
                  <a:lnTo>
                    <a:pt x="96" y="521"/>
                  </a:lnTo>
                  <a:cubicBezTo>
                    <a:pt x="96" y="524"/>
                    <a:pt x="97" y="527"/>
                    <a:pt x="97" y="531"/>
                  </a:cubicBezTo>
                  <a:lnTo>
                    <a:pt x="97" y="531"/>
                  </a:lnTo>
                  <a:cubicBezTo>
                    <a:pt x="97" y="527"/>
                    <a:pt x="96" y="524"/>
                    <a:pt x="96" y="521"/>
                  </a:cubicBezTo>
                  <a:close/>
                  <a:moveTo>
                    <a:pt x="366" y="1411"/>
                  </a:moveTo>
                  <a:lnTo>
                    <a:pt x="366" y="1411"/>
                  </a:lnTo>
                  <a:cubicBezTo>
                    <a:pt x="370" y="1419"/>
                    <a:pt x="373" y="1428"/>
                    <a:pt x="378" y="1436"/>
                  </a:cubicBezTo>
                  <a:cubicBezTo>
                    <a:pt x="374" y="1428"/>
                    <a:pt x="370" y="1419"/>
                    <a:pt x="366" y="1411"/>
                  </a:cubicBezTo>
                  <a:close/>
                  <a:moveTo>
                    <a:pt x="532" y="1"/>
                  </a:moveTo>
                  <a:cubicBezTo>
                    <a:pt x="442" y="1"/>
                    <a:pt x="351" y="12"/>
                    <a:pt x="278" y="45"/>
                  </a:cubicBezTo>
                  <a:cubicBezTo>
                    <a:pt x="217" y="52"/>
                    <a:pt x="158" y="59"/>
                    <a:pt x="99" y="74"/>
                  </a:cubicBezTo>
                  <a:cubicBezTo>
                    <a:pt x="19" y="96"/>
                    <a:pt x="1" y="181"/>
                    <a:pt x="30" y="247"/>
                  </a:cubicBezTo>
                  <a:cubicBezTo>
                    <a:pt x="31" y="250"/>
                    <a:pt x="32" y="254"/>
                    <a:pt x="33" y="256"/>
                  </a:cubicBezTo>
                  <a:lnTo>
                    <a:pt x="33" y="256"/>
                  </a:lnTo>
                  <a:cubicBezTo>
                    <a:pt x="34" y="266"/>
                    <a:pt x="37" y="273"/>
                    <a:pt x="41" y="279"/>
                  </a:cubicBezTo>
                  <a:cubicBezTo>
                    <a:pt x="45" y="294"/>
                    <a:pt x="52" y="304"/>
                    <a:pt x="55" y="316"/>
                  </a:cubicBezTo>
                  <a:cubicBezTo>
                    <a:pt x="59" y="334"/>
                    <a:pt x="67" y="348"/>
                    <a:pt x="70" y="363"/>
                  </a:cubicBezTo>
                  <a:cubicBezTo>
                    <a:pt x="70" y="463"/>
                    <a:pt x="103" y="561"/>
                    <a:pt x="114" y="656"/>
                  </a:cubicBezTo>
                  <a:cubicBezTo>
                    <a:pt x="113" y="644"/>
                    <a:pt x="112" y="633"/>
                    <a:pt x="111" y="621"/>
                  </a:cubicBezTo>
                  <a:lnTo>
                    <a:pt x="111" y="621"/>
                  </a:lnTo>
                  <a:cubicBezTo>
                    <a:pt x="119" y="679"/>
                    <a:pt x="130" y="736"/>
                    <a:pt x="151" y="792"/>
                  </a:cubicBezTo>
                  <a:cubicBezTo>
                    <a:pt x="169" y="843"/>
                    <a:pt x="183" y="894"/>
                    <a:pt x="195" y="949"/>
                  </a:cubicBezTo>
                  <a:cubicBezTo>
                    <a:pt x="209" y="1000"/>
                    <a:pt x="217" y="1051"/>
                    <a:pt x="231" y="1106"/>
                  </a:cubicBezTo>
                  <a:cubicBezTo>
                    <a:pt x="254" y="1208"/>
                    <a:pt x="319" y="1312"/>
                    <a:pt x="366" y="1411"/>
                  </a:cubicBezTo>
                  <a:lnTo>
                    <a:pt x="366" y="1411"/>
                  </a:lnTo>
                  <a:cubicBezTo>
                    <a:pt x="361" y="1400"/>
                    <a:pt x="357" y="1388"/>
                    <a:pt x="352" y="1377"/>
                  </a:cubicBezTo>
                  <a:lnTo>
                    <a:pt x="352" y="1377"/>
                  </a:lnTo>
                  <a:cubicBezTo>
                    <a:pt x="394" y="1467"/>
                    <a:pt x="420" y="1508"/>
                    <a:pt x="513" y="1622"/>
                  </a:cubicBezTo>
                  <a:cubicBezTo>
                    <a:pt x="524" y="1637"/>
                    <a:pt x="538" y="1655"/>
                    <a:pt x="550" y="1670"/>
                  </a:cubicBezTo>
                  <a:cubicBezTo>
                    <a:pt x="560" y="1684"/>
                    <a:pt x="572" y="1696"/>
                    <a:pt x="579" y="1706"/>
                  </a:cubicBezTo>
                  <a:cubicBezTo>
                    <a:pt x="604" y="1736"/>
                    <a:pt x="634" y="1758"/>
                    <a:pt x="663" y="1776"/>
                  </a:cubicBezTo>
                  <a:cubicBezTo>
                    <a:pt x="667" y="1780"/>
                    <a:pt x="670" y="1780"/>
                    <a:pt x="670" y="1784"/>
                  </a:cubicBezTo>
                  <a:cubicBezTo>
                    <a:pt x="725" y="1827"/>
                    <a:pt x="776" y="1878"/>
                    <a:pt x="835" y="1904"/>
                  </a:cubicBezTo>
                  <a:cubicBezTo>
                    <a:pt x="908" y="1948"/>
                    <a:pt x="989" y="1973"/>
                    <a:pt x="1073" y="1978"/>
                  </a:cubicBezTo>
                  <a:cubicBezTo>
                    <a:pt x="1110" y="1987"/>
                    <a:pt x="1147" y="1992"/>
                    <a:pt x="1183" y="1992"/>
                  </a:cubicBezTo>
                  <a:cubicBezTo>
                    <a:pt x="1232" y="1992"/>
                    <a:pt x="1280" y="1983"/>
                    <a:pt x="1329" y="1966"/>
                  </a:cubicBezTo>
                  <a:cubicBezTo>
                    <a:pt x="1486" y="1919"/>
                    <a:pt x="1636" y="1820"/>
                    <a:pt x="1713" y="1674"/>
                  </a:cubicBezTo>
                  <a:cubicBezTo>
                    <a:pt x="1874" y="1373"/>
                    <a:pt x="1852" y="1004"/>
                    <a:pt x="1699" y="708"/>
                  </a:cubicBezTo>
                  <a:cubicBezTo>
                    <a:pt x="1648" y="605"/>
                    <a:pt x="1552" y="502"/>
                    <a:pt x="1486" y="414"/>
                  </a:cubicBezTo>
                  <a:cubicBezTo>
                    <a:pt x="1417" y="331"/>
                    <a:pt x="1315" y="268"/>
                    <a:pt x="1219" y="213"/>
                  </a:cubicBezTo>
                  <a:cubicBezTo>
                    <a:pt x="1069" y="125"/>
                    <a:pt x="898" y="41"/>
                    <a:pt x="725" y="16"/>
                  </a:cubicBezTo>
                  <a:cubicBezTo>
                    <a:pt x="668" y="8"/>
                    <a:pt x="601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61"/>
            <p:cNvSpPr/>
            <p:nvPr/>
          </p:nvSpPr>
          <p:spPr>
            <a:xfrm>
              <a:off x="4842501" y="1682164"/>
              <a:ext cx="44131" cy="49366"/>
            </a:xfrm>
            <a:custGeom>
              <a:avLst/>
              <a:gdLst/>
              <a:ahLst/>
              <a:cxnLst/>
              <a:rect l="l" t="t" r="r" b="b"/>
              <a:pathLst>
                <a:path w="2175" h="2433" extrusionOk="0">
                  <a:moveTo>
                    <a:pt x="923" y="1"/>
                  </a:moveTo>
                  <a:cubicBezTo>
                    <a:pt x="887" y="1"/>
                    <a:pt x="852" y="4"/>
                    <a:pt x="816" y="9"/>
                  </a:cubicBezTo>
                  <a:cubicBezTo>
                    <a:pt x="629" y="9"/>
                    <a:pt x="453" y="85"/>
                    <a:pt x="333" y="228"/>
                  </a:cubicBezTo>
                  <a:cubicBezTo>
                    <a:pt x="315" y="242"/>
                    <a:pt x="300" y="254"/>
                    <a:pt x="282" y="269"/>
                  </a:cubicBezTo>
                  <a:cubicBezTo>
                    <a:pt x="194" y="352"/>
                    <a:pt x="129" y="451"/>
                    <a:pt x="92" y="565"/>
                  </a:cubicBezTo>
                  <a:cubicBezTo>
                    <a:pt x="48" y="638"/>
                    <a:pt x="29" y="715"/>
                    <a:pt x="29" y="799"/>
                  </a:cubicBezTo>
                  <a:cubicBezTo>
                    <a:pt x="0" y="923"/>
                    <a:pt x="7" y="1044"/>
                    <a:pt x="44" y="1169"/>
                  </a:cubicBezTo>
                  <a:cubicBezTo>
                    <a:pt x="55" y="1227"/>
                    <a:pt x="63" y="1286"/>
                    <a:pt x="73" y="1345"/>
                  </a:cubicBezTo>
                  <a:cubicBezTo>
                    <a:pt x="92" y="1487"/>
                    <a:pt x="129" y="1593"/>
                    <a:pt x="205" y="1732"/>
                  </a:cubicBezTo>
                  <a:cubicBezTo>
                    <a:pt x="230" y="1779"/>
                    <a:pt x="256" y="1828"/>
                    <a:pt x="286" y="1875"/>
                  </a:cubicBezTo>
                  <a:cubicBezTo>
                    <a:pt x="425" y="2124"/>
                    <a:pt x="637" y="2333"/>
                    <a:pt x="926" y="2399"/>
                  </a:cubicBezTo>
                  <a:lnTo>
                    <a:pt x="1178" y="2431"/>
                  </a:lnTo>
                  <a:cubicBezTo>
                    <a:pt x="1191" y="2432"/>
                    <a:pt x="1204" y="2432"/>
                    <a:pt x="1217" y="2432"/>
                  </a:cubicBezTo>
                  <a:cubicBezTo>
                    <a:pt x="1334" y="2432"/>
                    <a:pt x="1442" y="2403"/>
                    <a:pt x="1544" y="2350"/>
                  </a:cubicBezTo>
                  <a:cubicBezTo>
                    <a:pt x="1625" y="2328"/>
                    <a:pt x="1695" y="2284"/>
                    <a:pt x="1757" y="2226"/>
                  </a:cubicBezTo>
                  <a:cubicBezTo>
                    <a:pt x="1859" y="2161"/>
                    <a:pt x="1940" y="2073"/>
                    <a:pt x="2002" y="1959"/>
                  </a:cubicBezTo>
                  <a:cubicBezTo>
                    <a:pt x="2152" y="1706"/>
                    <a:pt x="2174" y="1406"/>
                    <a:pt x="2086" y="1128"/>
                  </a:cubicBezTo>
                  <a:cubicBezTo>
                    <a:pt x="2068" y="1073"/>
                    <a:pt x="2053" y="1015"/>
                    <a:pt x="2034" y="960"/>
                  </a:cubicBezTo>
                  <a:cubicBezTo>
                    <a:pt x="2017" y="909"/>
                    <a:pt x="1998" y="861"/>
                    <a:pt x="1973" y="813"/>
                  </a:cubicBezTo>
                  <a:cubicBezTo>
                    <a:pt x="1933" y="689"/>
                    <a:pt x="1863" y="583"/>
                    <a:pt x="1767" y="492"/>
                  </a:cubicBezTo>
                  <a:cubicBezTo>
                    <a:pt x="1749" y="470"/>
                    <a:pt x="1735" y="451"/>
                    <a:pt x="1720" y="429"/>
                  </a:cubicBezTo>
                  <a:cubicBezTo>
                    <a:pt x="1680" y="385"/>
                    <a:pt x="1644" y="338"/>
                    <a:pt x="1607" y="291"/>
                  </a:cubicBezTo>
                  <a:cubicBezTo>
                    <a:pt x="1603" y="283"/>
                    <a:pt x="1595" y="276"/>
                    <a:pt x="1592" y="269"/>
                  </a:cubicBezTo>
                  <a:cubicBezTo>
                    <a:pt x="1507" y="176"/>
                    <a:pt x="1409" y="115"/>
                    <a:pt x="1292" y="78"/>
                  </a:cubicBezTo>
                  <a:cubicBezTo>
                    <a:pt x="1222" y="34"/>
                    <a:pt x="1142" y="16"/>
                    <a:pt x="1058" y="16"/>
                  </a:cubicBezTo>
                  <a:cubicBezTo>
                    <a:pt x="1013" y="5"/>
                    <a:pt x="968" y="1"/>
                    <a:pt x="9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61"/>
            <p:cNvSpPr/>
            <p:nvPr/>
          </p:nvSpPr>
          <p:spPr>
            <a:xfrm>
              <a:off x="5048172" y="1665952"/>
              <a:ext cx="30780" cy="40235"/>
            </a:xfrm>
            <a:custGeom>
              <a:avLst/>
              <a:gdLst/>
              <a:ahLst/>
              <a:cxnLst/>
              <a:rect l="l" t="t" r="r" b="b"/>
              <a:pathLst>
                <a:path w="1517" h="1983" extrusionOk="0">
                  <a:moveTo>
                    <a:pt x="645" y="1"/>
                  </a:moveTo>
                  <a:cubicBezTo>
                    <a:pt x="547" y="1"/>
                    <a:pt x="449" y="36"/>
                    <a:pt x="386" y="108"/>
                  </a:cubicBezTo>
                  <a:cubicBezTo>
                    <a:pt x="301" y="200"/>
                    <a:pt x="254" y="313"/>
                    <a:pt x="181" y="416"/>
                  </a:cubicBezTo>
                  <a:cubicBezTo>
                    <a:pt x="166" y="438"/>
                    <a:pt x="141" y="456"/>
                    <a:pt x="129" y="482"/>
                  </a:cubicBezTo>
                  <a:cubicBezTo>
                    <a:pt x="63" y="606"/>
                    <a:pt x="41" y="708"/>
                    <a:pt x="27" y="848"/>
                  </a:cubicBezTo>
                  <a:cubicBezTo>
                    <a:pt x="23" y="902"/>
                    <a:pt x="16" y="953"/>
                    <a:pt x="12" y="1005"/>
                  </a:cubicBezTo>
                  <a:cubicBezTo>
                    <a:pt x="1" y="1122"/>
                    <a:pt x="1" y="1217"/>
                    <a:pt x="38" y="1338"/>
                  </a:cubicBezTo>
                  <a:cubicBezTo>
                    <a:pt x="71" y="1444"/>
                    <a:pt x="126" y="1539"/>
                    <a:pt x="181" y="1634"/>
                  </a:cubicBezTo>
                  <a:cubicBezTo>
                    <a:pt x="293" y="1844"/>
                    <a:pt x="540" y="1982"/>
                    <a:pt x="776" y="1982"/>
                  </a:cubicBezTo>
                  <a:cubicBezTo>
                    <a:pt x="779" y="1982"/>
                    <a:pt x="781" y="1982"/>
                    <a:pt x="784" y="1982"/>
                  </a:cubicBezTo>
                  <a:cubicBezTo>
                    <a:pt x="806" y="1982"/>
                    <a:pt x="950" y="1964"/>
                    <a:pt x="971" y="1960"/>
                  </a:cubicBezTo>
                  <a:cubicBezTo>
                    <a:pt x="1195" y="1894"/>
                    <a:pt x="1414" y="1708"/>
                    <a:pt x="1462" y="1470"/>
                  </a:cubicBezTo>
                  <a:cubicBezTo>
                    <a:pt x="1484" y="1360"/>
                    <a:pt x="1513" y="1247"/>
                    <a:pt x="1513" y="1137"/>
                  </a:cubicBezTo>
                  <a:cubicBezTo>
                    <a:pt x="1516" y="1002"/>
                    <a:pt x="1487" y="914"/>
                    <a:pt x="1443" y="800"/>
                  </a:cubicBezTo>
                  <a:cubicBezTo>
                    <a:pt x="1403" y="705"/>
                    <a:pt x="1367" y="580"/>
                    <a:pt x="1315" y="500"/>
                  </a:cubicBezTo>
                  <a:cubicBezTo>
                    <a:pt x="1253" y="401"/>
                    <a:pt x="1169" y="310"/>
                    <a:pt x="1066" y="247"/>
                  </a:cubicBezTo>
                  <a:cubicBezTo>
                    <a:pt x="993" y="174"/>
                    <a:pt x="916" y="101"/>
                    <a:pt x="832" y="50"/>
                  </a:cubicBezTo>
                  <a:cubicBezTo>
                    <a:pt x="777" y="17"/>
                    <a:pt x="711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61"/>
            <p:cNvSpPr/>
            <p:nvPr/>
          </p:nvSpPr>
          <p:spPr>
            <a:xfrm>
              <a:off x="5031411" y="1744255"/>
              <a:ext cx="223" cy="1136"/>
            </a:xfrm>
            <a:custGeom>
              <a:avLst/>
              <a:gdLst/>
              <a:ahLst/>
              <a:cxnLst/>
              <a:rect l="l" t="t" r="r" b="b"/>
              <a:pathLst>
                <a:path w="11" h="56" extrusionOk="0">
                  <a:moveTo>
                    <a:pt x="7" y="1"/>
                  </a:moveTo>
                  <a:cubicBezTo>
                    <a:pt x="7" y="19"/>
                    <a:pt x="4" y="37"/>
                    <a:pt x="0" y="55"/>
                  </a:cubicBezTo>
                  <a:cubicBezTo>
                    <a:pt x="4" y="45"/>
                    <a:pt x="4" y="33"/>
                    <a:pt x="7" y="23"/>
                  </a:cubicBezTo>
                  <a:cubicBezTo>
                    <a:pt x="11" y="15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61"/>
            <p:cNvSpPr/>
            <p:nvPr/>
          </p:nvSpPr>
          <p:spPr>
            <a:xfrm>
              <a:off x="5031553" y="1742692"/>
              <a:ext cx="243" cy="1583"/>
            </a:xfrm>
            <a:custGeom>
              <a:avLst/>
              <a:gdLst/>
              <a:ahLst/>
              <a:cxnLst/>
              <a:rect l="l" t="t" r="r" b="b"/>
              <a:pathLst>
                <a:path w="12" h="78" extrusionOk="0">
                  <a:moveTo>
                    <a:pt x="12" y="1"/>
                  </a:moveTo>
                  <a:cubicBezTo>
                    <a:pt x="11" y="6"/>
                    <a:pt x="10" y="11"/>
                    <a:pt x="9" y="16"/>
                  </a:cubicBezTo>
                  <a:lnTo>
                    <a:pt x="9" y="16"/>
                  </a:lnTo>
                  <a:cubicBezTo>
                    <a:pt x="11" y="11"/>
                    <a:pt x="12" y="6"/>
                    <a:pt x="12" y="1"/>
                  </a:cubicBezTo>
                  <a:close/>
                  <a:moveTo>
                    <a:pt x="9" y="16"/>
                  </a:moveTo>
                  <a:cubicBezTo>
                    <a:pt x="7" y="24"/>
                    <a:pt x="4" y="32"/>
                    <a:pt x="4" y="41"/>
                  </a:cubicBezTo>
                  <a:cubicBezTo>
                    <a:pt x="1" y="49"/>
                    <a:pt x="3" y="57"/>
                    <a:pt x="2" y="66"/>
                  </a:cubicBezTo>
                  <a:lnTo>
                    <a:pt x="2" y="66"/>
                  </a:lnTo>
                  <a:cubicBezTo>
                    <a:pt x="4" y="50"/>
                    <a:pt x="7" y="33"/>
                    <a:pt x="9" y="16"/>
                  </a:cubicBezTo>
                  <a:close/>
                  <a:moveTo>
                    <a:pt x="2" y="66"/>
                  </a:moveTo>
                  <a:lnTo>
                    <a:pt x="2" y="66"/>
                  </a:lnTo>
                  <a:cubicBezTo>
                    <a:pt x="2" y="70"/>
                    <a:pt x="1" y="74"/>
                    <a:pt x="0" y="78"/>
                  </a:cubicBezTo>
                  <a:cubicBezTo>
                    <a:pt x="1" y="74"/>
                    <a:pt x="2" y="70"/>
                    <a:pt x="2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61"/>
            <p:cNvSpPr/>
            <p:nvPr/>
          </p:nvSpPr>
          <p:spPr>
            <a:xfrm>
              <a:off x="5031776" y="1742469"/>
              <a:ext cx="20" cy="24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61"/>
            <p:cNvSpPr/>
            <p:nvPr/>
          </p:nvSpPr>
          <p:spPr>
            <a:xfrm>
              <a:off x="5004606" y="1721529"/>
              <a:ext cx="27412" cy="32058"/>
            </a:xfrm>
            <a:custGeom>
              <a:avLst/>
              <a:gdLst/>
              <a:ahLst/>
              <a:cxnLst/>
              <a:rect l="l" t="t" r="r" b="b"/>
              <a:pathLst>
                <a:path w="1351" h="1580" extrusionOk="0">
                  <a:moveTo>
                    <a:pt x="630" y="1"/>
                  </a:moveTo>
                  <a:cubicBezTo>
                    <a:pt x="619" y="1"/>
                    <a:pt x="608" y="2"/>
                    <a:pt x="597" y="4"/>
                  </a:cubicBezTo>
                  <a:cubicBezTo>
                    <a:pt x="587" y="4"/>
                    <a:pt x="578" y="4"/>
                    <a:pt x="568" y="4"/>
                  </a:cubicBezTo>
                  <a:cubicBezTo>
                    <a:pt x="456" y="4"/>
                    <a:pt x="358" y="36"/>
                    <a:pt x="275" y="104"/>
                  </a:cubicBezTo>
                  <a:lnTo>
                    <a:pt x="275" y="104"/>
                  </a:lnTo>
                  <a:cubicBezTo>
                    <a:pt x="158" y="180"/>
                    <a:pt x="67" y="309"/>
                    <a:pt x="44" y="447"/>
                  </a:cubicBezTo>
                  <a:cubicBezTo>
                    <a:pt x="33" y="517"/>
                    <a:pt x="22" y="586"/>
                    <a:pt x="15" y="660"/>
                  </a:cubicBezTo>
                  <a:cubicBezTo>
                    <a:pt x="0" y="817"/>
                    <a:pt x="26" y="981"/>
                    <a:pt x="106" y="1117"/>
                  </a:cubicBezTo>
                  <a:cubicBezTo>
                    <a:pt x="158" y="1209"/>
                    <a:pt x="227" y="1296"/>
                    <a:pt x="296" y="1373"/>
                  </a:cubicBezTo>
                  <a:cubicBezTo>
                    <a:pt x="401" y="1488"/>
                    <a:pt x="570" y="1579"/>
                    <a:pt x="729" y="1579"/>
                  </a:cubicBezTo>
                  <a:cubicBezTo>
                    <a:pt x="737" y="1579"/>
                    <a:pt x="746" y="1579"/>
                    <a:pt x="754" y="1578"/>
                  </a:cubicBezTo>
                  <a:cubicBezTo>
                    <a:pt x="820" y="1574"/>
                    <a:pt x="886" y="1563"/>
                    <a:pt x="952" y="1552"/>
                  </a:cubicBezTo>
                  <a:cubicBezTo>
                    <a:pt x="992" y="1534"/>
                    <a:pt x="1036" y="1520"/>
                    <a:pt x="1076" y="1501"/>
                  </a:cubicBezTo>
                  <a:cubicBezTo>
                    <a:pt x="1138" y="1469"/>
                    <a:pt x="1190" y="1420"/>
                    <a:pt x="1226" y="1362"/>
                  </a:cubicBezTo>
                  <a:cubicBezTo>
                    <a:pt x="1259" y="1329"/>
                    <a:pt x="1281" y="1293"/>
                    <a:pt x="1296" y="1245"/>
                  </a:cubicBezTo>
                  <a:cubicBezTo>
                    <a:pt x="1321" y="1197"/>
                    <a:pt x="1328" y="1139"/>
                    <a:pt x="1332" y="1084"/>
                  </a:cubicBezTo>
                  <a:cubicBezTo>
                    <a:pt x="1350" y="930"/>
                    <a:pt x="1332" y="788"/>
                    <a:pt x="1252" y="652"/>
                  </a:cubicBezTo>
                  <a:cubicBezTo>
                    <a:pt x="1234" y="619"/>
                    <a:pt x="1219" y="586"/>
                    <a:pt x="1200" y="553"/>
                  </a:cubicBezTo>
                  <a:cubicBezTo>
                    <a:pt x="1168" y="476"/>
                    <a:pt x="1142" y="432"/>
                    <a:pt x="1061" y="344"/>
                  </a:cubicBezTo>
                  <a:cubicBezTo>
                    <a:pt x="1061" y="344"/>
                    <a:pt x="1058" y="341"/>
                    <a:pt x="1054" y="337"/>
                  </a:cubicBezTo>
                  <a:cubicBezTo>
                    <a:pt x="1050" y="334"/>
                    <a:pt x="1047" y="327"/>
                    <a:pt x="1043" y="322"/>
                  </a:cubicBezTo>
                  <a:cubicBezTo>
                    <a:pt x="1036" y="308"/>
                    <a:pt x="1028" y="297"/>
                    <a:pt x="1021" y="283"/>
                  </a:cubicBezTo>
                  <a:cubicBezTo>
                    <a:pt x="967" y="187"/>
                    <a:pt x="879" y="121"/>
                    <a:pt x="780" y="77"/>
                  </a:cubicBezTo>
                  <a:cubicBezTo>
                    <a:pt x="761" y="67"/>
                    <a:pt x="747" y="59"/>
                    <a:pt x="732" y="48"/>
                  </a:cubicBezTo>
                  <a:cubicBezTo>
                    <a:pt x="709" y="17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61"/>
            <p:cNvSpPr/>
            <p:nvPr/>
          </p:nvSpPr>
          <p:spPr>
            <a:xfrm>
              <a:off x="5106103" y="1747177"/>
              <a:ext cx="39606" cy="32302"/>
            </a:xfrm>
            <a:custGeom>
              <a:avLst/>
              <a:gdLst/>
              <a:ahLst/>
              <a:cxnLst/>
              <a:rect l="l" t="t" r="r" b="b"/>
              <a:pathLst>
                <a:path w="1952" h="1592" extrusionOk="0">
                  <a:moveTo>
                    <a:pt x="705" y="1"/>
                  </a:moveTo>
                  <a:cubicBezTo>
                    <a:pt x="629" y="1"/>
                    <a:pt x="553" y="10"/>
                    <a:pt x="480" y="32"/>
                  </a:cubicBezTo>
                  <a:cubicBezTo>
                    <a:pt x="422" y="51"/>
                    <a:pt x="360" y="73"/>
                    <a:pt x="301" y="98"/>
                  </a:cubicBezTo>
                  <a:cubicBezTo>
                    <a:pt x="290" y="102"/>
                    <a:pt x="275" y="105"/>
                    <a:pt x="264" y="112"/>
                  </a:cubicBezTo>
                  <a:cubicBezTo>
                    <a:pt x="242" y="112"/>
                    <a:pt x="217" y="120"/>
                    <a:pt x="198" y="120"/>
                  </a:cubicBezTo>
                  <a:cubicBezTo>
                    <a:pt x="162" y="127"/>
                    <a:pt x="125" y="131"/>
                    <a:pt x="93" y="142"/>
                  </a:cubicBezTo>
                  <a:cubicBezTo>
                    <a:pt x="19" y="156"/>
                    <a:pt x="0" y="270"/>
                    <a:pt x="71" y="303"/>
                  </a:cubicBezTo>
                  <a:cubicBezTo>
                    <a:pt x="115" y="321"/>
                    <a:pt x="166" y="340"/>
                    <a:pt x="202" y="369"/>
                  </a:cubicBezTo>
                  <a:cubicBezTo>
                    <a:pt x="205" y="371"/>
                    <a:pt x="221" y="391"/>
                    <a:pt x="221" y="391"/>
                  </a:cubicBezTo>
                  <a:cubicBezTo>
                    <a:pt x="221" y="391"/>
                    <a:pt x="219" y="388"/>
                    <a:pt x="213" y="380"/>
                  </a:cubicBezTo>
                  <a:lnTo>
                    <a:pt x="213" y="380"/>
                  </a:lnTo>
                  <a:cubicBezTo>
                    <a:pt x="228" y="398"/>
                    <a:pt x="239" y="416"/>
                    <a:pt x="253" y="435"/>
                  </a:cubicBezTo>
                  <a:cubicBezTo>
                    <a:pt x="275" y="468"/>
                    <a:pt x="294" y="504"/>
                    <a:pt x="312" y="541"/>
                  </a:cubicBezTo>
                  <a:cubicBezTo>
                    <a:pt x="338" y="585"/>
                    <a:pt x="367" y="625"/>
                    <a:pt x="400" y="666"/>
                  </a:cubicBezTo>
                  <a:cubicBezTo>
                    <a:pt x="488" y="786"/>
                    <a:pt x="557" y="921"/>
                    <a:pt x="630" y="1053"/>
                  </a:cubicBezTo>
                  <a:cubicBezTo>
                    <a:pt x="674" y="1127"/>
                    <a:pt x="737" y="1188"/>
                    <a:pt x="795" y="1254"/>
                  </a:cubicBezTo>
                  <a:cubicBezTo>
                    <a:pt x="824" y="1288"/>
                    <a:pt x="853" y="1324"/>
                    <a:pt x="883" y="1357"/>
                  </a:cubicBezTo>
                  <a:cubicBezTo>
                    <a:pt x="938" y="1416"/>
                    <a:pt x="1015" y="1460"/>
                    <a:pt x="1081" y="1504"/>
                  </a:cubicBezTo>
                  <a:cubicBezTo>
                    <a:pt x="1172" y="1558"/>
                    <a:pt x="1249" y="1573"/>
                    <a:pt x="1336" y="1584"/>
                  </a:cubicBezTo>
                  <a:cubicBezTo>
                    <a:pt x="1375" y="1588"/>
                    <a:pt x="1411" y="1591"/>
                    <a:pt x="1447" y="1591"/>
                  </a:cubicBezTo>
                  <a:cubicBezTo>
                    <a:pt x="1504" y="1591"/>
                    <a:pt x="1560" y="1583"/>
                    <a:pt x="1618" y="1558"/>
                  </a:cubicBezTo>
                  <a:cubicBezTo>
                    <a:pt x="1710" y="1522"/>
                    <a:pt x="1801" y="1456"/>
                    <a:pt x="1845" y="1368"/>
                  </a:cubicBezTo>
                  <a:cubicBezTo>
                    <a:pt x="1871" y="1313"/>
                    <a:pt x="1911" y="1237"/>
                    <a:pt x="1922" y="1188"/>
                  </a:cubicBezTo>
                  <a:cubicBezTo>
                    <a:pt x="1951" y="1064"/>
                    <a:pt x="1937" y="943"/>
                    <a:pt x="1915" y="819"/>
                  </a:cubicBezTo>
                  <a:cubicBezTo>
                    <a:pt x="1897" y="702"/>
                    <a:pt x="1834" y="600"/>
                    <a:pt x="1762" y="504"/>
                  </a:cubicBezTo>
                  <a:cubicBezTo>
                    <a:pt x="1674" y="391"/>
                    <a:pt x="1615" y="303"/>
                    <a:pt x="1490" y="222"/>
                  </a:cubicBezTo>
                  <a:cubicBezTo>
                    <a:pt x="1458" y="200"/>
                    <a:pt x="1421" y="186"/>
                    <a:pt x="1388" y="168"/>
                  </a:cubicBezTo>
                  <a:cubicBezTo>
                    <a:pt x="1285" y="117"/>
                    <a:pt x="1179" y="76"/>
                    <a:pt x="1066" y="51"/>
                  </a:cubicBezTo>
                  <a:cubicBezTo>
                    <a:pt x="949" y="24"/>
                    <a:pt x="82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61"/>
            <p:cNvSpPr/>
            <p:nvPr/>
          </p:nvSpPr>
          <p:spPr>
            <a:xfrm>
              <a:off x="5132826" y="1779236"/>
              <a:ext cx="2110" cy="304"/>
            </a:xfrm>
            <a:custGeom>
              <a:avLst/>
              <a:gdLst/>
              <a:ahLst/>
              <a:cxnLst/>
              <a:rect l="l" t="t" r="r" b="b"/>
              <a:pathLst>
                <a:path w="104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3"/>
                    <a:pt x="12" y="4"/>
                    <a:pt x="19" y="4"/>
                  </a:cubicBezTo>
                  <a:lnTo>
                    <a:pt x="19" y="4"/>
                  </a:lnTo>
                  <a:cubicBezTo>
                    <a:pt x="13" y="3"/>
                    <a:pt x="7" y="1"/>
                    <a:pt x="1" y="0"/>
                  </a:cubicBezTo>
                  <a:close/>
                  <a:moveTo>
                    <a:pt x="19" y="4"/>
                  </a:moveTo>
                  <a:cubicBezTo>
                    <a:pt x="49" y="9"/>
                    <a:pt x="76" y="12"/>
                    <a:pt x="104" y="15"/>
                  </a:cubicBezTo>
                  <a:cubicBezTo>
                    <a:pt x="71" y="11"/>
                    <a:pt x="49" y="8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61"/>
            <p:cNvSpPr/>
            <p:nvPr/>
          </p:nvSpPr>
          <p:spPr>
            <a:xfrm>
              <a:off x="5132238" y="1779155"/>
              <a:ext cx="609" cy="101"/>
            </a:xfrm>
            <a:custGeom>
              <a:avLst/>
              <a:gdLst/>
              <a:ahLst/>
              <a:cxnLst/>
              <a:rect l="l" t="t" r="r" b="b"/>
              <a:pathLst>
                <a:path w="30" h="5" extrusionOk="0">
                  <a:moveTo>
                    <a:pt x="1" y="1"/>
                  </a:moveTo>
                  <a:cubicBezTo>
                    <a:pt x="8" y="4"/>
                    <a:pt x="19" y="4"/>
                    <a:pt x="26" y="4"/>
                  </a:cubicBezTo>
                  <a:lnTo>
                    <a:pt x="30" y="4"/>
                  </a:lnTo>
                  <a:cubicBezTo>
                    <a:pt x="19" y="4"/>
                    <a:pt x="1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61"/>
            <p:cNvSpPr/>
            <p:nvPr/>
          </p:nvSpPr>
          <p:spPr>
            <a:xfrm>
              <a:off x="5096748" y="1810342"/>
              <a:ext cx="32099" cy="29664"/>
            </a:xfrm>
            <a:custGeom>
              <a:avLst/>
              <a:gdLst/>
              <a:ahLst/>
              <a:cxnLst/>
              <a:rect l="l" t="t" r="r" b="b"/>
              <a:pathLst>
                <a:path w="1582" h="1462" extrusionOk="0">
                  <a:moveTo>
                    <a:pt x="674" y="4"/>
                  </a:moveTo>
                  <a:cubicBezTo>
                    <a:pt x="665" y="4"/>
                    <a:pt x="656" y="5"/>
                    <a:pt x="648" y="7"/>
                  </a:cubicBezTo>
                  <a:lnTo>
                    <a:pt x="648" y="7"/>
                  </a:lnTo>
                  <a:cubicBezTo>
                    <a:pt x="656" y="6"/>
                    <a:pt x="665" y="5"/>
                    <a:pt x="674" y="4"/>
                  </a:cubicBezTo>
                  <a:close/>
                  <a:moveTo>
                    <a:pt x="576" y="1"/>
                  </a:moveTo>
                  <a:cubicBezTo>
                    <a:pt x="505" y="1"/>
                    <a:pt x="440" y="16"/>
                    <a:pt x="378" y="45"/>
                  </a:cubicBezTo>
                  <a:cubicBezTo>
                    <a:pt x="334" y="59"/>
                    <a:pt x="297" y="81"/>
                    <a:pt x="264" y="110"/>
                  </a:cubicBezTo>
                  <a:cubicBezTo>
                    <a:pt x="209" y="147"/>
                    <a:pt x="165" y="195"/>
                    <a:pt x="132" y="257"/>
                  </a:cubicBezTo>
                  <a:cubicBezTo>
                    <a:pt x="93" y="319"/>
                    <a:pt x="66" y="392"/>
                    <a:pt x="44" y="462"/>
                  </a:cubicBezTo>
                  <a:cubicBezTo>
                    <a:pt x="41" y="473"/>
                    <a:pt x="37" y="484"/>
                    <a:pt x="34" y="499"/>
                  </a:cubicBezTo>
                  <a:lnTo>
                    <a:pt x="34" y="506"/>
                  </a:lnTo>
                  <a:cubicBezTo>
                    <a:pt x="5" y="597"/>
                    <a:pt x="0" y="688"/>
                    <a:pt x="22" y="781"/>
                  </a:cubicBezTo>
                  <a:cubicBezTo>
                    <a:pt x="22" y="810"/>
                    <a:pt x="27" y="842"/>
                    <a:pt x="34" y="872"/>
                  </a:cubicBezTo>
                  <a:cubicBezTo>
                    <a:pt x="44" y="904"/>
                    <a:pt x="93" y="1014"/>
                    <a:pt x="107" y="1044"/>
                  </a:cubicBezTo>
                  <a:cubicBezTo>
                    <a:pt x="110" y="1051"/>
                    <a:pt x="115" y="1055"/>
                    <a:pt x="115" y="1062"/>
                  </a:cubicBezTo>
                  <a:cubicBezTo>
                    <a:pt x="118" y="1066"/>
                    <a:pt x="122" y="1070"/>
                    <a:pt x="122" y="1073"/>
                  </a:cubicBezTo>
                  <a:lnTo>
                    <a:pt x="125" y="1080"/>
                  </a:lnTo>
                  <a:lnTo>
                    <a:pt x="238" y="1223"/>
                  </a:lnTo>
                  <a:cubicBezTo>
                    <a:pt x="286" y="1259"/>
                    <a:pt x="334" y="1296"/>
                    <a:pt x="382" y="1333"/>
                  </a:cubicBezTo>
                  <a:cubicBezTo>
                    <a:pt x="411" y="1351"/>
                    <a:pt x="440" y="1362"/>
                    <a:pt x="473" y="1373"/>
                  </a:cubicBezTo>
                  <a:cubicBezTo>
                    <a:pt x="502" y="1387"/>
                    <a:pt x="535" y="1402"/>
                    <a:pt x="568" y="1413"/>
                  </a:cubicBezTo>
                  <a:cubicBezTo>
                    <a:pt x="586" y="1421"/>
                    <a:pt x="608" y="1424"/>
                    <a:pt x="627" y="1428"/>
                  </a:cubicBezTo>
                  <a:cubicBezTo>
                    <a:pt x="667" y="1435"/>
                    <a:pt x="707" y="1443"/>
                    <a:pt x="747" y="1446"/>
                  </a:cubicBezTo>
                  <a:cubicBezTo>
                    <a:pt x="784" y="1450"/>
                    <a:pt x="828" y="1457"/>
                    <a:pt x="865" y="1461"/>
                  </a:cubicBezTo>
                  <a:cubicBezTo>
                    <a:pt x="890" y="1461"/>
                    <a:pt x="912" y="1461"/>
                    <a:pt x="934" y="1457"/>
                  </a:cubicBezTo>
                  <a:cubicBezTo>
                    <a:pt x="988" y="1450"/>
                    <a:pt x="1047" y="1443"/>
                    <a:pt x="1106" y="1435"/>
                  </a:cubicBezTo>
                  <a:cubicBezTo>
                    <a:pt x="1190" y="1417"/>
                    <a:pt x="1263" y="1377"/>
                    <a:pt x="1326" y="1318"/>
                  </a:cubicBezTo>
                  <a:cubicBezTo>
                    <a:pt x="1377" y="1289"/>
                    <a:pt x="1414" y="1252"/>
                    <a:pt x="1443" y="1201"/>
                  </a:cubicBezTo>
                  <a:cubicBezTo>
                    <a:pt x="1501" y="1139"/>
                    <a:pt x="1537" y="1066"/>
                    <a:pt x="1559" y="982"/>
                  </a:cubicBezTo>
                  <a:cubicBezTo>
                    <a:pt x="1567" y="923"/>
                    <a:pt x="1574" y="864"/>
                    <a:pt x="1581" y="810"/>
                  </a:cubicBezTo>
                  <a:cubicBezTo>
                    <a:pt x="1574" y="751"/>
                    <a:pt x="1567" y="693"/>
                    <a:pt x="1559" y="637"/>
                  </a:cubicBezTo>
                  <a:cubicBezTo>
                    <a:pt x="1537" y="550"/>
                    <a:pt x="1501" y="477"/>
                    <a:pt x="1443" y="414"/>
                  </a:cubicBezTo>
                  <a:cubicBezTo>
                    <a:pt x="1402" y="352"/>
                    <a:pt x="1348" y="308"/>
                    <a:pt x="1285" y="271"/>
                  </a:cubicBezTo>
                  <a:cubicBezTo>
                    <a:pt x="1270" y="254"/>
                    <a:pt x="1256" y="242"/>
                    <a:pt x="1241" y="224"/>
                  </a:cubicBezTo>
                  <a:cubicBezTo>
                    <a:pt x="1150" y="122"/>
                    <a:pt x="1018" y="70"/>
                    <a:pt x="890" y="30"/>
                  </a:cubicBezTo>
                  <a:cubicBezTo>
                    <a:pt x="834" y="12"/>
                    <a:pt x="782" y="5"/>
                    <a:pt x="731" y="5"/>
                  </a:cubicBezTo>
                  <a:cubicBezTo>
                    <a:pt x="699" y="5"/>
                    <a:pt x="668" y="8"/>
                    <a:pt x="637" y="12"/>
                  </a:cubicBezTo>
                  <a:cubicBezTo>
                    <a:pt x="637" y="12"/>
                    <a:pt x="634" y="12"/>
                    <a:pt x="634" y="8"/>
                  </a:cubicBezTo>
                  <a:cubicBezTo>
                    <a:pt x="638" y="8"/>
                    <a:pt x="643" y="7"/>
                    <a:pt x="648" y="7"/>
                  </a:cubicBezTo>
                  <a:lnTo>
                    <a:pt x="648" y="7"/>
                  </a:lnTo>
                  <a:cubicBezTo>
                    <a:pt x="644" y="7"/>
                    <a:pt x="640" y="7"/>
                    <a:pt x="636" y="7"/>
                  </a:cubicBezTo>
                  <a:cubicBezTo>
                    <a:pt x="623" y="7"/>
                    <a:pt x="610" y="6"/>
                    <a:pt x="598" y="4"/>
                  </a:cubicBezTo>
                  <a:cubicBezTo>
                    <a:pt x="590" y="4"/>
                    <a:pt x="583" y="4"/>
                    <a:pt x="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61"/>
            <p:cNvSpPr/>
            <p:nvPr/>
          </p:nvSpPr>
          <p:spPr>
            <a:xfrm>
              <a:off x="5158535" y="1839987"/>
              <a:ext cx="32464" cy="44739"/>
            </a:xfrm>
            <a:custGeom>
              <a:avLst/>
              <a:gdLst/>
              <a:ahLst/>
              <a:cxnLst/>
              <a:rect l="l" t="t" r="r" b="b"/>
              <a:pathLst>
                <a:path w="1600" h="2205" extrusionOk="0">
                  <a:moveTo>
                    <a:pt x="484" y="0"/>
                  </a:moveTo>
                  <a:cubicBezTo>
                    <a:pt x="444" y="0"/>
                    <a:pt x="405" y="5"/>
                    <a:pt x="367" y="14"/>
                  </a:cubicBezTo>
                  <a:cubicBezTo>
                    <a:pt x="363" y="14"/>
                    <a:pt x="359" y="14"/>
                    <a:pt x="355" y="11"/>
                  </a:cubicBezTo>
                  <a:cubicBezTo>
                    <a:pt x="349" y="10"/>
                    <a:pt x="343" y="10"/>
                    <a:pt x="337" y="10"/>
                  </a:cubicBezTo>
                  <a:cubicBezTo>
                    <a:pt x="269" y="10"/>
                    <a:pt x="218" y="61"/>
                    <a:pt x="231" y="132"/>
                  </a:cubicBezTo>
                  <a:cubicBezTo>
                    <a:pt x="235" y="136"/>
                    <a:pt x="235" y="139"/>
                    <a:pt x="235" y="143"/>
                  </a:cubicBezTo>
                  <a:cubicBezTo>
                    <a:pt x="224" y="168"/>
                    <a:pt x="213" y="193"/>
                    <a:pt x="210" y="223"/>
                  </a:cubicBezTo>
                  <a:lnTo>
                    <a:pt x="210" y="234"/>
                  </a:lnTo>
                  <a:cubicBezTo>
                    <a:pt x="210" y="237"/>
                    <a:pt x="205" y="237"/>
                    <a:pt x="205" y="242"/>
                  </a:cubicBezTo>
                  <a:lnTo>
                    <a:pt x="205" y="245"/>
                  </a:lnTo>
                  <a:cubicBezTo>
                    <a:pt x="202" y="264"/>
                    <a:pt x="198" y="281"/>
                    <a:pt x="195" y="296"/>
                  </a:cubicBezTo>
                  <a:cubicBezTo>
                    <a:pt x="92" y="461"/>
                    <a:pt x="59" y="666"/>
                    <a:pt x="37" y="860"/>
                  </a:cubicBezTo>
                  <a:cubicBezTo>
                    <a:pt x="4" y="1043"/>
                    <a:pt x="0" y="1120"/>
                    <a:pt x="34" y="1306"/>
                  </a:cubicBezTo>
                  <a:cubicBezTo>
                    <a:pt x="37" y="1340"/>
                    <a:pt x="44" y="1376"/>
                    <a:pt x="51" y="1409"/>
                  </a:cubicBezTo>
                  <a:cubicBezTo>
                    <a:pt x="66" y="1548"/>
                    <a:pt x="88" y="1683"/>
                    <a:pt x="158" y="1811"/>
                  </a:cubicBezTo>
                  <a:cubicBezTo>
                    <a:pt x="224" y="1933"/>
                    <a:pt x="341" y="2053"/>
                    <a:pt x="458" y="2126"/>
                  </a:cubicBezTo>
                  <a:cubicBezTo>
                    <a:pt x="547" y="2182"/>
                    <a:pt x="643" y="2205"/>
                    <a:pt x="739" y="2205"/>
                  </a:cubicBezTo>
                  <a:cubicBezTo>
                    <a:pt x="876" y="2205"/>
                    <a:pt x="1014" y="2158"/>
                    <a:pt x="1135" y="2093"/>
                  </a:cubicBezTo>
                  <a:cubicBezTo>
                    <a:pt x="1259" y="2027"/>
                    <a:pt x="1365" y="1911"/>
                    <a:pt x="1431" y="1793"/>
                  </a:cubicBezTo>
                  <a:cubicBezTo>
                    <a:pt x="1475" y="1709"/>
                    <a:pt x="1519" y="1610"/>
                    <a:pt x="1541" y="1519"/>
                  </a:cubicBezTo>
                  <a:cubicBezTo>
                    <a:pt x="1567" y="1384"/>
                    <a:pt x="1593" y="1244"/>
                    <a:pt x="1596" y="1105"/>
                  </a:cubicBezTo>
                  <a:cubicBezTo>
                    <a:pt x="1600" y="908"/>
                    <a:pt x="1512" y="717"/>
                    <a:pt x="1417" y="545"/>
                  </a:cubicBezTo>
                  <a:cubicBezTo>
                    <a:pt x="1329" y="377"/>
                    <a:pt x="1212" y="278"/>
                    <a:pt x="1061" y="168"/>
                  </a:cubicBezTo>
                  <a:cubicBezTo>
                    <a:pt x="1040" y="150"/>
                    <a:pt x="1014" y="132"/>
                    <a:pt x="989" y="117"/>
                  </a:cubicBezTo>
                  <a:cubicBezTo>
                    <a:pt x="890" y="55"/>
                    <a:pt x="784" y="33"/>
                    <a:pt x="678" y="29"/>
                  </a:cubicBezTo>
                  <a:cubicBezTo>
                    <a:pt x="614" y="11"/>
                    <a:pt x="548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61"/>
            <p:cNvSpPr/>
            <p:nvPr/>
          </p:nvSpPr>
          <p:spPr>
            <a:xfrm>
              <a:off x="5154598" y="1935395"/>
              <a:ext cx="26235" cy="35386"/>
            </a:xfrm>
            <a:custGeom>
              <a:avLst/>
              <a:gdLst/>
              <a:ahLst/>
              <a:cxnLst/>
              <a:rect l="l" t="t" r="r" b="b"/>
              <a:pathLst>
                <a:path w="1293" h="1744" extrusionOk="0">
                  <a:moveTo>
                    <a:pt x="655" y="1"/>
                  </a:moveTo>
                  <a:cubicBezTo>
                    <a:pt x="653" y="1"/>
                    <a:pt x="651" y="1"/>
                    <a:pt x="649" y="1"/>
                  </a:cubicBezTo>
                  <a:cubicBezTo>
                    <a:pt x="549" y="4"/>
                    <a:pt x="483" y="63"/>
                    <a:pt x="451" y="155"/>
                  </a:cubicBezTo>
                  <a:cubicBezTo>
                    <a:pt x="447" y="162"/>
                    <a:pt x="443" y="173"/>
                    <a:pt x="436" y="183"/>
                  </a:cubicBezTo>
                  <a:cubicBezTo>
                    <a:pt x="338" y="249"/>
                    <a:pt x="253" y="366"/>
                    <a:pt x="184" y="454"/>
                  </a:cubicBezTo>
                  <a:cubicBezTo>
                    <a:pt x="129" y="528"/>
                    <a:pt x="88" y="612"/>
                    <a:pt x="70" y="707"/>
                  </a:cubicBezTo>
                  <a:cubicBezTo>
                    <a:pt x="63" y="736"/>
                    <a:pt x="56" y="766"/>
                    <a:pt x="48" y="798"/>
                  </a:cubicBezTo>
                  <a:cubicBezTo>
                    <a:pt x="44" y="824"/>
                    <a:pt x="37" y="854"/>
                    <a:pt x="34" y="879"/>
                  </a:cubicBezTo>
                  <a:cubicBezTo>
                    <a:pt x="4" y="963"/>
                    <a:pt x="0" y="1047"/>
                    <a:pt x="19" y="1135"/>
                  </a:cubicBezTo>
                  <a:cubicBezTo>
                    <a:pt x="22" y="1165"/>
                    <a:pt x="30" y="1197"/>
                    <a:pt x="34" y="1230"/>
                  </a:cubicBezTo>
                  <a:cubicBezTo>
                    <a:pt x="37" y="1245"/>
                    <a:pt x="37" y="1263"/>
                    <a:pt x="41" y="1281"/>
                  </a:cubicBezTo>
                  <a:cubicBezTo>
                    <a:pt x="63" y="1332"/>
                    <a:pt x="85" y="1381"/>
                    <a:pt x="107" y="1432"/>
                  </a:cubicBezTo>
                  <a:cubicBezTo>
                    <a:pt x="144" y="1504"/>
                    <a:pt x="198" y="1563"/>
                    <a:pt x="267" y="1607"/>
                  </a:cubicBezTo>
                  <a:cubicBezTo>
                    <a:pt x="368" y="1687"/>
                    <a:pt x="494" y="1743"/>
                    <a:pt x="626" y="1743"/>
                  </a:cubicBezTo>
                  <a:cubicBezTo>
                    <a:pt x="633" y="1743"/>
                    <a:pt x="641" y="1743"/>
                    <a:pt x="649" y="1743"/>
                  </a:cubicBezTo>
                  <a:cubicBezTo>
                    <a:pt x="762" y="1739"/>
                    <a:pt x="868" y="1710"/>
                    <a:pt x="967" y="1658"/>
                  </a:cubicBezTo>
                  <a:cubicBezTo>
                    <a:pt x="1040" y="1618"/>
                    <a:pt x="1098" y="1563"/>
                    <a:pt x="1142" y="1494"/>
                  </a:cubicBezTo>
                  <a:cubicBezTo>
                    <a:pt x="1198" y="1435"/>
                    <a:pt x="1238" y="1362"/>
                    <a:pt x="1255" y="1281"/>
                  </a:cubicBezTo>
                  <a:cubicBezTo>
                    <a:pt x="1260" y="1266"/>
                    <a:pt x="1260" y="1252"/>
                    <a:pt x="1263" y="1241"/>
                  </a:cubicBezTo>
                  <a:cubicBezTo>
                    <a:pt x="1267" y="1205"/>
                    <a:pt x="1274" y="1168"/>
                    <a:pt x="1277" y="1135"/>
                  </a:cubicBezTo>
                  <a:cubicBezTo>
                    <a:pt x="1292" y="1077"/>
                    <a:pt x="1292" y="1021"/>
                    <a:pt x="1277" y="963"/>
                  </a:cubicBezTo>
                  <a:cubicBezTo>
                    <a:pt x="1270" y="912"/>
                    <a:pt x="1260" y="861"/>
                    <a:pt x="1248" y="810"/>
                  </a:cubicBezTo>
                  <a:cubicBezTo>
                    <a:pt x="1223" y="678"/>
                    <a:pt x="1198" y="564"/>
                    <a:pt x="1113" y="454"/>
                  </a:cubicBezTo>
                  <a:cubicBezTo>
                    <a:pt x="1044" y="366"/>
                    <a:pt x="960" y="249"/>
                    <a:pt x="860" y="183"/>
                  </a:cubicBezTo>
                  <a:cubicBezTo>
                    <a:pt x="857" y="173"/>
                    <a:pt x="853" y="162"/>
                    <a:pt x="846" y="155"/>
                  </a:cubicBezTo>
                  <a:cubicBezTo>
                    <a:pt x="817" y="72"/>
                    <a:pt x="747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1294850" y="1221373"/>
            <a:ext cx="6447970" cy="2404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Pancasila </a:t>
            </a:r>
            <a:r>
              <a:rPr lang="en-US" sz="6000" dirty="0" err="1"/>
              <a:t>Sebagai</a:t>
            </a:r>
            <a:r>
              <a:rPr lang="en-US" sz="6000" dirty="0"/>
              <a:t> Etika </a:t>
            </a:r>
            <a:br>
              <a:rPr lang="en-US" sz="6000" dirty="0"/>
            </a:br>
            <a:r>
              <a:rPr lang="en-US" sz="6000" dirty="0"/>
              <a:t>yang </a:t>
            </a:r>
            <a:r>
              <a:rPr lang="en-US" sz="6000" dirty="0" err="1"/>
              <a:t>Berlaku</a:t>
            </a:r>
            <a:r>
              <a:rPr lang="en-US" sz="6000" dirty="0"/>
              <a:t> di Indonesia</a:t>
            </a:r>
            <a:endParaRPr sz="6000" dirty="0">
              <a:solidFill>
                <a:schemeClr val="hlink"/>
              </a:solidFill>
              <a:sym typeface="Tulpen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" name="Google Shape;4564;p55"/>
          <p:cNvSpPr/>
          <p:nvPr/>
        </p:nvSpPr>
        <p:spPr>
          <a:xfrm>
            <a:off x="1405600" y="1421100"/>
            <a:ext cx="2973000" cy="343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55"/>
          <p:cNvSpPr/>
          <p:nvPr/>
        </p:nvSpPr>
        <p:spPr>
          <a:xfrm>
            <a:off x="1574100" y="1601486"/>
            <a:ext cx="2636100" cy="30495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55"/>
          <p:cNvSpPr/>
          <p:nvPr/>
        </p:nvSpPr>
        <p:spPr>
          <a:xfrm>
            <a:off x="4765350" y="1421100"/>
            <a:ext cx="2973000" cy="343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55"/>
          <p:cNvSpPr/>
          <p:nvPr/>
        </p:nvSpPr>
        <p:spPr>
          <a:xfrm>
            <a:off x="4933850" y="1601486"/>
            <a:ext cx="2636100" cy="30495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55"/>
          <p:cNvSpPr txBox="1"/>
          <p:nvPr/>
        </p:nvSpPr>
        <p:spPr>
          <a:xfrm>
            <a:off x="1669312" y="1672883"/>
            <a:ext cx="2467640" cy="288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algn="ctr"/>
            <a:endParaRPr lang="en-US" sz="2000" dirty="0">
              <a:latin typeface="Barlow" panose="020B0604020202020204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Barlow" panose="020B0604020202020204" charset="0"/>
                <a:ea typeface="Tahoma" pitchFamily="34" charset="0"/>
                <a:cs typeface="Times New Roman" pitchFamily="18" charset="0"/>
              </a:rPr>
              <a:t>R</a:t>
            </a:r>
            <a:r>
              <a:rPr lang="id-ID" sz="2000" dirty="0">
                <a:latin typeface="Barlow" panose="020B0604020202020204" charset="0"/>
                <a:ea typeface="Tahoma" pitchFamily="34" charset="0"/>
                <a:cs typeface="Times New Roman" pitchFamily="18" charset="0"/>
              </a:rPr>
              <a:t>umusan dan pedoman kehidupan berbangsa dan bernegara bagi seluruh rakyat Indonesia</a:t>
            </a:r>
            <a:endParaRPr lang="en-US" sz="2000" dirty="0">
              <a:latin typeface="Barlow" panose="020B0604020202020204" charset="0"/>
              <a:cs typeface="Times New Roman" pitchFamily="18" charset="0"/>
            </a:endParaRPr>
          </a:p>
          <a:p>
            <a:pPr algn="ctr"/>
            <a:endParaRPr lang="en-ID" sz="2000" dirty="0">
              <a:latin typeface="Barlow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b="1" dirty="0">
              <a:solidFill>
                <a:schemeClr val="accent6"/>
              </a:solidFill>
              <a:latin typeface="Barlow" panose="020B0604020202020204" charset="0"/>
              <a:ea typeface="Tulpen One"/>
              <a:cs typeface="Tulpen One"/>
              <a:sym typeface="Tulpen One"/>
            </a:endParaRPr>
          </a:p>
        </p:txBody>
      </p:sp>
      <p:sp>
        <p:nvSpPr>
          <p:cNvPr id="4572" name="Google Shape;4572;p55"/>
          <p:cNvSpPr txBox="1"/>
          <p:nvPr/>
        </p:nvSpPr>
        <p:spPr>
          <a:xfrm>
            <a:off x="5006998" y="1713479"/>
            <a:ext cx="2467690" cy="284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algn="ctr"/>
            <a:endParaRPr lang="en-US" dirty="0">
              <a:latin typeface="Barlow" panose="020B0604020202020204" charset="0"/>
              <a:cs typeface="Times New Roman" pitchFamily="18" charset="0"/>
            </a:endParaRPr>
          </a:p>
          <a:p>
            <a:pPr algn="ctr"/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Suatu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ilmu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yang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berisi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tentang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watak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,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perbuatan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atau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tingkah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laku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manusia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, mana yang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dapat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di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nilai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baik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dan mana yang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dapat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di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nilai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tidak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baik</a:t>
            </a:r>
            <a:r>
              <a:rPr lang="en-US" dirty="0">
                <a:latin typeface="Barlow" panose="020B0604020202020204" charset="0"/>
                <a:cs typeface="Times New Roman" pitchFamily="18" charset="0"/>
              </a:rPr>
              <a:t> </a:t>
            </a:r>
            <a:r>
              <a:rPr lang="en-US" dirty="0" err="1">
                <a:latin typeface="Barlow" panose="020B0604020202020204" charset="0"/>
                <a:cs typeface="Times New Roman" pitchFamily="18" charset="0"/>
              </a:rPr>
              <a:t>serta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bagaimana</a:t>
            </a:r>
            <a:r>
              <a:rPr lang="en-US" dirty="0">
                <a:latin typeface="Barlow" panose="020B0604020202020204" charset="0"/>
              </a:rPr>
              <a:t> dan </a:t>
            </a:r>
            <a:r>
              <a:rPr lang="en-US" dirty="0" err="1">
                <a:latin typeface="Barlow" panose="020B0604020202020204" charset="0"/>
              </a:rPr>
              <a:t>mengapa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kita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mengikuti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suatu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ajaran</a:t>
            </a:r>
            <a:r>
              <a:rPr lang="en-US" dirty="0">
                <a:latin typeface="Barlow" panose="020B0604020202020204" charset="0"/>
              </a:rPr>
              <a:t> moral </a:t>
            </a:r>
            <a:r>
              <a:rPr lang="en-US" dirty="0" err="1">
                <a:latin typeface="Barlow" panose="020B0604020202020204" charset="0"/>
              </a:rPr>
              <a:t>tertentu</a:t>
            </a:r>
            <a:r>
              <a:rPr lang="en-US" dirty="0">
                <a:latin typeface="Barlow" panose="020B0604020202020204" charset="0"/>
              </a:rPr>
              <a:t>, </a:t>
            </a:r>
            <a:r>
              <a:rPr lang="en-US" dirty="0" err="1">
                <a:latin typeface="Barlow" panose="020B0604020202020204" charset="0"/>
              </a:rPr>
              <a:t>atau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bagaimana</a:t>
            </a:r>
            <a:r>
              <a:rPr lang="en-US" dirty="0">
                <a:latin typeface="Barlow" panose="020B0604020202020204" charset="0"/>
              </a:rPr>
              <a:t> </a:t>
            </a:r>
            <a:r>
              <a:rPr lang="en-US" dirty="0" err="1">
                <a:latin typeface="Barlow" panose="020B0604020202020204" charset="0"/>
              </a:rPr>
              <a:t>kita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harus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mengambil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sikap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bertanggung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jawab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berhadapan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dengan</a:t>
            </a:r>
            <a:r>
              <a:rPr lang="en-US" dirty="0">
                <a:latin typeface="Barlow" panose="020B0604020202020204" charset="0"/>
              </a:rPr>
              <a:t> </a:t>
            </a:r>
            <a:r>
              <a:rPr lang="en-US" dirty="0" err="1">
                <a:latin typeface="Barlow" panose="020B0604020202020204" charset="0"/>
              </a:rPr>
              <a:t>berbagai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ajaran</a:t>
            </a:r>
            <a:r>
              <a:rPr lang="en-US" dirty="0">
                <a:latin typeface="Barlow" panose="020B0604020202020204" charset="0"/>
              </a:rPr>
              <a:t> moral </a:t>
            </a:r>
            <a:endParaRPr lang="en-US" dirty="0">
              <a:latin typeface="Barlow" panose="020B0604020202020204" charset="0"/>
              <a:cs typeface="Times New Roman" pitchFamily="18" charset="0"/>
            </a:endParaRPr>
          </a:p>
          <a:p>
            <a:pPr algn="ctr"/>
            <a:endParaRPr lang="en-ID" dirty="0">
              <a:latin typeface="Barlow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/>
              </a:solidFill>
              <a:latin typeface="Barlow" panose="020B0604020202020204" charset="0"/>
              <a:ea typeface="Tulpen One"/>
              <a:cs typeface="Tulpen One"/>
              <a:sym typeface="Tulpen One"/>
            </a:endParaRPr>
          </a:p>
        </p:txBody>
      </p:sp>
      <p:grpSp>
        <p:nvGrpSpPr>
          <p:cNvPr id="4575" name="Google Shape;4575;p55"/>
          <p:cNvGrpSpPr/>
          <p:nvPr/>
        </p:nvGrpSpPr>
        <p:grpSpPr>
          <a:xfrm>
            <a:off x="6608263" y="454020"/>
            <a:ext cx="2554506" cy="1742158"/>
            <a:chOff x="5143571" y="1692850"/>
            <a:chExt cx="4067685" cy="2774137"/>
          </a:xfrm>
        </p:grpSpPr>
        <p:sp>
          <p:nvSpPr>
            <p:cNvPr id="4576" name="Google Shape;4576;p55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5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8" name="Google Shape;4578;p55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4579" name="Google Shape;4579;p55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55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55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55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55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55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55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55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55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55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55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55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55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55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55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55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5" name="Google Shape;4595;p55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5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7" name="Google Shape;4597;p55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4598" name="Google Shape;4598;p55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55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0" name="Google Shape;4600;p55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4601" name="Google Shape;4601;p55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55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3" name="Google Shape;4603;p55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5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5" name="Google Shape;4605;p55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4606" name="Google Shape;4606;p55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55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8" name="Google Shape;4608;p55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4609" name="Google Shape;4609;p55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55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1" name="Google Shape;4611;p55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5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5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5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5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5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5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5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5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5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5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5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5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5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5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5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4566;p55">
            <a:extLst>
              <a:ext uri="{FF2B5EF4-FFF2-40B4-BE49-F238E27FC236}">
                <a16:creationId xmlns:a16="http://schemas.microsoft.com/office/drawing/2014/main" id="{07E65958-0E25-4711-BCFB-333D2BCF547E}"/>
              </a:ext>
            </a:extLst>
          </p:cNvPr>
          <p:cNvSpPr txBox="1">
            <a:spLocks/>
          </p:cNvSpPr>
          <p:nvPr/>
        </p:nvSpPr>
        <p:spPr>
          <a:xfrm>
            <a:off x="5123291" y="306586"/>
            <a:ext cx="2241356" cy="987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3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algn="ctr"/>
            <a:r>
              <a:rPr lang="en-US" sz="2800" b="1" dirty="0" err="1">
                <a:latin typeface="Love Ya Like A Sister" panose="020B0604020202020204" charset="0"/>
              </a:rPr>
              <a:t>Apa</a:t>
            </a:r>
            <a:r>
              <a:rPr lang="en-US" sz="2800" b="1" dirty="0">
                <a:latin typeface="Love Ya Like A Sister" panose="020B0604020202020204" charset="0"/>
              </a:rPr>
              <a:t> </a:t>
            </a:r>
            <a:r>
              <a:rPr lang="en-US" sz="2800" b="1" dirty="0" err="1">
                <a:latin typeface="Love Ya Like A Sister" panose="020B0604020202020204" charset="0"/>
              </a:rPr>
              <a:t>itu</a:t>
            </a:r>
            <a:r>
              <a:rPr lang="en-US" sz="2800" b="1" dirty="0">
                <a:latin typeface="Love Ya Like A Sister" panose="020B060402020202020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Love Ya Like A Sister" panose="020B0604020202020204" charset="0"/>
              </a:rPr>
              <a:t>Etika?</a:t>
            </a:r>
            <a:endParaRPr lang="en-ID" sz="2800" dirty="0">
              <a:solidFill>
                <a:schemeClr val="accent1"/>
              </a:solidFill>
            </a:endParaRPr>
          </a:p>
        </p:txBody>
      </p:sp>
      <p:sp>
        <p:nvSpPr>
          <p:cNvPr id="66" name="Google Shape;4566;p55">
            <a:extLst>
              <a:ext uri="{FF2B5EF4-FFF2-40B4-BE49-F238E27FC236}">
                <a16:creationId xmlns:a16="http://schemas.microsoft.com/office/drawing/2014/main" id="{AA85208C-ADCF-448D-8936-3965F0ABD4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6353" y="306586"/>
            <a:ext cx="2241550" cy="1013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Love Ya Like A Sister" panose="020B0604020202020204" charset="0"/>
              </a:rPr>
              <a:t>Apa</a:t>
            </a:r>
            <a:r>
              <a:rPr lang="en-US" sz="2800" b="1" dirty="0">
                <a:latin typeface="Love Ya Like A Sister" panose="020B0604020202020204" charset="0"/>
              </a:rPr>
              <a:t> </a:t>
            </a:r>
            <a:r>
              <a:rPr lang="en-US" sz="2800" b="1" dirty="0" err="1">
                <a:latin typeface="Love Ya Like A Sister" panose="020B0604020202020204" charset="0"/>
              </a:rPr>
              <a:t>itu</a:t>
            </a:r>
            <a:r>
              <a:rPr lang="en-US" sz="2800" b="1" dirty="0">
                <a:latin typeface="Love Ya Like A Sister" panose="020B060402020202020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Love Ya Like A Sister" panose="020B0604020202020204" charset="0"/>
              </a:rPr>
              <a:t>Pancasila?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2115;p35"/>
          <p:cNvGrpSpPr/>
          <p:nvPr/>
        </p:nvGrpSpPr>
        <p:grpSpPr>
          <a:xfrm>
            <a:off x="5768709" y="1136216"/>
            <a:ext cx="3712817" cy="4007284"/>
            <a:chOff x="5910597" y="1661033"/>
            <a:chExt cx="3241220" cy="3498284"/>
          </a:xfrm>
        </p:grpSpPr>
        <p:grpSp>
          <p:nvGrpSpPr>
            <p:cNvPr id="2116" name="Google Shape;2116;p35"/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2117" name="Google Shape;2117;p35"/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5"/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2130" name="Google Shape;2130;p35"/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14B7FD-48D8-4B33-87AE-8C1A4FF72C1A}"/>
              </a:ext>
            </a:extLst>
          </p:cNvPr>
          <p:cNvSpPr txBox="1"/>
          <p:nvPr/>
        </p:nvSpPr>
        <p:spPr>
          <a:xfrm>
            <a:off x="1060932" y="107546"/>
            <a:ext cx="50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/>
                </a:solidFill>
                <a:latin typeface="Tulpen One" panose="020B0604020202020204" charset="0"/>
              </a:rPr>
              <a:t>Pengertian</a:t>
            </a:r>
            <a:r>
              <a:rPr lang="en-US" sz="3600" b="1" dirty="0">
                <a:solidFill>
                  <a:schemeClr val="bg1"/>
                </a:solidFill>
                <a:latin typeface="Tulpen One" panose="020B0604020202020204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Tulpen One" panose="020B0604020202020204" charset="0"/>
              </a:rPr>
              <a:t>Etika</a:t>
            </a:r>
            <a:r>
              <a:rPr lang="en-US" sz="3600" b="1" dirty="0">
                <a:solidFill>
                  <a:schemeClr val="bg1"/>
                </a:solidFill>
                <a:latin typeface="Tulpen One" panose="020B0604020202020204" charset="0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Tulpen One" panose="020B0604020202020204" charset="0"/>
              </a:rPr>
              <a:t>Pancasila</a:t>
            </a:r>
            <a:endParaRPr lang="en-ID" sz="3600" b="1" dirty="0">
              <a:solidFill>
                <a:schemeClr val="accent6"/>
              </a:solidFill>
              <a:latin typeface="Tulpen One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A921D-A252-4FD9-B12E-B611969A747A}"/>
              </a:ext>
            </a:extLst>
          </p:cNvPr>
          <p:cNvSpPr txBox="1"/>
          <p:nvPr/>
        </p:nvSpPr>
        <p:spPr>
          <a:xfrm>
            <a:off x="210047" y="746326"/>
            <a:ext cx="7055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>
                <a:latin typeface="Barlow" panose="020B0604020202020204" charset="0"/>
              </a:rPr>
              <a:t>Etika </a:t>
            </a:r>
            <a:r>
              <a:rPr lang="en-ID" sz="1800" dirty="0" err="1">
                <a:latin typeface="Barlow" panose="020B0604020202020204" charset="0"/>
              </a:rPr>
              <a:t>pancasila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adalah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etika</a:t>
            </a:r>
            <a:r>
              <a:rPr lang="en-ID" sz="1800" dirty="0">
                <a:latin typeface="Barlow" panose="020B0604020202020204" charset="0"/>
              </a:rPr>
              <a:t> yang </a:t>
            </a:r>
            <a:r>
              <a:rPr lang="en-ID" sz="1800" dirty="0" err="1">
                <a:latin typeface="Barlow" panose="020B0604020202020204" charset="0"/>
              </a:rPr>
              <a:t>mendasarkan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penilaian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baik</a:t>
            </a:r>
            <a:r>
              <a:rPr lang="en-ID" sz="1800" dirty="0">
                <a:latin typeface="Barlow" panose="020B0604020202020204" charset="0"/>
              </a:rPr>
              <a:t> dan </a:t>
            </a:r>
            <a:r>
              <a:rPr lang="en-ID" sz="1800" dirty="0" err="1">
                <a:latin typeface="Barlow" panose="020B0604020202020204" charset="0"/>
              </a:rPr>
              <a:t>buruk</a:t>
            </a:r>
            <a:r>
              <a:rPr lang="en-ID" sz="1800" dirty="0">
                <a:latin typeface="Barlow" panose="020B0604020202020204" charset="0"/>
              </a:rPr>
              <a:t> pada </a:t>
            </a:r>
            <a:r>
              <a:rPr lang="en-ID" sz="1800" dirty="0" err="1">
                <a:latin typeface="Barlow" panose="020B0604020202020204" charset="0"/>
              </a:rPr>
              <a:t>nilai-nilai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pancasila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yaitu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nilai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ketuhanan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kemanusiaan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persatuan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kerakyatan</a:t>
            </a:r>
            <a:r>
              <a:rPr lang="en-ID" sz="1800" dirty="0">
                <a:latin typeface="Barlow" panose="020B0604020202020204" charset="0"/>
              </a:rPr>
              <a:t>, dan </a:t>
            </a:r>
            <a:r>
              <a:rPr lang="en-ID" sz="1800" dirty="0" err="1">
                <a:latin typeface="Barlow" panose="020B0604020202020204" charset="0"/>
              </a:rPr>
              <a:t>keadilan</a:t>
            </a:r>
            <a:r>
              <a:rPr lang="en-ID" sz="1800" dirty="0">
                <a:latin typeface="Barlow" panose="020B0604020202020204" charset="0"/>
              </a:rPr>
              <a:t>. </a:t>
            </a:r>
            <a:r>
              <a:rPr lang="en-ID" sz="1800" dirty="0" err="1">
                <a:latin typeface="Barlow" panose="020B0604020202020204" charset="0"/>
              </a:rPr>
              <a:t>Suatu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hal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dapat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dianggap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baik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bukan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hanya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karena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tidak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bertentangan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dengan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nilai-nilai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pancasila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tetapi</a:t>
            </a:r>
            <a:r>
              <a:rPr lang="en-ID" sz="1800" dirty="0">
                <a:latin typeface="Barlow" panose="020B0604020202020204" charset="0"/>
              </a:rPr>
              <a:t> juga </a:t>
            </a:r>
            <a:r>
              <a:rPr lang="en-ID" sz="1800" dirty="0" err="1">
                <a:latin typeface="Barlow" panose="020B0604020202020204" charset="0"/>
              </a:rPr>
              <a:t>sesuai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dengan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isi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dari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nilai-nilai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pancasila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tersebut</a:t>
            </a:r>
            <a:r>
              <a:rPr lang="en-ID" sz="1800" dirty="0">
                <a:latin typeface="Barlow" panose="020B0604020202020204" charset="0"/>
              </a:rPr>
              <a:t>.</a:t>
            </a:r>
          </a:p>
          <a:p>
            <a:endParaRPr lang="en-ID" sz="1800" dirty="0">
              <a:latin typeface="Barlow" panose="020B0604020202020204" charset="0"/>
            </a:endParaRPr>
          </a:p>
          <a:p>
            <a:r>
              <a:rPr lang="en-ID" sz="1800" dirty="0">
                <a:latin typeface="Barlow" panose="020B0604020202020204" charset="0"/>
              </a:rPr>
              <a:t>Nilai-</a:t>
            </a:r>
            <a:r>
              <a:rPr lang="en-ID" sz="1800" dirty="0" err="1">
                <a:latin typeface="Barlow" panose="020B0604020202020204" charset="0"/>
              </a:rPr>
              <a:t>nilai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pancasila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meskipun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merupakan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penegasan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dari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nilai</a:t>
            </a:r>
            <a:r>
              <a:rPr lang="en-ID" sz="1800" dirty="0">
                <a:latin typeface="Barlow" panose="020B0604020202020204" charset="0"/>
              </a:rPr>
              <a:t> yang </a:t>
            </a:r>
            <a:r>
              <a:rPr lang="en-ID" sz="1800" dirty="0" err="1">
                <a:latin typeface="Barlow" panose="020B0604020202020204" charset="0"/>
              </a:rPr>
              <a:t>hidup</a:t>
            </a:r>
            <a:r>
              <a:rPr lang="en-ID" sz="1800" dirty="0">
                <a:latin typeface="Barlow" panose="020B0604020202020204" charset="0"/>
              </a:rPr>
              <a:t> di </a:t>
            </a:r>
            <a:r>
              <a:rPr lang="en-ID" sz="1800" dirty="0" err="1">
                <a:latin typeface="Barlow" panose="020B0604020202020204" charset="0"/>
              </a:rPr>
              <a:t>dalam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kenyataan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bersosial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keagamaan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maupun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adat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kebudayaan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bangsa</a:t>
            </a:r>
            <a:r>
              <a:rPr lang="en-ID" sz="1800" dirty="0">
                <a:latin typeface="Barlow" panose="020B0604020202020204" charset="0"/>
              </a:rPr>
              <a:t> Indonesia, </a:t>
            </a:r>
            <a:r>
              <a:rPr lang="en-ID" sz="1800" dirty="0" err="1">
                <a:latin typeface="Barlow" panose="020B0604020202020204" charset="0"/>
              </a:rPr>
              <a:t>namun</a:t>
            </a:r>
            <a:r>
              <a:rPr lang="en-ID" sz="1800" dirty="0">
                <a:latin typeface="Barlow" panose="020B0604020202020204" charset="0"/>
              </a:rPr>
              <a:t> pada </a:t>
            </a:r>
            <a:r>
              <a:rPr lang="en-ID" sz="1800" dirty="0" err="1">
                <a:latin typeface="Barlow" panose="020B0604020202020204" charset="0"/>
              </a:rPr>
              <a:t>dasarnya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nilai-nilai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pancasila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dapat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bersifat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umum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atau</a:t>
            </a:r>
            <a:r>
              <a:rPr lang="en-ID" sz="1800" dirty="0">
                <a:latin typeface="Barlow" panose="020B0604020202020204" charset="0"/>
              </a:rPr>
              <a:t> universal, dan </a:t>
            </a:r>
            <a:r>
              <a:rPr lang="en-ID" sz="1800" dirty="0" err="1">
                <a:latin typeface="Barlow" panose="020B0604020202020204" charset="0"/>
              </a:rPr>
              <a:t>dapat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diterima</a:t>
            </a:r>
            <a:r>
              <a:rPr lang="en-ID" sz="1800" dirty="0">
                <a:latin typeface="Barlow" panose="020B0604020202020204" charset="0"/>
              </a:rPr>
              <a:t> oleh </a:t>
            </a:r>
            <a:r>
              <a:rPr lang="en-ID" sz="1800" dirty="0" err="1">
                <a:latin typeface="Barlow" panose="020B0604020202020204" charset="0"/>
              </a:rPr>
              <a:t>siapapun</a:t>
            </a:r>
            <a:r>
              <a:rPr lang="en-ID" sz="1800" dirty="0">
                <a:latin typeface="Barlow" panose="020B0604020202020204" charset="0"/>
              </a:rPr>
              <a:t> dan </a:t>
            </a:r>
            <a:r>
              <a:rPr lang="en-ID" sz="1800" dirty="0" err="1">
                <a:latin typeface="Barlow" panose="020B0604020202020204" charset="0"/>
              </a:rPr>
              <a:t>kapanpun</a:t>
            </a:r>
            <a:r>
              <a:rPr lang="en-ID" sz="1800" dirty="0">
                <a:latin typeface="Barlow" panose="020B0604020202020204" charset="0"/>
              </a:rPr>
              <a:t>. </a:t>
            </a:r>
            <a:r>
              <a:rPr lang="en-ID" sz="1800" dirty="0" err="1">
                <a:latin typeface="Barlow" panose="020B0604020202020204" charset="0"/>
              </a:rPr>
              <a:t>Misalnya</a:t>
            </a:r>
            <a:r>
              <a:rPr lang="en-ID" sz="1800" dirty="0">
                <a:latin typeface="Barlow" panose="020B0604020202020204" charset="0"/>
              </a:rPr>
              <a:t>, pada </a:t>
            </a:r>
            <a:r>
              <a:rPr lang="en-ID" sz="1800" dirty="0" err="1">
                <a:latin typeface="Barlow" panose="020B0604020202020204" charset="0"/>
              </a:rPr>
              <a:t>sila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kedua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yaitu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Kemanusiaan</a:t>
            </a:r>
            <a:r>
              <a:rPr lang="en-ID" sz="1800" dirty="0">
                <a:latin typeface="Barlow" panose="020B0604020202020204" charset="0"/>
              </a:rPr>
              <a:t> Yang Adil dan </a:t>
            </a:r>
            <a:r>
              <a:rPr lang="en-ID" sz="1800" dirty="0" err="1">
                <a:latin typeface="Barlow" panose="020B0604020202020204" charset="0"/>
              </a:rPr>
              <a:t>Beradab</a:t>
            </a:r>
            <a:r>
              <a:rPr lang="en-ID" sz="1800" dirty="0">
                <a:latin typeface="Barlow" panose="020B0604020202020204" charset="0"/>
              </a:rPr>
              <a:t>, </a:t>
            </a:r>
            <a:r>
              <a:rPr lang="en-ID" sz="1800" dirty="0" err="1">
                <a:latin typeface="Barlow" panose="020B0604020202020204" charset="0"/>
              </a:rPr>
              <a:t>adil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dengan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memiliki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sifat</a:t>
            </a:r>
            <a:r>
              <a:rPr lang="en-ID" sz="1800" dirty="0">
                <a:latin typeface="Barlow" panose="020B0604020202020204" charset="0"/>
              </a:rPr>
              <a:t> yang </a:t>
            </a:r>
            <a:r>
              <a:rPr lang="en-ID" sz="1800" dirty="0" err="1">
                <a:latin typeface="Barlow" panose="020B0604020202020204" charset="0"/>
              </a:rPr>
              <a:t>tidak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membeda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bedakan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suatu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hal</a:t>
            </a:r>
            <a:r>
              <a:rPr lang="en-ID" sz="1800" dirty="0">
                <a:latin typeface="Barlow" panose="020B0604020202020204" charset="0"/>
              </a:rPr>
              <a:t> dan </a:t>
            </a:r>
            <a:r>
              <a:rPr lang="en-ID" sz="1800" dirty="0" err="1">
                <a:latin typeface="Barlow" panose="020B0604020202020204" charset="0"/>
              </a:rPr>
              <a:t>sesuai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dengan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apa</a:t>
            </a:r>
            <a:r>
              <a:rPr lang="en-ID" sz="1800" dirty="0">
                <a:latin typeface="Barlow" panose="020B0604020202020204" charset="0"/>
              </a:rPr>
              <a:t> yang </a:t>
            </a:r>
            <a:r>
              <a:rPr lang="en-ID" sz="1800" dirty="0" err="1">
                <a:latin typeface="Barlow" panose="020B0604020202020204" charset="0"/>
              </a:rPr>
              <a:t>diperlukan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kemudian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beradab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yaitu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memiliki</a:t>
            </a:r>
            <a:r>
              <a:rPr lang="en-ID" sz="1800" dirty="0">
                <a:latin typeface="Barlow" panose="020B0604020202020204" charset="0"/>
              </a:rPr>
              <a:t> </a:t>
            </a:r>
            <a:r>
              <a:rPr lang="en-ID" sz="1800" dirty="0" err="1">
                <a:latin typeface="Barlow" panose="020B0604020202020204" charset="0"/>
              </a:rPr>
              <a:t>kepribadian</a:t>
            </a:r>
            <a:r>
              <a:rPr lang="en-ID" sz="1800" dirty="0">
                <a:latin typeface="Barlow" panose="020B0604020202020204" charset="0"/>
              </a:rPr>
              <a:t> dan </a:t>
            </a:r>
            <a:r>
              <a:rPr lang="en-ID" sz="1800" dirty="0" err="1">
                <a:latin typeface="Barlow" panose="020B0604020202020204" charset="0"/>
              </a:rPr>
              <a:t>etika</a:t>
            </a:r>
            <a:r>
              <a:rPr lang="en-ID" sz="1800" dirty="0">
                <a:latin typeface="Barlow" panose="020B0604020202020204" charset="0"/>
              </a:rPr>
              <a:t> yang </a:t>
            </a:r>
            <a:r>
              <a:rPr lang="en-ID" sz="1800" dirty="0" err="1">
                <a:latin typeface="Barlow" panose="020B0604020202020204" charset="0"/>
              </a:rPr>
              <a:t>baik</a:t>
            </a:r>
            <a:endParaRPr lang="en-ID" sz="1800" dirty="0">
              <a:latin typeface="Barlow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40"/>
          <p:cNvSpPr/>
          <p:nvPr/>
        </p:nvSpPr>
        <p:spPr>
          <a:xfrm>
            <a:off x="483900" y="2602323"/>
            <a:ext cx="3852600" cy="237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40"/>
          <p:cNvSpPr/>
          <p:nvPr/>
        </p:nvSpPr>
        <p:spPr>
          <a:xfrm>
            <a:off x="586990" y="2720704"/>
            <a:ext cx="3618300" cy="2160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40"/>
          <p:cNvSpPr/>
          <p:nvPr/>
        </p:nvSpPr>
        <p:spPr>
          <a:xfrm>
            <a:off x="4921650" y="2602325"/>
            <a:ext cx="3852600" cy="237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>
            <a:off x="5005825" y="2698750"/>
            <a:ext cx="3618300" cy="2160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40"/>
          <p:cNvSpPr txBox="1">
            <a:spLocks noGrp="1"/>
          </p:cNvSpPr>
          <p:nvPr>
            <p:ph type="subTitle" idx="1"/>
          </p:nvPr>
        </p:nvSpPr>
        <p:spPr>
          <a:xfrm>
            <a:off x="713075" y="3153481"/>
            <a:ext cx="3231900" cy="16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/>
              <a:t>Etika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Yang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tingkah</a:t>
            </a:r>
            <a:r>
              <a:rPr lang="en-ID" dirty="0"/>
              <a:t> </a:t>
            </a:r>
            <a:r>
              <a:rPr lang="en-ID" dirty="0" err="1"/>
              <a:t>laku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. </a:t>
            </a:r>
            <a:r>
              <a:rPr lang="fi-FI" dirty="0"/>
              <a:t>Contoh, keetikaakan melakukan  kerja kelompok,</a:t>
            </a: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640" name="Google Shape;2640;p40"/>
          <p:cNvSpPr txBox="1">
            <a:spLocks noGrp="1"/>
          </p:cNvSpPr>
          <p:nvPr>
            <p:ph type="ctrTitle"/>
          </p:nvPr>
        </p:nvSpPr>
        <p:spPr>
          <a:xfrm>
            <a:off x="1564829" y="1448289"/>
            <a:ext cx="3758591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400" dirty="0"/>
              <a:t>Etika </a:t>
            </a:r>
            <a:r>
              <a:rPr lang="en-ID" sz="4400" dirty="0" err="1"/>
              <a:t>terbagi</a:t>
            </a:r>
            <a:r>
              <a:rPr lang="en-ID" sz="4400" dirty="0"/>
              <a:t> </a:t>
            </a:r>
            <a:r>
              <a:rPr lang="en-ID" sz="4400" dirty="0" err="1">
                <a:solidFill>
                  <a:schemeClr val="accent1"/>
                </a:solidFill>
              </a:rPr>
              <a:t>menjadi</a:t>
            </a:r>
            <a:r>
              <a:rPr lang="en-ID" sz="4400" dirty="0">
                <a:solidFill>
                  <a:schemeClr val="accent1"/>
                </a:solidFill>
              </a:rPr>
              <a:t> </a:t>
            </a:r>
            <a:r>
              <a:rPr lang="en-ID" sz="4400" dirty="0" err="1"/>
              <a:t>dua</a:t>
            </a:r>
            <a:r>
              <a:rPr lang="en-ID" sz="4400" dirty="0"/>
              <a:t>, </a:t>
            </a:r>
            <a:r>
              <a:rPr lang="en-ID" sz="4400" dirty="0" err="1"/>
              <a:t>yaitu</a:t>
            </a:r>
            <a:r>
              <a:rPr lang="en-ID" sz="4400" dirty="0"/>
              <a:t> </a:t>
            </a:r>
            <a:r>
              <a:rPr lang="en-ID" sz="4400" dirty="0">
                <a:solidFill>
                  <a:schemeClr val="bg1"/>
                </a:solidFill>
              </a:rPr>
              <a:t>: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2641" name="Google Shape;2641;p40"/>
          <p:cNvSpPr txBox="1">
            <a:spLocks noGrp="1"/>
          </p:cNvSpPr>
          <p:nvPr>
            <p:ph type="subTitle" idx="4"/>
          </p:nvPr>
        </p:nvSpPr>
        <p:spPr>
          <a:xfrm>
            <a:off x="5163496" y="2900135"/>
            <a:ext cx="3231900" cy="445005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/>
              <a:t>2). </a:t>
            </a:r>
            <a:r>
              <a:rPr lang="en-ID" sz="2800" dirty="0"/>
              <a:t>Etika</a:t>
            </a:r>
            <a:r>
              <a:rPr lang="en-ID" dirty="0"/>
              <a:t> </a:t>
            </a:r>
            <a:r>
              <a:rPr lang="en-ID" dirty="0" err="1"/>
              <a:t>Khusus</a:t>
            </a:r>
            <a:endParaRPr dirty="0"/>
          </a:p>
        </p:txBody>
      </p:sp>
      <p:sp>
        <p:nvSpPr>
          <p:cNvPr id="2642" name="Google Shape;2642;p40"/>
          <p:cNvSpPr txBox="1">
            <a:spLocks noGrp="1"/>
          </p:cNvSpPr>
          <p:nvPr>
            <p:ph type="subTitle" idx="3"/>
          </p:nvPr>
        </p:nvSpPr>
        <p:spPr>
          <a:xfrm>
            <a:off x="736998" y="2672861"/>
            <a:ext cx="3231900" cy="703385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ID" sz="28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ID" sz="28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ID" sz="28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ID" sz="28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800" dirty="0"/>
              <a:t>1). Etika </a:t>
            </a:r>
            <a:r>
              <a:rPr lang="en-ID" sz="2800" dirty="0" err="1"/>
              <a:t>Umum</a:t>
            </a:r>
            <a:endParaRPr sz="4400" dirty="0"/>
          </a:p>
        </p:txBody>
      </p:sp>
      <p:sp>
        <p:nvSpPr>
          <p:cNvPr id="2643" name="Google Shape;2643;p40"/>
          <p:cNvSpPr txBox="1">
            <a:spLocks noGrp="1"/>
          </p:cNvSpPr>
          <p:nvPr>
            <p:ph type="subTitle" idx="2"/>
          </p:nvPr>
        </p:nvSpPr>
        <p:spPr>
          <a:xfrm>
            <a:off x="5199025" y="3141574"/>
            <a:ext cx="3231900" cy="16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/>
              <a:t>Etika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yang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hubungannya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Yang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yang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  <a:endParaRPr dirty="0"/>
          </a:p>
        </p:txBody>
      </p:sp>
      <p:grpSp>
        <p:nvGrpSpPr>
          <p:cNvPr id="2644" name="Google Shape;2644;p40"/>
          <p:cNvGrpSpPr/>
          <p:nvPr/>
        </p:nvGrpSpPr>
        <p:grpSpPr>
          <a:xfrm>
            <a:off x="5571604" y="-7603"/>
            <a:ext cx="3212881" cy="3087459"/>
            <a:chOff x="5284513" y="-7603"/>
            <a:chExt cx="3212881" cy="3087459"/>
          </a:xfrm>
        </p:grpSpPr>
        <p:sp>
          <p:nvSpPr>
            <p:cNvPr id="2645" name="Google Shape;2645;p40"/>
            <p:cNvSpPr/>
            <p:nvPr/>
          </p:nvSpPr>
          <p:spPr>
            <a:xfrm rot="10800000">
              <a:off x="6692837" y="-407"/>
              <a:ext cx="124502" cy="2502880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 rot="10800000">
              <a:off x="6239348" y="891328"/>
              <a:ext cx="557995" cy="456037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 rot="10800000">
              <a:off x="6804490" y="1438640"/>
              <a:ext cx="487590" cy="569096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 rot="10800000">
              <a:off x="6166281" y="1834802"/>
              <a:ext cx="631061" cy="553091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 rot="10800000">
              <a:off x="6764953" y="443312"/>
              <a:ext cx="540356" cy="385860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 rot="10800000">
              <a:off x="5942977" y="21794"/>
              <a:ext cx="771681" cy="53393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 rot="10800000">
              <a:off x="6133626" y="2487647"/>
              <a:ext cx="971834" cy="586393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 rot="10800000">
              <a:off x="6794567" y="3043589"/>
              <a:ext cx="50903" cy="36267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 rot="10800000">
              <a:off x="6520398" y="3025379"/>
              <a:ext cx="54933" cy="39156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 rot="10800000">
              <a:off x="6227069" y="2906276"/>
              <a:ext cx="31059" cy="2239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 rot="10800000">
              <a:off x="6692989" y="2429825"/>
              <a:ext cx="109903" cy="88197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 rot="10800000">
              <a:off x="6249536" y="1876164"/>
              <a:ext cx="547427" cy="486791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 rot="10800000">
              <a:off x="6544120" y="2102129"/>
              <a:ext cx="31895" cy="102985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 rot="10800000">
              <a:off x="6503595" y="2134062"/>
              <a:ext cx="33226" cy="114884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 rot="10800000">
              <a:off x="6501922" y="2014997"/>
              <a:ext cx="97776" cy="45087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 rot="10800000">
              <a:off x="6804490" y="1463465"/>
              <a:ext cx="452996" cy="52096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 rot="10800000">
              <a:off x="7087479" y="1811841"/>
              <a:ext cx="123133" cy="50751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 rot="10800000">
              <a:off x="7058397" y="1771810"/>
              <a:ext cx="119407" cy="6071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 rot="10800000">
              <a:off x="6963433" y="1745808"/>
              <a:ext cx="27599" cy="59685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 rot="10800000">
              <a:off x="6297246" y="913339"/>
              <a:ext cx="499983" cy="4184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 rot="10800000">
              <a:off x="6486336" y="1220620"/>
              <a:ext cx="5132" cy="83445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 rot="10800000">
              <a:off x="6516558" y="1196632"/>
              <a:ext cx="10796" cy="81202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 rot="10800000">
              <a:off x="6478923" y="1092127"/>
              <a:ext cx="112222" cy="45695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 rot="10800000">
              <a:off x="6038929" y="34491"/>
              <a:ext cx="670750" cy="49793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 rot="10800000">
              <a:off x="6328951" y="347779"/>
              <a:ext cx="11063" cy="98461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 rot="10800000">
              <a:off x="6374418" y="311398"/>
              <a:ext cx="16461" cy="94165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 rot="10800000">
              <a:off x="6295877" y="254868"/>
              <a:ext cx="128493" cy="2638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 rot="10800000">
              <a:off x="6764953" y="465210"/>
              <a:ext cx="518573" cy="343130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 rot="10800000">
              <a:off x="7113938" y="689350"/>
              <a:ext cx="98613" cy="38624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 rot="10800000">
              <a:off x="7066532" y="656429"/>
              <a:ext cx="99829" cy="40563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 rot="10800000">
              <a:off x="6982897" y="636698"/>
              <a:ext cx="7451" cy="59457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6" name="Google Shape;2676;p40"/>
            <p:cNvGrpSpPr/>
            <p:nvPr/>
          </p:nvGrpSpPr>
          <p:grpSpPr>
            <a:xfrm>
              <a:off x="5284513" y="-407"/>
              <a:ext cx="640301" cy="2640535"/>
              <a:chOff x="7099616" y="-395"/>
              <a:chExt cx="390380" cy="1609886"/>
            </a:xfrm>
          </p:grpSpPr>
          <p:sp>
            <p:nvSpPr>
              <p:cNvPr id="2677" name="Google Shape;2677;p40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0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0"/>
              <p:cNvSpPr/>
              <p:nvPr/>
            </p:nvSpPr>
            <p:spPr>
              <a:xfrm rot="10800000">
                <a:off x="7113569" y="502633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0" name="Google Shape;2700;p40"/>
            <p:cNvGrpSpPr/>
            <p:nvPr/>
          </p:nvGrpSpPr>
          <p:grpSpPr>
            <a:xfrm rot="10800000" flipH="1">
              <a:off x="7264618" y="-7603"/>
              <a:ext cx="1232776" cy="2165317"/>
              <a:chOff x="7801383" y="2969578"/>
              <a:chExt cx="1246613" cy="2189622"/>
            </a:xfrm>
          </p:grpSpPr>
          <p:sp>
            <p:nvSpPr>
              <p:cNvPr id="2701" name="Google Shape;2701;p40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p59"/>
          <p:cNvSpPr txBox="1">
            <a:spLocks noGrp="1"/>
          </p:cNvSpPr>
          <p:nvPr>
            <p:ph type="ctrTitle"/>
          </p:nvPr>
        </p:nvSpPr>
        <p:spPr>
          <a:xfrm>
            <a:off x="1486912" y="273966"/>
            <a:ext cx="4190874" cy="997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/>
              <a:t>Etika </a:t>
            </a:r>
            <a:r>
              <a:rPr lang="en-ID" sz="4000" dirty="0" err="1"/>
              <a:t>terbagi</a:t>
            </a:r>
            <a:r>
              <a:rPr lang="en-ID" sz="4000" dirty="0"/>
              <a:t> </a:t>
            </a:r>
            <a:r>
              <a:rPr lang="en-ID" sz="4000" dirty="0" err="1">
                <a:solidFill>
                  <a:schemeClr val="accent1"/>
                </a:solidFill>
              </a:rPr>
              <a:t>menjadi</a:t>
            </a:r>
            <a:r>
              <a:rPr lang="en-ID" sz="4000" dirty="0">
                <a:solidFill>
                  <a:schemeClr val="accent1"/>
                </a:solidFill>
              </a:rPr>
              <a:t> </a:t>
            </a:r>
            <a:r>
              <a:rPr lang="en-ID" sz="4000" dirty="0" err="1"/>
              <a:t>dua</a:t>
            </a:r>
            <a:r>
              <a:rPr lang="en-ID" sz="4000" dirty="0"/>
              <a:t>, </a:t>
            </a:r>
            <a:r>
              <a:rPr lang="en-ID" sz="4000" dirty="0" err="1"/>
              <a:t>yaitu</a:t>
            </a:r>
            <a:r>
              <a:rPr lang="en-ID" sz="4000" dirty="0"/>
              <a:t> :</a:t>
            </a:r>
            <a:endParaRPr sz="4000" dirty="0"/>
          </a:p>
        </p:txBody>
      </p:sp>
      <p:sp>
        <p:nvSpPr>
          <p:cNvPr id="4667" name="Google Shape;4667;p59"/>
          <p:cNvSpPr txBox="1"/>
          <p:nvPr/>
        </p:nvSpPr>
        <p:spPr>
          <a:xfrm>
            <a:off x="1189200" y="2685257"/>
            <a:ext cx="338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3200" b="1" dirty="0">
                <a:latin typeface="Tulpen One" panose="020B0604020202020204" charset="0"/>
              </a:rPr>
              <a:t>a). Etika </a:t>
            </a:r>
            <a:r>
              <a:rPr lang="en-ID" sz="3200" b="1" dirty="0" err="1">
                <a:latin typeface="Tulpen One" panose="020B0604020202020204" charset="0"/>
              </a:rPr>
              <a:t>Individu</a:t>
            </a:r>
            <a:endParaRPr sz="3000" b="1" dirty="0">
              <a:solidFill>
                <a:schemeClr val="accent5"/>
              </a:solidFill>
              <a:latin typeface="Tulpen One" panose="020B0604020202020204" charset="0"/>
              <a:ea typeface="Tulpen One"/>
              <a:cs typeface="Tulpen One"/>
              <a:sym typeface="Tulpen One"/>
            </a:endParaRPr>
          </a:p>
        </p:txBody>
      </p:sp>
      <p:sp>
        <p:nvSpPr>
          <p:cNvPr id="4668" name="Google Shape;4668;p59"/>
          <p:cNvSpPr txBox="1"/>
          <p:nvPr/>
        </p:nvSpPr>
        <p:spPr>
          <a:xfrm>
            <a:off x="4572000" y="2685250"/>
            <a:ext cx="338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3200" b="1" dirty="0">
                <a:latin typeface="Tulpen One" panose="020B0604020202020204" charset="0"/>
              </a:rPr>
              <a:t>b). Etika Sosial</a:t>
            </a:r>
            <a:endParaRPr sz="2400" b="1" dirty="0">
              <a:solidFill>
                <a:schemeClr val="accent5"/>
              </a:solidFill>
              <a:latin typeface="Tulpen One" panose="020B0604020202020204" charset="0"/>
              <a:ea typeface="Tulpen One"/>
              <a:cs typeface="Tulpen One"/>
              <a:sym typeface="Tulpen One"/>
            </a:endParaRPr>
          </a:p>
        </p:txBody>
      </p:sp>
      <p:sp>
        <p:nvSpPr>
          <p:cNvPr id="4669" name="Google Shape;4669;p59"/>
          <p:cNvSpPr txBox="1"/>
          <p:nvPr/>
        </p:nvSpPr>
        <p:spPr>
          <a:xfrm>
            <a:off x="1836500" y="3368850"/>
            <a:ext cx="234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/>
              <a:t>Etika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dan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,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sholat</a:t>
            </a:r>
            <a:r>
              <a:rPr lang="en-ID" dirty="0"/>
              <a:t> lima </a:t>
            </a:r>
            <a:r>
              <a:rPr lang="en-ID" dirty="0" err="1"/>
              <a:t>waktu</a:t>
            </a:r>
            <a:r>
              <a:rPr lang="en-ID" dirty="0"/>
              <a:t>. </a:t>
            </a:r>
            <a:endParaRPr dirty="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70" name="Google Shape;4670;p59"/>
          <p:cNvSpPr txBox="1"/>
          <p:nvPr/>
        </p:nvSpPr>
        <p:spPr>
          <a:xfrm>
            <a:off x="5216415" y="3273153"/>
            <a:ext cx="234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/>
              <a:t>Etika social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yang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, </a:t>
            </a:r>
            <a:r>
              <a:rPr lang="en-ID" dirty="0" err="1"/>
              <a:t>sikap</a:t>
            </a:r>
            <a:r>
              <a:rPr lang="en-ID" dirty="0"/>
              <a:t>,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pada </a:t>
            </a:r>
            <a:r>
              <a:rPr lang="en-ID" dirty="0" err="1"/>
              <a:t>umumnya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,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saya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dirty="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671" name="Google Shape;4671;p59"/>
          <p:cNvGrpSpPr/>
          <p:nvPr/>
        </p:nvGrpSpPr>
        <p:grpSpPr>
          <a:xfrm>
            <a:off x="2563354" y="1244252"/>
            <a:ext cx="682382" cy="1220481"/>
            <a:chOff x="2563354" y="1244252"/>
            <a:chExt cx="682382" cy="1220481"/>
          </a:xfrm>
        </p:grpSpPr>
        <p:grpSp>
          <p:nvGrpSpPr>
            <p:cNvPr id="4672" name="Google Shape;4672;p59"/>
            <p:cNvGrpSpPr/>
            <p:nvPr/>
          </p:nvGrpSpPr>
          <p:grpSpPr>
            <a:xfrm>
              <a:off x="2665923" y="1404489"/>
              <a:ext cx="429363" cy="1060244"/>
              <a:chOff x="5847186" y="4065528"/>
              <a:chExt cx="429363" cy="1060244"/>
            </a:xfrm>
          </p:grpSpPr>
          <p:sp>
            <p:nvSpPr>
              <p:cNvPr id="4673" name="Google Shape;4673;p59"/>
              <p:cNvSpPr/>
              <p:nvPr/>
            </p:nvSpPr>
            <p:spPr>
              <a:xfrm rot="132496">
                <a:off x="6066088" y="4066728"/>
                <a:ext cx="82699" cy="1057843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59"/>
              <p:cNvSpPr/>
              <p:nvPr/>
            </p:nvSpPr>
            <p:spPr>
              <a:xfrm>
                <a:off x="6103530" y="4307169"/>
                <a:ext cx="165705" cy="17024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59"/>
              <p:cNvSpPr/>
              <p:nvPr/>
            </p:nvSpPr>
            <p:spPr>
              <a:xfrm>
                <a:off x="5889678" y="4266669"/>
                <a:ext cx="213888" cy="210533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59"/>
              <p:cNvSpPr/>
              <p:nvPr/>
            </p:nvSpPr>
            <p:spPr>
              <a:xfrm>
                <a:off x="5847186" y="4575257"/>
                <a:ext cx="255334" cy="186913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59"/>
              <p:cNvSpPr/>
              <p:nvPr/>
            </p:nvSpPr>
            <p:spPr>
              <a:xfrm>
                <a:off x="6102481" y="4554679"/>
                <a:ext cx="174068" cy="205604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59"/>
              <p:cNvSpPr/>
              <p:nvPr/>
            </p:nvSpPr>
            <p:spPr>
              <a:xfrm>
                <a:off x="5889678" y="4868327"/>
                <a:ext cx="203324" cy="134562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59"/>
              <p:cNvSpPr/>
              <p:nvPr/>
            </p:nvSpPr>
            <p:spPr>
              <a:xfrm>
                <a:off x="6092966" y="4834878"/>
                <a:ext cx="160960" cy="167933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59"/>
              <p:cNvSpPr/>
              <p:nvPr/>
            </p:nvSpPr>
            <p:spPr>
              <a:xfrm>
                <a:off x="5889678" y="4266118"/>
                <a:ext cx="211896" cy="204189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59"/>
              <p:cNvSpPr/>
              <p:nvPr/>
            </p:nvSpPr>
            <p:spPr>
              <a:xfrm>
                <a:off x="6103530" y="4301087"/>
                <a:ext cx="165705" cy="17548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59"/>
              <p:cNvSpPr/>
              <p:nvPr/>
            </p:nvSpPr>
            <p:spPr>
              <a:xfrm>
                <a:off x="5847186" y="4575965"/>
                <a:ext cx="252005" cy="17786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59"/>
              <p:cNvSpPr/>
              <p:nvPr/>
            </p:nvSpPr>
            <p:spPr>
              <a:xfrm>
                <a:off x="6110083" y="4554679"/>
                <a:ext cx="166465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59"/>
              <p:cNvSpPr/>
              <p:nvPr/>
            </p:nvSpPr>
            <p:spPr>
              <a:xfrm>
                <a:off x="5889678" y="4868327"/>
                <a:ext cx="195433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59"/>
              <p:cNvSpPr/>
              <p:nvPr/>
            </p:nvSpPr>
            <p:spPr>
              <a:xfrm>
                <a:off x="6095168" y="4831837"/>
                <a:ext cx="146122" cy="167802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86" name="Google Shape;4686;p59"/>
            <p:cNvSpPr/>
            <p:nvPr/>
          </p:nvSpPr>
          <p:spPr>
            <a:xfrm rot="2206601">
              <a:off x="2831261" y="1498007"/>
              <a:ext cx="377596" cy="248719"/>
            </a:xfrm>
            <a:custGeom>
              <a:avLst/>
              <a:gdLst/>
              <a:ahLst/>
              <a:cxnLst/>
              <a:rect l="l" t="t" r="r" b="b"/>
              <a:pathLst>
                <a:path w="20477" h="13488" extrusionOk="0">
                  <a:moveTo>
                    <a:pt x="1" y="1"/>
                  </a:moveTo>
                  <a:cubicBezTo>
                    <a:pt x="1" y="1"/>
                    <a:pt x="10784" y="13488"/>
                    <a:pt x="15668" y="13488"/>
                  </a:cubicBezTo>
                  <a:cubicBezTo>
                    <a:pt x="16446" y="13488"/>
                    <a:pt x="17075" y="13145"/>
                    <a:pt x="17486" y="12351"/>
                  </a:cubicBezTo>
                  <a:cubicBezTo>
                    <a:pt x="20477" y="65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9"/>
            <p:cNvSpPr/>
            <p:nvPr/>
          </p:nvSpPr>
          <p:spPr>
            <a:xfrm rot="2206601">
              <a:off x="2651427" y="1347694"/>
              <a:ext cx="217150" cy="366403"/>
            </a:xfrm>
            <a:custGeom>
              <a:avLst/>
              <a:gdLst/>
              <a:ahLst/>
              <a:cxnLst/>
              <a:rect l="l" t="t" r="r" b="b"/>
              <a:pathLst>
                <a:path w="11776" h="19870" extrusionOk="0">
                  <a:moveTo>
                    <a:pt x="6171" y="0"/>
                  </a:moveTo>
                  <a:cubicBezTo>
                    <a:pt x="6171" y="1"/>
                    <a:pt x="0" y="19869"/>
                    <a:pt x="5486" y="19869"/>
                  </a:cubicBezTo>
                  <a:cubicBezTo>
                    <a:pt x="5581" y="19869"/>
                    <a:pt x="5679" y="19863"/>
                    <a:pt x="5781" y="19851"/>
                  </a:cubicBezTo>
                  <a:cubicBezTo>
                    <a:pt x="11776" y="19145"/>
                    <a:pt x="6171" y="1"/>
                    <a:pt x="6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9"/>
            <p:cNvSpPr/>
            <p:nvPr/>
          </p:nvSpPr>
          <p:spPr>
            <a:xfrm rot="2206601">
              <a:off x="2897857" y="1480556"/>
              <a:ext cx="338817" cy="106085"/>
            </a:xfrm>
            <a:custGeom>
              <a:avLst/>
              <a:gdLst/>
              <a:ahLst/>
              <a:cxnLst/>
              <a:rect l="l" t="t" r="r" b="b"/>
              <a:pathLst>
                <a:path w="18374" h="5753" extrusionOk="0">
                  <a:moveTo>
                    <a:pt x="7128" y="1"/>
                  </a:moveTo>
                  <a:cubicBezTo>
                    <a:pt x="3323" y="1"/>
                    <a:pt x="0" y="372"/>
                    <a:pt x="0" y="372"/>
                  </a:cubicBezTo>
                  <a:cubicBezTo>
                    <a:pt x="0" y="372"/>
                    <a:pt x="10477" y="5753"/>
                    <a:pt x="15531" y="5753"/>
                  </a:cubicBezTo>
                  <a:cubicBezTo>
                    <a:pt x="17079" y="5753"/>
                    <a:pt x="18118" y="5248"/>
                    <a:pt x="18192" y="3929"/>
                  </a:cubicBezTo>
                  <a:cubicBezTo>
                    <a:pt x="18373" y="688"/>
                    <a:pt x="12304" y="1"/>
                    <a:pt x="7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9"/>
            <p:cNvSpPr/>
            <p:nvPr/>
          </p:nvSpPr>
          <p:spPr>
            <a:xfrm rot="2206601">
              <a:off x="2750234" y="1451221"/>
              <a:ext cx="256814" cy="368284"/>
            </a:xfrm>
            <a:custGeom>
              <a:avLst/>
              <a:gdLst/>
              <a:ahLst/>
              <a:cxnLst/>
              <a:rect l="l" t="t" r="r" b="b"/>
              <a:pathLst>
                <a:path w="13927" h="19972" extrusionOk="0">
                  <a:moveTo>
                    <a:pt x="1" y="1"/>
                  </a:moveTo>
                  <a:cubicBezTo>
                    <a:pt x="1" y="1"/>
                    <a:pt x="2441" y="19972"/>
                    <a:pt x="7274" y="19972"/>
                  </a:cubicBezTo>
                  <a:cubicBezTo>
                    <a:pt x="7626" y="19972"/>
                    <a:pt x="7991" y="19866"/>
                    <a:pt x="8368" y="19639"/>
                  </a:cubicBezTo>
                  <a:cubicBezTo>
                    <a:pt x="13927" y="162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9"/>
            <p:cNvSpPr/>
            <p:nvPr/>
          </p:nvSpPr>
          <p:spPr>
            <a:xfrm rot="2206756">
              <a:off x="2749385" y="1500756"/>
              <a:ext cx="18140" cy="13099"/>
            </a:xfrm>
            <a:custGeom>
              <a:avLst/>
              <a:gdLst/>
              <a:ahLst/>
              <a:cxnLst/>
              <a:rect l="l" t="t" r="r" b="b"/>
              <a:pathLst>
                <a:path w="1551" h="1120" extrusionOk="0">
                  <a:moveTo>
                    <a:pt x="763" y="0"/>
                  </a:moveTo>
                  <a:cubicBezTo>
                    <a:pt x="168" y="0"/>
                    <a:pt x="1" y="961"/>
                    <a:pt x="657" y="1105"/>
                  </a:cubicBezTo>
                  <a:cubicBezTo>
                    <a:pt x="703" y="1115"/>
                    <a:pt x="747" y="1120"/>
                    <a:pt x="789" y="1120"/>
                  </a:cubicBezTo>
                  <a:cubicBezTo>
                    <a:pt x="1386" y="1120"/>
                    <a:pt x="1550" y="158"/>
                    <a:pt x="895" y="15"/>
                  </a:cubicBezTo>
                  <a:cubicBezTo>
                    <a:pt x="849" y="5"/>
                    <a:pt x="805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9"/>
            <p:cNvSpPr/>
            <p:nvPr/>
          </p:nvSpPr>
          <p:spPr>
            <a:xfrm rot="2206756">
              <a:off x="3007898" y="1442481"/>
              <a:ext cx="18128" cy="13111"/>
            </a:xfrm>
            <a:custGeom>
              <a:avLst/>
              <a:gdLst/>
              <a:ahLst/>
              <a:cxnLst/>
              <a:rect l="l" t="t" r="r" b="b"/>
              <a:pathLst>
                <a:path w="1550" h="1121" extrusionOk="0">
                  <a:moveTo>
                    <a:pt x="762" y="1"/>
                  </a:moveTo>
                  <a:cubicBezTo>
                    <a:pt x="165" y="1"/>
                    <a:pt x="0" y="962"/>
                    <a:pt x="657" y="1106"/>
                  </a:cubicBezTo>
                  <a:cubicBezTo>
                    <a:pt x="703" y="1116"/>
                    <a:pt x="747" y="1120"/>
                    <a:pt x="789" y="1120"/>
                  </a:cubicBezTo>
                  <a:cubicBezTo>
                    <a:pt x="1383" y="1120"/>
                    <a:pt x="1550" y="160"/>
                    <a:pt x="894" y="16"/>
                  </a:cubicBezTo>
                  <a:cubicBezTo>
                    <a:pt x="848" y="5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9"/>
            <p:cNvSpPr/>
            <p:nvPr/>
          </p:nvSpPr>
          <p:spPr>
            <a:xfrm rot="2206756">
              <a:off x="2757610" y="1484780"/>
              <a:ext cx="11812" cy="8503"/>
            </a:xfrm>
            <a:custGeom>
              <a:avLst/>
              <a:gdLst/>
              <a:ahLst/>
              <a:cxnLst/>
              <a:rect l="l" t="t" r="r" b="b"/>
              <a:pathLst>
                <a:path w="1010" h="727" extrusionOk="0">
                  <a:moveTo>
                    <a:pt x="496" y="1"/>
                  </a:moveTo>
                  <a:cubicBezTo>
                    <a:pt x="110" y="1"/>
                    <a:pt x="1" y="622"/>
                    <a:pt x="428" y="717"/>
                  </a:cubicBezTo>
                  <a:cubicBezTo>
                    <a:pt x="458" y="724"/>
                    <a:pt x="487" y="727"/>
                    <a:pt x="514" y="727"/>
                  </a:cubicBezTo>
                  <a:cubicBezTo>
                    <a:pt x="901" y="727"/>
                    <a:pt x="1009" y="103"/>
                    <a:pt x="582" y="11"/>
                  </a:cubicBezTo>
                  <a:cubicBezTo>
                    <a:pt x="552" y="4"/>
                    <a:pt x="523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9"/>
            <p:cNvSpPr/>
            <p:nvPr/>
          </p:nvSpPr>
          <p:spPr>
            <a:xfrm rot="2206756">
              <a:off x="3028933" y="1456856"/>
              <a:ext cx="11789" cy="8526"/>
            </a:xfrm>
            <a:custGeom>
              <a:avLst/>
              <a:gdLst/>
              <a:ahLst/>
              <a:cxnLst/>
              <a:rect l="l" t="t" r="r" b="b"/>
              <a:pathLst>
                <a:path w="1008" h="729" extrusionOk="0">
                  <a:moveTo>
                    <a:pt x="495" y="1"/>
                  </a:moveTo>
                  <a:cubicBezTo>
                    <a:pt x="108" y="1"/>
                    <a:pt x="0" y="624"/>
                    <a:pt x="425" y="719"/>
                  </a:cubicBezTo>
                  <a:cubicBezTo>
                    <a:pt x="455" y="726"/>
                    <a:pt x="483" y="729"/>
                    <a:pt x="510" y="729"/>
                  </a:cubicBezTo>
                  <a:cubicBezTo>
                    <a:pt x="898" y="729"/>
                    <a:pt x="1007" y="105"/>
                    <a:pt x="579" y="10"/>
                  </a:cubicBezTo>
                  <a:cubicBezTo>
                    <a:pt x="550" y="4"/>
                    <a:pt x="52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9"/>
            <p:cNvSpPr/>
            <p:nvPr/>
          </p:nvSpPr>
          <p:spPr>
            <a:xfrm rot="2206756">
              <a:off x="2770536" y="1504529"/>
              <a:ext cx="7731" cy="5555"/>
            </a:xfrm>
            <a:custGeom>
              <a:avLst/>
              <a:gdLst/>
              <a:ahLst/>
              <a:cxnLst/>
              <a:rect l="l" t="t" r="r" b="b"/>
              <a:pathLst>
                <a:path w="661" h="475" extrusionOk="0">
                  <a:moveTo>
                    <a:pt x="326" y="0"/>
                  </a:moveTo>
                  <a:cubicBezTo>
                    <a:pt x="71" y="0"/>
                    <a:pt x="1" y="409"/>
                    <a:pt x="282" y="468"/>
                  </a:cubicBezTo>
                  <a:cubicBezTo>
                    <a:pt x="302" y="472"/>
                    <a:pt x="321" y="474"/>
                    <a:pt x="339" y="474"/>
                  </a:cubicBezTo>
                  <a:cubicBezTo>
                    <a:pt x="591" y="474"/>
                    <a:pt x="661" y="68"/>
                    <a:pt x="384" y="7"/>
                  </a:cubicBezTo>
                  <a:cubicBezTo>
                    <a:pt x="364" y="2"/>
                    <a:pt x="345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9"/>
            <p:cNvSpPr/>
            <p:nvPr/>
          </p:nvSpPr>
          <p:spPr>
            <a:xfrm rot="2206601">
              <a:off x="2811472" y="1287989"/>
              <a:ext cx="200646" cy="164061"/>
            </a:xfrm>
            <a:custGeom>
              <a:avLst/>
              <a:gdLst/>
              <a:ahLst/>
              <a:cxnLst/>
              <a:rect l="l" t="t" r="r" b="b"/>
              <a:pathLst>
                <a:path w="10881" h="8897" extrusionOk="0">
                  <a:moveTo>
                    <a:pt x="4933" y="1"/>
                  </a:moveTo>
                  <a:cubicBezTo>
                    <a:pt x="4384" y="1"/>
                    <a:pt x="3838" y="102"/>
                    <a:pt x="3316" y="337"/>
                  </a:cubicBezTo>
                  <a:cubicBezTo>
                    <a:pt x="1" y="1830"/>
                    <a:pt x="3103" y="8470"/>
                    <a:pt x="3578" y="8806"/>
                  </a:cubicBezTo>
                  <a:cubicBezTo>
                    <a:pt x="3665" y="8867"/>
                    <a:pt x="3790" y="8897"/>
                    <a:pt x="3944" y="8897"/>
                  </a:cubicBezTo>
                  <a:cubicBezTo>
                    <a:pt x="5447" y="8897"/>
                    <a:pt x="9793" y="6147"/>
                    <a:pt x="10603" y="3740"/>
                  </a:cubicBezTo>
                  <a:cubicBezTo>
                    <a:pt x="10880" y="2910"/>
                    <a:pt x="7872" y="1"/>
                    <a:pt x="4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9"/>
            <p:cNvSpPr/>
            <p:nvPr/>
          </p:nvSpPr>
          <p:spPr>
            <a:xfrm rot="2206601">
              <a:off x="2842841" y="1398058"/>
              <a:ext cx="28600" cy="20616"/>
            </a:xfrm>
            <a:custGeom>
              <a:avLst/>
              <a:gdLst/>
              <a:ahLst/>
              <a:cxnLst/>
              <a:rect l="l" t="t" r="r" b="b"/>
              <a:pathLst>
                <a:path w="1551" h="1118" extrusionOk="0">
                  <a:moveTo>
                    <a:pt x="762" y="1"/>
                  </a:moveTo>
                  <a:cubicBezTo>
                    <a:pt x="165" y="1"/>
                    <a:pt x="1" y="958"/>
                    <a:pt x="657" y="1103"/>
                  </a:cubicBezTo>
                  <a:cubicBezTo>
                    <a:pt x="703" y="1113"/>
                    <a:pt x="747" y="1117"/>
                    <a:pt x="789" y="1117"/>
                  </a:cubicBezTo>
                  <a:cubicBezTo>
                    <a:pt x="1383" y="1117"/>
                    <a:pt x="1550" y="159"/>
                    <a:pt x="894" y="16"/>
                  </a:cubicBezTo>
                  <a:cubicBezTo>
                    <a:pt x="848" y="6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9"/>
            <p:cNvSpPr/>
            <p:nvPr/>
          </p:nvSpPr>
          <p:spPr>
            <a:xfrm rot="2206601">
              <a:off x="2940501" y="1403415"/>
              <a:ext cx="28600" cy="20598"/>
            </a:xfrm>
            <a:custGeom>
              <a:avLst/>
              <a:gdLst/>
              <a:ahLst/>
              <a:cxnLst/>
              <a:rect l="l" t="t" r="r" b="b"/>
              <a:pathLst>
                <a:path w="1551" h="1117" extrusionOk="0">
                  <a:moveTo>
                    <a:pt x="762" y="1"/>
                  </a:moveTo>
                  <a:cubicBezTo>
                    <a:pt x="168" y="1"/>
                    <a:pt x="1" y="958"/>
                    <a:pt x="656" y="1102"/>
                  </a:cubicBezTo>
                  <a:cubicBezTo>
                    <a:pt x="703" y="1112"/>
                    <a:pt x="747" y="1117"/>
                    <a:pt x="789" y="1117"/>
                  </a:cubicBezTo>
                  <a:cubicBezTo>
                    <a:pt x="1386" y="1117"/>
                    <a:pt x="1550" y="159"/>
                    <a:pt x="895" y="16"/>
                  </a:cubicBezTo>
                  <a:cubicBezTo>
                    <a:pt x="848" y="6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9"/>
            <p:cNvSpPr/>
            <p:nvPr/>
          </p:nvSpPr>
          <p:spPr>
            <a:xfrm rot="2206601">
              <a:off x="2872834" y="1384624"/>
              <a:ext cx="18588" cy="13424"/>
            </a:xfrm>
            <a:custGeom>
              <a:avLst/>
              <a:gdLst/>
              <a:ahLst/>
              <a:cxnLst/>
              <a:rect l="l" t="t" r="r" b="b"/>
              <a:pathLst>
                <a:path w="1008" h="728" extrusionOk="0">
                  <a:moveTo>
                    <a:pt x="498" y="0"/>
                  </a:moveTo>
                  <a:cubicBezTo>
                    <a:pt x="111" y="0"/>
                    <a:pt x="1" y="624"/>
                    <a:pt x="426" y="719"/>
                  </a:cubicBezTo>
                  <a:cubicBezTo>
                    <a:pt x="455" y="725"/>
                    <a:pt x="483" y="728"/>
                    <a:pt x="510" y="728"/>
                  </a:cubicBezTo>
                  <a:cubicBezTo>
                    <a:pt x="901" y="728"/>
                    <a:pt x="1008" y="104"/>
                    <a:pt x="583" y="9"/>
                  </a:cubicBezTo>
                  <a:cubicBezTo>
                    <a:pt x="553" y="3"/>
                    <a:pt x="525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9"/>
            <p:cNvSpPr/>
            <p:nvPr/>
          </p:nvSpPr>
          <p:spPr>
            <a:xfrm rot="2206601">
              <a:off x="2915562" y="1413611"/>
              <a:ext cx="18532" cy="13387"/>
            </a:xfrm>
            <a:custGeom>
              <a:avLst/>
              <a:gdLst/>
              <a:ahLst/>
              <a:cxnLst/>
              <a:rect l="l" t="t" r="r" b="b"/>
              <a:pathLst>
                <a:path w="1005" h="726" extrusionOk="0">
                  <a:moveTo>
                    <a:pt x="494" y="1"/>
                  </a:moveTo>
                  <a:cubicBezTo>
                    <a:pt x="108" y="1"/>
                    <a:pt x="0" y="622"/>
                    <a:pt x="423" y="716"/>
                  </a:cubicBezTo>
                  <a:cubicBezTo>
                    <a:pt x="454" y="723"/>
                    <a:pt x="483" y="726"/>
                    <a:pt x="511" y="726"/>
                  </a:cubicBezTo>
                  <a:cubicBezTo>
                    <a:pt x="899" y="726"/>
                    <a:pt x="1005" y="101"/>
                    <a:pt x="581" y="11"/>
                  </a:cubicBezTo>
                  <a:cubicBezTo>
                    <a:pt x="551" y="4"/>
                    <a:pt x="522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9"/>
            <p:cNvSpPr/>
            <p:nvPr/>
          </p:nvSpPr>
          <p:spPr>
            <a:xfrm rot="2206601">
              <a:off x="2983441" y="1405472"/>
              <a:ext cx="12097" cy="8759"/>
            </a:xfrm>
            <a:custGeom>
              <a:avLst/>
              <a:gdLst/>
              <a:ahLst/>
              <a:cxnLst/>
              <a:rect l="l" t="t" r="r" b="b"/>
              <a:pathLst>
                <a:path w="656" h="475" extrusionOk="0">
                  <a:moveTo>
                    <a:pt x="322" y="1"/>
                  </a:moveTo>
                  <a:cubicBezTo>
                    <a:pt x="70" y="1"/>
                    <a:pt x="0" y="409"/>
                    <a:pt x="277" y="468"/>
                  </a:cubicBezTo>
                  <a:cubicBezTo>
                    <a:pt x="297" y="473"/>
                    <a:pt x="316" y="475"/>
                    <a:pt x="334" y="475"/>
                  </a:cubicBezTo>
                  <a:cubicBezTo>
                    <a:pt x="587" y="475"/>
                    <a:pt x="656" y="69"/>
                    <a:pt x="379" y="7"/>
                  </a:cubicBezTo>
                  <a:cubicBezTo>
                    <a:pt x="359" y="3"/>
                    <a:pt x="340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9"/>
            <p:cNvSpPr/>
            <p:nvPr/>
          </p:nvSpPr>
          <p:spPr>
            <a:xfrm rot="2206601">
              <a:off x="2854439" y="1372156"/>
              <a:ext cx="12207" cy="8833"/>
            </a:xfrm>
            <a:custGeom>
              <a:avLst/>
              <a:gdLst/>
              <a:ahLst/>
              <a:cxnLst/>
              <a:rect l="l" t="t" r="r" b="b"/>
              <a:pathLst>
                <a:path w="662" h="479" extrusionOk="0">
                  <a:moveTo>
                    <a:pt x="326" y="1"/>
                  </a:moveTo>
                  <a:cubicBezTo>
                    <a:pt x="72" y="1"/>
                    <a:pt x="1" y="409"/>
                    <a:pt x="280" y="472"/>
                  </a:cubicBezTo>
                  <a:cubicBezTo>
                    <a:pt x="299" y="476"/>
                    <a:pt x="318" y="478"/>
                    <a:pt x="336" y="478"/>
                  </a:cubicBezTo>
                  <a:cubicBezTo>
                    <a:pt x="589" y="478"/>
                    <a:pt x="661" y="69"/>
                    <a:pt x="380" y="7"/>
                  </a:cubicBezTo>
                  <a:cubicBezTo>
                    <a:pt x="361" y="3"/>
                    <a:pt x="34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9"/>
            <p:cNvSpPr/>
            <p:nvPr/>
          </p:nvSpPr>
          <p:spPr>
            <a:xfrm rot="2206601">
              <a:off x="2962524" y="1389968"/>
              <a:ext cx="18588" cy="13443"/>
            </a:xfrm>
            <a:custGeom>
              <a:avLst/>
              <a:gdLst/>
              <a:ahLst/>
              <a:cxnLst/>
              <a:rect l="l" t="t" r="r" b="b"/>
              <a:pathLst>
                <a:path w="1008" h="729" extrusionOk="0">
                  <a:moveTo>
                    <a:pt x="499" y="0"/>
                  </a:moveTo>
                  <a:cubicBezTo>
                    <a:pt x="111" y="0"/>
                    <a:pt x="1" y="624"/>
                    <a:pt x="426" y="719"/>
                  </a:cubicBezTo>
                  <a:cubicBezTo>
                    <a:pt x="455" y="725"/>
                    <a:pt x="483" y="728"/>
                    <a:pt x="510" y="728"/>
                  </a:cubicBezTo>
                  <a:cubicBezTo>
                    <a:pt x="901" y="728"/>
                    <a:pt x="1008" y="105"/>
                    <a:pt x="583" y="10"/>
                  </a:cubicBezTo>
                  <a:cubicBezTo>
                    <a:pt x="554" y="3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9"/>
            <p:cNvSpPr/>
            <p:nvPr/>
          </p:nvSpPr>
          <p:spPr>
            <a:xfrm rot="2206601">
              <a:off x="2800634" y="1606438"/>
              <a:ext cx="28600" cy="20671"/>
            </a:xfrm>
            <a:custGeom>
              <a:avLst/>
              <a:gdLst/>
              <a:ahLst/>
              <a:cxnLst/>
              <a:rect l="l" t="t" r="r" b="b"/>
              <a:pathLst>
                <a:path w="1551" h="1121" extrusionOk="0">
                  <a:moveTo>
                    <a:pt x="763" y="1"/>
                  </a:moveTo>
                  <a:cubicBezTo>
                    <a:pt x="168" y="1"/>
                    <a:pt x="0" y="962"/>
                    <a:pt x="657" y="1105"/>
                  </a:cubicBezTo>
                  <a:cubicBezTo>
                    <a:pt x="703" y="1115"/>
                    <a:pt x="747" y="1120"/>
                    <a:pt x="789" y="1120"/>
                  </a:cubicBezTo>
                  <a:cubicBezTo>
                    <a:pt x="1386" y="1120"/>
                    <a:pt x="1551" y="159"/>
                    <a:pt x="894" y="15"/>
                  </a:cubicBezTo>
                  <a:cubicBezTo>
                    <a:pt x="848" y="5"/>
                    <a:pt x="805" y="1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9"/>
            <p:cNvSpPr/>
            <p:nvPr/>
          </p:nvSpPr>
          <p:spPr>
            <a:xfrm rot="2206601">
              <a:off x="3013976" y="1465323"/>
              <a:ext cx="12170" cy="8759"/>
            </a:xfrm>
            <a:custGeom>
              <a:avLst/>
              <a:gdLst/>
              <a:ahLst/>
              <a:cxnLst/>
              <a:rect l="l" t="t" r="r" b="b"/>
              <a:pathLst>
                <a:path w="660" h="475" extrusionOk="0">
                  <a:moveTo>
                    <a:pt x="323" y="1"/>
                  </a:moveTo>
                  <a:cubicBezTo>
                    <a:pt x="71" y="1"/>
                    <a:pt x="1" y="407"/>
                    <a:pt x="278" y="469"/>
                  </a:cubicBezTo>
                  <a:cubicBezTo>
                    <a:pt x="298" y="473"/>
                    <a:pt x="316" y="475"/>
                    <a:pt x="334" y="475"/>
                  </a:cubicBezTo>
                  <a:cubicBezTo>
                    <a:pt x="587" y="475"/>
                    <a:pt x="660" y="66"/>
                    <a:pt x="379" y="7"/>
                  </a:cubicBezTo>
                  <a:cubicBezTo>
                    <a:pt x="360" y="3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9"/>
            <p:cNvSpPr/>
            <p:nvPr/>
          </p:nvSpPr>
          <p:spPr>
            <a:xfrm rot="2206601">
              <a:off x="2851964" y="1540711"/>
              <a:ext cx="12189" cy="8759"/>
            </a:xfrm>
            <a:custGeom>
              <a:avLst/>
              <a:gdLst/>
              <a:ahLst/>
              <a:cxnLst/>
              <a:rect l="l" t="t" r="r" b="b"/>
              <a:pathLst>
                <a:path w="661" h="475" extrusionOk="0">
                  <a:moveTo>
                    <a:pt x="325" y="1"/>
                  </a:moveTo>
                  <a:cubicBezTo>
                    <a:pt x="73" y="1"/>
                    <a:pt x="1" y="410"/>
                    <a:pt x="282" y="468"/>
                  </a:cubicBezTo>
                  <a:cubicBezTo>
                    <a:pt x="302" y="473"/>
                    <a:pt x="321" y="475"/>
                    <a:pt x="339" y="475"/>
                  </a:cubicBezTo>
                  <a:cubicBezTo>
                    <a:pt x="590" y="475"/>
                    <a:pt x="660" y="69"/>
                    <a:pt x="382" y="7"/>
                  </a:cubicBezTo>
                  <a:cubicBezTo>
                    <a:pt x="363" y="3"/>
                    <a:pt x="344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6" name="Google Shape;4706;p59"/>
          <p:cNvGrpSpPr/>
          <p:nvPr/>
        </p:nvGrpSpPr>
        <p:grpSpPr>
          <a:xfrm>
            <a:off x="5922216" y="1244252"/>
            <a:ext cx="682382" cy="1220481"/>
            <a:chOff x="2563354" y="1244252"/>
            <a:chExt cx="682382" cy="1220481"/>
          </a:xfrm>
        </p:grpSpPr>
        <p:grpSp>
          <p:nvGrpSpPr>
            <p:cNvPr id="4707" name="Google Shape;4707;p59"/>
            <p:cNvGrpSpPr/>
            <p:nvPr/>
          </p:nvGrpSpPr>
          <p:grpSpPr>
            <a:xfrm>
              <a:off x="2665923" y="1404489"/>
              <a:ext cx="429363" cy="1060244"/>
              <a:chOff x="5847186" y="4065528"/>
              <a:chExt cx="429363" cy="1060244"/>
            </a:xfrm>
          </p:grpSpPr>
          <p:sp>
            <p:nvSpPr>
              <p:cNvPr id="4708" name="Google Shape;4708;p59"/>
              <p:cNvSpPr/>
              <p:nvPr/>
            </p:nvSpPr>
            <p:spPr>
              <a:xfrm rot="132496">
                <a:off x="6066088" y="4066728"/>
                <a:ext cx="82699" cy="1057843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59"/>
              <p:cNvSpPr/>
              <p:nvPr/>
            </p:nvSpPr>
            <p:spPr>
              <a:xfrm>
                <a:off x="6103530" y="4307169"/>
                <a:ext cx="165705" cy="17024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59"/>
              <p:cNvSpPr/>
              <p:nvPr/>
            </p:nvSpPr>
            <p:spPr>
              <a:xfrm>
                <a:off x="5889678" y="4266669"/>
                <a:ext cx="213888" cy="210533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59"/>
              <p:cNvSpPr/>
              <p:nvPr/>
            </p:nvSpPr>
            <p:spPr>
              <a:xfrm>
                <a:off x="5847186" y="4575257"/>
                <a:ext cx="255334" cy="186913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59"/>
              <p:cNvSpPr/>
              <p:nvPr/>
            </p:nvSpPr>
            <p:spPr>
              <a:xfrm>
                <a:off x="6102481" y="4554679"/>
                <a:ext cx="174068" cy="205604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59"/>
              <p:cNvSpPr/>
              <p:nvPr/>
            </p:nvSpPr>
            <p:spPr>
              <a:xfrm>
                <a:off x="5889678" y="4868327"/>
                <a:ext cx="203324" cy="134562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59"/>
              <p:cNvSpPr/>
              <p:nvPr/>
            </p:nvSpPr>
            <p:spPr>
              <a:xfrm>
                <a:off x="6092966" y="4834878"/>
                <a:ext cx="160960" cy="167933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59"/>
              <p:cNvSpPr/>
              <p:nvPr/>
            </p:nvSpPr>
            <p:spPr>
              <a:xfrm>
                <a:off x="5889678" y="4266118"/>
                <a:ext cx="211896" cy="204189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59"/>
              <p:cNvSpPr/>
              <p:nvPr/>
            </p:nvSpPr>
            <p:spPr>
              <a:xfrm>
                <a:off x="6103530" y="4301087"/>
                <a:ext cx="165705" cy="17548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59"/>
              <p:cNvSpPr/>
              <p:nvPr/>
            </p:nvSpPr>
            <p:spPr>
              <a:xfrm>
                <a:off x="5847186" y="4575965"/>
                <a:ext cx="252005" cy="17786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59"/>
              <p:cNvSpPr/>
              <p:nvPr/>
            </p:nvSpPr>
            <p:spPr>
              <a:xfrm>
                <a:off x="6110083" y="4554679"/>
                <a:ext cx="166465" cy="19915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59"/>
              <p:cNvSpPr/>
              <p:nvPr/>
            </p:nvSpPr>
            <p:spPr>
              <a:xfrm>
                <a:off x="5889678" y="4868327"/>
                <a:ext cx="195433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59"/>
              <p:cNvSpPr/>
              <p:nvPr/>
            </p:nvSpPr>
            <p:spPr>
              <a:xfrm>
                <a:off x="6095168" y="4831837"/>
                <a:ext cx="146122" cy="167802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21" name="Google Shape;4721;p59"/>
            <p:cNvSpPr/>
            <p:nvPr/>
          </p:nvSpPr>
          <p:spPr>
            <a:xfrm rot="2206601">
              <a:off x="2831261" y="1498007"/>
              <a:ext cx="377596" cy="248719"/>
            </a:xfrm>
            <a:custGeom>
              <a:avLst/>
              <a:gdLst/>
              <a:ahLst/>
              <a:cxnLst/>
              <a:rect l="l" t="t" r="r" b="b"/>
              <a:pathLst>
                <a:path w="20477" h="13488" extrusionOk="0">
                  <a:moveTo>
                    <a:pt x="1" y="1"/>
                  </a:moveTo>
                  <a:cubicBezTo>
                    <a:pt x="1" y="1"/>
                    <a:pt x="10784" y="13488"/>
                    <a:pt x="15668" y="13488"/>
                  </a:cubicBezTo>
                  <a:cubicBezTo>
                    <a:pt x="16446" y="13488"/>
                    <a:pt x="17075" y="13145"/>
                    <a:pt x="17486" y="12351"/>
                  </a:cubicBezTo>
                  <a:cubicBezTo>
                    <a:pt x="20477" y="65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9"/>
            <p:cNvSpPr/>
            <p:nvPr/>
          </p:nvSpPr>
          <p:spPr>
            <a:xfrm rot="2206601">
              <a:off x="2651427" y="1347694"/>
              <a:ext cx="217150" cy="366403"/>
            </a:xfrm>
            <a:custGeom>
              <a:avLst/>
              <a:gdLst/>
              <a:ahLst/>
              <a:cxnLst/>
              <a:rect l="l" t="t" r="r" b="b"/>
              <a:pathLst>
                <a:path w="11776" h="19870" extrusionOk="0">
                  <a:moveTo>
                    <a:pt x="6171" y="0"/>
                  </a:moveTo>
                  <a:cubicBezTo>
                    <a:pt x="6171" y="1"/>
                    <a:pt x="0" y="19869"/>
                    <a:pt x="5486" y="19869"/>
                  </a:cubicBezTo>
                  <a:cubicBezTo>
                    <a:pt x="5581" y="19869"/>
                    <a:pt x="5679" y="19863"/>
                    <a:pt x="5781" y="19851"/>
                  </a:cubicBezTo>
                  <a:cubicBezTo>
                    <a:pt x="11776" y="19145"/>
                    <a:pt x="6171" y="1"/>
                    <a:pt x="6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9"/>
            <p:cNvSpPr/>
            <p:nvPr/>
          </p:nvSpPr>
          <p:spPr>
            <a:xfrm rot="2206601">
              <a:off x="2897857" y="1480556"/>
              <a:ext cx="338817" cy="106085"/>
            </a:xfrm>
            <a:custGeom>
              <a:avLst/>
              <a:gdLst/>
              <a:ahLst/>
              <a:cxnLst/>
              <a:rect l="l" t="t" r="r" b="b"/>
              <a:pathLst>
                <a:path w="18374" h="5753" extrusionOk="0">
                  <a:moveTo>
                    <a:pt x="7128" y="1"/>
                  </a:moveTo>
                  <a:cubicBezTo>
                    <a:pt x="3323" y="1"/>
                    <a:pt x="0" y="372"/>
                    <a:pt x="0" y="372"/>
                  </a:cubicBezTo>
                  <a:cubicBezTo>
                    <a:pt x="0" y="372"/>
                    <a:pt x="10477" y="5753"/>
                    <a:pt x="15531" y="5753"/>
                  </a:cubicBezTo>
                  <a:cubicBezTo>
                    <a:pt x="17079" y="5753"/>
                    <a:pt x="18118" y="5248"/>
                    <a:pt x="18192" y="3929"/>
                  </a:cubicBezTo>
                  <a:cubicBezTo>
                    <a:pt x="18373" y="688"/>
                    <a:pt x="12304" y="1"/>
                    <a:pt x="7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9"/>
            <p:cNvSpPr/>
            <p:nvPr/>
          </p:nvSpPr>
          <p:spPr>
            <a:xfrm rot="2206601">
              <a:off x="2750234" y="1451221"/>
              <a:ext cx="256814" cy="368284"/>
            </a:xfrm>
            <a:custGeom>
              <a:avLst/>
              <a:gdLst/>
              <a:ahLst/>
              <a:cxnLst/>
              <a:rect l="l" t="t" r="r" b="b"/>
              <a:pathLst>
                <a:path w="13927" h="19972" extrusionOk="0">
                  <a:moveTo>
                    <a:pt x="1" y="1"/>
                  </a:moveTo>
                  <a:cubicBezTo>
                    <a:pt x="1" y="1"/>
                    <a:pt x="2441" y="19972"/>
                    <a:pt x="7274" y="19972"/>
                  </a:cubicBezTo>
                  <a:cubicBezTo>
                    <a:pt x="7626" y="19972"/>
                    <a:pt x="7991" y="19866"/>
                    <a:pt x="8368" y="19639"/>
                  </a:cubicBezTo>
                  <a:cubicBezTo>
                    <a:pt x="13927" y="162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9"/>
            <p:cNvSpPr/>
            <p:nvPr/>
          </p:nvSpPr>
          <p:spPr>
            <a:xfrm rot="2206756">
              <a:off x="2749385" y="1500756"/>
              <a:ext cx="18140" cy="13099"/>
            </a:xfrm>
            <a:custGeom>
              <a:avLst/>
              <a:gdLst/>
              <a:ahLst/>
              <a:cxnLst/>
              <a:rect l="l" t="t" r="r" b="b"/>
              <a:pathLst>
                <a:path w="1551" h="1120" extrusionOk="0">
                  <a:moveTo>
                    <a:pt x="763" y="0"/>
                  </a:moveTo>
                  <a:cubicBezTo>
                    <a:pt x="168" y="0"/>
                    <a:pt x="1" y="961"/>
                    <a:pt x="657" y="1105"/>
                  </a:cubicBezTo>
                  <a:cubicBezTo>
                    <a:pt x="703" y="1115"/>
                    <a:pt x="747" y="1120"/>
                    <a:pt x="789" y="1120"/>
                  </a:cubicBezTo>
                  <a:cubicBezTo>
                    <a:pt x="1386" y="1120"/>
                    <a:pt x="1550" y="158"/>
                    <a:pt x="895" y="15"/>
                  </a:cubicBezTo>
                  <a:cubicBezTo>
                    <a:pt x="849" y="5"/>
                    <a:pt x="805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9"/>
            <p:cNvSpPr/>
            <p:nvPr/>
          </p:nvSpPr>
          <p:spPr>
            <a:xfrm rot="2206756">
              <a:off x="3007898" y="1442481"/>
              <a:ext cx="18128" cy="13111"/>
            </a:xfrm>
            <a:custGeom>
              <a:avLst/>
              <a:gdLst/>
              <a:ahLst/>
              <a:cxnLst/>
              <a:rect l="l" t="t" r="r" b="b"/>
              <a:pathLst>
                <a:path w="1550" h="1121" extrusionOk="0">
                  <a:moveTo>
                    <a:pt x="762" y="1"/>
                  </a:moveTo>
                  <a:cubicBezTo>
                    <a:pt x="165" y="1"/>
                    <a:pt x="0" y="962"/>
                    <a:pt x="657" y="1106"/>
                  </a:cubicBezTo>
                  <a:cubicBezTo>
                    <a:pt x="703" y="1116"/>
                    <a:pt x="747" y="1120"/>
                    <a:pt x="789" y="1120"/>
                  </a:cubicBezTo>
                  <a:cubicBezTo>
                    <a:pt x="1383" y="1120"/>
                    <a:pt x="1550" y="160"/>
                    <a:pt x="894" y="16"/>
                  </a:cubicBezTo>
                  <a:cubicBezTo>
                    <a:pt x="848" y="5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9"/>
            <p:cNvSpPr/>
            <p:nvPr/>
          </p:nvSpPr>
          <p:spPr>
            <a:xfrm rot="2206756">
              <a:off x="2757610" y="1484780"/>
              <a:ext cx="11812" cy="8503"/>
            </a:xfrm>
            <a:custGeom>
              <a:avLst/>
              <a:gdLst/>
              <a:ahLst/>
              <a:cxnLst/>
              <a:rect l="l" t="t" r="r" b="b"/>
              <a:pathLst>
                <a:path w="1010" h="727" extrusionOk="0">
                  <a:moveTo>
                    <a:pt x="496" y="1"/>
                  </a:moveTo>
                  <a:cubicBezTo>
                    <a:pt x="110" y="1"/>
                    <a:pt x="1" y="622"/>
                    <a:pt x="428" y="717"/>
                  </a:cubicBezTo>
                  <a:cubicBezTo>
                    <a:pt x="458" y="724"/>
                    <a:pt x="487" y="727"/>
                    <a:pt x="514" y="727"/>
                  </a:cubicBezTo>
                  <a:cubicBezTo>
                    <a:pt x="901" y="727"/>
                    <a:pt x="1009" y="103"/>
                    <a:pt x="582" y="11"/>
                  </a:cubicBezTo>
                  <a:cubicBezTo>
                    <a:pt x="552" y="4"/>
                    <a:pt x="523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9"/>
            <p:cNvSpPr/>
            <p:nvPr/>
          </p:nvSpPr>
          <p:spPr>
            <a:xfrm rot="2206756">
              <a:off x="3028933" y="1456856"/>
              <a:ext cx="11789" cy="8526"/>
            </a:xfrm>
            <a:custGeom>
              <a:avLst/>
              <a:gdLst/>
              <a:ahLst/>
              <a:cxnLst/>
              <a:rect l="l" t="t" r="r" b="b"/>
              <a:pathLst>
                <a:path w="1008" h="729" extrusionOk="0">
                  <a:moveTo>
                    <a:pt x="495" y="1"/>
                  </a:moveTo>
                  <a:cubicBezTo>
                    <a:pt x="108" y="1"/>
                    <a:pt x="0" y="624"/>
                    <a:pt x="425" y="719"/>
                  </a:cubicBezTo>
                  <a:cubicBezTo>
                    <a:pt x="455" y="726"/>
                    <a:pt x="483" y="729"/>
                    <a:pt x="510" y="729"/>
                  </a:cubicBezTo>
                  <a:cubicBezTo>
                    <a:pt x="898" y="729"/>
                    <a:pt x="1007" y="105"/>
                    <a:pt x="579" y="10"/>
                  </a:cubicBezTo>
                  <a:cubicBezTo>
                    <a:pt x="550" y="4"/>
                    <a:pt x="52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9"/>
            <p:cNvSpPr/>
            <p:nvPr/>
          </p:nvSpPr>
          <p:spPr>
            <a:xfrm rot="2206756">
              <a:off x="2770536" y="1504529"/>
              <a:ext cx="7731" cy="5555"/>
            </a:xfrm>
            <a:custGeom>
              <a:avLst/>
              <a:gdLst/>
              <a:ahLst/>
              <a:cxnLst/>
              <a:rect l="l" t="t" r="r" b="b"/>
              <a:pathLst>
                <a:path w="661" h="475" extrusionOk="0">
                  <a:moveTo>
                    <a:pt x="326" y="0"/>
                  </a:moveTo>
                  <a:cubicBezTo>
                    <a:pt x="71" y="0"/>
                    <a:pt x="1" y="409"/>
                    <a:pt x="282" y="468"/>
                  </a:cubicBezTo>
                  <a:cubicBezTo>
                    <a:pt x="302" y="472"/>
                    <a:pt x="321" y="474"/>
                    <a:pt x="339" y="474"/>
                  </a:cubicBezTo>
                  <a:cubicBezTo>
                    <a:pt x="591" y="474"/>
                    <a:pt x="661" y="68"/>
                    <a:pt x="384" y="7"/>
                  </a:cubicBezTo>
                  <a:cubicBezTo>
                    <a:pt x="364" y="2"/>
                    <a:pt x="345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9"/>
            <p:cNvSpPr/>
            <p:nvPr/>
          </p:nvSpPr>
          <p:spPr>
            <a:xfrm rot="2206601">
              <a:off x="2811472" y="1287989"/>
              <a:ext cx="200646" cy="164061"/>
            </a:xfrm>
            <a:custGeom>
              <a:avLst/>
              <a:gdLst/>
              <a:ahLst/>
              <a:cxnLst/>
              <a:rect l="l" t="t" r="r" b="b"/>
              <a:pathLst>
                <a:path w="10881" h="8897" extrusionOk="0">
                  <a:moveTo>
                    <a:pt x="4933" y="1"/>
                  </a:moveTo>
                  <a:cubicBezTo>
                    <a:pt x="4384" y="1"/>
                    <a:pt x="3838" y="102"/>
                    <a:pt x="3316" y="337"/>
                  </a:cubicBezTo>
                  <a:cubicBezTo>
                    <a:pt x="1" y="1830"/>
                    <a:pt x="3103" y="8470"/>
                    <a:pt x="3578" y="8806"/>
                  </a:cubicBezTo>
                  <a:cubicBezTo>
                    <a:pt x="3665" y="8867"/>
                    <a:pt x="3790" y="8897"/>
                    <a:pt x="3944" y="8897"/>
                  </a:cubicBezTo>
                  <a:cubicBezTo>
                    <a:pt x="5447" y="8897"/>
                    <a:pt x="9793" y="6147"/>
                    <a:pt x="10603" y="3740"/>
                  </a:cubicBezTo>
                  <a:cubicBezTo>
                    <a:pt x="10880" y="2910"/>
                    <a:pt x="7872" y="1"/>
                    <a:pt x="4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9"/>
            <p:cNvSpPr/>
            <p:nvPr/>
          </p:nvSpPr>
          <p:spPr>
            <a:xfrm rot="2206601">
              <a:off x="2842841" y="1398058"/>
              <a:ext cx="28600" cy="20616"/>
            </a:xfrm>
            <a:custGeom>
              <a:avLst/>
              <a:gdLst/>
              <a:ahLst/>
              <a:cxnLst/>
              <a:rect l="l" t="t" r="r" b="b"/>
              <a:pathLst>
                <a:path w="1551" h="1118" extrusionOk="0">
                  <a:moveTo>
                    <a:pt x="762" y="1"/>
                  </a:moveTo>
                  <a:cubicBezTo>
                    <a:pt x="165" y="1"/>
                    <a:pt x="1" y="958"/>
                    <a:pt x="657" y="1103"/>
                  </a:cubicBezTo>
                  <a:cubicBezTo>
                    <a:pt x="703" y="1113"/>
                    <a:pt x="747" y="1117"/>
                    <a:pt x="789" y="1117"/>
                  </a:cubicBezTo>
                  <a:cubicBezTo>
                    <a:pt x="1383" y="1117"/>
                    <a:pt x="1550" y="159"/>
                    <a:pt x="894" y="16"/>
                  </a:cubicBezTo>
                  <a:cubicBezTo>
                    <a:pt x="848" y="6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9"/>
            <p:cNvSpPr/>
            <p:nvPr/>
          </p:nvSpPr>
          <p:spPr>
            <a:xfrm rot="2206601">
              <a:off x="2940501" y="1403415"/>
              <a:ext cx="28600" cy="20598"/>
            </a:xfrm>
            <a:custGeom>
              <a:avLst/>
              <a:gdLst/>
              <a:ahLst/>
              <a:cxnLst/>
              <a:rect l="l" t="t" r="r" b="b"/>
              <a:pathLst>
                <a:path w="1551" h="1117" extrusionOk="0">
                  <a:moveTo>
                    <a:pt x="762" y="1"/>
                  </a:moveTo>
                  <a:cubicBezTo>
                    <a:pt x="168" y="1"/>
                    <a:pt x="1" y="958"/>
                    <a:pt x="656" y="1102"/>
                  </a:cubicBezTo>
                  <a:cubicBezTo>
                    <a:pt x="703" y="1112"/>
                    <a:pt x="747" y="1117"/>
                    <a:pt x="789" y="1117"/>
                  </a:cubicBezTo>
                  <a:cubicBezTo>
                    <a:pt x="1386" y="1117"/>
                    <a:pt x="1550" y="159"/>
                    <a:pt x="895" y="16"/>
                  </a:cubicBezTo>
                  <a:cubicBezTo>
                    <a:pt x="848" y="6"/>
                    <a:pt x="80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9"/>
            <p:cNvSpPr/>
            <p:nvPr/>
          </p:nvSpPr>
          <p:spPr>
            <a:xfrm rot="2206601">
              <a:off x="2872834" y="1384624"/>
              <a:ext cx="18588" cy="13424"/>
            </a:xfrm>
            <a:custGeom>
              <a:avLst/>
              <a:gdLst/>
              <a:ahLst/>
              <a:cxnLst/>
              <a:rect l="l" t="t" r="r" b="b"/>
              <a:pathLst>
                <a:path w="1008" h="728" extrusionOk="0">
                  <a:moveTo>
                    <a:pt x="498" y="0"/>
                  </a:moveTo>
                  <a:cubicBezTo>
                    <a:pt x="111" y="0"/>
                    <a:pt x="1" y="624"/>
                    <a:pt x="426" y="719"/>
                  </a:cubicBezTo>
                  <a:cubicBezTo>
                    <a:pt x="455" y="725"/>
                    <a:pt x="483" y="728"/>
                    <a:pt x="510" y="728"/>
                  </a:cubicBezTo>
                  <a:cubicBezTo>
                    <a:pt x="901" y="728"/>
                    <a:pt x="1008" y="104"/>
                    <a:pt x="583" y="9"/>
                  </a:cubicBezTo>
                  <a:cubicBezTo>
                    <a:pt x="553" y="3"/>
                    <a:pt x="525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9"/>
            <p:cNvSpPr/>
            <p:nvPr/>
          </p:nvSpPr>
          <p:spPr>
            <a:xfrm rot="2206601">
              <a:off x="2915562" y="1413611"/>
              <a:ext cx="18532" cy="13387"/>
            </a:xfrm>
            <a:custGeom>
              <a:avLst/>
              <a:gdLst/>
              <a:ahLst/>
              <a:cxnLst/>
              <a:rect l="l" t="t" r="r" b="b"/>
              <a:pathLst>
                <a:path w="1005" h="726" extrusionOk="0">
                  <a:moveTo>
                    <a:pt x="494" y="1"/>
                  </a:moveTo>
                  <a:cubicBezTo>
                    <a:pt x="108" y="1"/>
                    <a:pt x="0" y="622"/>
                    <a:pt x="423" y="716"/>
                  </a:cubicBezTo>
                  <a:cubicBezTo>
                    <a:pt x="454" y="723"/>
                    <a:pt x="483" y="726"/>
                    <a:pt x="511" y="726"/>
                  </a:cubicBezTo>
                  <a:cubicBezTo>
                    <a:pt x="899" y="726"/>
                    <a:pt x="1005" y="101"/>
                    <a:pt x="581" y="11"/>
                  </a:cubicBezTo>
                  <a:cubicBezTo>
                    <a:pt x="551" y="4"/>
                    <a:pt x="522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9"/>
            <p:cNvSpPr/>
            <p:nvPr/>
          </p:nvSpPr>
          <p:spPr>
            <a:xfrm rot="2206601">
              <a:off x="2983441" y="1405472"/>
              <a:ext cx="12097" cy="8759"/>
            </a:xfrm>
            <a:custGeom>
              <a:avLst/>
              <a:gdLst/>
              <a:ahLst/>
              <a:cxnLst/>
              <a:rect l="l" t="t" r="r" b="b"/>
              <a:pathLst>
                <a:path w="656" h="475" extrusionOk="0">
                  <a:moveTo>
                    <a:pt x="322" y="1"/>
                  </a:moveTo>
                  <a:cubicBezTo>
                    <a:pt x="70" y="1"/>
                    <a:pt x="0" y="409"/>
                    <a:pt x="277" y="468"/>
                  </a:cubicBezTo>
                  <a:cubicBezTo>
                    <a:pt x="297" y="473"/>
                    <a:pt x="316" y="475"/>
                    <a:pt x="334" y="475"/>
                  </a:cubicBezTo>
                  <a:cubicBezTo>
                    <a:pt x="587" y="475"/>
                    <a:pt x="656" y="69"/>
                    <a:pt x="379" y="7"/>
                  </a:cubicBezTo>
                  <a:cubicBezTo>
                    <a:pt x="359" y="3"/>
                    <a:pt x="340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9"/>
            <p:cNvSpPr/>
            <p:nvPr/>
          </p:nvSpPr>
          <p:spPr>
            <a:xfrm rot="2206601">
              <a:off x="2854439" y="1372156"/>
              <a:ext cx="12207" cy="8833"/>
            </a:xfrm>
            <a:custGeom>
              <a:avLst/>
              <a:gdLst/>
              <a:ahLst/>
              <a:cxnLst/>
              <a:rect l="l" t="t" r="r" b="b"/>
              <a:pathLst>
                <a:path w="662" h="479" extrusionOk="0">
                  <a:moveTo>
                    <a:pt x="326" y="1"/>
                  </a:moveTo>
                  <a:cubicBezTo>
                    <a:pt x="72" y="1"/>
                    <a:pt x="1" y="409"/>
                    <a:pt x="280" y="472"/>
                  </a:cubicBezTo>
                  <a:cubicBezTo>
                    <a:pt x="299" y="476"/>
                    <a:pt x="318" y="478"/>
                    <a:pt x="336" y="478"/>
                  </a:cubicBezTo>
                  <a:cubicBezTo>
                    <a:pt x="589" y="478"/>
                    <a:pt x="661" y="69"/>
                    <a:pt x="380" y="7"/>
                  </a:cubicBezTo>
                  <a:cubicBezTo>
                    <a:pt x="361" y="3"/>
                    <a:pt x="34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9"/>
            <p:cNvSpPr/>
            <p:nvPr/>
          </p:nvSpPr>
          <p:spPr>
            <a:xfrm rot="2206601">
              <a:off x="2962524" y="1389968"/>
              <a:ext cx="18588" cy="13443"/>
            </a:xfrm>
            <a:custGeom>
              <a:avLst/>
              <a:gdLst/>
              <a:ahLst/>
              <a:cxnLst/>
              <a:rect l="l" t="t" r="r" b="b"/>
              <a:pathLst>
                <a:path w="1008" h="729" extrusionOk="0">
                  <a:moveTo>
                    <a:pt x="499" y="0"/>
                  </a:moveTo>
                  <a:cubicBezTo>
                    <a:pt x="111" y="0"/>
                    <a:pt x="1" y="624"/>
                    <a:pt x="426" y="719"/>
                  </a:cubicBezTo>
                  <a:cubicBezTo>
                    <a:pt x="455" y="725"/>
                    <a:pt x="483" y="728"/>
                    <a:pt x="510" y="728"/>
                  </a:cubicBezTo>
                  <a:cubicBezTo>
                    <a:pt x="901" y="728"/>
                    <a:pt x="1008" y="105"/>
                    <a:pt x="583" y="10"/>
                  </a:cubicBezTo>
                  <a:cubicBezTo>
                    <a:pt x="554" y="3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9"/>
            <p:cNvSpPr/>
            <p:nvPr/>
          </p:nvSpPr>
          <p:spPr>
            <a:xfrm rot="2206601">
              <a:off x="2800634" y="1606438"/>
              <a:ext cx="28600" cy="20671"/>
            </a:xfrm>
            <a:custGeom>
              <a:avLst/>
              <a:gdLst/>
              <a:ahLst/>
              <a:cxnLst/>
              <a:rect l="l" t="t" r="r" b="b"/>
              <a:pathLst>
                <a:path w="1551" h="1121" extrusionOk="0">
                  <a:moveTo>
                    <a:pt x="763" y="1"/>
                  </a:moveTo>
                  <a:cubicBezTo>
                    <a:pt x="168" y="1"/>
                    <a:pt x="0" y="962"/>
                    <a:pt x="657" y="1105"/>
                  </a:cubicBezTo>
                  <a:cubicBezTo>
                    <a:pt x="703" y="1115"/>
                    <a:pt x="747" y="1120"/>
                    <a:pt x="789" y="1120"/>
                  </a:cubicBezTo>
                  <a:cubicBezTo>
                    <a:pt x="1386" y="1120"/>
                    <a:pt x="1551" y="159"/>
                    <a:pt x="894" y="15"/>
                  </a:cubicBezTo>
                  <a:cubicBezTo>
                    <a:pt x="848" y="5"/>
                    <a:pt x="805" y="1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9"/>
            <p:cNvSpPr/>
            <p:nvPr/>
          </p:nvSpPr>
          <p:spPr>
            <a:xfrm rot="2206601">
              <a:off x="3013976" y="1465323"/>
              <a:ext cx="12170" cy="8759"/>
            </a:xfrm>
            <a:custGeom>
              <a:avLst/>
              <a:gdLst/>
              <a:ahLst/>
              <a:cxnLst/>
              <a:rect l="l" t="t" r="r" b="b"/>
              <a:pathLst>
                <a:path w="660" h="475" extrusionOk="0">
                  <a:moveTo>
                    <a:pt x="323" y="1"/>
                  </a:moveTo>
                  <a:cubicBezTo>
                    <a:pt x="71" y="1"/>
                    <a:pt x="1" y="407"/>
                    <a:pt x="278" y="469"/>
                  </a:cubicBezTo>
                  <a:cubicBezTo>
                    <a:pt x="298" y="473"/>
                    <a:pt x="316" y="475"/>
                    <a:pt x="334" y="475"/>
                  </a:cubicBezTo>
                  <a:cubicBezTo>
                    <a:pt x="587" y="475"/>
                    <a:pt x="660" y="66"/>
                    <a:pt x="379" y="7"/>
                  </a:cubicBezTo>
                  <a:cubicBezTo>
                    <a:pt x="360" y="3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9"/>
            <p:cNvSpPr/>
            <p:nvPr/>
          </p:nvSpPr>
          <p:spPr>
            <a:xfrm rot="2206601">
              <a:off x="2851964" y="1540711"/>
              <a:ext cx="12189" cy="8759"/>
            </a:xfrm>
            <a:custGeom>
              <a:avLst/>
              <a:gdLst/>
              <a:ahLst/>
              <a:cxnLst/>
              <a:rect l="l" t="t" r="r" b="b"/>
              <a:pathLst>
                <a:path w="661" h="475" extrusionOk="0">
                  <a:moveTo>
                    <a:pt x="325" y="1"/>
                  </a:moveTo>
                  <a:cubicBezTo>
                    <a:pt x="73" y="1"/>
                    <a:pt x="1" y="410"/>
                    <a:pt x="282" y="468"/>
                  </a:cubicBezTo>
                  <a:cubicBezTo>
                    <a:pt x="302" y="473"/>
                    <a:pt x="321" y="475"/>
                    <a:pt x="339" y="475"/>
                  </a:cubicBezTo>
                  <a:cubicBezTo>
                    <a:pt x="590" y="475"/>
                    <a:pt x="660" y="69"/>
                    <a:pt x="382" y="7"/>
                  </a:cubicBezTo>
                  <a:cubicBezTo>
                    <a:pt x="363" y="3"/>
                    <a:pt x="344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39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39"/>
          <p:cNvSpPr/>
          <p:nvPr/>
        </p:nvSpPr>
        <p:spPr>
          <a:xfrm>
            <a:off x="1655979" y="1790194"/>
            <a:ext cx="5724000" cy="320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9"/>
          <p:cNvSpPr/>
          <p:nvPr/>
        </p:nvSpPr>
        <p:spPr>
          <a:xfrm>
            <a:off x="1735365" y="1871173"/>
            <a:ext cx="5544000" cy="3060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39"/>
          <p:cNvGrpSpPr/>
          <p:nvPr/>
        </p:nvGrpSpPr>
        <p:grpSpPr>
          <a:xfrm flipH="1">
            <a:off x="7502763" y="814886"/>
            <a:ext cx="1648624" cy="803820"/>
            <a:chOff x="0" y="815299"/>
            <a:chExt cx="1648624" cy="803820"/>
          </a:xfrm>
        </p:grpSpPr>
        <p:sp>
          <p:nvSpPr>
            <p:cNvPr id="2600" name="Google Shape;2600;p39"/>
            <p:cNvSpPr/>
            <p:nvPr/>
          </p:nvSpPr>
          <p:spPr>
            <a:xfrm>
              <a:off x="0" y="815299"/>
              <a:ext cx="1648624" cy="803820"/>
            </a:xfrm>
            <a:custGeom>
              <a:avLst/>
              <a:gdLst/>
              <a:ahLst/>
              <a:cxnLst/>
              <a:rect l="l" t="t" r="r" b="b"/>
              <a:pathLst>
                <a:path w="38657" h="18848" extrusionOk="0">
                  <a:moveTo>
                    <a:pt x="35352" y="196"/>
                  </a:moveTo>
                  <a:cubicBezTo>
                    <a:pt x="36332" y="196"/>
                    <a:pt x="37312" y="222"/>
                    <a:pt x="38290" y="270"/>
                  </a:cubicBezTo>
                  <a:lnTo>
                    <a:pt x="38290" y="270"/>
                  </a:lnTo>
                  <a:cubicBezTo>
                    <a:pt x="36921" y="3542"/>
                    <a:pt x="34704" y="6500"/>
                    <a:pt x="32104" y="9047"/>
                  </a:cubicBezTo>
                  <a:cubicBezTo>
                    <a:pt x="29443" y="11632"/>
                    <a:pt x="26249" y="13731"/>
                    <a:pt x="22771" y="15279"/>
                  </a:cubicBezTo>
                  <a:cubicBezTo>
                    <a:pt x="19272" y="16792"/>
                    <a:pt x="15508" y="17785"/>
                    <a:pt x="11661" y="18246"/>
                  </a:cubicBezTo>
                  <a:cubicBezTo>
                    <a:pt x="9543" y="18510"/>
                    <a:pt x="7395" y="18623"/>
                    <a:pt x="5249" y="18623"/>
                  </a:cubicBezTo>
                  <a:cubicBezTo>
                    <a:pt x="3506" y="18623"/>
                    <a:pt x="1765" y="18548"/>
                    <a:pt x="44" y="18420"/>
                  </a:cubicBezTo>
                  <a:cubicBezTo>
                    <a:pt x="860" y="16867"/>
                    <a:pt x="1936" y="15377"/>
                    <a:pt x="3079" y="13985"/>
                  </a:cubicBezTo>
                  <a:cubicBezTo>
                    <a:pt x="4235" y="12593"/>
                    <a:pt x="5519" y="11291"/>
                    <a:pt x="6897" y="10084"/>
                  </a:cubicBezTo>
                  <a:cubicBezTo>
                    <a:pt x="9649" y="7665"/>
                    <a:pt x="12825" y="5674"/>
                    <a:pt x="16234" y="4118"/>
                  </a:cubicBezTo>
                  <a:cubicBezTo>
                    <a:pt x="19645" y="2582"/>
                    <a:pt x="23297" y="1447"/>
                    <a:pt x="27061" y="855"/>
                  </a:cubicBezTo>
                  <a:cubicBezTo>
                    <a:pt x="29794" y="399"/>
                    <a:pt x="32573" y="196"/>
                    <a:pt x="35352" y="196"/>
                  </a:cubicBezTo>
                  <a:close/>
                  <a:moveTo>
                    <a:pt x="36335" y="1"/>
                  </a:moveTo>
                  <a:cubicBezTo>
                    <a:pt x="33218" y="1"/>
                    <a:pt x="30105" y="227"/>
                    <a:pt x="27032" y="696"/>
                  </a:cubicBezTo>
                  <a:cubicBezTo>
                    <a:pt x="23253" y="1268"/>
                    <a:pt x="19533" y="2269"/>
                    <a:pt x="16052" y="3778"/>
                  </a:cubicBezTo>
                  <a:cubicBezTo>
                    <a:pt x="12579" y="5305"/>
                    <a:pt x="9388" y="7364"/>
                    <a:pt x="6632" y="9833"/>
                  </a:cubicBezTo>
                  <a:cubicBezTo>
                    <a:pt x="3906" y="12325"/>
                    <a:pt x="1538" y="15163"/>
                    <a:pt x="0" y="18441"/>
                  </a:cubicBezTo>
                  <a:cubicBezTo>
                    <a:pt x="2153" y="18711"/>
                    <a:pt x="4307" y="18848"/>
                    <a:pt x="6461" y="18848"/>
                  </a:cubicBezTo>
                  <a:cubicBezTo>
                    <a:pt x="8210" y="18848"/>
                    <a:pt x="9959" y="18758"/>
                    <a:pt x="11705" y="18575"/>
                  </a:cubicBezTo>
                  <a:cubicBezTo>
                    <a:pt x="13656" y="18398"/>
                    <a:pt x="15577" y="18025"/>
                    <a:pt x="17478" y="17582"/>
                  </a:cubicBezTo>
                  <a:cubicBezTo>
                    <a:pt x="19370" y="17107"/>
                    <a:pt x="21208" y="16462"/>
                    <a:pt x="22992" y="15704"/>
                  </a:cubicBezTo>
                  <a:cubicBezTo>
                    <a:pt x="26542" y="14156"/>
                    <a:pt x="29770" y="11984"/>
                    <a:pt x="32442" y="9336"/>
                  </a:cubicBezTo>
                  <a:cubicBezTo>
                    <a:pt x="33783" y="8017"/>
                    <a:pt x="34976" y="6573"/>
                    <a:pt x="36020" y="5047"/>
                  </a:cubicBezTo>
                  <a:cubicBezTo>
                    <a:pt x="37046" y="3514"/>
                    <a:pt x="37964" y="1911"/>
                    <a:pt x="38602" y="192"/>
                  </a:cubicBezTo>
                  <a:lnTo>
                    <a:pt x="38656" y="43"/>
                  </a:lnTo>
                  <a:lnTo>
                    <a:pt x="38482" y="36"/>
                  </a:lnTo>
                  <a:cubicBezTo>
                    <a:pt x="37767" y="13"/>
                    <a:pt x="37051" y="1"/>
                    <a:pt x="3633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9"/>
            <p:cNvSpPr/>
            <p:nvPr/>
          </p:nvSpPr>
          <p:spPr>
            <a:xfrm>
              <a:off x="896" y="821909"/>
              <a:ext cx="1640010" cy="779426"/>
            </a:xfrm>
            <a:custGeom>
              <a:avLst/>
              <a:gdLst/>
              <a:ahLst/>
              <a:cxnLst/>
              <a:rect l="l" t="t" r="r" b="b"/>
              <a:pathLst>
                <a:path w="38455" h="18276" extrusionOk="0">
                  <a:moveTo>
                    <a:pt x="38454" y="0"/>
                  </a:moveTo>
                  <a:cubicBezTo>
                    <a:pt x="34984" y="947"/>
                    <a:pt x="31598" y="2144"/>
                    <a:pt x="28269" y="3456"/>
                  </a:cubicBezTo>
                  <a:cubicBezTo>
                    <a:pt x="24954" y="4801"/>
                    <a:pt x="21706" y="6281"/>
                    <a:pt x="18497" y="7822"/>
                  </a:cubicBezTo>
                  <a:cubicBezTo>
                    <a:pt x="15317" y="9414"/>
                    <a:pt x="12162" y="11052"/>
                    <a:pt x="9077" y="12793"/>
                  </a:cubicBezTo>
                  <a:cubicBezTo>
                    <a:pt x="5991" y="14537"/>
                    <a:pt x="2946" y="16339"/>
                    <a:pt x="1" y="18275"/>
                  </a:cubicBezTo>
                  <a:cubicBezTo>
                    <a:pt x="1532" y="17387"/>
                    <a:pt x="3061" y="16503"/>
                    <a:pt x="4613" y="15651"/>
                  </a:cubicBezTo>
                  <a:cubicBezTo>
                    <a:pt x="6154" y="14780"/>
                    <a:pt x="7710" y="13928"/>
                    <a:pt x="9273" y="13094"/>
                  </a:cubicBezTo>
                  <a:cubicBezTo>
                    <a:pt x="12395" y="11419"/>
                    <a:pt x="15534" y="9780"/>
                    <a:pt x="18729" y="8224"/>
                  </a:cubicBezTo>
                  <a:cubicBezTo>
                    <a:pt x="21913" y="6654"/>
                    <a:pt x="25155" y="5186"/>
                    <a:pt x="28425" y="3775"/>
                  </a:cubicBezTo>
                  <a:cubicBezTo>
                    <a:pt x="30078" y="3108"/>
                    <a:pt x="31713" y="2401"/>
                    <a:pt x="33396" y="1799"/>
                  </a:cubicBezTo>
                  <a:cubicBezTo>
                    <a:pt x="35053" y="1132"/>
                    <a:pt x="36764" y="596"/>
                    <a:pt x="3845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9"/>
            <p:cNvSpPr/>
            <p:nvPr/>
          </p:nvSpPr>
          <p:spPr>
            <a:xfrm>
              <a:off x="327194" y="1201859"/>
              <a:ext cx="27764" cy="195837"/>
            </a:xfrm>
            <a:custGeom>
              <a:avLst/>
              <a:gdLst/>
              <a:ahLst/>
              <a:cxnLst/>
              <a:rect l="l" t="t" r="r" b="b"/>
              <a:pathLst>
                <a:path w="651" h="4592" extrusionOk="0">
                  <a:moveTo>
                    <a:pt x="247" y="1"/>
                  </a:moveTo>
                  <a:lnTo>
                    <a:pt x="1" y="19"/>
                  </a:lnTo>
                  <a:lnTo>
                    <a:pt x="404" y="4591"/>
                  </a:lnTo>
                  <a:lnTo>
                    <a:pt x="650" y="4573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9"/>
            <p:cNvSpPr/>
            <p:nvPr/>
          </p:nvSpPr>
          <p:spPr>
            <a:xfrm>
              <a:off x="494843" y="1312573"/>
              <a:ext cx="532454" cy="145087"/>
            </a:xfrm>
            <a:custGeom>
              <a:avLst/>
              <a:gdLst/>
              <a:ahLst/>
              <a:cxnLst/>
              <a:rect l="l" t="t" r="r" b="b"/>
              <a:pathLst>
                <a:path w="12485" h="3402" extrusionOk="0">
                  <a:moveTo>
                    <a:pt x="66" y="1"/>
                  </a:moveTo>
                  <a:lnTo>
                    <a:pt x="1" y="218"/>
                  </a:lnTo>
                  <a:lnTo>
                    <a:pt x="12420" y="3402"/>
                  </a:lnTo>
                  <a:lnTo>
                    <a:pt x="12485" y="318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9"/>
            <p:cNvSpPr/>
            <p:nvPr/>
          </p:nvSpPr>
          <p:spPr>
            <a:xfrm>
              <a:off x="675926" y="1212222"/>
              <a:ext cx="538041" cy="135960"/>
            </a:xfrm>
            <a:custGeom>
              <a:avLst/>
              <a:gdLst/>
              <a:ahLst/>
              <a:cxnLst/>
              <a:rect l="l" t="t" r="r" b="b"/>
              <a:pathLst>
                <a:path w="12616" h="3188" extrusionOk="0">
                  <a:moveTo>
                    <a:pt x="62" y="1"/>
                  </a:moveTo>
                  <a:lnTo>
                    <a:pt x="0" y="222"/>
                  </a:lnTo>
                  <a:lnTo>
                    <a:pt x="12553" y="3187"/>
                  </a:lnTo>
                  <a:lnTo>
                    <a:pt x="12615" y="2966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915308" y="879271"/>
              <a:ext cx="79964" cy="225989"/>
            </a:xfrm>
            <a:custGeom>
              <a:avLst/>
              <a:gdLst/>
              <a:ahLst/>
              <a:cxnLst/>
              <a:rect l="l" t="t" r="r" b="b"/>
              <a:pathLst>
                <a:path w="1875" h="5299" extrusionOk="0">
                  <a:moveTo>
                    <a:pt x="1636" y="1"/>
                  </a:moveTo>
                  <a:lnTo>
                    <a:pt x="0" y="5237"/>
                  </a:lnTo>
                  <a:lnTo>
                    <a:pt x="240" y="5299"/>
                  </a:lnTo>
                  <a:lnTo>
                    <a:pt x="1875" y="66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7" name="Google Shape;2607;p39"/>
          <p:cNvSpPr txBox="1">
            <a:spLocks noGrp="1"/>
          </p:cNvSpPr>
          <p:nvPr>
            <p:ph type="subTitle" idx="2"/>
          </p:nvPr>
        </p:nvSpPr>
        <p:spPr>
          <a:xfrm>
            <a:off x="3005979" y="1971602"/>
            <a:ext cx="30240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fi-FI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Sila Pertama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fi-FI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Ketuhanan Yang Maha Esa</a:t>
            </a:r>
            <a:endParaRPr dirty="0">
              <a:latin typeface="Love Ya Like A Sister" panose="020B0604020202020204" charset="0"/>
              <a:cs typeface="Love Ya Like A Sister" panose="020B0604020202020204" charset="0"/>
            </a:endParaRPr>
          </a:p>
        </p:txBody>
      </p:sp>
      <p:sp>
        <p:nvSpPr>
          <p:cNvPr id="2610" name="Google Shape;2610;p39"/>
          <p:cNvSpPr txBox="1">
            <a:spLocks noGrp="1"/>
          </p:cNvSpPr>
          <p:nvPr>
            <p:ph type="subTitle" idx="5"/>
          </p:nvPr>
        </p:nvSpPr>
        <p:spPr>
          <a:xfrm>
            <a:off x="1864635" y="2474530"/>
            <a:ext cx="5302284" cy="2354113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500" dirty="0" err="1">
                <a:effectLst/>
                <a:latin typeface="Barlow" panose="020B0604020202020204" charset="0"/>
              </a:rPr>
              <a:t>Secara</a:t>
            </a:r>
            <a:r>
              <a:rPr lang="en-ID" sz="1500" dirty="0">
                <a:effectLst/>
                <a:latin typeface="Barlow" panose="020B0604020202020204" charset="0"/>
              </a:rPr>
              <a:t> garis </a:t>
            </a:r>
            <a:r>
              <a:rPr lang="en-ID" sz="1500" dirty="0" err="1">
                <a:effectLst/>
                <a:latin typeface="Barlow" panose="020B0604020202020204" charset="0"/>
              </a:rPr>
              <a:t>besar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mengandung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makna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bahwa</a:t>
            </a:r>
            <a:r>
              <a:rPr lang="en-ID" sz="1500" dirty="0">
                <a:effectLst/>
                <a:latin typeface="Barlow" panose="020B0604020202020204" charset="0"/>
              </a:rPr>
              <a:t> Negara </a:t>
            </a:r>
            <a:r>
              <a:rPr lang="en-ID" sz="1500" dirty="0" err="1">
                <a:effectLst/>
                <a:latin typeface="Barlow" panose="020B0604020202020204" charset="0"/>
              </a:rPr>
              <a:t>melindungi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setiap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pemeluk</a:t>
            </a:r>
            <a:r>
              <a:rPr lang="en-ID" sz="1500" dirty="0">
                <a:effectLst/>
                <a:latin typeface="Barlow" panose="020B0604020202020204" charset="0"/>
              </a:rPr>
              <a:t> agama (yang </a:t>
            </a:r>
            <a:r>
              <a:rPr lang="en-ID" sz="1500" dirty="0" err="1">
                <a:effectLst/>
                <a:latin typeface="Barlow" panose="020B0604020202020204" charset="0"/>
              </a:rPr>
              <a:t>tentu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saja</a:t>
            </a:r>
            <a:r>
              <a:rPr lang="en-ID" sz="1500" dirty="0">
                <a:effectLst/>
                <a:latin typeface="Barlow" panose="020B0604020202020204" charset="0"/>
              </a:rPr>
              <a:t> agama </a:t>
            </a:r>
            <a:r>
              <a:rPr lang="en-ID" sz="1500" dirty="0" err="1">
                <a:effectLst/>
                <a:latin typeface="Barlow" panose="020B0604020202020204" charset="0"/>
              </a:rPr>
              <a:t>diakui</a:t>
            </a:r>
            <a:r>
              <a:rPr lang="en-ID" sz="1500" dirty="0">
                <a:effectLst/>
                <a:latin typeface="Barlow" panose="020B0604020202020204" charset="0"/>
              </a:rPr>
              <a:t> di Indonesia) </a:t>
            </a:r>
            <a:r>
              <a:rPr lang="en-ID" sz="1500" dirty="0" err="1">
                <a:effectLst/>
                <a:latin typeface="Barlow" panose="020B0604020202020204" charset="0"/>
              </a:rPr>
              <a:t>untuk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menjalankan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ibadahnya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sesuai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dengan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ajaran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agamanya</a:t>
            </a:r>
            <a:r>
              <a:rPr lang="en-ID" sz="1500" dirty="0">
                <a:effectLst/>
                <a:latin typeface="Barlow" panose="020B0604020202020204" charset="0"/>
              </a:rPr>
              <a:t>. </a:t>
            </a:r>
            <a:r>
              <a:rPr lang="en-ID" sz="1500" dirty="0" err="1">
                <a:effectLst/>
                <a:latin typeface="Barlow" panose="020B0604020202020204" charset="0"/>
              </a:rPr>
              <a:t>Tanpa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ada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paksaan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dari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siapa</a:t>
            </a:r>
            <a:r>
              <a:rPr lang="en-ID" sz="1500" dirty="0">
                <a:effectLst/>
                <a:latin typeface="Barlow" panose="020B0604020202020204" charset="0"/>
              </a:rPr>
              <a:t> pun </a:t>
            </a:r>
            <a:r>
              <a:rPr lang="en-ID" sz="1500" dirty="0" err="1">
                <a:effectLst/>
                <a:latin typeface="Barlow" panose="020B0604020202020204" charset="0"/>
              </a:rPr>
              <a:t>untuk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memeluk</a:t>
            </a:r>
            <a:r>
              <a:rPr lang="en-ID" sz="1500" dirty="0">
                <a:effectLst/>
                <a:latin typeface="Barlow" panose="020B0604020202020204" charset="0"/>
              </a:rPr>
              <a:t> agama, </a:t>
            </a:r>
            <a:r>
              <a:rPr lang="en-ID" sz="1500" dirty="0" err="1">
                <a:effectLst/>
                <a:latin typeface="Barlow" panose="020B0604020202020204" charset="0"/>
              </a:rPr>
              <a:t>bukan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mendirikan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suatu</a:t>
            </a:r>
            <a:r>
              <a:rPr lang="en-ID" sz="1500" dirty="0">
                <a:effectLst/>
                <a:latin typeface="Barlow" panose="020B0604020202020204" charset="0"/>
              </a:rPr>
              <a:t> agama. </a:t>
            </a:r>
            <a:r>
              <a:rPr lang="en-ID" sz="1500" dirty="0" err="1">
                <a:effectLst/>
                <a:latin typeface="Barlow" panose="020B0604020202020204" charset="0"/>
              </a:rPr>
              <a:t>Tidak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memaksakan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suatu</a:t>
            </a:r>
            <a:r>
              <a:rPr lang="en-ID" sz="1500" dirty="0">
                <a:effectLst/>
                <a:latin typeface="Barlow" panose="020B0604020202020204" charset="0"/>
              </a:rPr>
              <a:t> agama </a:t>
            </a:r>
            <a:r>
              <a:rPr lang="en-ID" sz="1500" dirty="0" err="1">
                <a:effectLst/>
                <a:latin typeface="Barlow" panose="020B0604020202020204" charset="0"/>
              </a:rPr>
              <a:t>atau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kepercayaannya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kepada</a:t>
            </a:r>
            <a:r>
              <a:rPr lang="en-ID" sz="1500" dirty="0">
                <a:effectLst/>
                <a:latin typeface="Barlow" panose="020B0604020202020204" charset="0"/>
              </a:rPr>
              <a:t> orang lain. </a:t>
            </a:r>
            <a:r>
              <a:rPr lang="en-ID" sz="1500" dirty="0" err="1">
                <a:effectLst/>
                <a:latin typeface="Barlow" panose="020B0604020202020204" charset="0"/>
              </a:rPr>
              <a:t>Menjamin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berkembang</a:t>
            </a:r>
            <a:r>
              <a:rPr lang="en-ID" sz="1500" dirty="0">
                <a:effectLst/>
                <a:latin typeface="Barlow" panose="020B0604020202020204" charset="0"/>
              </a:rPr>
              <a:t> dan </a:t>
            </a:r>
            <a:r>
              <a:rPr lang="en-ID" sz="1500" dirty="0" err="1">
                <a:effectLst/>
                <a:latin typeface="Barlow" panose="020B0604020202020204" charset="0"/>
              </a:rPr>
              <a:t>tumbuh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suburnya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kehidupan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beragama</a:t>
            </a:r>
            <a:r>
              <a:rPr lang="en-ID" sz="1500" dirty="0">
                <a:effectLst/>
                <a:latin typeface="Barlow" panose="020B0604020202020204" charset="0"/>
              </a:rPr>
              <a:t>. Dan </a:t>
            </a:r>
            <a:r>
              <a:rPr lang="en-ID" sz="1500" dirty="0" err="1">
                <a:effectLst/>
                <a:latin typeface="Barlow" panose="020B0604020202020204" charset="0"/>
              </a:rPr>
              <a:t>bertoleransi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dalam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beragama</a:t>
            </a:r>
            <a:r>
              <a:rPr lang="en-ID" sz="1500" dirty="0">
                <a:effectLst/>
                <a:latin typeface="Barlow" panose="020B0604020202020204" charset="0"/>
              </a:rPr>
              <a:t>, </a:t>
            </a:r>
            <a:r>
              <a:rPr lang="en-ID" sz="1500" dirty="0" err="1">
                <a:effectLst/>
                <a:latin typeface="Barlow" panose="020B0604020202020204" charset="0"/>
              </a:rPr>
              <a:t>yakni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saling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menghormati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kebebasan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menjalankan</a:t>
            </a:r>
            <a:r>
              <a:rPr lang="en-ID" sz="1500" dirty="0">
                <a:effectLst/>
                <a:latin typeface="Barlow" panose="020B0604020202020204" charset="0"/>
              </a:rPr>
              <a:t> ibadah </a:t>
            </a:r>
            <a:r>
              <a:rPr lang="en-ID" sz="1500" dirty="0" err="1">
                <a:effectLst/>
                <a:latin typeface="Barlow" panose="020B0604020202020204" charset="0"/>
              </a:rPr>
              <a:t>sesuai</a:t>
            </a:r>
            <a:r>
              <a:rPr lang="en-ID" sz="1500" dirty="0">
                <a:effectLst/>
                <a:latin typeface="Barlow" panose="020B0604020202020204" charset="0"/>
              </a:rPr>
              <a:t> </a:t>
            </a:r>
            <a:r>
              <a:rPr lang="en-ID" sz="1500" dirty="0" err="1">
                <a:effectLst/>
                <a:latin typeface="Barlow" panose="020B0604020202020204" charset="0"/>
              </a:rPr>
              <a:t>dengan</a:t>
            </a:r>
            <a:r>
              <a:rPr lang="en-ID" sz="1500" dirty="0">
                <a:effectLst/>
                <a:latin typeface="Barlow" panose="020B0604020202020204" charset="0"/>
              </a:rPr>
              <a:t> agama dan </a:t>
            </a:r>
            <a:r>
              <a:rPr lang="en-ID" sz="1500" dirty="0" err="1">
                <a:effectLst/>
                <a:latin typeface="Barlow" panose="020B0604020202020204" charset="0"/>
              </a:rPr>
              <a:t>kepercayaan</a:t>
            </a:r>
            <a:r>
              <a:rPr lang="en-ID" sz="1500" dirty="0">
                <a:effectLst/>
                <a:latin typeface="Barlow" panose="020B0604020202020204" charset="0"/>
              </a:rPr>
              <a:t> masing-masing.</a:t>
            </a:r>
            <a:endParaRPr sz="1500" dirty="0">
              <a:latin typeface="Barlow" panose="020B0604020202020204" charset="0"/>
            </a:endParaRPr>
          </a:p>
        </p:txBody>
      </p:sp>
      <p:grpSp>
        <p:nvGrpSpPr>
          <p:cNvPr id="2612" name="Google Shape;2612;p39"/>
          <p:cNvGrpSpPr/>
          <p:nvPr/>
        </p:nvGrpSpPr>
        <p:grpSpPr>
          <a:xfrm>
            <a:off x="8423950" y="117194"/>
            <a:ext cx="683441" cy="554017"/>
            <a:chOff x="1608418" y="2694788"/>
            <a:chExt cx="683441" cy="554017"/>
          </a:xfrm>
        </p:grpSpPr>
        <p:sp>
          <p:nvSpPr>
            <p:cNvPr id="2613" name="Google Shape;2613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39"/>
          <p:cNvGrpSpPr/>
          <p:nvPr/>
        </p:nvGrpSpPr>
        <p:grpSpPr>
          <a:xfrm>
            <a:off x="4219608" y="1236177"/>
            <a:ext cx="683441" cy="554017"/>
            <a:chOff x="4219705" y="1821913"/>
            <a:chExt cx="683441" cy="554017"/>
          </a:xfrm>
        </p:grpSpPr>
        <p:sp>
          <p:nvSpPr>
            <p:cNvPr id="2619" name="Google Shape;2619;p39"/>
            <p:cNvSpPr/>
            <p:nvPr/>
          </p:nvSpPr>
          <p:spPr>
            <a:xfrm rot="-1324817">
              <a:off x="4265173" y="1920166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9"/>
            <p:cNvSpPr/>
            <p:nvPr/>
          </p:nvSpPr>
          <p:spPr>
            <a:xfrm rot="-1324817">
              <a:off x="4368275" y="1975124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9"/>
            <p:cNvSpPr/>
            <p:nvPr/>
          </p:nvSpPr>
          <p:spPr>
            <a:xfrm rot="-1324817">
              <a:off x="4524647" y="1921341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9"/>
            <p:cNvSpPr/>
            <p:nvPr/>
          </p:nvSpPr>
          <p:spPr>
            <a:xfrm rot="-1324817">
              <a:off x="4733608" y="1928514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 rot="-1324817">
              <a:off x="4525726" y="2274861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39"/>
          <p:cNvGrpSpPr/>
          <p:nvPr/>
        </p:nvGrpSpPr>
        <p:grpSpPr>
          <a:xfrm>
            <a:off x="143744" y="4386319"/>
            <a:ext cx="683441" cy="554017"/>
            <a:chOff x="1608418" y="2694788"/>
            <a:chExt cx="683441" cy="554017"/>
          </a:xfrm>
        </p:grpSpPr>
        <p:sp>
          <p:nvSpPr>
            <p:cNvPr id="2625" name="Google Shape;2625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0" name="Google Shape;2630;p39"/>
          <p:cNvSpPr txBox="1">
            <a:spLocks noGrp="1"/>
          </p:cNvSpPr>
          <p:nvPr>
            <p:ph type="ctrTitle"/>
          </p:nvPr>
        </p:nvSpPr>
        <p:spPr>
          <a:xfrm>
            <a:off x="720050" y="242737"/>
            <a:ext cx="7265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>
                <a:effectLst/>
                <a:latin typeface="Tulpen One" panose="020B0604020202020204" charset="0"/>
              </a:rPr>
              <a:t>Di </a:t>
            </a:r>
            <a:r>
              <a:rPr lang="en-ID" sz="3200" dirty="0" err="1">
                <a:effectLst/>
                <a:latin typeface="Tulpen One" panose="020B0604020202020204" charset="0"/>
              </a:rPr>
              <a:t>dalam</a:t>
            </a:r>
            <a:r>
              <a:rPr lang="en-ID" sz="3200" dirty="0">
                <a:effectLst/>
                <a:latin typeface="Tulpen One" panose="020B0604020202020204" charset="0"/>
              </a:rPr>
              <a:t> Pancasila </a:t>
            </a:r>
            <a:r>
              <a:rPr lang="en-ID" sz="3200" dirty="0" err="1">
                <a:effectLst/>
                <a:latin typeface="Tulpen One" panose="020B0604020202020204" charset="0"/>
              </a:rPr>
              <a:t>terdapat</a:t>
            </a:r>
            <a:r>
              <a:rPr lang="en-ID" sz="3200" dirty="0">
                <a:effectLst/>
                <a:latin typeface="Tulpen One" panose="020B0604020202020204" charset="0"/>
              </a:rPr>
              <a:t> </a:t>
            </a:r>
            <a:r>
              <a:rPr lang="en-ID" sz="3200" dirty="0" err="1">
                <a:solidFill>
                  <a:schemeClr val="accent1"/>
                </a:solidFill>
                <a:effectLst/>
                <a:latin typeface="Tulpen One" panose="020B0604020202020204" charset="0"/>
              </a:rPr>
              <a:t>nilai-nilai</a:t>
            </a:r>
            <a:r>
              <a:rPr lang="en-ID" sz="3200" dirty="0">
                <a:solidFill>
                  <a:schemeClr val="accent1"/>
                </a:solidFill>
                <a:effectLst/>
                <a:latin typeface="Tulpen One" panose="020B0604020202020204" charset="0"/>
              </a:rPr>
              <a:t> dan </a:t>
            </a:r>
            <a:r>
              <a:rPr lang="en-ID" sz="3200" dirty="0" err="1">
                <a:solidFill>
                  <a:schemeClr val="accent1"/>
                </a:solidFill>
                <a:effectLst/>
                <a:latin typeface="Tulpen One" panose="020B0604020202020204" charset="0"/>
              </a:rPr>
              <a:t>makna-makna</a:t>
            </a:r>
            <a:r>
              <a:rPr lang="en-ID" sz="3200" dirty="0">
                <a:solidFill>
                  <a:schemeClr val="accent1"/>
                </a:solidFill>
                <a:effectLst/>
                <a:latin typeface="Tulpen One" panose="020B0604020202020204" charset="0"/>
              </a:rPr>
              <a:t> </a:t>
            </a:r>
            <a:r>
              <a:rPr lang="en-ID" sz="3200" dirty="0">
                <a:effectLst/>
                <a:latin typeface="Tulpen One" panose="020B0604020202020204" charset="0"/>
              </a:rPr>
              <a:t>yang </a:t>
            </a:r>
            <a:r>
              <a:rPr lang="en-ID" sz="3200" dirty="0" err="1">
                <a:effectLst/>
                <a:latin typeface="Tulpen One" panose="020B0604020202020204" charset="0"/>
              </a:rPr>
              <a:t>dapat</a:t>
            </a:r>
            <a:r>
              <a:rPr lang="en-ID" sz="3200" dirty="0">
                <a:effectLst/>
                <a:latin typeface="Tulpen One" panose="020B0604020202020204" charset="0"/>
              </a:rPr>
              <a:t> di </a:t>
            </a:r>
            <a:r>
              <a:rPr lang="en-ID" sz="3200" dirty="0" err="1">
                <a:effectLst/>
                <a:latin typeface="Tulpen One" panose="020B0604020202020204" charset="0"/>
              </a:rPr>
              <a:t>implementasikan</a:t>
            </a:r>
            <a:r>
              <a:rPr lang="en-ID" sz="3200" dirty="0">
                <a:effectLst/>
                <a:latin typeface="Tulpen One" panose="020B0604020202020204" charset="0"/>
              </a:rPr>
              <a:t> </a:t>
            </a:r>
            <a:r>
              <a:rPr lang="en-ID" sz="3200" dirty="0" err="1">
                <a:effectLst/>
                <a:latin typeface="Tulpen One" panose="020B0604020202020204" charset="0"/>
              </a:rPr>
              <a:t>dalam</a:t>
            </a:r>
            <a:r>
              <a:rPr lang="en-ID" sz="3200" dirty="0">
                <a:effectLst/>
                <a:latin typeface="Tulpen One" panose="020B0604020202020204" charset="0"/>
              </a:rPr>
              <a:t> </a:t>
            </a:r>
            <a:r>
              <a:rPr lang="en-ID" sz="3200" dirty="0" err="1">
                <a:effectLst/>
                <a:latin typeface="Tulpen One" panose="020B0604020202020204" charset="0"/>
              </a:rPr>
              <a:t>kehidupan</a:t>
            </a:r>
            <a:r>
              <a:rPr lang="en-ID" sz="3200" dirty="0">
                <a:effectLst/>
                <a:latin typeface="Tulpen One" panose="020B0604020202020204" charset="0"/>
              </a:rPr>
              <a:t> </a:t>
            </a:r>
            <a:r>
              <a:rPr lang="en-ID" sz="3200" dirty="0" err="1">
                <a:effectLst/>
                <a:latin typeface="Tulpen One" panose="020B0604020202020204" charset="0"/>
              </a:rPr>
              <a:t>sehari-hari</a:t>
            </a:r>
            <a:r>
              <a:rPr lang="en-ID" sz="3200" dirty="0">
                <a:effectLst/>
                <a:latin typeface="Tulpen One" panose="020B0604020202020204" charset="0"/>
              </a:rPr>
              <a:t>.</a:t>
            </a:r>
            <a:endParaRPr sz="4400" dirty="0">
              <a:latin typeface="Tulpen One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39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39"/>
          <p:cNvSpPr/>
          <p:nvPr/>
        </p:nvSpPr>
        <p:spPr>
          <a:xfrm>
            <a:off x="1846775" y="1299364"/>
            <a:ext cx="5868000" cy="338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9"/>
          <p:cNvSpPr/>
          <p:nvPr/>
        </p:nvSpPr>
        <p:spPr>
          <a:xfrm>
            <a:off x="1931622" y="1397281"/>
            <a:ext cx="5688000" cy="320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39"/>
          <p:cNvGrpSpPr/>
          <p:nvPr/>
        </p:nvGrpSpPr>
        <p:grpSpPr>
          <a:xfrm flipH="1">
            <a:off x="7502763" y="814886"/>
            <a:ext cx="1648624" cy="803820"/>
            <a:chOff x="0" y="815299"/>
            <a:chExt cx="1648624" cy="803820"/>
          </a:xfrm>
        </p:grpSpPr>
        <p:sp>
          <p:nvSpPr>
            <p:cNvPr id="2600" name="Google Shape;2600;p39"/>
            <p:cNvSpPr/>
            <p:nvPr/>
          </p:nvSpPr>
          <p:spPr>
            <a:xfrm>
              <a:off x="0" y="815299"/>
              <a:ext cx="1648624" cy="803820"/>
            </a:xfrm>
            <a:custGeom>
              <a:avLst/>
              <a:gdLst/>
              <a:ahLst/>
              <a:cxnLst/>
              <a:rect l="l" t="t" r="r" b="b"/>
              <a:pathLst>
                <a:path w="38657" h="18848" extrusionOk="0">
                  <a:moveTo>
                    <a:pt x="35352" y="196"/>
                  </a:moveTo>
                  <a:cubicBezTo>
                    <a:pt x="36332" y="196"/>
                    <a:pt x="37312" y="222"/>
                    <a:pt x="38290" y="270"/>
                  </a:cubicBezTo>
                  <a:lnTo>
                    <a:pt x="38290" y="270"/>
                  </a:lnTo>
                  <a:cubicBezTo>
                    <a:pt x="36921" y="3542"/>
                    <a:pt x="34704" y="6500"/>
                    <a:pt x="32104" y="9047"/>
                  </a:cubicBezTo>
                  <a:cubicBezTo>
                    <a:pt x="29443" y="11632"/>
                    <a:pt x="26249" y="13731"/>
                    <a:pt x="22771" y="15279"/>
                  </a:cubicBezTo>
                  <a:cubicBezTo>
                    <a:pt x="19272" y="16792"/>
                    <a:pt x="15508" y="17785"/>
                    <a:pt x="11661" y="18246"/>
                  </a:cubicBezTo>
                  <a:cubicBezTo>
                    <a:pt x="9543" y="18510"/>
                    <a:pt x="7395" y="18623"/>
                    <a:pt x="5249" y="18623"/>
                  </a:cubicBezTo>
                  <a:cubicBezTo>
                    <a:pt x="3506" y="18623"/>
                    <a:pt x="1765" y="18548"/>
                    <a:pt x="44" y="18420"/>
                  </a:cubicBezTo>
                  <a:cubicBezTo>
                    <a:pt x="860" y="16867"/>
                    <a:pt x="1936" y="15377"/>
                    <a:pt x="3079" y="13985"/>
                  </a:cubicBezTo>
                  <a:cubicBezTo>
                    <a:pt x="4235" y="12593"/>
                    <a:pt x="5519" y="11291"/>
                    <a:pt x="6897" y="10084"/>
                  </a:cubicBezTo>
                  <a:cubicBezTo>
                    <a:pt x="9649" y="7665"/>
                    <a:pt x="12825" y="5674"/>
                    <a:pt x="16234" y="4118"/>
                  </a:cubicBezTo>
                  <a:cubicBezTo>
                    <a:pt x="19645" y="2582"/>
                    <a:pt x="23297" y="1447"/>
                    <a:pt x="27061" y="855"/>
                  </a:cubicBezTo>
                  <a:cubicBezTo>
                    <a:pt x="29794" y="399"/>
                    <a:pt x="32573" y="196"/>
                    <a:pt x="35352" y="196"/>
                  </a:cubicBezTo>
                  <a:close/>
                  <a:moveTo>
                    <a:pt x="36335" y="1"/>
                  </a:moveTo>
                  <a:cubicBezTo>
                    <a:pt x="33218" y="1"/>
                    <a:pt x="30105" y="227"/>
                    <a:pt x="27032" y="696"/>
                  </a:cubicBezTo>
                  <a:cubicBezTo>
                    <a:pt x="23253" y="1268"/>
                    <a:pt x="19533" y="2269"/>
                    <a:pt x="16052" y="3778"/>
                  </a:cubicBezTo>
                  <a:cubicBezTo>
                    <a:pt x="12579" y="5305"/>
                    <a:pt x="9388" y="7364"/>
                    <a:pt x="6632" y="9833"/>
                  </a:cubicBezTo>
                  <a:cubicBezTo>
                    <a:pt x="3906" y="12325"/>
                    <a:pt x="1538" y="15163"/>
                    <a:pt x="0" y="18441"/>
                  </a:cubicBezTo>
                  <a:cubicBezTo>
                    <a:pt x="2153" y="18711"/>
                    <a:pt x="4307" y="18848"/>
                    <a:pt x="6461" y="18848"/>
                  </a:cubicBezTo>
                  <a:cubicBezTo>
                    <a:pt x="8210" y="18848"/>
                    <a:pt x="9959" y="18758"/>
                    <a:pt x="11705" y="18575"/>
                  </a:cubicBezTo>
                  <a:cubicBezTo>
                    <a:pt x="13656" y="18398"/>
                    <a:pt x="15577" y="18025"/>
                    <a:pt x="17478" y="17582"/>
                  </a:cubicBezTo>
                  <a:cubicBezTo>
                    <a:pt x="19370" y="17107"/>
                    <a:pt x="21208" y="16462"/>
                    <a:pt x="22992" y="15704"/>
                  </a:cubicBezTo>
                  <a:cubicBezTo>
                    <a:pt x="26542" y="14156"/>
                    <a:pt x="29770" y="11984"/>
                    <a:pt x="32442" y="9336"/>
                  </a:cubicBezTo>
                  <a:cubicBezTo>
                    <a:pt x="33783" y="8017"/>
                    <a:pt x="34976" y="6573"/>
                    <a:pt x="36020" y="5047"/>
                  </a:cubicBezTo>
                  <a:cubicBezTo>
                    <a:pt x="37046" y="3514"/>
                    <a:pt x="37964" y="1911"/>
                    <a:pt x="38602" y="192"/>
                  </a:cubicBezTo>
                  <a:lnTo>
                    <a:pt x="38656" y="43"/>
                  </a:lnTo>
                  <a:lnTo>
                    <a:pt x="38482" y="36"/>
                  </a:lnTo>
                  <a:cubicBezTo>
                    <a:pt x="37767" y="13"/>
                    <a:pt x="37051" y="1"/>
                    <a:pt x="36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9"/>
            <p:cNvSpPr/>
            <p:nvPr/>
          </p:nvSpPr>
          <p:spPr>
            <a:xfrm>
              <a:off x="896" y="821909"/>
              <a:ext cx="1640010" cy="779426"/>
            </a:xfrm>
            <a:custGeom>
              <a:avLst/>
              <a:gdLst/>
              <a:ahLst/>
              <a:cxnLst/>
              <a:rect l="l" t="t" r="r" b="b"/>
              <a:pathLst>
                <a:path w="38455" h="18276" extrusionOk="0">
                  <a:moveTo>
                    <a:pt x="38454" y="0"/>
                  </a:moveTo>
                  <a:cubicBezTo>
                    <a:pt x="34984" y="947"/>
                    <a:pt x="31598" y="2144"/>
                    <a:pt x="28269" y="3456"/>
                  </a:cubicBezTo>
                  <a:cubicBezTo>
                    <a:pt x="24954" y="4801"/>
                    <a:pt x="21706" y="6281"/>
                    <a:pt x="18497" y="7822"/>
                  </a:cubicBezTo>
                  <a:cubicBezTo>
                    <a:pt x="15317" y="9414"/>
                    <a:pt x="12162" y="11052"/>
                    <a:pt x="9077" y="12793"/>
                  </a:cubicBezTo>
                  <a:cubicBezTo>
                    <a:pt x="5991" y="14537"/>
                    <a:pt x="2946" y="16339"/>
                    <a:pt x="1" y="18275"/>
                  </a:cubicBezTo>
                  <a:cubicBezTo>
                    <a:pt x="1532" y="17387"/>
                    <a:pt x="3061" y="16503"/>
                    <a:pt x="4613" y="15651"/>
                  </a:cubicBezTo>
                  <a:cubicBezTo>
                    <a:pt x="6154" y="14780"/>
                    <a:pt x="7710" y="13928"/>
                    <a:pt x="9273" y="13094"/>
                  </a:cubicBezTo>
                  <a:cubicBezTo>
                    <a:pt x="12395" y="11419"/>
                    <a:pt x="15534" y="9780"/>
                    <a:pt x="18729" y="8224"/>
                  </a:cubicBezTo>
                  <a:cubicBezTo>
                    <a:pt x="21913" y="6654"/>
                    <a:pt x="25155" y="5186"/>
                    <a:pt x="28425" y="3775"/>
                  </a:cubicBezTo>
                  <a:cubicBezTo>
                    <a:pt x="30078" y="3108"/>
                    <a:pt x="31713" y="2401"/>
                    <a:pt x="33396" y="1799"/>
                  </a:cubicBezTo>
                  <a:cubicBezTo>
                    <a:pt x="35053" y="1132"/>
                    <a:pt x="36764" y="596"/>
                    <a:pt x="38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9"/>
            <p:cNvSpPr/>
            <p:nvPr/>
          </p:nvSpPr>
          <p:spPr>
            <a:xfrm>
              <a:off x="327194" y="1201859"/>
              <a:ext cx="27764" cy="195837"/>
            </a:xfrm>
            <a:custGeom>
              <a:avLst/>
              <a:gdLst/>
              <a:ahLst/>
              <a:cxnLst/>
              <a:rect l="l" t="t" r="r" b="b"/>
              <a:pathLst>
                <a:path w="651" h="4592" extrusionOk="0">
                  <a:moveTo>
                    <a:pt x="247" y="1"/>
                  </a:moveTo>
                  <a:lnTo>
                    <a:pt x="1" y="19"/>
                  </a:lnTo>
                  <a:lnTo>
                    <a:pt x="404" y="4591"/>
                  </a:lnTo>
                  <a:lnTo>
                    <a:pt x="650" y="4573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9"/>
            <p:cNvSpPr/>
            <p:nvPr/>
          </p:nvSpPr>
          <p:spPr>
            <a:xfrm>
              <a:off x="494843" y="1312573"/>
              <a:ext cx="532454" cy="145087"/>
            </a:xfrm>
            <a:custGeom>
              <a:avLst/>
              <a:gdLst/>
              <a:ahLst/>
              <a:cxnLst/>
              <a:rect l="l" t="t" r="r" b="b"/>
              <a:pathLst>
                <a:path w="12485" h="3402" extrusionOk="0">
                  <a:moveTo>
                    <a:pt x="66" y="1"/>
                  </a:moveTo>
                  <a:lnTo>
                    <a:pt x="1" y="218"/>
                  </a:lnTo>
                  <a:lnTo>
                    <a:pt x="12420" y="3402"/>
                  </a:lnTo>
                  <a:lnTo>
                    <a:pt x="12485" y="318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9"/>
            <p:cNvSpPr/>
            <p:nvPr/>
          </p:nvSpPr>
          <p:spPr>
            <a:xfrm>
              <a:off x="675926" y="1212222"/>
              <a:ext cx="538041" cy="135960"/>
            </a:xfrm>
            <a:custGeom>
              <a:avLst/>
              <a:gdLst/>
              <a:ahLst/>
              <a:cxnLst/>
              <a:rect l="l" t="t" r="r" b="b"/>
              <a:pathLst>
                <a:path w="12616" h="3188" extrusionOk="0">
                  <a:moveTo>
                    <a:pt x="62" y="1"/>
                  </a:moveTo>
                  <a:lnTo>
                    <a:pt x="0" y="222"/>
                  </a:lnTo>
                  <a:lnTo>
                    <a:pt x="12553" y="3187"/>
                  </a:lnTo>
                  <a:lnTo>
                    <a:pt x="12615" y="2966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915308" y="879271"/>
              <a:ext cx="79964" cy="225989"/>
            </a:xfrm>
            <a:custGeom>
              <a:avLst/>
              <a:gdLst/>
              <a:ahLst/>
              <a:cxnLst/>
              <a:rect l="l" t="t" r="r" b="b"/>
              <a:pathLst>
                <a:path w="1875" h="5299" extrusionOk="0">
                  <a:moveTo>
                    <a:pt x="1636" y="1"/>
                  </a:moveTo>
                  <a:lnTo>
                    <a:pt x="0" y="5237"/>
                  </a:lnTo>
                  <a:lnTo>
                    <a:pt x="240" y="5299"/>
                  </a:lnTo>
                  <a:lnTo>
                    <a:pt x="1875" y="66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39"/>
          <p:cNvGrpSpPr/>
          <p:nvPr/>
        </p:nvGrpSpPr>
        <p:grpSpPr>
          <a:xfrm>
            <a:off x="8350171" y="46854"/>
            <a:ext cx="683441" cy="554017"/>
            <a:chOff x="1608418" y="2694788"/>
            <a:chExt cx="683441" cy="554017"/>
          </a:xfrm>
        </p:grpSpPr>
        <p:sp>
          <p:nvSpPr>
            <p:cNvPr id="2613" name="Google Shape;2613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39"/>
          <p:cNvGrpSpPr/>
          <p:nvPr/>
        </p:nvGrpSpPr>
        <p:grpSpPr>
          <a:xfrm>
            <a:off x="4207251" y="626664"/>
            <a:ext cx="683441" cy="554017"/>
            <a:chOff x="4219705" y="1821913"/>
            <a:chExt cx="683441" cy="554017"/>
          </a:xfrm>
        </p:grpSpPr>
        <p:sp>
          <p:nvSpPr>
            <p:cNvPr id="2619" name="Google Shape;2619;p39"/>
            <p:cNvSpPr/>
            <p:nvPr/>
          </p:nvSpPr>
          <p:spPr>
            <a:xfrm rot="-1324817">
              <a:off x="4265173" y="1920166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9"/>
            <p:cNvSpPr/>
            <p:nvPr/>
          </p:nvSpPr>
          <p:spPr>
            <a:xfrm rot="-1324817">
              <a:off x="4368275" y="1975124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9"/>
            <p:cNvSpPr/>
            <p:nvPr/>
          </p:nvSpPr>
          <p:spPr>
            <a:xfrm rot="-1324817">
              <a:off x="4524647" y="1921341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9"/>
            <p:cNvSpPr/>
            <p:nvPr/>
          </p:nvSpPr>
          <p:spPr>
            <a:xfrm rot="-1324817">
              <a:off x="4733608" y="1928514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 rot="-1324817">
              <a:off x="4525726" y="2274861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ubtitle 10">
            <a:extLst>
              <a:ext uri="{FF2B5EF4-FFF2-40B4-BE49-F238E27FC236}">
                <a16:creationId xmlns:a16="http://schemas.microsoft.com/office/drawing/2014/main" id="{EB74BB24-4394-4514-B2BD-B7C14033014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35962" y="1489709"/>
            <a:ext cx="4212000" cy="576000"/>
          </a:xfrm>
        </p:spPr>
        <p:txBody>
          <a:bodyPr/>
          <a:lstStyle/>
          <a:p>
            <a:r>
              <a:rPr lang="en-ID" sz="1800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Sila</a:t>
            </a:r>
            <a:r>
              <a:rPr lang="en-ID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</a:t>
            </a:r>
            <a:r>
              <a:rPr lang="en-ID" sz="1800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Kedua</a:t>
            </a:r>
            <a:endParaRPr lang="en-ID" sz="1800" dirty="0">
              <a:latin typeface="Love Ya Like A Sister" panose="020B0604020202020204" charset="0"/>
              <a:cs typeface="Love Ya Like A Sister" panose="020B0604020202020204" charset="0"/>
            </a:endParaRPr>
          </a:p>
          <a:p>
            <a:r>
              <a:rPr lang="en-ID" sz="1800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Kemanusiaan</a:t>
            </a:r>
            <a:r>
              <a:rPr lang="en-ID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yang Adil dan </a:t>
            </a:r>
            <a:r>
              <a:rPr lang="en-ID" sz="1800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Beradab</a:t>
            </a:r>
            <a:endParaRPr lang="en-ID" dirty="0">
              <a:latin typeface="Love Ya Like A Sister" panose="020B0604020202020204" charset="0"/>
              <a:cs typeface="Love Ya Like A Sister" panose="020B060402020202020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ECA0B3A-435F-4648-8BD4-EF77155D74A1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2051222" y="1937469"/>
            <a:ext cx="5459259" cy="2579367"/>
          </a:xfrm>
        </p:spPr>
        <p:txBody>
          <a:bodyPr/>
          <a:lstStyle/>
          <a:p>
            <a:r>
              <a:rPr lang="en-ID" sz="1700" dirty="0" err="1">
                <a:effectLst/>
                <a:latin typeface="Barlow" panose="020B0604020202020204" charset="0"/>
              </a:rPr>
              <a:t>Mengandung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makna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bahwa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setiap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warga</a:t>
            </a:r>
            <a:r>
              <a:rPr lang="en-ID" sz="1700" dirty="0">
                <a:effectLst/>
                <a:latin typeface="Barlow" panose="020B0604020202020204" charset="0"/>
              </a:rPr>
              <a:t> Negara </a:t>
            </a:r>
            <a:r>
              <a:rPr lang="en-ID" sz="1700" dirty="0" err="1">
                <a:effectLst/>
                <a:latin typeface="Barlow" panose="020B0604020202020204" charset="0"/>
              </a:rPr>
              <a:t>mendapatkan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perlakuan</a:t>
            </a:r>
            <a:r>
              <a:rPr lang="en-ID" sz="1700" dirty="0">
                <a:effectLst/>
                <a:latin typeface="Barlow" panose="020B0604020202020204" charset="0"/>
              </a:rPr>
              <a:t> yang </a:t>
            </a:r>
            <a:r>
              <a:rPr lang="en-ID" sz="1700" dirty="0" err="1">
                <a:effectLst/>
                <a:latin typeface="Barlow" panose="020B0604020202020204" charset="0"/>
              </a:rPr>
              <a:t>sama</a:t>
            </a:r>
            <a:r>
              <a:rPr lang="en-ID" sz="1700" dirty="0">
                <a:effectLst/>
                <a:latin typeface="Barlow" panose="020B0604020202020204" charset="0"/>
              </a:rPr>
              <a:t> di </a:t>
            </a:r>
            <a:r>
              <a:rPr lang="en-ID" sz="1700" dirty="0" err="1">
                <a:effectLst/>
                <a:latin typeface="Barlow" panose="020B0604020202020204" charset="0"/>
              </a:rPr>
              <a:t>mata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hukum</a:t>
            </a:r>
            <a:r>
              <a:rPr lang="en-ID" sz="1700" dirty="0">
                <a:effectLst/>
                <a:latin typeface="Barlow" panose="020B0604020202020204" charset="0"/>
              </a:rPr>
              <a:t>, </a:t>
            </a:r>
            <a:r>
              <a:rPr lang="en-ID" sz="1700" dirty="0" err="1">
                <a:effectLst/>
                <a:latin typeface="Barlow" panose="020B0604020202020204" charset="0"/>
              </a:rPr>
              <a:t>karena</a:t>
            </a:r>
            <a:r>
              <a:rPr lang="en-ID" sz="1700" dirty="0">
                <a:effectLst/>
                <a:latin typeface="Barlow" panose="020B0604020202020204" charset="0"/>
              </a:rPr>
              <a:t> Indonesia </a:t>
            </a:r>
            <a:r>
              <a:rPr lang="en-ID" sz="1700" dirty="0" err="1">
                <a:effectLst/>
                <a:latin typeface="Barlow" panose="020B0604020202020204" charset="0"/>
              </a:rPr>
              <a:t>berdasarkan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atas</a:t>
            </a:r>
            <a:r>
              <a:rPr lang="en-ID" sz="1700" dirty="0">
                <a:effectLst/>
                <a:latin typeface="Barlow" panose="020B0604020202020204" charset="0"/>
              </a:rPr>
              <a:t> Negara </a:t>
            </a:r>
            <a:r>
              <a:rPr lang="en-ID" sz="1700" dirty="0" err="1">
                <a:effectLst/>
                <a:latin typeface="Barlow" panose="020B0604020202020204" charset="0"/>
              </a:rPr>
              <a:t>hukum</a:t>
            </a:r>
            <a:r>
              <a:rPr lang="en-ID" sz="1700" dirty="0">
                <a:latin typeface="Barlow" panose="020B0604020202020204" charset="0"/>
              </a:rPr>
              <a:t>,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mengakui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persamaan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derajat</a:t>
            </a:r>
            <a:r>
              <a:rPr lang="en-ID" sz="1700" dirty="0">
                <a:effectLst/>
                <a:latin typeface="Barlow" panose="020B0604020202020204" charset="0"/>
              </a:rPr>
              <a:t>, </a:t>
            </a:r>
            <a:r>
              <a:rPr lang="en-ID" sz="1700" dirty="0" err="1">
                <a:effectLst/>
                <a:latin typeface="Barlow" panose="020B0604020202020204" charset="0"/>
              </a:rPr>
              <a:t>persamaan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hak</a:t>
            </a:r>
            <a:r>
              <a:rPr lang="en-ID" sz="1700" dirty="0">
                <a:effectLst/>
                <a:latin typeface="Barlow" panose="020B0604020202020204" charset="0"/>
              </a:rPr>
              <a:t> dan </a:t>
            </a:r>
            <a:r>
              <a:rPr lang="en-ID" sz="1700" dirty="0" err="1">
                <a:effectLst/>
                <a:latin typeface="Barlow" panose="020B0604020202020204" charset="0"/>
              </a:rPr>
              <a:t>persamaan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kewajiban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antara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sesama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manusia</a:t>
            </a:r>
            <a:r>
              <a:rPr lang="en-ID" sz="1700" dirty="0">
                <a:effectLst/>
                <a:latin typeface="Barlow" panose="020B0604020202020204" charset="0"/>
              </a:rPr>
              <a:t>. </a:t>
            </a:r>
            <a:r>
              <a:rPr lang="en-ID" sz="1700" dirty="0" err="1">
                <a:effectLst/>
                <a:latin typeface="Barlow" panose="020B0604020202020204" charset="0"/>
              </a:rPr>
              <a:t>Menempatkan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manusia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sesuai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dengan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hakikatnya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sebagai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makhluk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Tuhan</a:t>
            </a:r>
            <a:r>
              <a:rPr lang="en-ID" sz="1700" dirty="0">
                <a:effectLst/>
                <a:latin typeface="Barlow" panose="020B0604020202020204" charset="0"/>
              </a:rPr>
              <a:t>. </a:t>
            </a:r>
            <a:r>
              <a:rPr lang="en-ID" sz="1700" dirty="0" err="1">
                <a:effectLst/>
                <a:latin typeface="Barlow" panose="020B0604020202020204" charset="0"/>
              </a:rPr>
              <a:t>Menjunjung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tinggi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nilai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kemanusiaan</a:t>
            </a:r>
            <a:r>
              <a:rPr lang="en-ID" sz="1700" dirty="0">
                <a:effectLst/>
                <a:latin typeface="Barlow" panose="020B0604020202020204" charset="0"/>
              </a:rPr>
              <a:t>. </a:t>
            </a:r>
            <a:r>
              <a:rPr lang="en-ID" sz="1700" dirty="0" err="1">
                <a:effectLst/>
                <a:latin typeface="Barlow" panose="020B0604020202020204" charset="0"/>
              </a:rPr>
              <a:t>Bertingkah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laku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sesuai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dengan</a:t>
            </a:r>
            <a:r>
              <a:rPr lang="en-ID" sz="1700" dirty="0">
                <a:effectLst/>
                <a:latin typeface="Barlow" panose="020B0604020202020204" charset="0"/>
              </a:rPr>
              <a:t> </a:t>
            </a:r>
            <a:r>
              <a:rPr lang="en-ID" sz="1700" dirty="0" err="1">
                <a:effectLst/>
                <a:latin typeface="Barlow" panose="020B0604020202020204" charset="0"/>
              </a:rPr>
              <a:t>adab</a:t>
            </a:r>
            <a:r>
              <a:rPr lang="en-ID" sz="1700" dirty="0">
                <a:effectLst/>
                <a:latin typeface="Barlow" panose="020B0604020202020204" charset="0"/>
              </a:rPr>
              <a:t> dan </a:t>
            </a:r>
            <a:r>
              <a:rPr lang="en-ID" sz="1700" dirty="0" err="1">
                <a:effectLst/>
                <a:latin typeface="Barlow" panose="020B0604020202020204" charset="0"/>
              </a:rPr>
              <a:t>norma</a:t>
            </a:r>
            <a:r>
              <a:rPr lang="en-ID" sz="1700" dirty="0">
                <a:effectLst/>
                <a:latin typeface="Barlow" panose="020B0604020202020204" charset="0"/>
              </a:rPr>
              <a:t> yang </a:t>
            </a:r>
            <a:r>
              <a:rPr lang="en-ID" sz="1700" dirty="0" err="1">
                <a:effectLst/>
                <a:latin typeface="Barlow" panose="020B0604020202020204" charset="0"/>
              </a:rPr>
              <a:t>berlaku</a:t>
            </a:r>
            <a:r>
              <a:rPr lang="en-ID" sz="1700" dirty="0">
                <a:effectLst/>
                <a:latin typeface="Barlow" panose="020B0604020202020204" charset="0"/>
              </a:rPr>
              <a:t> di </a:t>
            </a:r>
            <a:r>
              <a:rPr lang="en-ID" sz="1700" dirty="0" err="1">
                <a:effectLst/>
                <a:latin typeface="Barlow" panose="020B0604020202020204" charset="0"/>
              </a:rPr>
              <a:t>masyarakat</a:t>
            </a:r>
            <a:r>
              <a:rPr lang="en-ID" sz="1700" dirty="0">
                <a:effectLst/>
                <a:latin typeface="Barlow" panose="020B0604020202020204" charset="0"/>
              </a:rPr>
              <a:t>.</a:t>
            </a:r>
            <a:endParaRPr lang="en-ID" sz="1700" dirty="0">
              <a:latin typeface="Barlow" panose="020B06040202020202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8A6792-0A7A-4235-8CDA-C4EA743F3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74"/>
          <a:stretch/>
        </p:blipFill>
        <p:spPr>
          <a:xfrm>
            <a:off x="0" y="2589260"/>
            <a:ext cx="2310584" cy="2554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p52"/>
          <p:cNvSpPr/>
          <p:nvPr/>
        </p:nvSpPr>
        <p:spPr>
          <a:xfrm>
            <a:off x="1231950" y="1030492"/>
            <a:ext cx="6228000" cy="3960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2" name="Google Shape;4102;p52"/>
          <p:cNvSpPr/>
          <p:nvPr/>
        </p:nvSpPr>
        <p:spPr>
          <a:xfrm>
            <a:off x="1351701" y="1153207"/>
            <a:ext cx="5976000" cy="374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52"/>
          <p:cNvSpPr txBox="1">
            <a:spLocks noGrp="1"/>
          </p:cNvSpPr>
          <p:nvPr>
            <p:ph type="ctrTitle"/>
          </p:nvPr>
        </p:nvSpPr>
        <p:spPr>
          <a:xfrm>
            <a:off x="2905517" y="1090946"/>
            <a:ext cx="3332966" cy="720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Sila</a:t>
            </a:r>
            <a:r>
              <a:rPr lang="en-ID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</a:t>
            </a:r>
            <a:r>
              <a:rPr lang="en-ID" sz="1800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Ketiga</a:t>
            </a:r>
            <a:br>
              <a:rPr lang="en-ID" sz="1800" dirty="0">
                <a:latin typeface="Love Ya Like A Sister" panose="020B0604020202020204" charset="0"/>
                <a:cs typeface="Love Ya Like A Sister" panose="020B0604020202020204" charset="0"/>
              </a:rPr>
            </a:br>
            <a:r>
              <a:rPr lang="en-ID" sz="1800" dirty="0" err="1">
                <a:effectLst/>
                <a:latin typeface="Love Ya Like A Sister" panose="020B0604020202020204" charset="0"/>
                <a:cs typeface="Love Ya Like A Sister" panose="020B0604020202020204" charset="0"/>
              </a:rPr>
              <a:t>Persatuan</a:t>
            </a:r>
            <a:r>
              <a:rPr lang="en-ID" sz="1800" dirty="0">
                <a:effectLst/>
                <a:latin typeface="Love Ya Like A Sister" panose="020B0604020202020204" charset="0"/>
                <a:cs typeface="Love Ya Like A Sister" panose="020B0604020202020204" charset="0"/>
              </a:rPr>
              <a:t> Indonesia</a:t>
            </a:r>
            <a:endParaRPr dirty="0">
              <a:solidFill>
                <a:schemeClr val="accent1"/>
              </a:solidFill>
              <a:latin typeface="Love Ya Like A Sister" panose="020B0604020202020204" charset="0"/>
              <a:cs typeface="Love Ya Like A Sister" panose="020B0604020202020204" charset="0"/>
            </a:endParaRPr>
          </a:p>
        </p:txBody>
      </p:sp>
      <p:sp>
        <p:nvSpPr>
          <p:cNvPr id="4104" name="Google Shape;4104;p52"/>
          <p:cNvSpPr txBox="1"/>
          <p:nvPr/>
        </p:nvSpPr>
        <p:spPr>
          <a:xfrm>
            <a:off x="1470454" y="1544364"/>
            <a:ext cx="5752919" cy="327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1397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</a:pPr>
            <a:r>
              <a:rPr lang="en-ID" sz="1800" dirty="0" err="1">
                <a:effectLst/>
                <a:latin typeface="Barlow" panose="020B0604020202020204" charset="0"/>
              </a:rPr>
              <a:t>Mengandung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makna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bahwa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seluruh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penduduk</a:t>
            </a:r>
            <a:r>
              <a:rPr lang="en-ID" sz="1800" dirty="0">
                <a:effectLst/>
                <a:latin typeface="Barlow" panose="020B0604020202020204" charset="0"/>
              </a:rPr>
              <a:t> yang </a:t>
            </a:r>
            <a:r>
              <a:rPr lang="en-ID" sz="1800" dirty="0" err="1">
                <a:effectLst/>
                <a:latin typeface="Barlow" panose="020B0604020202020204" charset="0"/>
              </a:rPr>
              <a:t>mendiami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seluruh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pulau</a:t>
            </a:r>
            <a:r>
              <a:rPr lang="en-ID" sz="1800" dirty="0">
                <a:effectLst/>
                <a:latin typeface="Barlow" panose="020B0604020202020204" charset="0"/>
              </a:rPr>
              <a:t> yang </a:t>
            </a:r>
            <a:r>
              <a:rPr lang="en-ID" sz="1800" dirty="0" err="1">
                <a:effectLst/>
                <a:latin typeface="Barlow" panose="020B0604020202020204" charset="0"/>
              </a:rPr>
              <a:t>ada</a:t>
            </a:r>
            <a:r>
              <a:rPr lang="en-ID" sz="1800" dirty="0">
                <a:effectLst/>
                <a:latin typeface="Barlow" panose="020B0604020202020204" charset="0"/>
              </a:rPr>
              <a:t> di Indonesia </a:t>
            </a:r>
            <a:r>
              <a:rPr lang="en-ID" sz="1800" dirty="0" err="1">
                <a:effectLst/>
                <a:latin typeface="Barlow" panose="020B0604020202020204" charset="0"/>
              </a:rPr>
              <a:t>ini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merupakan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saudara</a:t>
            </a:r>
            <a:r>
              <a:rPr lang="en-ID" sz="1800" dirty="0">
                <a:effectLst/>
                <a:latin typeface="Barlow" panose="020B0604020202020204" charset="0"/>
              </a:rPr>
              <a:t>, </a:t>
            </a:r>
            <a:r>
              <a:rPr lang="en-ID" sz="1800" dirty="0" err="1">
                <a:effectLst/>
                <a:latin typeface="Barlow" panose="020B0604020202020204" charset="0"/>
              </a:rPr>
              <a:t>tanpa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pernah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membedakan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suku</a:t>
            </a:r>
            <a:r>
              <a:rPr lang="en-ID" sz="1800" dirty="0">
                <a:effectLst/>
                <a:latin typeface="Barlow" panose="020B0604020202020204" charset="0"/>
              </a:rPr>
              <a:t>, agama </a:t>
            </a:r>
            <a:r>
              <a:rPr lang="en-ID" sz="1800" dirty="0" err="1">
                <a:effectLst/>
                <a:latin typeface="Barlow" panose="020B0604020202020204" charset="0"/>
              </a:rPr>
              <a:t>ras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bahkan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adat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istiadat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atau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kebudayaan</a:t>
            </a:r>
            <a:r>
              <a:rPr lang="en-ID" sz="1800" dirty="0">
                <a:effectLst/>
                <a:latin typeface="Barlow" panose="020B0604020202020204" charset="0"/>
              </a:rPr>
              <a:t>. </a:t>
            </a:r>
            <a:r>
              <a:rPr lang="en-ID" sz="1800" dirty="0" err="1">
                <a:effectLst/>
                <a:latin typeface="Barlow" panose="020B0604020202020204" charset="0"/>
              </a:rPr>
              <a:t>Penduduk</a:t>
            </a:r>
            <a:r>
              <a:rPr lang="en-ID" sz="1800" dirty="0">
                <a:effectLst/>
                <a:latin typeface="Barlow" panose="020B0604020202020204" charset="0"/>
              </a:rPr>
              <a:t> Indonesia </a:t>
            </a:r>
            <a:r>
              <a:rPr lang="en-ID" sz="1800" dirty="0" err="1">
                <a:effectLst/>
                <a:latin typeface="Barlow" panose="020B0604020202020204" charset="0"/>
              </a:rPr>
              <a:t>adalah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satu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yakni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satu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bangsa</a:t>
            </a:r>
            <a:r>
              <a:rPr lang="en-ID" sz="1800" dirty="0">
                <a:effectLst/>
                <a:latin typeface="Barlow" panose="020B0604020202020204" charset="0"/>
              </a:rPr>
              <a:t> Indonesia. </a:t>
            </a:r>
            <a:r>
              <a:rPr lang="en-ID" sz="1800" dirty="0" err="1">
                <a:effectLst/>
                <a:latin typeface="Barlow" panose="020B0604020202020204" charset="0"/>
              </a:rPr>
              <a:t>cinta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terhadap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bangsa</a:t>
            </a:r>
            <a:r>
              <a:rPr lang="en-ID" sz="1800" dirty="0">
                <a:effectLst/>
                <a:latin typeface="Barlow" panose="020B0604020202020204" charset="0"/>
              </a:rPr>
              <a:t> dan </a:t>
            </a:r>
            <a:r>
              <a:rPr lang="en-ID" sz="1800" dirty="0" err="1">
                <a:effectLst/>
                <a:latin typeface="Barlow" panose="020B0604020202020204" charset="0"/>
              </a:rPr>
              <a:t>tanah</a:t>
            </a:r>
            <a:r>
              <a:rPr lang="en-ID" sz="1800" dirty="0">
                <a:effectLst/>
                <a:latin typeface="Barlow" panose="020B0604020202020204" charset="0"/>
              </a:rPr>
              <a:t> air. </a:t>
            </a:r>
            <a:r>
              <a:rPr lang="en-ID" sz="1800" dirty="0" err="1">
                <a:effectLst/>
                <a:latin typeface="Barlow" panose="020B0604020202020204" charset="0"/>
              </a:rPr>
              <a:t>Menjaga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persatuan</a:t>
            </a:r>
            <a:r>
              <a:rPr lang="en-ID" sz="1800" dirty="0">
                <a:effectLst/>
                <a:latin typeface="Barlow" panose="020B0604020202020204" charset="0"/>
              </a:rPr>
              <a:t> dan </a:t>
            </a:r>
            <a:r>
              <a:rPr lang="en-ID" sz="1800" dirty="0" err="1">
                <a:effectLst/>
                <a:latin typeface="Barlow" panose="020B0604020202020204" charset="0"/>
              </a:rPr>
              <a:t>kesatuan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bangsa</a:t>
            </a:r>
            <a:r>
              <a:rPr lang="en-ID" sz="1800" dirty="0">
                <a:effectLst/>
                <a:latin typeface="Barlow" panose="020B0604020202020204" charset="0"/>
              </a:rPr>
              <a:t> Indonesia. </a:t>
            </a:r>
            <a:r>
              <a:rPr lang="en-ID" sz="1800" dirty="0" err="1">
                <a:effectLst/>
                <a:latin typeface="Barlow" panose="020B0604020202020204" charset="0"/>
              </a:rPr>
              <a:t>Rela</a:t>
            </a:r>
            <a:r>
              <a:rPr lang="en-ID" sz="1800" dirty="0">
                <a:effectLst/>
                <a:latin typeface="Barlow" panose="020B0604020202020204" charset="0"/>
              </a:rPr>
              <a:t> </a:t>
            </a:r>
            <a:r>
              <a:rPr lang="en-ID" sz="1800" dirty="0" err="1">
                <a:effectLst/>
                <a:latin typeface="Barlow" panose="020B0604020202020204" charset="0"/>
              </a:rPr>
              <a:t>berkorban</a:t>
            </a:r>
            <a:r>
              <a:rPr lang="en-ID" sz="1800" dirty="0">
                <a:effectLst/>
                <a:latin typeface="Barlow" panose="020B0604020202020204" charset="0"/>
              </a:rPr>
              <a:t> demi </a:t>
            </a:r>
            <a:r>
              <a:rPr lang="en-ID" sz="1800" dirty="0" err="1">
                <a:effectLst/>
                <a:latin typeface="Barlow" panose="020B0604020202020204" charset="0"/>
              </a:rPr>
              <a:t>bangsa</a:t>
            </a:r>
            <a:r>
              <a:rPr lang="en-ID" sz="1800" dirty="0">
                <a:effectLst/>
                <a:latin typeface="Barlow" panose="020B0604020202020204" charset="0"/>
              </a:rPr>
              <a:t> dan negara. </a:t>
            </a:r>
            <a:r>
              <a:rPr lang="en-ID" sz="1800" dirty="0" err="1">
                <a:effectLst/>
                <a:latin typeface="Barlow" panose="020B0604020202020204" charset="0"/>
              </a:rPr>
              <a:t>Menumbuhkan</a:t>
            </a:r>
            <a:r>
              <a:rPr lang="en-ID" sz="1800" dirty="0">
                <a:effectLst/>
                <a:latin typeface="Barlow" panose="020B0604020202020204" charset="0"/>
              </a:rPr>
              <a:t> rasa </a:t>
            </a:r>
            <a:r>
              <a:rPr lang="en-ID" sz="1800" dirty="0" err="1">
                <a:effectLst/>
                <a:latin typeface="Barlow" panose="020B0604020202020204" charset="0"/>
              </a:rPr>
              <a:t>senasib</a:t>
            </a:r>
            <a:r>
              <a:rPr lang="en-ID" sz="1800" dirty="0">
                <a:effectLst/>
                <a:latin typeface="Barlow" panose="020B0604020202020204" charset="0"/>
              </a:rPr>
              <a:t> dan </a:t>
            </a:r>
            <a:r>
              <a:rPr lang="en-ID" sz="1800" dirty="0" err="1">
                <a:effectLst/>
                <a:latin typeface="Barlow" panose="020B0604020202020204" charset="0"/>
              </a:rPr>
              <a:t>sepenanggungan</a:t>
            </a:r>
            <a:r>
              <a:rPr lang="en-ID" sz="1800" dirty="0">
                <a:effectLst/>
                <a:latin typeface="Barlow" panose="020B0604020202020204" charset="0"/>
              </a:rPr>
              <a:t>.</a:t>
            </a:r>
            <a:endParaRPr dirty="0">
              <a:solidFill>
                <a:schemeClr val="accent6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</p:txBody>
      </p:sp>
      <p:grpSp>
        <p:nvGrpSpPr>
          <p:cNvPr id="4105" name="Google Shape;4105;p52"/>
          <p:cNvGrpSpPr/>
          <p:nvPr/>
        </p:nvGrpSpPr>
        <p:grpSpPr>
          <a:xfrm>
            <a:off x="7087758" y="-7611"/>
            <a:ext cx="1816792" cy="1875024"/>
            <a:chOff x="7087758" y="-7611"/>
            <a:chExt cx="1816792" cy="1875024"/>
          </a:xfrm>
        </p:grpSpPr>
        <p:sp>
          <p:nvSpPr>
            <p:cNvPr id="4106" name="Google Shape;4106;p52"/>
            <p:cNvSpPr/>
            <p:nvPr/>
          </p:nvSpPr>
          <p:spPr>
            <a:xfrm rot="10800000">
              <a:off x="7543157" y="-3267"/>
              <a:ext cx="75612" cy="1520035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2"/>
            <p:cNvSpPr/>
            <p:nvPr/>
          </p:nvSpPr>
          <p:spPr>
            <a:xfrm rot="10800000">
              <a:off x="7267747" y="538313"/>
              <a:ext cx="338878" cy="276958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2"/>
            <p:cNvSpPr/>
            <p:nvPr/>
          </p:nvSpPr>
          <p:spPr>
            <a:xfrm rot="10800000">
              <a:off x="7610958" y="870694"/>
              <a:ext cx="296120" cy="345620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2"/>
            <p:cNvSpPr/>
            <p:nvPr/>
          </p:nvSpPr>
          <p:spPr>
            <a:xfrm rot="10800000">
              <a:off x="7223373" y="1111284"/>
              <a:ext cx="383252" cy="335900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2"/>
            <p:cNvSpPr/>
            <p:nvPr/>
          </p:nvSpPr>
          <p:spPr>
            <a:xfrm rot="10800000">
              <a:off x="7586947" y="266234"/>
              <a:ext cx="328166" cy="234338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2"/>
            <p:cNvSpPr/>
            <p:nvPr/>
          </p:nvSpPr>
          <p:spPr>
            <a:xfrm rot="10800000">
              <a:off x="7087758" y="10244"/>
              <a:ext cx="468653" cy="324264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2"/>
            <p:cNvSpPr/>
            <p:nvPr/>
          </p:nvSpPr>
          <p:spPr>
            <a:xfrm rot="10800000">
              <a:off x="7203536" y="1507756"/>
              <a:ext cx="590209" cy="356125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2"/>
            <p:cNvSpPr/>
            <p:nvPr/>
          </p:nvSpPr>
          <p:spPr>
            <a:xfrm rot="10800000">
              <a:off x="7604939" y="1845387"/>
              <a:ext cx="30914" cy="22025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2"/>
            <p:cNvSpPr/>
            <p:nvPr/>
          </p:nvSpPr>
          <p:spPr>
            <a:xfrm rot="10800000">
              <a:off x="7438436" y="1834328"/>
              <a:ext cx="33361" cy="23780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2"/>
            <p:cNvSpPr/>
            <p:nvPr/>
          </p:nvSpPr>
          <p:spPr>
            <a:xfrm rot="10800000">
              <a:off x="7260297" y="1761997"/>
              <a:ext cx="18862" cy="13599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2"/>
            <p:cNvSpPr/>
            <p:nvPr/>
          </p:nvSpPr>
          <p:spPr>
            <a:xfrm rot="10800000">
              <a:off x="7543250" y="1472647"/>
              <a:ext cx="66746" cy="53563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2"/>
            <p:cNvSpPr/>
            <p:nvPr/>
          </p:nvSpPr>
          <p:spPr>
            <a:xfrm rot="10800000">
              <a:off x="7273934" y="1136403"/>
              <a:ext cx="332460" cy="295635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52"/>
            <p:cNvSpPr/>
            <p:nvPr/>
          </p:nvSpPr>
          <p:spPr>
            <a:xfrm rot="10800000">
              <a:off x="7452842" y="1273638"/>
              <a:ext cx="19370" cy="62544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52"/>
            <p:cNvSpPr/>
            <p:nvPr/>
          </p:nvSpPr>
          <p:spPr>
            <a:xfrm rot="10800000">
              <a:off x="7428232" y="1293030"/>
              <a:ext cx="20178" cy="69770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52"/>
            <p:cNvSpPr/>
            <p:nvPr/>
          </p:nvSpPr>
          <p:spPr>
            <a:xfrm rot="10800000">
              <a:off x="7427215" y="1220723"/>
              <a:ext cx="59381" cy="27382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52"/>
            <p:cNvSpPr/>
            <p:nvPr/>
          </p:nvSpPr>
          <p:spPr>
            <a:xfrm rot="10800000">
              <a:off x="7610959" y="885771"/>
              <a:ext cx="275111" cy="316391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2"/>
            <p:cNvSpPr/>
            <p:nvPr/>
          </p:nvSpPr>
          <p:spPr>
            <a:xfrm rot="10800000">
              <a:off x="7782823" y="1097346"/>
              <a:ext cx="74780" cy="30822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52"/>
            <p:cNvSpPr/>
            <p:nvPr/>
          </p:nvSpPr>
          <p:spPr>
            <a:xfrm rot="10800000">
              <a:off x="7765161" y="1073036"/>
              <a:ext cx="72518" cy="36871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52"/>
            <p:cNvSpPr/>
            <p:nvPr/>
          </p:nvSpPr>
          <p:spPr>
            <a:xfrm rot="10800000">
              <a:off x="7707492" y="1057244"/>
              <a:ext cx="16762" cy="36247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52"/>
            <p:cNvSpPr/>
            <p:nvPr/>
          </p:nvSpPr>
          <p:spPr>
            <a:xfrm rot="10800000">
              <a:off x="7302909" y="551681"/>
              <a:ext cx="303647" cy="254101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52"/>
            <p:cNvSpPr/>
            <p:nvPr/>
          </p:nvSpPr>
          <p:spPr>
            <a:xfrm rot="10800000">
              <a:off x="7417751" y="738298"/>
              <a:ext cx="3117" cy="50677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52"/>
            <p:cNvSpPr/>
            <p:nvPr/>
          </p:nvSpPr>
          <p:spPr>
            <a:xfrm rot="10800000">
              <a:off x="7436105" y="723730"/>
              <a:ext cx="6557" cy="49315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52"/>
            <p:cNvSpPr/>
            <p:nvPr/>
          </p:nvSpPr>
          <p:spPr>
            <a:xfrm rot="10800000">
              <a:off x="7413247" y="660264"/>
              <a:ext cx="68154" cy="27751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52"/>
            <p:cNvSpPr/>
            <p:nvPr/>
          </p:nvSpPr>
          <p:spPr>
            <a:xfrm rot="10800000">
              <a:off x="7146031" y="17956"/>
              <a:ext cx="407356" cy="30240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52"/>
            <p:cNvSpPr/>
            <p:nvPr/>
          </p:nvSpPr>
          <p:spPr>
            <a:xfrm rot="10800000">
              <a:off x="7322170" y="208221"/>
              <a:ext cx="6718" cy="59797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61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52"/>
            <p:cNvSpPr/>
            <p:nvPr/>
          </p:nvSpPr>
          <p:spPr>
            <a:xfrm rot="10800000">
              <a:off x="7349782" y="186127"/>
              <a:ext cx="9997" cy="57188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2"/>
            <p:cNvSpPr/>
            <p:nvPr/>
          </p:nvSpPr>
          <p:spPr>
            <a:xfrm rot="10800000">
              <a:off x="7302083" y="151797"/>
              <a:ext cx="78036" cy="16023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2"/>
            <p:cNvSpPr/>
            <p:nvPr/>
          </p:nvSpPr>
          <p:spPr>
            <a:xfrm rot="10800000">
              <a:off x="7586948" y="279533"/>
              <a:ext cx="314937" cy="208388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2"/>
            <p:cNvSpPr/>
            <p:nvPr/>
          </p:nvSpPr>
          <p:spPr>
            <a:xfrm rot="10800000">
              <a:off x="7798892" y="415658"/>
              <a:ext cx="59889" cy="23457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2"/>
            <p:cNvSpPr/>
            <p:nvPr/>
          </p:nvSpPr>
          <p:spPr>
            <a:xfrm rot="10800000">
              <a:off x="7770102" y="395665"/>
              <a:ext cx="60628" cy="24634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2"/>
            <p:cNvSpPr/>
            <p:nvPr/>
          </p:nvSpPr>
          <p:spPr>
            <a:xfrm rot="10800000">
              <a:off x="7719312" y="383682"/>
              <a:ext cx="4525" cy="36109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rgbClr val="61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7" name="Google Shape;4137;p52"/>
            <p:cNvGrpSpPr/>
            <p:nvPr/>
          </p:nvGrpSpPr>
          <p:grpSpPr>
            <a:xfrm rot="10800000" flipH="1">
              <a:off x="8038901" y="-7611"/>
              <a:ext cx="865648" cy="1520473"/>
              <a:chOff x="7801383" y="2969578"/>
              <a:chExt cx="1246613" cy="2189622"/>
            </a:xfrm>
          </p:grpSpPr>
          <p:sp>
            <p:nvSpPr>
              <p:cNvPr id="4138" name="Google Shape;4138;p52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2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52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52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2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2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2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2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2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2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52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52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52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52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52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52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52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780</Words>
  <Application>Microsoft Office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Bahiana</vt:lpstr>
      <vt:lpstr>Tulpen One</vt:lpstr>
      <vt:lpstr>Barlow</vt:lpstr>
      <vt:lpstr>Muli Regular</vt:lpstr>
      <vt:lpstr>Love Ya Like A Sister</vt:lpstr>
      <vt:lpstr>Arial</vt:lpstr>
      <vt:lpstr>https://www.freeppt7.com</vt:lpstr>
      <vt:lpstr>Nama : Misye Cristiany Siagian NPM : 2017011075 Kelas : Kimia A </vt:lpstr>
      <vt:lpstr>Pancasila Sebagai Etika  yang Berlaku di Indonesia</vt:lpstr>
      <vt:lpstr>Apa itu Pancasila?</vt:lpstr>
      <vt:lpstr>PowerPoint Presentation</vt:lpstr>
      <vt:lpstr>Etika terbagi menjadi dua, yaitu :</vt:lpstr>
      <vt:lpstr>Etika terbagi menjadi dua, yaitu :</vt:lpstr>
      <vt:lpstr>Di dalam Pancasila terdapat nilai-nilai dan makna-makna yang dapat di implementasikan dalam kehidupan sehari-hari.</vt:lpstr>
      <vt:lpstr>PowerPoint Presentation</vt:lpstr>
      <vt:lpstr>Sila Ketiga Persatuan Indonesia</vt:lpstr>
      <vt:lpstr>PowerPoint Presentation</vt:lpstr>
      <vt:lpstr>PowerPoint Presentation</vt:lpstr>
      <vt:lpstr>THANIKS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User</cp:lastModifiedBy>
  <cp:revision>4</cp:revision>
  <dcterms:modified xsi:type="dcterms:W3CDTF">2020-12-03T16:07:35Z</dcterms:modified>
</cp:coreProperties>
</file>