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AEEF-476B-4705-8037-526FBDB9EEBC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FBFDD-D0A7-4666-836D-5FEAE5A1E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942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AEEF-476B-4705-8037-526FBDB9EEBC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FBFDD-D0A7-4666-836D-5FEAE5A1E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474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AEEF-476B-4705-8037-526FBDB9EEBC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FBFDD-D0A7-4666-836D-5FEAE5A1E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063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AEEF-476B-4705-8037-526FBDB9EEBC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FBFDD-D0A7-4666-836D-5FEAE5A1E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06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AEEF-476B-4705-8037-526FBDB9EEBC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FBFDD-D0A7-4666-836D-5FEAE5A1E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635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AEEF-476B-4705-8037-526FBDB9EEBC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FBFDD-D0A7-4666-836D-5FEAE5A1E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69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AEEF-476B-4705-8037-526FBDB9EEBC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FBFDD-D0A7-4666-836D-5FEAE5A1E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755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AEEF-476B-4705-8037-526FBDB9EEBC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FBFDD-D0A7-4666-836D-5FEAE5A1E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552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AEEF-476B-4705-8037-526FBDB9EEBC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FBFDD-D0A7-4666-836D-5FEAE5A1E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361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AEEF-476B-4705-8037-526FBDB9EEBC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FBFDD-D0A7-4666-836D-5FEAE5A1E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515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AEEF-476B-4705-8037-526FBDB9EEBC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FBFDD-D0A7-4666-836D-5FEAE5A1E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252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9AEEF-476B-4705-8037-526FBDB9EEBC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FBFDD-D0A7-4666-836D-5FEAE5A1E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810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87624" y="3140968"/>
            <a:ext cx="34063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Bernard MT Condensed" pitchFamily="18" charset="0"/>
              </a:rPr>
              <a:t>ETIKA PANCASILA</a:t>
            </a:r>
            <a:endParaRPr lang="en-US" sz="4000" dirty="0">
              <a:latin typeface="Bernard MT Condense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91880" y="4437112"/>
            <a:ext cx="194421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11561" y="6129300"/>
            <a:ext cx="2016224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>
                <a:hlinkClick r:id="rId3" action="ppaction://hlinksldjump"/>
              </a:rPr>
              <a:t>pancasila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flipH="1">
            <a:off x="3491880" y="6129300"/>
            <a:ext cx="1944216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588224" y="6129300"/>
            <a:ext cx="2160240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hlinkClick r:id="rId3" action="ppaction://hlinksldjump"/>
              </a:rPr>
              <a:t>pengertian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78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3210" y="148478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3608" y="27089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1686" y="1119096"/>
            <a:ext cx="29354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Bernard MT Condensed" pitchFamily="18" charset="0"/>
              </a:rPr>
              <a:t>Nilai</a:t>
            </a:r>
            <a:r>
              <a:rPr lang="en-US" sz="4000" dirty="0" smtClean="0">
                <a:latin typeface="Bernard MT Condensed" pitchFamily="18" charset="0"/>
              </a:rPr>
              <a:t> </a:t>
            </a:r>
            <a:r>
              <a:rPr lang="en-US" sz="4000" dirty="0" err="1" smtClean="0">
                <a:latin typeface="Bernard MT Condensed" pitchFamily="18" charset="0"/>
              </a:rPr>
              <a:t>keadilan</a:t>
            </a:r>
            <a:endParaRPr lang="en-US" sz="4000" dirty="0">
              <a:latin typeface="Bernard MT Condensed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2060848"/>
            <a:ext cx="5303568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Wujud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dimaksud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Mencakup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seluruh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aspek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hanya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kebudayaan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dikatakan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memegang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teguh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apabila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bersikap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adil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orang lain,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menunaikan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kewajiban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Sebelum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menuntut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menghargai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Orang lain,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bekerja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hemat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boros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Mengutamakan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pemerataan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ketimbang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Mendistribusikan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kekayaan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adil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menghindari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segala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perbuatan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memperdalam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jurang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499770" y="6093296"/>
            <a:ext cx="936105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previousslide"/>
              </a:rPr>
              <a:t>Back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7812360" y="6093296"/>
            <a:ext cx="93610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nextslide"/>
              </a:rPr>
              <a:t>Next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067945" y="6237312"/>
            <a:ext cx="170316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3" action="ppaction://hlinksldjump"/>
              </a:rPr>
              <a:t>Menu </a:t>
            </a:r>
            <a:r>
              <a:rPr lang="en-US" dirty="0" err="1" smtClean="0">
                <a:hlinkClick r:id="rId3" action="ppaction://hlinksldjump"/>
              </a:rPr>
              <a:t>utama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36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3210" y="148478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3608" y="27089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2691586"/>
            <a:ext cx="502573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Bernard MT Condensed" pitchFamily="18" charset="0"/>
              </a:rPr>
              <a:t>Apa</a:t>
            </a:r>
            <a:r>
              <a:rPr lang="en-US" sz="4000" dirty="0" smtClean="0">
                <a:latin typeface="Bernard MT Condensed" pitchFamily="18" charset="0"/>
              </a:rPr>
              <a:t> </a:t>
            </a:r>
            <a:r>
              <a:rPr lang="en-US" sz="4000" dirty="0" err="1" smtClean="0">
                <a:latin typeface="Bernard MT Condensed" pitchFamily="18" charset="0"/>
              </a:rPr>
              <a:t>itu</a:t>
            </a:r>
            <a:r>
              <a:rPr lang="en-US" sz="4000" dirty="0" smtClean="0">
                <a:latin typeface="Bernard MT Condensed" pitchFamily="18" charset="0"/>
              </a:rPr>
              <a:t> </a:t>
            </a:r>
            <a:r>
              <a:rPr lang="en-US" sz="4000" dirty="0" err="1" smtClean="0">
                <a:latin typeface="Bernard MT Condensed" pitchFamily="18" charset="0"/>
              </a:rPr>
              <a:t>Etika</a:t>
            </a:r>
            <a:r>
              <a:rPr lang="en-US" sz="4000" dirty="0" smtClean="0">
                <a:latin typeface="Bernard MT Condensed" pitchFamily="18" charset="0"/>
              </a:rPr>
              <a:t> </a:t>
            </a:r>
            <a:r>
              <a:rPr lang="en-US" sz="4000" dirty="0" err="1" smtClean="0">
                <a:latin typeface="Bernard MT Condensed" pitchFamily="18" charset="0"/>
              </a:rPr>
              <a:t>pancasila</a:t>
            </a:r>
            <a:r>
              <a:rPr lang="en-US" sz="4000" dirty="0" smtClean="0">
                <a:latin typeface="Bernard MT Condensed" pitchFamily="18" charset="0"/>
              </a:rPr>
              <a:t> ?</a:t>
            </a:r>
          </a:p>
          <a:p>
            <a:r>
              <a:rPr lang="en-US" sz="4000" dirty="0" smtClean="0">
                <a:latin typeface="Bernard MT Condensed" pitchFamily="18" charset="0"/>
              </a:rPr>
              <a:t>(</a:t>
            </a:r>
            <a:r>
              <a:rPr lang="en-US" sz="4000" dirty="0" err="1" smtClean="0">
                <a:latin typeface="Bernard MT Condensed" pitchFamily="18" charset="0"/>
              </a:rPr>
              <a:t>studi</a:t>
            </a:r>
            <a:r>
              <a:rPr lang="en-US" sz="4000" dirty="0" smtClean="0">
                <a:latin typeface="Bernard MT Condensed" pitchFamily="18" charset="0"/>
              </a:rPr>
              <a:t> </a:t>
            </a:r>
            <a:r>
              <a:rPr lang="en-US" sz="4000" dirty="0" err="1" smtClean="0">
                <a:latin typeface="Bernard MT Condensed" pitchFamily="18" charset="0"/>
              </a:rPr>
              <a:t>kasus</a:t>
            </a:r>
            <a:r>
              <a:rPr lang="en-US" sz="4000" dirty="0" smtClean="0">
                <a:latin typeface="Bernard MT Condensed" pitchFamily="18" charset="0"/>
              </a:rPr>
              <a:t> </a:t>
            </a:r>
            <a:r>
              <a:rPr lang="en-US" sz="4000" dirty="0" err="1" smtClean="0">
                <a:latin typeface="Bernard MT Condensed" pitchFamily="18" charset="0"/>
              </a:rPr>
              <a:t>korupsi</a:t>
            </a:r>
            <a:r>
              <a:rPr lang="en-US" sz="4000" dirty="0" smtClean="0">
                <a:latin typeface="Bernard MT Condensed" pitchFamily="18" charset="0"/>
              </a:rPr>
              <a:t>)</a:t>
            </a:r>
            <a:endParaRPr lang="en-US" sz="4000" dirty="0">
              <a:latin typeface="Bernard MT Condensed" pitchFamily="18" charset="0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467544" y="6237312"/>
            <a:ext cx="936104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previousslide"/>
              </a:rPr>
              <a:t>Back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7956376" y="6237312"/>
            <a:ext cx="864096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nextslide"/>
              </a:rPr>
              <a:t>Next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51920" y="6237312"/>
            <a:ext cx="1800200" cy="2962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Menu </a:t>
            </a:r>
            <a:r>
              <a:rPr lang="en-US" dirty="0" err="1" smtClean="0">
                <a:hlinkClick r:id="rId3" action="ppaction://hlinksldjump"/>
              </a:rPr>
              <a:t>utama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2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3210" y="148478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3608" y="27089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84883" y="1394077"/>
            <a:ext cx="35301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Bernard MT Condensed" pitchFamily="18" charset="0"/>
              </a:rPr>
              <a:t>Apa</a:t>
            </a:r>
            <a:r>
              <a:rPr lang="en-US" sz="4000" dirty="0" smtClean="0">
                <a:latin typeface="Bernard MT Condensed" pitchFamily="18" charset="0"/>
              </a:rPr>
              <a:t> </a:t>
            </a:r>
            <a:r>
              <a:rPr lang="en-US" sz="4000" dirty="0" err="1" smtClean="0">
                <a:latin typeface="Bernard MT Condensed" pitchFamily="18" charset="0"/>
              </a:rPr>
              <a:t>itu</a:t>
            </a:r>
            <a:r>
              <a:rPr lang="en-US" sz="4000" dirty="0" smtClean="0">
                <a:latin typeface="Bernard MT Condensed" pitchFamily="18" charset="0"/>
              </a:rPr>
              <a:t> </a:t>
            </a:r>
            <a:r>
              <a:rPr lang="en-US" sz="4000" dirty="0" err="1" smtClean="0">
                <a:latin typeface="Bernard MT Condensed" pitchFamily="18" charset="0"/>
              </a:rPr>
              <a:t>korupsi</a:t>
            </a:r>
            <a:r>
              <a:rPr lang="en-US" sz="4000" dirty="0" smtClean="0">
                <a:latin typeface="Bernard MT Condensed" pitchFamily="18" charset="0"/>
              </a:rPr>
              <a:t> ?</a:t>
            </a:r>
            <a:endParaRPr lang="en-US" sz="4000" dirty="0">
              <a:latin typeface="Bernard MT Condensed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7941" y="2708920"/>
            <a:ext cx="398859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menyalahgunakan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kepercayaan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mendapatkan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keuntungan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395536" y="6237312"/>
            <a:ext cx="832803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previousslide"/>
              </a:rPr>
              <a:t>Back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7812360" y="6237312"/>
            <a:ext cx="93610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nextslide"/>
              </a:rPr>
              <a:t>Next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923929" y="6237312"/>
            <a:ext cx="158417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3" action="ppaction://hlinksldjump"/>
              </a:rPr>
              <a:t>Men</a:t>
            </a:r>
            <a:r>
              <a:rPr lang="en-US" dirty="0" smtClean="0"/>
              <a:t>u </a:t>
            </a:r>
            <a:r>
              <a:rPr lang="en-US" dirty="0" err="1" smtClean="0"/>
              <a:t>utama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74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3210" y="148478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3608" y="27089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1007730"/>
            <a:ext cx="43636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Bernard MT Condensed" pitchFamily="18" charset="0"/>
              </a:rPr>
              <a:t>Contoh</a:t>
            </a:r>
            <a:r>
              <a:rPr lang="en-US" sz="4000" dirty="0" smtClean="0">
                <a:latin typeface="Bernard MT Condensed" pitchFamily="18" charset="0"/>
              </a:rPr>
              <a:t> </a:t>
            </a:r>
            <a:r>
              <a:rPr lang="en-US" sz="4000" dirty="0" err="1" smtClean="0">
                <a:latin typeface="Bernard MT Condensed" pitchFamily="18" charset="0"/>
              </a:rPr>
              <a:t>kasus</a:t>
            </a:r>
            <a:r>
              <a:rPr lang="en-US" sz="4000" dirty="0" smtClean="0">
                <a:latin typeface="Bernard MT Condensed" pitchFamily="18" charset="0"/>
              </a:rPr>
              <a:t> </a:t>
            </a:r>
            <a:r>
              <a:rPr lang="en-US" sz="4000" dirty="0" err="1" smtClean="0">
                <a:latin typeface="Bernard MT Condensed" pitchFamily="18" charset="0"/>
              </a:rPr>
              <a:t>korupsi</a:t>
            </a:r>
            <a:endParaRPr lang="en-US" sz="4000" dirty="0">
              <a:latin typeface="Bernard MT Condensed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4723" y="2314778"/>
            <a:ext cx="4881977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E-KTP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pengadaan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KTP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elektronik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Indonesia.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sejak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2010,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penyelidikan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berlangsung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selama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Bertahun-tahun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Sejumlah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pejabat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tinggi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pun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Terlibat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narogong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sugiana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Miryam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hariani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markus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setya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novanto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Setya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novanto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bahkan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sempat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booming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Drama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penangkapannya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disertai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kecelakaan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Palsu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mobilnya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menabrak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listrik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Menghindari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penangkapan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Left Arrow 4"/>
          <p:cNvSpPr/>
          <p:nvPr/>
        </p:nvSpPr>
        <p:spPr>
          <a:xfrm>
            <a:off x="395536" y="6309320"/>
            <a:ext cx="832803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previousslide"/>
              </a:rPr>
              <a:t>Back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7884368" y="6309320"/>
            <a:ext cx="864096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nextslide"/>
              </a:rPr>
              <a:t>next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995936" y="6309320"/>
            <a:ext cx="158417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3" action="ppaction://hlinksldjump"/>
              </a:rPr>
              <a:t>Menu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34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3210" y="148478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3608" y="27089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2562333"/>
            <a:ext cx="4552849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Bernard MT Condensed" pitchFamily="18" charset="0"/>
              </a:rPr>
              <a:t>Penyelesaian</a:t>
            </a:r>
            <a:r>
              <a:rPr lang="en-US" sz="3200" dirty="0" smtClean="0">
                <a:latin typeface="Bernard MT Condensed" pitchFamily="18" charset="0"/>
              </a:rPr>
              <a:t> </a:t>
            </a:r>
            <a:r>
              <a:rPr lang="en-US" sz="3200" dirty="0" err="1" smtClean="0">
                <a:latin typeface="Bernard MT Condensed" pitchFamily="18" charset="0"/>
              </a:rPr>
              <a:t>korupsi</a:t>
            </a:r>
            <a:endParaRPr lang="en-US" sz="3200" dirty="0" smtClean="0">
              <a:latin typeface="Bernard MT Condensed" pitchFamily="18" charset="0"/>
            </a:endParaRPr>
          </a:p>
          <a:p>
            <a:r>
              <a:rPr lang="en-US" sz="3200" dirty="0" err="1" smtClean="0">
                <a:latin typeface="Bernard MT Condensed" pitchFamily="18" charset="0"/>
              </a:rPr>
              <a:t>dengan</a:t>
            </a:r>
            <a:r>
              <a:rPr lang="en-US" sz="3200" dirty="0" smtClean="0">
                <a:latin typeface="Bernard MT Condensed" pitchFamily="18" charset="0"/>
              </a:rPr>
              <a:t> Cara </a:t>
            </a:r>
            <a:r>
              <a:rPr lang="en-US" sz="3200" dirty="0" err="1" smtClean="0">
                <a:latin typeface="Bernard MT Condensed" pitchFamily="18" charset="0"/>
              </a:rPr>
              <a:t>pendekatan</a:t>
            </a:r>
            <a:r>
              <a:rPr lang="en-US" sz="3200" dirty="0" smtClean="0">
                <a:latin typeface="Bernard MT Condensed" pitchFamily="18" charset="0"/>
              </a:rPr>
              <a:t> </a:t>
            </a:r>
          </a:p>
          <a:p>
            <a:r>
              <a:rPr lang="en-US" sz="3200" dirty="0" err="1" smtClean="0">
                <a:latin typeface="Bernard MT Condensed" pitchFamily="18" charset="0"/>
              </a:rPr>
              <a:t>eksternah</a:t>
            </a:r>
            <a:r>
              <a:rPr lang="en-US" sz="3200" dirty="0" smtClean="0">
                <a:latin typeface="Bernard MT Condensed" pitchFamily="18" charset="0"/>
              </a:rPr>
              <a:t> </a:t>
            </a:r>
            <a:r>
              <a:rPr lang="en-US" sz="3200" dirty="0" err="1" smtClean="0">
                <a:latin typeface="Bernard MT Condensed" pitchFamily="18" charset="0"/>
              </a:rPr>
              <a:t>dan</a:t>
            </a:r>
            <a:r>
              <a:rPr lang="en-US" sz="3200" dirty="0">
                <a:latin typeface="Bernard MT Condensed" pitchFamily="18" charset="0"/>
              </a:rPr>
              <a:t> </a:t>
            </a:r>
            <a:r>
              <a:rPr lang="en-US" sz="3200" dirty="0" err="1" smtClean="0">
                <a:latin typeface="Bernard MT Condensed" pitchFamily="18" charset="0"/>
              </a:rPr>
              <a:t>Pendekatan</a:t>
            </a:r>
            <a:r>
              <a:rPr lang="en-US" sz="3200" dirty="0" smtClean="0">
                <a:latin typeface="Bernard MT Condensed" pitchFamily="18" charset="0"/>
              </a:rPr>
              <a:t> </a:t>
            </a:r>
          </a:p>
          <a:p>
            <a:r>
              <a:rPr lang="en-US" sz="3200" dirty="0" smtClean="0">
                <a:latin typeface="Bernard MT Condensed" pitchFamily="18" charset="0"/>
              </a:rPr>
              <a:t>internal</a:t>
            </a:r>
            <a:endParaRPr lang="en-US" sz="3200" dirty="0">
              <a:latin typeface="Bernard MT Condensed" pitchFamily="18" charset="0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39552" y="6381328"/>
            <a:ext cx="792088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 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7956376" y="6381328"/>
            <a:ext cx="79208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nextslide"/>
              </a:rPr>
              <a:t>nex</a:t>
            </a:r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779912" y="6381327"/>
            <a:ext cx="1800200" cy="2158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Menu </a:t>
            </a:r>
            <a:r>
              <a:rPr lang="en-US" dirty="0" err="1" smtClean="0"/>
              <a:t>utama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87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11559" y="1196752"/>
            <a:ext cx="45239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Bernard MT Condensed" pitchFamily="18" charset="0"/>
                <a:cs typeface="Times New Roman" pitchFamily="18" charset="0"/>
              </a:rPr>
              <a:t>Pendekatan</a:t>
            </a:r>
            <a:r>
              <a:rPr lang="en-US" sz="4000" dirty="0" smtClean="0">
                <a:latin typeface="Bernard MT Condensed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Bernard MT Condensed" pitchFamily="18" charset="0"/>
                <a:cs typeface="Times New Roman" pitchFamily="18" charset="0"/>
              </a:rPr>
              <a:t>eksternal</a:t>
            </a:r>
            <a:endParaRPr lang="en-US" sz="4000" dirty="0">
              <a:latin typeface="Bernard MT Condensed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3608" y="27089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35973" y="22048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8634" y="2708920"/>
            <a:ext cx="416011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unsur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kekuatan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memaksa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orang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Kekuatan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Eksternal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misalnya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Budaya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watak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Penegakan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Aspek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aparat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Akan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meminimalisir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Left Arrow 5"/>
          <p:cNvSpPr/>
          <p:nvPr/>
        </p:nvSpPr>
        <p:spPr>
          <a:xfrm>
            <a:off x="611559" y="6165304"/>
            <a:ext cx="709145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previousslide"/>
              </a:rPr>
              <a:t>Back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8028384" y="6220664"/>
            <a:ext cx="720080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nextslide"/>
              </a:rPr>
              <a:t>Next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671900" y="6209632"/>
            <a:ext cx="1800200" cy="271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Menu </a:t>
            </a:r>
            <a:r>
              <a:rPr lang="en-US" dirty="0" err="1" smtClean="0">
                <a:hlinkClick r:id="rId3" action="ppaction://hlinksldjump"/>
              </a:rPr>
              <a:t>utama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37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43608" y="27089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35973" y="22048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44739" y="1174783"/>
            <a:ext cx="42514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Bernard MT Condensed" pitchFamily="18" charset="0"/>
              </a:rPr>
              <a:t>Pendekatan</a:t>
            </a:r>
            <a:r>
              <a:rPr lang="en-US" sz="4000" dirty="0" smtClean="0">
                <a:latin typeface="Bernard MT Condensed" pitchFamily="18" charset="0"/>
              </a:rPr>
              <a:t> internal</a:t>
            </a:r>
            <a:endParaRPr lang="en-US" sz="4000" dirty="0">
              <a:latin typeface="Bernard MT Condensed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3615" y="2613010"/>
            <a:ext cx="451540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unsur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penguatan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pendidikan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pembiasaan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Pendidikan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kuat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keluarga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menanamkan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Jiwa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anti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diperkuat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pendidikan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formal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disekolah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non formal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diluar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pendidikan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sekolah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Left Arrow 5"/>
          <p:cNvSpPr/>
          <p:nvPr/>
        </p:nvSpPr>
        <p:spPr>
          <a:xfrm>
            <a:off x="467544" y="6309320"/>
            <a:ext cx="853160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previousslide"/>
              </a:rPr>
              <a:t>back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7884368" y="6309320"/>
            <a:ext cx="79208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nextslide"/>
              </a:rPr>
              <a:t>Next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139952" y="6309320"/>
            <a:ext cx="1440160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3" action="ppaction://hlinksldjump"/>
              </a:rPr>
              <a:t>Menu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46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43608" y="27089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35973" y="22048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2716112"/>
            <a:ext cx="525817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media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jangkau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pengaruh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kuat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Media </a:t>
            </a: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mendidik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membangun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karakter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masyarakat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maju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tetap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berkepribadian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indonesia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Left Arrow 5"/>
          <p:cNvSpPr/>
          <p:nvPr/>
        </p:nvSpPr>
        <p:spPr>
          <a:xfrm>
            <a:off x="400053" y="6237254"/>
            <a:ext cx="760795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previousslide"/>
              </a:rPr>
              <a:t>back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7956376" y="6237254"/>
            <a:ext cx="72008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nextslide"/>
              </a:rPr>
              <a:t>Next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923927" y="6282259"/>
            <a:ext cx="1729779" cy="2700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3" action="ppaction://hlinksldjump"/>
              </a:rPr>
              <a:t>Menu</a:t>
            </a:r>
            <a:r>
              <a:rPr lang="en-US" dirty="0" smtClean="0"/>
              <a:t> </a:t>
            </a:r>
            <a:r>
              <a:rPr lang="en-US" dirty="0" err="1" smtClean="0"/>
              <a:t>utamma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2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43608" y="27089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35973" y="22048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55576" y="238953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47308" y="2736063"/>
            <a:ext cx="440697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Maksut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membangun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kesadaran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Moral anti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membangun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mentalitas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penguatan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eksternal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Internal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tersebuat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masyarakat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Left Arrow 5"/>
          <p:cNvSpPr/>
          <p:nvPr/>
        </p:nvSpPr>
        <p:spPr>
          <a:xfrm>
            <a:off x="547308" y="6237312"/>
            <a:ext cx="773396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previousslide"/>
              </a:rPr>
              <a:t>Back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7812360" y="6237312"/>
            <a:ext cx="79208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nextslide"/>
              </a:rPr>
              <a:t>Next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51920" y="6327322"/>
            <a:ext cx="1872208" cy="1800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Menu </a:t>
            </a:r>
            <a:r>
              <a:rPr lang="en-US" dirty="0" err="1" smtClean="0">
                <a:hlinkClick r:id="rId3" action="ppaction://hlinksldjump"/>
              </a:rPr>
              <a:t>utama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22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43608" y="27089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35973" y="22048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55576" y="238953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43608" y="2758862"/>
            <a:ext cx="324800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Bernard MT Condensed" pitchFamily="18" charset="0"/>
                <a:cs typeface="Times New Roman" pitchFamily="18" charset="0"/>
              </a:rPr>
              <a:t>Nilai-nilai</a:t>
            </a:r>
            <a:r>
              <a:rPr lang="en-US" sz="2000" dirty="0" smtClean="0">
                <a:latin typeface="Bernard MT Condensed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Bernard MT Condensed" pitchFamily="18" charset="0"/>
                <a:cs typeface="Times New Roman" pitchFamily="18" charset="0"/>
              </a:rPr>
              <a:t>pancasila</a:t>
            </a:r>
            <a:endParaRPr lang="en-US" sz="2000" dirty="0" smtClean="0">
              <a:latin typeface="Bernard MT Condensed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Bernard MT Condensed" pitchFamily="18" charset="0"/>
                <a:cs typeface="Times New Roman" pitchFamily="18" charset="0"/>
              </a:rPr>
              <a:t>Apabila</a:t>
            </a:r>
            <a:r>
              <a:rPr lang="en-US" sz="2000" dirty="0" smtClean="0">
                <a:latin typeface="Bernard MT Condensed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Bernard MT Condensed" pitchFamily="18" charset="0"/>
                <a:cs typeface="Times New Roman" pitchFamily="18" charset="0"/>
              </a:rPr>
              <a:t>betul-betul</a:t>
            </a:r>
            <a:r>
              <a:rPr lang="en-US" sz="2000" dirty="0" smtClean="0">
                <a:latin typeface="Bernard MT Condensed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Bernard MT Condensed" pitchFamily="18" charset="0"/>
                <a:cs typeface="Times New Roman" pitchFamily="18" charset="0"/>
              </a:rPr>
              <a:t>dipahami</a:t>
            </a:r>
            <a:r>
              <a:rPr lang="en-US" sz="2000" dirty="0" smtClean="0">
                <a:latin typeface="Bernard MT Condensed" pitchFamily="18" charset="0"/>
                <a:cs typeface="Times New Roman" pitchFamily="18" charset="0"/>
              </a:rPr>
              <a:t>,</a:t>
            </a:r>
          </a:p>
          <a:p>
            <a:r>
              <a:rPr lang="en-US" sz="2000" dirty="0" err="1" smtClean="0">
                <a:latin typeface="Bernard MT Condensed" pitchFamily="18" charset="0"/>
                <a:cs typeface="Times New Roman" pitchFamily="18" charset="0"/>
              </a:rPr>
              <a:t>Dihayati</a:t>
            </a:r>
            <a:r>
              <a:rPr lang="en-US" sz="2000" dirty="0" smtClean="0">
                <a:latin typeface="Bernard MT Condensed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Bernard MT Condensed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Bernard MT Condensed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Bernard MT Condensed" pitchFamily="18" charset="0"/>
                <a:cs typeface="Times New Roman" pitchFamily="18" charset="0"/>
              </a:rPr>
              <a:t>diamalkan</a:t>
            </a:r>
            <a:r>
              <a:rPr lang="en-US" sz="2000" dirty="0" smtClean="0">
                <a:latin typeface="Bernard MT Condensed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Bernard MT Condensed" pitchFamily="18" charset="0"/>
                <a:cs typeface="Times New Roman" pitchFamily="18" charset="0"/>
              </a:rPr>
              <a:t>tentu</a:t>
            </a:r>
            <a:endParaRPr lang="en-US" sz="2000" dirty="0">
              <a:latin typeface="Bernard MT Condensed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Bernard MT Condensed" pitchFamily="18" charset="0"/>
                <a:cs typeface="Times New Roman" pitchFamily="18" charset="0"/>
              </a:rPr>
              <a:t>Mampu</a:t>
            </a:r>
            <a:r>
              <a:rPr lang="en-US" sz="2000" dirty="0" smtClean="0">
                <a:latin typeface="Bernard MT Condensed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Bernard MT Condensed" pitchFamily="18" charset="0"/>
                <a:cs typeface="Times New Roman" pitchFamily="18" charset="0"/>
              </a:rPr>
              <a:t>menurunkan</a:t>
            </a:r>
            <a:r>
              <a:rPr lang="en-US" sz="2000" dirty="0" smtClean="0">
                <a:latin typeface="Bernard MT Condensed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Bernard MT Condensed" pitchFamily="18" charset="0"/>
                <a:cs typeface="Times New Roman" pitchFamily="18" charset="0"/>
              </a:rPr>
              <a:t>angka</a:t>
            </a:r>
            <a:endParaRPr lang="en-US" sz="2000" dirty="0" smtClean="0">
              <a:latin typeface="Bernard MT Condensed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Bernard MT Condensed" pitchFamily="18" charset="0"/>
                <a:cs typeface="Times New Roman" pitchFamily="18" charset="0"/>
              </a:rPr>
              <a:t>korupsi</a:t>
            </a:r>
            <a:endParaRPr lang="en-US" sz="2000" dirty="0">
              <a:latin typeface="Bernard MT Condensed" pitchFamily="18" charset="0"/>
              <a:cs typeface="Times New Roman" pitchFamily="18" charset="0"/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486869" y="6245696"/>
            <a:ext cx="709144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previousslide"/>
              </a:rPr>
              <a:t>Back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ight Arrow 9">
            <a:hlinkClick r:id="" action="ppaction://hlinkshowjump?jump=nextslide"/>
          </p:cNvPr>
          <p:cNvSpPr/>
          <p:nvPr/>
        </p:nvSpPr>
        <p:spPr>
          <a:xfrm>
            <a:off x="7956376" y="6273316"/>
            <a:ext cx="792088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851920" y="6373592"/>
            <a:ext cx="1800200" cy="1980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3" action="ppaction://hlinksldjump"/>
              </a:rPr>
              <a:t>Menu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76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029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55576" y="1772816"/>
            <a:ext cx="41627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Bernard MT Condensed" pitchFamily="18" charset="0"/>
              </a:rPr>
              <a:t>APA ITU PANCASILA ?</a:t>
            </a:r>
            <a:endParaRPr lang="en-US" sz="4000" dirty="0">
              <a:latin typeface="Bernard MT Condensed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576" y="3284984"/>
            <a:ext cx="44294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Rumusan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pedoman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Seluruh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indonesia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39552" y="6093294"/>
            <a:ext cx="1008112" cy="51229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previousslide"/>
              </a:rPr>
              <a:t>Back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Right Arrow 8">
            <a:hlinkClick r:id="" action="ppaction://hlinkshowjump?jump=nextslide"/>
          </p:cNvPr>
          <p:cNvSpPr/>
          <p:nvPr/>
        </p:nvSpPr>
        <p:spPr>
          <a:xfrm>
            <a:off x="7308304" y="6093296"/>
            <a:ext cx="1152128" cy="5122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51920" y="6173540"/>
            <a:ext cx="1584176" cy="3518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Menu </a:t>
            </a:r>
            <a:r>
              <a:rPr lang="en-US" dirty="0" err="1" smtClean="0">
                <a:hlinkClick r:id="rId3" action="ppaction://hlinksldjump"/>
              </a:rPr>
              <a:t>utama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26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43608" y="27089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35973" y="22048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55576" y="238953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2422144"/>
            <a:ext cx="481413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memahami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kekuatan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moral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Apabila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keseluruhan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meliputi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ketuhanan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kemanusiaan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Persatuan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kerakyatan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dijadikan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Landasan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moril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seluruh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terutama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Pemberantasan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Left Arrow 5"/>
          <p:cNvSpPr/>
          <p:nvPr/>
        </p:nvSpPr>
        <p:spPr>
          <a:xfrm>
            <a:off x="583750" y="6273316"/>
            <a:ext cx="819897" cy="398900"/>
          </a:xfrm>
          <a:prstGeom prst="leftArrow">
            <a:avLst>
              <a:gd name="adj1" fmla="val 50000"/>
              <a:gd name="adj2" fmla="val 576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previousslide"/>
              </a:rPr>
              <a:t>Back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ight Arrow 9">
            <a:hlinkClick r:id="" action="ppaction://hlinkshowjump?jump=endshow"/>
          </p:cNvPr>
          <p:cNvSpPr/>
          <p:nvPr/>
        </p:nvSpPr>
        <p:spPr>
          <a:xfrm>
            <a:off x="7668344" y="6273316"/>
            <a:ext cx="1080120" cy="3960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selesai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995936" y="6370899"/>
            <a:ext cx="1728192" cy="2008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Menu </a:t>
            </a:r>
            <a:r>
              <a:rPr lang="en-US" dirty="0" err="1" smtClean="0">
                <a:hlinkClick r:id="rId3" action="ppaction://hlinksldjump"/>
              </a:rPr>
              <a:t>utama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595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71600" y="1268760"/>
            <a:ext cx="30428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Bernard MT Condensed" pitchFamily="18" charset="0"/>
              </a:rPr>
              <a:t>Apa</a:t>
            </a:r>
            <a:r>
              <a:rPr lang="en-US" sz="4000" dirty="0" smtClean="0">
                <a:latin typeface="Bernard MT Condensed" pitchFamily="18" charset="0"/>
              </a:rPr>
              <a:t> </a:t>
            </a:r>
            <a:r>
              <a:rPr lang="en-US" sz="4000" dirty="0" err="1" smtClean="0">
                <a:latin typeface="Bernard MT Condensed" pitchFamily="18" charset="0"/>
              </a:rPr>
              <a:t>itu</a:t>
            </a:r>
            <a:r>
              <a:rPr lang="en-US" sz="4000" dirty="0" smtClean="0">
                <a:latin typeface="Bernard MT Condensed" pitchFamily="18" charset="0"/>
              </a:rPr>
              <a:t> </a:t>
            </a:r>
            <a:r>
              <a:rPr lang="en-US" sz="4000" dirty="0" err="1" smtClean="0">
                <a:latin typeface="Bernard MT Condensed" pitchFamily="18" charset="0"/>
              </a:rPr>
              <a:t>etika</a:t>
            </a:r>
            <a:r>
              <a:rPr lang="en-US" sz="4000" dirty="0" smtClean="0">
                <a:latin typeface="Bernard MT Condensed" pitchFamily="18" charset="0"/>
              </a:rPr>
              <a:t> ?</a:t>
            </a:r>
            <a:endParaRPr lang="en-US" sz="4000" dirty="0">
              <a:latin typeface="Bernard MT Condensed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2636912"/>
            <a:ext cx="498239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ilmu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berisi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dirty="0" err="1" smtClean="0"/>
              <a:t>watak</a:t>
            </a:r>
            <a:r>
              <a:rPr lang="en-US" sz="2000" dirty="0" smtClean="0"/>
              <a:t>,</a:t>
            </a:r>
          </a:p>
          <a:p>
            <a:r>
              <a:rPr lang="en-US" sz="2000" dirty="0" err="1" smtClean="0"/>
              <a:t>Perbuatan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tingkah</a:t>
            </a:r>
            <a:r>
              <a:rPr lang="en-US" sz="2000" dirty="0" smtClean="0"/>
              <a:t> </a:t>
            </a:r>
            <a:r>
              <a:rPr lang="en-US" sz="2000" dirty="0" err="1" smtClean="0"/>
              <a:t>laku</a:t>
            </a:r>
            <a:r>
              <a:rPr lang="en-US" sz="2000" dirty="0" smtClean="0"/>
              <a:t> </a:t>
            </a:r>
            <a:r>
              <a:rPr lang="en-US" sz="2000" dirty="0" err="1" smtClean="0"/>
              <a:t>manusia</a:t>
            </a:r>
            <a:r>
              <a:rPr lang="en-US" sz="2000" dirty="0" smtClean="0"/>
              <a:t>, </a:t>
            </a:r>
          </a:p>
          <a:p>
            <a:r>
              <a:rPr lang="en-US" sz="2000" dirty="0" err="1" smtClean="0"/>
              <a:t>Mana</a:t>
            </a:r>
            <a:r>
              <a:rPr lang="en-US" sz="2000" dirty="0" smtClean="0"/>
              <a:t> yang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dinilai</a:t>
            </a:r>
            <a:r>
              <a:rPr lang="en-US" sz="2000" dirty="0" smtClean="0"/>
              <a:t> </a:t>
            </a:r>
            <a:r>
              <a:rPr lang="en-US" sz="2000" dirty="0" err="1" smtClean="0"/>
              <a:t>baik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mana</a:t>
            </a:r>
            <a:endParaRPr lang="en-US" sz="2000" dirty="0" smtClean="0"/>
          </a:p>
          <a:p>
            <a:r>
              <a:rPr lang="en-US" sz="2000" dirty="0" smtClean="0"/>
              <a:t>Yang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dinilai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baik</a:t>
            </a:r>
            <a:r>
              <a:rPr lang="en-US" sz="2000" dirty="0" smtClean="0"/>
              <a:t> </a:t>
            </a:r>
            <a:r>
              <a:rPr lang="en-US" sz="2000" dirty="0" err="1" smtClean="0"/>
              <a:t>serta</a:t>
            </a:r>
            <a:r>
              <a:rPr lang="en-US" sz="2000" dirty="0" smtClean="0"/>
              <a:t> </a:t>
            </a:r>
            <a:r>
              <a:rPr lang="en-US" sz="2000" dirty="0" err="1" smtClean="0"/>
              <a:t>bagaimana</a:t>
            </a:r>
            <a:endParaRPr lang="en-US" sz="2000" dirty="0" smtClean="0"/>
          </a:p>
          <a:p>
            <a:r>
              <a:rPr lang="en-US" sz="2000" dirty="0" smtClean="0"/>
              <a:t>Dan </a:t>
            </a:r>
            <a:r>
              <a:rPr lang="en-US" sz="2000" dirty="0" err="1" smtClean="0"/>
              <a:t>mengapa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mengikuti</a:t>
            </a:r>
            <a:r>
              <a:rPr lang="en-US" sz="2000" dirty="0" smtClean="0"/>
              <a:t> </a:t>
            </a:r>
            <a:r>
              <a:rPr lang="en-US" sz="2000" dirty="0" err="1" smtClean="0"/>
              <a:t>serta</a:t>
            </a:r>
            <a:r>
              <a:rPr lang="en-US" sz="2000" dirty="0" smtClean="0"/>
              <a:t> </a:t>
            </a:r>
            <a:r>
              <a:rPr lang="en-US" sz="2000" dirty="0" err="1" smtClean="0"/>
              <a:t>ajaran</a:t>
            </a:r>
            <a:endParaRPr lang="en-US" sz="2000" dirty="0" smtClean="0"/>
          </a:p>
          <a:p>
            <a:r>
              <a:rPr lang="en-US" sz="2000" dirty="0" smtClean="0"/>
              <a:t>Moral </a:t>
            </a:r>
            <a:r>
              <a:rPr lang="en-US" sz="2000" dirty="0" err="1" smtClean="0"/>
              <a:t>tertentu</a:t>
            </a:r>
            <a:r>
              <a:rPr lang="en-US" sz="2000" dirty="0" smtClean="0"/>
              <a:t> ,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bagaimana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Mengambil</a:t>
            </a:r>
            <a:r>
              <a:rPr lang="en-US" sz="2000" dirty="0" smtClean="0"/>
              <a:t> </a:t>
            </a:r>
            <a:r>
              <a:rPr lang="en-US" sz="2000" dirty="0" err="1" smtClean="0"/>
              <a:t>sikap</a:t>
            </a:r>
            <a:r>
              <a:rPr lang="en-US" sz="2000" dirty="0" smtClean="0"/>
              <a:t> </a:t>
            </a:r>
            <a:r>
              <a:rPr lang="en-US" sz="2000" dirty="0" err="1" smtClean="0"/>
              <a:t>tanggung</a:t>
            </a:r>
            <a:r>
              <a:rPr lang="en-US" sz="2000" dirty="0" smtClean="0"/>
              <a:t> </a:t>
            </a:r>
            <a:r>
              <a:rPr lang="en-US" sz="2000" dirty="0" err="1" smtClean="0"/>
              <a:t>jawab</a:t>
            </a:r>
            <a:r>
              <a:rPr lang="en-US" sz="2000" dirty="0" smtClean="0"/>
              <a:t> </a:t>
            </a:r>
            <a:r>
              <a:rPr lang="en-US" sz="2000" dirty="0" err="1" smtClean="0"/>
              <a:t>berhadapan</a:t>
            </a:r>
            <a:endParaRPr lang="en-US" sz="2000" dirty="0" smtClean="0"/>
          </a:p>
          <a:p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berbagai</a:t>
            </a:r>
            <a:r>
              <a:rPr lang="en-US" sz="2000" dirty="0" smtClean="0"/>
              <a:t> </a:t>
            </a:r>
            <a:r>
              <a:rPr lang="en-US" sz="2000" dirty="0" err="1" smtClean="0"/>
              <a:t>ajaran</a:t>
            </a:r>
            <a:r>
              <a:rPr lang="en-US" sz="2000" dirty="0" smtClean="0"/>
              <a:t> moral</a:t>
            </a:r>
            <a:endParaRPr lang="en-US" sz="2000" dirty="0"/>
          </a:p>
        </p:txBody>
      </p:sp>
      <p:sp>
        <p:nvSpPr>
          <p:cNvPr id="6" name="Left Arrow 5"/>
          <p:cNvSpPr/>
          <p:nvPr/>
        </p:nvSpPr>
        <p:spPr>
          <a:xfrm>
            <a:off x="477353" y="6051675"/>
            <a:ext cx="998303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previousslide"/>
              </a:rPr>
              <a:t>Back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7668344" y="6093296"/>
            <a:ext cx="1080120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nextslide"/>
              </a:rPr>
              <a:t>Next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51920" y="6165304"/>
            <a:ext cx="194421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Menu </a:t>
            </a:r>
            <a:r>
              <a:rPr lang="en-US" dirty="0" err="1" smtClean="0"/>
              <a:t>utama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20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3210" y="148478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7245" y="2720039"/>
            <a:ext cx="455066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000" dirty="0" err="1" smtClean="0"/>
              <a:t>Etika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mendasar</a:t>
            </a:r>
            <a:r>
              <a:rPr lang="en-US" sz="2000" dirty="0" smtClean="0"/>
              <a:t> </a:t>
            </a:r>
            <a:r>
              <a:rPr lang="en-US" sz="2000" dirty="0" err="1" smtClean="0"/>
              <a:t>penilaian</a:t>
            </a:r>
            <a:r>
              <a:rPr lang="en-US" sz="2000" dirty="0" smtClean="0"/>
              <a:t> </a:t>
            </a:r>
            <a:r>
              <a:rPr lang="en-US" sz="2000" dirty="0" err="1" smtClean="0"/>
              <a:t>baik</a:t>
            </a:r>
            <a:endParaRPr lang="en-US" sz="2000" dirty="0" smtClean="0"/>
          </a:p>
          <a:p>
            <a:r>
              <a:rPr lang="en-US" sz="2000" dirty="0" err="1" smtClean="0"/>
              <a:t>Buruk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nilai-nilai</a:t>
            </a:r>
            <a:r>
              <a:rPr lang="en-US" sz="2000" dirty="0" smtClean="0"/>
              <a:t> </a:t>
            </a:r>
            <a:r>
              <a:rPr lang="en-US" sz="2000" dirty="0" err="1" smtClean="0"/>
              <a:t>pancasila</a:t>
            </a:r>
            <a:r>
              <a:rPr lang="en-US" sz="2000" dirty="0" smtClean="0"/>
              <a:t>, </a:t>
            </a:r>
            <a:r>
              <a:rPr lang="en-US" sz="2000" dirty="0" err="1" smtClean="0"/>
              <a:t>yaitu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ketuhanan</a:t>
            </a:r>
            <a:r>
              <a:rPr lang="en-US" sz="2000" dirty="0" smtClean="0"/>
              <a:t>, </a:t>
            </a:r>
            <a:r>
              <a:rPr lang="en-US" sz="2000" dirty="0" err="1" smtClean="0"/>
              <a:t>kemanusiaan</a:t>
            </a:r>
            <a:r>
              <a:rPr lang="en-US" sz="2000" dirty="0" smtClean="0"/>
              <a:t>, </a:t>
            </a:r>
            <a:r>
              <a:rPr lang="en-US" sz="2000" dirty="0" err="1" smtClean="0"/>
              <a:t>persatuan</a:t>
            </a:r>
            <a:r>
              <a:rPr lang="en-US" sz="2000" dirty="0" smtClean="0"/>
              <a:t>,</a:t>
            </a:r>
          </a:p>
          <a:p>
            <a:r>
              <a:rPr lang="en-US" sz="2000" dirty="0" err="1" smtClean="0"/>
              <a:t>Kerakyatan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keadilan</a:t>
            </a:r>
            <a:endParaRPr lang="en-US" sz="2000" dirty="0"/>
          </a:p>
        </p:txBody>
      </p:sp>
      <p:sp>
        <p:nvSpPr>
          <p:cNvPr id="5" name="Left Arrow 4"/>
          <p:cNvSpPr/>
          <p:nvPr/>
        </p:nvSpPr>
        <p:spPr>
          <a:xfrm>
            <a:off x="467544" y="6021288"/>
            <a:ext cx="1008112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previousslide"/>
              </a:rPr>
              <a:t>Back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7524328" y="6093296"/>
            <a:ext cx="1080120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nextslide"/>
              </a:rPr>
              <a:t>Next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51920" y="6093296"/>
            <a:ext cx="180020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Menu </a:t>
            </a:r>
            <a:r>
              <a:rPr lang="en-US" dirty="0" err="1" smtClean="0">
                <a:hlinkClick r:id="rId3" action="ppaction://hlinksldjump"/>
              </a:rPr>
              <a:t>utama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21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3210" y="148478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1640" y="2780928"/>
            <a:ext cx="324479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Bernard MT Condensed" pitchFamily="18" charset="0"/>
              </a:rPr>
              <a:t>Nilai-nilai</a:t>
            </a:r>
            <a:r>
              <a:rPr lang="en-US" sz="4000" dirty="0" smtClean="0">
                <a:latin typeface="Bernard MT Condensed" pitchFamily="18" charset="0"/>
              </a:rPr>
              <a:t> </a:t>
            </a:r>
            <a:r>
              <a:rPr lang="en-US" sz="4000" dirty="0" err="1" smtClean="0">
                <a:latin typeface="Bernard MT Condensed" pitchFamily="18" charset="0"/>
              </a:rPr>
              <a:t>etika</a:t>
            </a:r>
            <a:endParaRPr lang="en-US" sz="4000" dirty="0" smtClean="0">
              <a:latin typeface="Bernard MT Condensed" pitchFamily="18" charset="0"/>
            </a:endParaRPr>
          </a:p>
          <a:p>
            <a:r>
              <a:rPr lang="en-US" sz="4000" dirty="0" err="1" smtClean="0">
                <a:latin typeface="Bernard MT Condensed" pitchFamily="18" charset="0"/>
              </a:rPr>
              <a:t>pancasila</a:t>
            </a:r>
            <a:endParaRPr lang="en-US" sz="4000" dirty="0">
              <a:latin typeface="Bernard MT Condensed" pitchFamily="18" charset="0"/>
            </a:endParaRPr>
          </a:p>
        </p:txBody>
      </p:sp>
      <p:sp>
        <p:nvSpPr>
          <p:cNvPr id="6" name="Left Arrow 5"/>
          <p:cNvSpPr/>
          <p:nvPr/>
        </p:nvSpPr>
        <p:spPr>
          <a:xfrm>
            <a:off x="663210" y="6093296"/>
            <a:ext cx="956462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previousslide"/>
              </a:rPr>
              <a:t>back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7668344" y="6093296"/>
            <a:ext cx="79208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nextslide"/>
              </a:rPr>
              <a:t>Next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031940" y="6165304"/>
            <a:ext cx="14761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3" action="ppaction://hlinksldjump"/>
              </a:rPr>
              <a:t>Menu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78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3210" y="148478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5310" y="1130841"/>
            <a:ext cx="27849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Rockwell Condensed" pitchFamily="18" charset="0"/>
              </a:rPr>
              <a:t>Nilai</a:t>
            </a:r>
            <a:r>
              <a:rPr lang="en-US" sz="4000" dirty="0" smtClean="0">
                <a:latin typeface="Rockwell Condensed" pitchFamily="18" charset="0"/>
              </a:rPr>
              <a:t> </a:t>
            </a:r>
            <a:r>
              <a:rPr lang="en-US" sz="4000" dirty="0" err="1" smtClean="0">
                <a:latin typeface="Rockwell Condensed" pitchFamily="18" charset="0"/>
              </a:rPr>
              <a:t>ketuhanan</a:t>
            </a:r>
            <a:endParaRPr lang="en-US" sz="4000" dirty="0" smtClean="0">
              <a:latin typeface="Rockwell Condensed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5310" y="2291827"/>
            <a:ext cx="488935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ketuhanan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religius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keyakinan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YME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Ketaqwaan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kepada-Nya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Dikatakan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menjunjung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tinggi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ketuhanan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bertaqwa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YME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Agama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dianutnya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menghormati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Pemeluk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agama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penganut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kepercayaan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memberi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orang lain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beribadah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agamanya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Memaksakan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agama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kepercayaan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39552" y="5949280"/>
            <a:ext cx="936104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previousslide"/>
              </a:rPr>
              <a:t>back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7884368" y="6118301"/>
            <a:ext cx="864096" cy="4790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nextslide"/>
              </a:rPr>
              <a:t>Next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067944" y="6118301"/>
            <a:ext cx="1584176" cy="3420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Menu </a:t>
            </a:r>
            <a:r>
              <a:rPr lang="en-US" dirty="0" smtClean="0">
                <a:hlinkClick r:id="rId3" action="ppaction://hlinksldjump"/>
              </a:rPr>
              <a:t>tama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80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3210" y="148478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7941" y="1268760"/>
            <a:ext cx="32079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Rockwell Condensed" pitchFamily="18" charset="0"/>
              </a:rPr>
              <a:t>Nilai</a:t>
            </a:r>
            <a:r>
              <a:rPr lang="en-US" sz="4000" dirty="0" smtClean="0">
                <a:latin typeface="Rockwell Condensed" pitchFamily="18" charset="0"/>
              </a:rPr>
              <a:t> </a:t>
            </a:r>
            <a:r>
              <a:rPr lang="en-US" sz="4000" dirty="0" err="1" smtClean="0">
                <a:latin typeface="Rockwell Condensed" pitchFamily="18" charset="0"/>
              </a:rPr>
              <a:t>kemanusiaan</a:t>
            </a:r>
            <a:endParaRPr lang="en-US" sz="4000" dirty="0">
              <a:latin typeface="Rockwell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5575" y="2688495"/>
            <a:ext cx="475566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kemanusiaan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Moral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kemanusiaan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humanitarian.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dikatakan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memegang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Teguh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kemanusiaan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apabila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perbuatannya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selalu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menjaga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Martabat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orang lain.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adil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Sesama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wujud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sifat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kemanusiaan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Orang yang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Berpedoman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selalu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menghormati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Menghargai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sesama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beradap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Left Arrow 5"/>
          <p:cNvSpPr/>
          <p:nvPr/>
        </p:nvSpPr>
        <p:spPr>
          <a:xfrm>
            <a:off x="663210" y="6021288"/>
            <a:ext cx="956462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previousslide"/>
              </a:rPr>
              <a:t>Back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ight Arrow 7">
            <a:hlinkClick r:id="" action="ppaction://hlinkshowjump?jump=nextslide"/>
          </p:cNvPr>
          <p:cNvSpPr/>
          <p:nvPr/>
        </p:nvSpPr>
        <p:spPr>
          <a:xfrm>
            <a:off x="7668344" y="6021288"/>
            <a:ext cx="936104" cy="4763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 </a:t>
            </a:r>
            <a:endParaRPr lang="en-US" dirty="0"/>
          </a:p>
        </p:txBody>
      </p:sp>
      <p:sp>
        <p:nvSpPr>
          <p:cNvPr id="10" name="Rectangle 9">
            <a:hlinkClick r:id="rId3" action="ppaction://hlinksldjump"/>
          </p:cNvPr>
          <p:cNvSpPr/>
          <p:nvPr/>
        </p:nvSpPr>
        <p:spPr>
          <a:xfrm>
            <a:off x="4077930" y="6115461"/>
            <a:ext cx="151216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Menu </a:t>
            </a:r>
            <a:r>
              <a:rPr lang="en-US" dirty="0" smtClean="0">
                <a:hlinkClick r:id="rId3" action="ppaction://hlinksldjump"/>
              </a:rPr>
              <a:t>tama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05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3210" y="148478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3821" y="1133189"/>
            <a:ext cx="27430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Bahnschrift SemiBold Condensed" pitchFamily="34" charset="0"/>
              </a:rPr>
              <a:t>Nilai</a:t>
            </a:r>
            <a:r>
              <a:rPr lang="en-US" sz="4000" dirty="0" smtClean="0">
                <a:latin typeface="Bahnschrift SemiBold Condensed" pitchFamily="34" charset="0"/>
              </a:rPr>
              <a:t> </a:t>
            </a:r>
            <a:r>
              <a:rPr lang="en-US" sz="4000" dirty="0" err="1" smtClean="0">
                <a:latin typeface="Bahnschrift SemiBold Condensed" pitchFamily="34" charset="0"/>
              </a:rPr>
              <a:t>persatuan</a:t>
            </a:r>
            <a:endParaRPr lang="en-US" sz="4000" dirty="0">
              <a:latin typeface="Bahnschrift SemiBold Condensed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3608" y="27089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67544" y="2204864"/>
            <a:ext cx="5310172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persatuan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moral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Persatuan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Negara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indonesia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dimanapun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selalu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Berbuat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bertindak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tanpa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memecah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tersirat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persatuan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menuntut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pengakuan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keanekaragaman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agama,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kekuatan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pemersatu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indonesia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dikatakan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memegang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persatuan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sikapnya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mengenal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Air,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berkorban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demi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menyukai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produk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negeri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467544" y="6165304"/>
            <a:ext cx="936104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previousslide"/>
              </a:rPr>
              <a:t>back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7740352" y="6093296"/>
            <a:ext cx="93610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nextslide"/>
              </a:rPr>
              <a:t>Next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067944" y="6165335"/>
            <a:ext cx="1440160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Menu </a:t>
            </a:r>
            <a:r>
              <a:rPr lang="en-US" dirty="0" err="1" smtClean="0"/>
              <a:t>utama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29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3210" y="148478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3608" y="27089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51352" y="1130841"/>
            <a:ext cx="34531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Bernard MT Condensed" pitchFamily="18" charset="0"/>
              </a:rPr>
              <a:t>Nilai</a:t>
            </a:r>
            <a:r>
              <a:rPr lang="en-US" sz="4000" dirty="0" smtClean="0">
                <a:latin typeface="Bernard MT Condensed" pitchFamily="18" charset="0"/>
              </a:rPr>
              <a:t> </a:t>
            </a:r>
            <a:r>
              <a:rPr lang="en-US" sz="4000" dirty="0" err="1" smtClean="0">
                <a:latin typeface="Bernard MT Condensed" pitchFamily="18" charset="0"/>
              </a:rPr>
              <a:t>kerakyatan</a:t>
            </a:r>
            <a:endParaRPr lang="en-US" sz="4000" dirty="0">
              <a:latin typeface="Bernard MT Condensed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4191" y="2276872"/>
            <a:ext cx="531196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kerakyatan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moral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Kerakyatan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musyawarah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keempat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menunjukkan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Kedaulatan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di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Segala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menyangkut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Hajat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orang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diambil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musyawarah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Mufakat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demokratis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dikatakan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Memegang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teguh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kerakyatan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Apabila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menyelesaikan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musyawarah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Anti-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kekerasan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mengutamakan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kepentingan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Rakyat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diatas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partai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golongan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Menghargai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pendapat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663210" y="6237312"/>
            <a:ext cx="956462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previousslide"/>
              </a:rPr>
              <a:t>Back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7812360" y="6237312"/>
            <a:ext cx="93610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 </a:t>
            </a:r>
            <a:endParaRPr lang="en-US" dirty="0"/>
          </a:p>
        </p:txBody>
      </p:sp>
      <p:sp>
        <p:nvSpPr>
          <p:cNvPr id="10" name="Rectangle 9">
            <a:hlinkClick r:id="rId3" action="ppaction://hlinksldjump"/>
          </p:cNvPr>
          <p:cNvSpPr/>
          <p:nvPr/>
        </p:nvSpPr>
        <p:spPr>
          <a:xfrm>
            <a:off x="3995936" y="6359152"/>
            <a:ext cx="180020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Menu </a:t>
            </a:r>
            <a:r>
              <a:rPr lang="en-US" dirty="0" err="1" smtClean="0"/>
              <a:t>utama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24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851</Words>
  <Application>Microsoft Office PowerPoint</Application>
  <PresentationFormat>On-screen Show (4:3)</PresentationFormat>
  <Paragraphs>208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ismail - [2010]</cp:lastModifiedBy>
  <cp:revision>18</cp:revision>
  <dcterms:created xsi:type="dcterms:W3CDTF">2020-12-02T12:40:38Z</dcterms:created>
  <dcterms:modified xsi:type="dcterms:W3CDTF">2020-12-04T06:45:06Z</dcterms:modified>
</cp:coreProperties>
</file>