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83" r:id="rId4"/>
    <p:sldId id="267" r:id="rId5"/>
    <p:sldId id="278" r:id="rId6"/>
    <p:sldId id="271" r:id="rId7"/>
  </p:sldIdLst>
  <p:sldSz cx="9144000" cy="5143500" type="screen16x9"/>
  <p:notesSz cx="6858000" cy="9144000"/>
  <p:embeddedFontLst>
    <p:embeddedFont>
      <p:font typeface="Just Another Hand" panose="020B0604020202020204" charset="0"/>
      <p:regular r:id="rId9"/>
    </p:embeddedFont>
    <p:embeddedFont>
      <p:font typeface="Nunito" panose="020B0604020202020204" charset="0"/>
      <p:regular r:id="rId10"/>
      <p:bold r:id="rId11"/>
      <p:italic r:id="rId12"/>
      <p:boldItalic r:id="rId13"/>
    </p:embeddedFont>
    <p:embeddedFont>
      <p:font typeface="Robot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3F1463-7E3F-471E-87A9-62A4A1131D3C}">
  <a:tblStyle styleId="{A93F1463-7E3F-471E-87A9-62A4A1131D3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46d0ea922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946d0ea922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54319fdea8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54319fdea8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54319fdea8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54319fdea8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54319fdea8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54319fdea8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21821" y="1464375"/>
            <a:ext cx="5591400" cy="18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5200" y="3757525"/>
            <a:ext cx="42336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5900" y="605650"/>
            <a:ext cx="611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068578" y="1385895"/>
            <a:ext cx="6694200" cy="31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0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277485" y="2729550"/>
            <a:ext cx="30540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1638725" y="3104125"/>
            <a:ext cx="23136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4794598" y="2729550"/>
            <a:ext cx="30540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5152712" y="3104125"/>
            <a:ext cx="23136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5900" y="605648"/>
            <a:ext cx="802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593687" y="576800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3373799" y="1891300"/>
            <a:ext cx="4716300" cy="23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982925" y="1967185"/>
            <a:ext cx="2381048" cy="404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089521" y="2335267"/>
            <a:ext cx="2099299" cy="5219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3352135" y="1885856"/>
            <a:ext cx="2381057" cy="404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3529572" y="2255721"/>
            <a:ext cx="2099362" cy="5219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5737777" y="1813650"/>
            <a:ext cx="23811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5878627" y="2180600"/>
            <a:ext cx="2099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977532" y="3684575"/>
            <a:ext cx="2381112" cy="404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144700" y="4062099"/>
            <a:ext cx="2099280" cy="5218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3355529" y="3693625"/>
            <a:ext cx="23811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3497529" y="4061000"/>
            <a:ext cx="2099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5736601" y="3684500"/>
            <a:ext cx="2380995" cy="4045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5844099" y="4059970"/>
            <a:ext cx="2099375" cy="5220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6520300" y="4742058"/>
            <a:ext cx="450323" cy="449885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702300" y="605225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ONE_COLUMN_TEXT_1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593687" y="576800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3373799" y="1891300"/>
            <a:ext cx="4716300" cy="23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600575"/>
            <a:ext cx="6858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2747175"/>
            <a:ext cx="7332000" cy="17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5" r:id="rId4"/>
    <p:sldLayoutId id="2147483658" r:id="rId5"/>
    <p:sldLayoutId id="2147483660" r:id="rId6"/>
    <p:sldLayoutId id="2147483667" r:id="rId7"/>
    <p:sldLayoutId id="214748367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928834" y="448786"/>
            <a:ext cx="7286339" cy="3598636"/>
            <a:chOff x="928834" y="448786"/>
            <a:chExt cx="7286339" cy="3598636"/>
          </a:xfrm>
        </p:grpSpPr>
        <p:sp>
          <p:nvSpPr>
            <p:cNvPr id="148" name="Google Shape;148;p27"/>
            <p:cNvSpPr/>
            <p:nvPr/>
          </p:nvSpPr>
          <p:spPr>
            <a:xfrm rot="296113">
              <a:off x="1072560" y="1406042"/>
              <a:ext cx="6875677" cy="2331400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149;p27"/>
            <p:cNvGrpSpPr/>
            <p:nvPr/>
          </p:nvGrpSpPr>
          <p:grpSpPr>
            <a:xfrm>
              <a:off x="928834" y="448786"/>
              <a:ext cx="7286339" cy="3598636"/>
              <a:chOff x="928834" y="448786"/>
              <a:chExt cx="7286339" cy="3598636"/>
            </a:xfrm>
          </p:grpSpPr>
          <p:sp>
            <p:nvSpPr>
              <p:cNvPr id="150" name="Google Shape;150;p27"/>
              <p:cNvSpPr/>
              <p:nvPr/>
            </p:nvSpPr>
            <p:spPr>
              <a:xfrm rot="296148">
                <a:off x="1054279" y="745055"/>
                <a:ext cx="7035450" cy="3006098"/>
              </a:xfrm>
              <a:custGeom>
                <a:avLst/>
                <a:gdLst/>
                <a:ahLst/>
                <a:cxnLst/>
                <a:rect l="l" t="t" r="r" b="b"/>
                <a:pathLst>
                  <a:path w="63146" h="46668" extrusionOk="0">
                    <a:moveTo>
                      <a:pt x="57909" y="1"/>
                    </a:moveTo>
                    <a:cubicBezTo>
                      <a:pt x="50070" y="8540"/>
                      <a:pt x="1" y="12543"/>
                      <a:pt x="1" y="12543"/>
                    </a:cubicBezTo>
                    <a:lnTo>
                      <a:pt x="5204" y="46668"/>
                    </a:lnTo>
                    <a:cubicBezTo>
                      <a:pt x="5204" y="46668"/>
                      <a:pt x="54840" y="43132"/>
                      <a:pt x="63146" y="34125"/>
                    </a:cubicBezTo>
                    <a:lnTo>
                      <a:pt x="5790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7"/>
              <p:cNvSpPr/>
              <p:nvPr/>
            </p:nvSpPr>
            <p:spPr>
              <a:xfrm>
                <a:off x="1129775" y="1252275"/>
                <a:ext cx="1251975" cy="2266900"/>
              </a:xfrm>
              <a:custGeom>
                <a:avLst/>
                <a:gdLst/>
                <a:ahLst/>
                <a:cxnLst/>
                <a:rect l="l" t="t" r="r" b="b"/>
                <a:pathLst>
                  <a:path w="50079" h="90676" extrusionOk="0">
                    <a:moveTo>
                      <a:pt x="14825" y="89411"/>
                    </a:moveTo>
                    <a:lnTo>
                      <a:pt x="50079" y="90676"/>
                    </a:lnTo>
                    <a:lnTo>
                      <a:pt x="35458" y="1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634"/>
              </a:solidFill>
              <a:ln>
                <a:noFill/>
              </a:ln>
            </p:spPr>
          </p:sp>
        </p:grpSp>
      </p:grpSp>
      <p:grpSp>
        <p:nvGrpSpPr>
          <p:cNvPr id="152" name="Google Shape;152;p27"/>
          <p:cNvGrpSpPr/>
          <p:nvPr/>
        </p:nvGrpSpPr>
        <p:grpSpPr>
          <a:xfrm>
            <a:off x="2277551" y="3770067"/>
            <a:ext cx="4588897" cy="585711"/>
            <a:chOff x="611550" y="2773950"/>
            <a:chExt cx="2698875" cy="344475"/>
          </a:xfrm>
        </p:grpSpPr>
        <p:sp>
          <p:nvSpPr>
            <p:cNvPr id="153" name="Google Shape;153;p27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27"/>
          <p:cNvSpPr txBox="1">
            <a:spLocks noGrp="1"/>
          </p:cNvSpPr>
          <p:nvPr>
            <p:ph type="ctrTitle"/>
          </p:nvPr>
        </p:nvSpPr>
        <p:spPr>
          <a:xfrm>
            <a:off x="2021821" y="1464375"/>
            <a:ext cx="5591400" cy="18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ETIKA BANGSA INDONESIA</a:t>
            </a:r>
            <a:endParaRPr dirty="0"/>
          </a:p>
        </p:txBody>
      </p:sp>
      <p:sp>
        <p:nvSpPr>
          <p:cNvPr id="156" name="Google Shape;156;p27"/>
          <p:cNvSpPr txBox="1">
            <a:spLocks noGrp="1"/>
          </p:cNvSpPr>
          <p:nvPr>
            <p:ph type="subTitle" idx="1"/>
          </p:nvPr>
        </p:nvSpPr>
        <p:spPr>
          <a:xfrm>
            <a:off x="2455200" y="3757525"/>
            <a:ext cx="42336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NAMA : NADIA ANINDHITA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NPM : 2017011003</a:t>
            </a:r>
            <a:endParaRPr dirty="0"/>
          </a:p>
        </p:txBody>
      </p:sp>
      <p:grpSp>
        <p:nvGrpSpPr>
          <p:cNvPr id="157" name="Google Shape;157;p27"/>
          <p:cNvGrpSpPr/>
          <p:nvPr/>
        </p:nvGrpSpPr>
        <p:grpSpPr>
          <a:xfrm rot="-397609">
            <a:off x="1077900" y="3845602"/>
            <a:ext cx="941915" cy="939078"/>
            <a:chOff x="7043510" y="2506013"/>
            <a:chExt cx="941933" cy="939096"/>
          </a:xfrm>
        </p:grpSpPr>
        <p:sp>
          <p:nvSpPr>
            <p:cNvPr id="158" name="Google Shape;158;p27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27"/>
          <p:cNvGrpSpPr/>
          <p:nvPr/>
        </p:nvGrpSpPr>
        <p:grpSpPr>
          <a:xfrm rot="-397609">
            <a:off x="519945" y="3794209"/>
            <a:ext cx="861773" cy="855823"/>
            <a:chOff x="6500275" y="2386225"/>
            <a:chExt cx="861790" cy="855840"/>
          </a:xfrm>
        </p:grpSpPr>
        <p:sp>
          <p:nvSpPr>
            <p:cNvPr id="171" name="Google Shape;171;p27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27"/>
          <p:cNvSpPr/>
          <p:nvPr/>
        </p:nvSpPr>
        <p:spPr>
          <a:xfrm rot="-397585">
            <a:off x="1221714" y="3789277"/>
            <a:ext cx="277491" cy="253489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" name="Google Shape;174;p27"/>
          <p:cNvGrpSpPr/>
          <p:nvPr/>
        </p:nvGrpSpPr>
        <p:grpSpPr>
          <a:xfrm flipH="1">
            <a:off x="1428219" y="1964160"/>
            <a:ext cx="327586" cy="485471"/>
            <a:chOff x="4508863" y="1528200"/>
            <a:chExt cx="318850" cy="472800"/>
          </a:xfrm>
        </p:grpSpPr>
        <p:sp>
          <p:nvSpPr>
            <p:cNvPr id="175" name="Google Shape;17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27"/>
          <p:cNvGrpSpPr/>
          <p:nvPr/>
        </p:nvGrpSpPr>
        <p:grpSpPr>
          <a:xfrm>
            <a:off x="7887879" y="594932"/>
            <a:ext cx="726010" cy="725455"/>
            <a:chOff x="7335698" y="3570615"/>
            <a:chExt cx="799306" cy="798607"/>
          </a:xfrm>
        </p:grpSpPr>
        <p:sp>
          <p:nvSpPr>
            <p:cNvPr id="180" name="Google Shape;180;p27"/>
            <p:cNvSpPr/>
            <p:nvPr/>
          </p:nvSpPr>
          <p:spPr>
            <a:xfrm>
              <a:off x="7340990" y="3576489"/>
              <a:ext cx="788722" cy="786859"/>
            </a:xfrm>
            <a:custGeom>
              <a:avLst/>
              <a:gdLst/>
              <a:ahLst/>
              <a:cxnLst/>
              <a:rect l="l" t="t" r="r" b="b"/>
              <a:pathLst>
                <a:path w="37261" h="37173" extrusionOk="0">
                  <a:moveTo>
                    <a:pt x="3736" y="1"/>
                  </a:moveTo>
                  <a:cubicBezTo>
                    <a:pt x="3366" y="1"/>
                    <a:pt x="3067" y="260"/>
                    <a:pt x="3036" y="637"/>
                  </a:cubicBezTo>
                  <a:lnTo>
                    <a:pt x="34" y="33428"/>
                  </a:lnTo>
                  <a:cubicBezTo>
                    <a:pt x="0" y="33795"/>
                    <a:pt x="300" y="34128"/>
                    <a:pt x="667" y="34195"/>
                  </a:cubicBezTo>
                  <a:lnTo>
                    <a:pt x="33457" y="37164"/>
                  </a:lnTo>
                  <a:cubicBezTo>
                    <a:pt x="33492" y="37170"/>
                    <a:pt x="33527" y="37173"/>
                    <a:pt x="33561" y="37173"/>
                  </a:cubicBezTo>
                  <a:cubicBezTo>
                    <a:pt x="33890" y="37173"/>
                    <a:pt x="34194" y="36892"/>
                    <a:pt x="34225" y="36530"/>
                  </a:cubicBezTo>
                  <a:lnTo>
                    <a:pt x="37227" y="3773"/>
                  </a:lnTo>
                  <a:cubicBezTo>
                    <a:pt x="37260" y="3373"/>
                    <a:pt x="36960" y="3039"/>
                    <a:pt x="36593" y="3006"/>
                  </a:cubicBezTo>
                  <a:lnTo>
                    <a:pt x="3803" y="4"/>
                  </a:lnTo>
                  <a:cubicBezTo>
                    <a:pt x="3780" y="2"/>
                    <a:pt x="3758" y="1"/>
                    <a:pt x="3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7335698" y="3570615"/>
              <a:ext cx="799306" cy="798607"/>
            </a:xfrm>
            <a:custGeom>
              <a:avLst/>
              <a:gdLst/>
              <a:ahLst/>
              <a:cxnLst/>
              <a:rect l="l" t="t" r="r" b="b"/>
              <a:pathLst>
                <a:path w="37761" h="37728" extrusionOk="0">
                  <a:moveTo>
                    <a:pt x="3169" y="1"/>
                  </a:moveTo>
                  <a:lnTo>
                    <a:pt x="3169" y="4"/>
                  </a:lnTo>
                  <a:lnTo>
                    <a:pt x="3169" y="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3169" y="1"/>
                  </a:lnTo>
                  <a:close/>
                  <a:moveTo>
                    <a:pt x="7005" y="368"/>
                  </a:moveTo>
                  <a:lnTo>
                    <a:pt x="10741" y="701"/>
                  </a:lnTo>
                  <a:lnTo>
                    <a:pt x="10407" y="4471"/>
                  </a:lnTo>
                  <a:lnTo>
                    <a:pt x="6638" y="4104"/>
                  </a:lnTo>
                  <a:lnTo>
                    <a:pt x="7005" y="368"/>
                  </a:lnTo>
                  <a:close/>
                  <a:moveTo>
                    <a:pt x="14677" y="1068"/>
                  </a:moveTo>
                  <a:lnTo>
                    <a:pt x="18447" y="1402"/>
                  </a:lnTo>
                  <a:lnTo>
                    <a:pt x="18080" y="5171"/>
                  </a:lnTo>
                  <a:lnTo>
                    <a:pt x="14344" y="4804"/>
                  </a:lnTo>
                  <a:lnTo>
                    <a:pt x="14677" y="1068"/>
                  </a:lnTo>
                  <a:close/>
                  <a:moveTo>
                    <a:pt x="18547" y="1402"/>
                  </a:moveTo>
                  <a:lnTo>
                    <a:pt x="22283" y="1769"/>
                  </a:lnTo>
                  <a:lnTo>
                    <a:pt x="21949" y="5505"/>
                  </a:lnTo>
                  <a:lnTo>
                    <a:pt x="18180" y="5171"/>
                  </a:lnTo>
                  <a:lnTo>
                    <a:pt x="18547" y="1402"/>
                  </a:lnTo>
                  <a:close/>
                  <a:moveTo>
                    <a:pt x="22349" y="1769"/>
                  </a:moveTo>
                  <a:lnTo>
                    <a:pt x="26119" y="2102"/>
                  </a:lnTo>
                  <a:lnTo>
                    <a:pt x="25785" y="5872"/>
                  </a:lnTo>
                  <a:lnTo>
                    <a:pt x="22016" y="5538"/>
                  </a:lnTo>
                  <a:lnTo>
                    <a:pt x="22349" y="1769"/>
                  </a:lnTo>
                  <a:close/>
                  <a:moveTo>
                    <a:pt x="26185" y="2136"/>
                  </a:moveTo>
                  <a:lnTo>
                    <a:pt x="29955" y="2503"/>
                  </a:lnTo>
                  <a:lnTo>
                    <a:pt x="29621" y="6239"/>
                  </a:lnTo>
                  <a:lnTo>
                    <a:pt x="25852" y="5905"/>
                  </a:lnTo>
                  <a:lnTo>
                    <a:pt x="26185" y="2136"/>
                  </a:lnTo>
                  <a:close/>
                  <a:moveTo>
                    <a:pt x="30055" y="2503"/>
                  </a:moveTo>
                  <a:lnTo>
                    <a:pt x="33791" y="2836"/>
                  </a:lnTo>
                  <a:lnTo>
                    <a:pt x="33457" y="6606"/>
                  </a:lnTo>
                  <a:lnTo>
                    <a:pt x="29688" y="6239"/>
                  </a:lnTo>
                  <a:lnTo>
                    <a:pt x="30055" y="2503"/>
                  </a:lnTo>
                  <a:close/>
                  <a:moveTo>
                    <a:pt x="33891" y="2836"/>
                  </a:moveTo>
                  <a:lnTo>
                    <a:pt x="37660" y="3170"/>
                  </a:lnTo>
                  <a:lnTo>
                    <a:pt x="37327" y="6939"/>
                  </a:lnTo>
                  <a:lnTo>
                    <a:pt x="33557" y="6606"/>
                  </a:lnTo>
                  <a:lnTo>
                    <a:pt x="33891" y="2836"/>
                  </a:lnTo>
                  <a:close/>
                  <a:moveTo>
                    <a:pt x="2802" y="3837"/>
                  </a:moveTo>
                  <a:lnTo>
                    <a:pt x="6538" y="4204"/>
                  </a:lnTo>
                  <a:lnTo>
                    <a:pt x="6204" y="7940"/>
                  </a:lnTo>
                  <a:lnTo>
                    <a:pt x="2468" y="7606"/>
                  </a:lnTo>
                  <a:lnTo>
                    <a:pt x="2802" y="3837"/>
                  </a:lnTo>
                  <a:close/>
                  <a:moveTo>
                    <a:pt x="6638" y="4204"/>
                  </a:moveTo>
                  <a:lnTo>
                    <a:pt x="10407" y="4537"/>
                  </a:lnTo>
                  <a:lnTo>
                    <a:pt x="10041" y="8307"/>
                  </a:lnTo>
                  <a:lnTo>
                    <a:pt x="6305" y="7973"/>
                  </a:lnTo>
                  <a:lnTo>
                    <a:pt x="6638" y="4204"/>
                  </a:lnTo>
                  <a:close/>
                  <a:moveTo>
                    <a:pt x="2435" y="7706"/>
                  </a:moveTo>
                  <a:lnTo>
                    <a:pt x="2370" y="8440"/>
                  </a:lnTo>
                  <a:lnTo>
                    <a:pt x="2435" y="7773"/>
                  </a:lnTo>
                  <a:lnTo>
                    <a:pt x="2435" y="7706"/>
                  </a:lnTo>
                  <a:close/>
                  <a:moveTo>
                    <a:pt x="10508" y="4571"/>
                  </a:moveTo>
                  <a:lnTo>
                    <a:pt x="14244" y="4904"/>
                  </a:lnTo>
                  <a:lnTo>
                    <a:pt x="13910" y="8640"/>
                  </a:lnTo>
                  <a:lnTo>
                    <a:pt x="10141" y="8307"/>
                  </a:lnTo>
                  <a:lnTo>
                    <a:pt x="10508" y="4571"/>
                  </a:lnTo>
                  <a:close/>
                  <a:moveTo>
                    <a:pt x="14344" y="4904"/>
                  </a:moveTo>
                  <a:lnTo>
                    <a:pt x="18080" y="5238"/>
                  </a:lnTo>
                  <a:lnTo>
                    <a:pt x="17746" y="9007"/>
                  </a:lnTo>
                  <a:lnTo>
                    <a:pt x="13977" y="8674"/>
                  </a:lnTo>
                  <a:lnTo>
                    <a:pt x="14344" y="4904"/>
                  </a:lnTo>
                  <a:close/>
                  <a:moveTo>
                    <a:pt x="18180" y="5271"/>
                  </a:moveTo>
                  <a:lnTo>
                    <a:pt x="21916" y="5605"/>
                  </a:lnTo>
                  <a:lnTo>
                    <a:pt x="21582" y="9341"/>
                  </a:lnTo>
                  <a:lnTo>
                    <a:pt x="17846" y="9007"/>
                  </a:lnTo>
                  <a:lnTo>
                    <a:pt x="18180" y="5271"/>
                  </a:lnTo>
                  <a:close/>
                  <a:moveTo>
                    <a:pt x="22016" y="5605"/>
                  </a:moveTo>
                  <a:lnTo>
                    <a:pt x="25752" y="5972"/>
                  </a:lnTo>
                  <a:lnTo>
                    <a:pt x="25418" y="9708"/>
                  </a:lnTo>
                  <a:lnTo>
                    <a:pt x="21682" y="9374"/>
                  </a:lnTo>
                  <a:lnTo>
                    <a:pt x="22016" y="5605"/>
                  </a:lnTo>
                  <a:close/>
                  <a:moveTo>
                    <a:pt x="25852" y="5972"/>
                  </a:moveTo>
                  <a:lnTo>
                    <a:pt x="29621" y="6339"/>
                  </a:lnTo>
                  <a:lnTo>
                    <a:pt x="29254" y="10075"/>
                  </a:lnTo>
                  <a:lnTo>
                    <a:pt x="25518" y="9741"/>
                  </a:lnTo>
                  <a:lnTo>
                    <a:pt x="25852" y="5972"/>
                  </a:lnTo>
                  <a:close/>
                  <a:moveTo>
                    <a:pt x="29688" y="6339"/>
                  </a:moveTo>
                  <a:lnTo>
                    <a:pt x="33457" y="6672"/>
                  </a:lnTo>
                  <a:lnTo>
                    <a:pt x="33090" y="10442"/>
                  </a:lnTo>
                  <a:lnTo>
                    <a:pt x="29354" y="10108"/>
                  </a:lnTo>
                  <a:lnTo>
                    <a:pt x="29688" y="6339"/>
                  </a:lnTo>
                  <a:close/>
                  <a:moveTo>
                    <a:pt x="33557" y="6672"/>
                  </a:moveTo>
                  <a:lnTo>
                    <a:pt x="37293" y="7006"/>
                  </a:lnTo>
                  <a:lnTo>
                    <a:pt x="36960" y="10775"/>
                  </a:lnTo>
                  <a:lnTo>
                    <a:pt x="33190" y="10442"/>
                  </a:lnTo>
                  <a:lnTo>
                    <a:pt x="33557" y="6672"/>
                  </a:lnTo>
                  <a:close/>
                  <a:moveTo>
                    <a:pt x="6305" y="8040"/>
                  </a:moveTo>
                  <a:lnTo>
                    <a:pt x="10041" y="8407"/>
                  </a:lnTo>
                  <a:lnTo>
                    <a:pt x="9707" y="12143"/>
                  </a:lnTo>
                  <a:lnTo>
                    <a:pt x="5938" y="11809"/>
                  </a:lnTo>
                  <a:lnTo>
                    <a:pt x="6305" y="8040"/>
                  </a:lnTo>
                  <a:close/>
                  <a:moveTo>
                    <a:pt x="10141" y="8407"/>
                  </a:moveTo>
                  <a:lnTo>
                    <a:pt x="13910" y="8740"/>
                  </a:lnTo>
                  <a:lnTo>
                    <a:pt x="13543" y="12510"/>
                  </a:lnTo>
                  <a:lnTo>
                    <a:pt x="9807" y="12143"/>
                  </a:lnTo>
                  <a:lnTo>
                    <a:pt x="10141" y="8407"/>
                  </a:lnTo>
                  <a:close/>
                  <a:moveTo>
                    <a:pt x="13977" y="8740"/>
                  </a:moveTo>
                  <a:lnTo>
                    <a:pt x="17746" y="9107"/>
                  </a:lnTo>
                  <a:lnTo>
                    <a:pt x="17379" y="12843"/>
                  </a:lnTo>
                  <a:lnTo>
                    <a:pt x="13643" y="12510"/>
                  </a:lnTo>
                  <a:lnTo>
                    <a:pt x="13977" y="8740"/>
                  </a:lnTo>
                  <a:close/>
                  <a:moveTo>
                    <a:pt x="17813" y="9107"/>
                  </a:moveTo>
                  <a:lnTo>
                    <a:pt x="21582" y="9441"/>
                  </a:lnTo>
                  <a:lnTo>
                    <a:pt x="21249" y="13210"/>
                  </a:lnTo>
                  <a:lnTo>
                    <a:pt x="17479" y="12843"/>
                  </a:lnTo>
                  <a:lnTo>
                    <a:pt x="17813" y="9107"/>
                  </a:lnTo>
                  <a:close/>
                  <a:moveTo>
                    <a:pt x="21682" y="9441"/>
                  </a:moveTo>
                  <a:lnTo>
                    <a:pt x="25418" y="9808"/>
                  </a:lnTo>
                  <a:lnTo>
                    <a:pt x="25085" y="13544"/>
                  </a:lnTo>
                  <a:lnTo>
                    <a:pt x="21315" y="13210"/>
                  </a:lnTo>
                  <a:lnTo>
                    <a:pt x="21682" y="9441"/>
                  </a:lnTo>
                  <a:close/>
                  <a:moveTo>
                    <a:pt x="25518" y="9841"/>
                  </a:moveTo>
                  <a:lnTo>
                    <a:pt x="29254" y="10175"/>
                  </a:lnTo>
                  <a:lnTo>
                    <a:pt x="28921" y="13944"/>
                  </a:lnTo>
                  <a:lnTo>
                    <a:pt x="25151" y="13577"/>
                  </a:lnTo>
                  <a:lnTo>
                    <a:pt x="25518" y="9841"/>
                  </a:lnTo>
                  <a:close/>
                  <a:moveTo>
                    <a:pt x="29354" y="10175"/>
                  </a:moveTo>
                  <a:lnTo>
                    <a:pt x="33090" y="10542"/>
                  </a:lnTo>
                  <a:lnTo>
                    <a:pt x="32757" y="14278"/>
                  </a:lnTo>
                  <a:lnTo>
                    <a:pt x="28987" y="13944"/>
                  </a:lnTo>
                  <a:lnTo>
                    <a:pt x="29354" y="10175"/>
                  </a:lnTo>
                  <a:close/>
                  <a:moveTo>
                    <a:pt x="33190" y="10542"/>
                  </a:moveTo>
                  <a:lnTo>
                    <a:pt x="36960" y="10875"/>
                  </a:lnTo>
                  <a:lnTo>
                    <a:pt x="36626" y="14611"/>
                  </a:lnTo>
                  <a:lnTo>
                    <a:pt x="32857" y="14278"/>
                  </a:lnTo>
                  <a:lnTo>
                    <a:pt x="33190" y="10542"/>
                  </a:lnTo>
                  <a:close/>
                  <a:moveTo>
                    <a:pt x="2102" y="11542"/>
                  </a:moveTo>
                  <a:lnTo>
                    <a:pt x="5871" y="11876"/>
                  </a:lnTo>
                  <a:lnTo>
                    <a:pt x="5504" y="15645"/>
                  </a:lnTo>
                  <a:lnTo>
                    <a:pt x="1768" y="15278"/>
                  </a:lnTo>
                  <a:lnTo>
                    <a:pt x="2102" y="11542"/>
                  </a:lnTo>
                  <a:close/>
                  <a:moveTo>
                    <a:pt x="5938" y="11876"/>
                  </a:moveTo>
                  <a:lnTo>
                    <a:pt x="9707" y="12243"/>
                  </a:lnTo>
                  <a:lnTo>
                    <a:pt x="9340" y="15979"/>
                  </a:lnTo>
                  <a:lnTo>
                    <a:pt x="5604" y="15645"/>
                  </a:lnTo>
                  <a:lnTo>
                    <a:pt x="5938" y="11876"/>
                  </a:lnTo>
                  <a:close/>
                  <a:moveTo>
                    <a:pt x="9774" y="12243"/>
                  </a:moveTo>
                  <a:lnTo>
                    <a:pt x="13543" y="12576"/>
                  </a:lnTo>
                  <a:lnTo>
                    <a:pt x="13209" y="16346"/>
                  </a:lnTo>
                  <a:lnTo>
                    <a:pt x="9440" y="16012"/>
                  </a:lnTo>
                  <a:lnTo>
                    <a:pt x="9774" y="12243"/>
                  </a:lnTo>
                  <a:close/>
                  <a:moveTo>
                    <a:pt x="13643" y="12610"/>
                  </a:moveTo>
                  <a:lnTo>
                    <a:pt x="17379" y="12943"/>
                  </a:lnTo>
                  <a:lnTo>
                    <a:pt x="17046" y="16679"/>
                  </a:lnTo>
                  <a:lnTo>
                    <a:pt x="13276" y="16346"/>
                  </a:lnTo>
                  <a:lnTo>
                    <a:pt x="13643" y="12610"/>
                  </a:lnTo>
                  <a:close/>
                  <a:moveTo>
                    <a:pt x="17479" y="12943"/>
                  </a:moveTo>
                  <a:lnTo>
                    <a:pt x="21215" y="13277"/>
                  </a:lnTo>
                  <a:lnTo>
                    <a:pt x="20882" y="17046"/>
                  </a:lnTo>
                  <a:lnTo>
                    <a:pt x="17146" y="16713"/>
                  </a:lnTo>
                  <a:lnTo>
                    <a:pt x="17479" y="12943"/>
                  </a:lnTo>
                  <a:close/>
                  <a:moveTo>
                    <a:pt x="21315" y="13310"/>
                  </a:moveTo>
                  <a:lnTo>
                    <a:pt x="25085" y="13644"/>
                  </a:lnTo>
                  <a:lnTo>
                    <a:pt x="24718" y="17380"/>
                  </a:lnTo>
                  <a:lnTo>
                    <a:pt x="20982" y="17046"/>
                  </a:lnTo>
                  <a:lnTo>
                    <a:pt x="21315" y="13310"/>
                  </a:lnTo>
                  <a:close/>
                  <a:moveTo>
                    <a:pt x="25151" y="13677"/>
                  </a:moveTo>
                  <a:lnTo>
                    <a:pt x="28887" y="14011"/>
                  </a:lnTo>
                  <a:lnTo>
                    <a:pt x="28554" y="17780"/>
                  </a:lnTo>
                  <a:lnTo>
                    <a:pt x="24818" y="17413"/>
                  </a:lnTo>
                  <a:lnTo>
                    <a:pt x="25151" y="13677"/>
                  </a:lnTo>
                  <a:close/>
                  <a:moveTo>
                    <a:pt x="28987" y="14011"/>
                  </a:moveTo>
                  <a:lnTo>
                    <a:pt x="32757" y="14378"/>
                  </a:lnTo>
                  <a:lnTo>
                    <a:pt x="32390" y="18114"/>
                  </a:lnTo>
                  <a:lnTo>
                    <a:pt x="28654" y="17780"/>
                  </a:lnTo>
                  <a:lnTo>
                    <a:pt x="28987" y="14011"/>
                  </a:lnTo>
                  <a:close/>
                  <a:moveTo>
                    <a:pt x="32857" y="14378"/>
                  </a:moveTo>
                  <a:lnTo>
                    <a:pt x="36593" y="14711"/>
                  </a:lnTo>
                  <a:lnTo>
                    <a:pt x="36259" y="18481"/>
                  </a:lnTo>
                  <a:lnTo>
                    <a:pt x="32523" y="18114"/>
                  </a:lnTo>
                  <a:lnTo>
                    <a:pt x="32857" y="14378"/>
                  </a:lnTo>
                  <a:close/>
                  <a:moveTo>
                    <a:pt x="1735" y="15378"/>
                  </a:moveTo>
                  <a:lnTo>
                    <a:pt x="1401" y="19148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735" y="15445"/>
                  </a:lnTo>
                  <a:lnTo>
                    <a:pt x="1735" y="15378"/>
                  </a:lnTo>
                  <a:close/>
                  <a:moveTo>
                    <a:pt x="5604" y="15745"/>
                  </a:moveTo>
                  <a:lnTo>
                    <a:pt x="9340" y="16079"/>
                  </a:lnTo>
                  <a:lnTo>
                    <a:pt x="9006" y="19815"/>
                  </a:lnTo>
                  <a:lnTo>
                    <a:pt x="5237" y="19481"/>
                  </a:lnTo>
                  <a:lnTo>
                    <a:pt x="5604" y="15745"/>
                  </a:lnTo>
                  <a:close/>
                  <a:moveTo>
                    <a:pt x="9440" y="16079"/>
                  </a:moveTo>
                  <a:lnTo>
                    <a:pt x="13176" y="16413"/>
                  </a:lnTo>
                  <a:lnTo>
                    <a:pt x="12843" y="20182"/>
                  </a:lnTo>
                  <a:lnTo>
                    <a:pt x="9107" y="19848"/>
                  </a:lnTo>
                  <a:lnTo>
                    <a:pt x="9440" y="16079"/>
                  </a:lnTo>
                  <a:close/>
                  <a:moveTo>
                    <a:pt x="13276" y="16446"/>
                  </a:moveTo>
                  <a:lnTo>
                    <a:pt x="17046" y="16779"/>
                  </a:lnTo>
                  <a:lnTo>
                    <a:pt x="16679" y="20549"/>
                  </a:lnTo>
                  <a:lnTo>
                    <a:pt x="12943" y="20182"/>
                  </a:lnTo>
                  <a:lnTo>
                    <a:pt x="13276" y="16446"/>
                  </a:lnTo>
                  <a:close/>
                  <a:moveTo>
                    <a:pt x="17112" y="16779"/>
                  </a:moveTo>
                  <a:lnTo>
                    <a:pt x="20882" y="17146"/>
                  </a:lnTo>
                  <a:lnTo>
                    <a:pt x="20515" y="20882"/>
                  </a:lnTo>
                  <a:lnTo>
                    <a:pt x="16779" y="20549"/>
                  </a:lnTo>
                  <a:lnTo>
                    <a:pt x="17112" y="16779"/>
                  </a:lnTo>
                  <a:close/>
                  <a:moveTo>
                    <a:pt x="20948" y="17146"/>
                  </a:moveTo>
                  <a:lnTo>
                    <a:pt x="24718" y="17480"/>
                  </a:lnTo>
                  <a:lnTo>
                    <a:pt x="24384" y="21249"/>
                  </a:lnTo>
                  <a:lnTo>
                    <a:pt x="20615" y="20882"/>
                  </a:lnTo>
                  <a:lnTo>
                    <a:pt x="20948" y="17146"/>
                  </a:lnTo>
                  <a:close/>
                  <a:moveTo>
                    <a:pt x="24818" y="17513"/>
                  </a:moveTo>
                  <a:lnTo>
                    <a:pt x="28554" y="17880"/>
                  </a:lnTo>
                  <a:lnTo>
                    <a:pt x="28220" y="21616"/>
                  </a:lnTo>
                  <a:lnTo>
                    <a:pt x="24451" y="21283"/>
                  </a:lnTo>
                  <a:lnTo>
                    <a:pt x="24818" y="17513"/>
                  </a:lnTo>
                  <a:close/>
                  <a:moveTo>
                    <a:pt x="28654" y="17880"/>
                  </a:moveTo>
                  <a:lnTo>
                    <a:pt x="32390" y="18214"/>
                  </a:lnTo>
                  <a:lnTo>
                    <a:pt x="32056" y="21950"/>
                  </a:lnTo>
                  <a:lnTo>
                    <a:pt x="28287" y="21616"/>
                  </a:lnTo>
                  <a:lnTo>
                    <a:pt x="28654" y="17880"/>
                  </a:lnTo>
                  <a:close/>
                  <a:moveTo>
                    <a:pt x="32490" y="18214"/>
                  </a:moveTo>
                  <a:lnTo>
                    <a:pt x="36226" y="18547"/>
                  </a:lnTo>
                  <a:lnTo>
                    <a:pt x="35892" y="22317"/>
                  </a:lnTo>
                  <a:lnTo>
                    <a:pt x="32123" y="21983"/>
                  </a:lnTo>
                  <a:lnTo>
                    <a:pt x="32490" y="18214"/>
                  </a:lnTo>
                  <a:close/>
                  <a:moveTo>
                    <a:pt x="1401" y="19215"/>
                  </a:moveTo>
                  <a:lnTo>
                    <a:pt x="1067" y="22984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401" y="19281"/>
                  </a:lnTo>
                  <a:lnTo>
                    <a:pt x="1401" y="19215"/>
                  </a:lnTo>
                  <a:close/>
                  <a:moveTo>
                    <a:pt x="5237" y="19581"/>
                  </a:moveTo>
                  <a:lnTo>
                    <a:pt x="9006" y="19915"/>
                  </a:lnTo>
                  <a:lnTo>
                    <a:pt x="8640" y="23684"/>
                  </a:lnTo>
                  <a:lnTo>
                    <a:pt x="4904" y="23318"/>
                  </a:lnTo>
                  <a:lnTo>
                    <a:pt x="5237" y="19581"/>
                  </a:lnTo>
                  <a:close/>
                  <a:moveTo>
                    <a:pt x="9107" y="19948"/>
                  </a:moveTo>
                  <a:lnTo>
                    <a:pt x="12843" y="20282"/>
                  </a:lnTo>
                  <a:lnTo>
                    <a:pt x="12509" y="24018"/>
                  </a:lnTo>
                  <a:lnTo>
                    <a:pt x="8740" y="23684"/>
                  </a:lnTo>
                  <a:lnTo>
                    <a:pt x="9107" y="19948"/>
                  </a:lnTo>
                  <a:close/>
                  <a:moveTo>
                    <a:pt x="12909" y="20282"/>
                  </a:moveTo>
                  <a:lnTo>
                    <a:pt x="16679" y="20616"/>
                  </a:lnTo>
                  <a:lnTo>
                    <a:pt x="16345" y="24385"/>
                  </a:lnTo>
                  <a:lnTo>
                    <a:pt x="12576" y="24018"/>
                  </a:lnTo>
                  <a:lnTo>
                    <a:pt x="12909" y="20282"/>
                  </a:lnTo>
                  <a:close/>
                  <a:moveTo>
                    <a:pt x="16779" y="20649"/>
                  </a:moveTo>
                  <a:lnTo>
                    <a:pt x="20515" y="20982"/>
                  </a:lnTo>
                  <a:lnTo>
                    <a:pt x="20181" y="24719"/>
                  </a:lnTo>
                  <a:lnTo>
                    <a:pt x="16412" y="24385"/>
                  </a:lnTo>
                  <a:lnTo>
                    <a:pt x="16779" y="20649"/>
                  </a:lnTo>
                  <a:close/>
                  <a:moveTo>
                    <a:pt x="20615" y="20982"/>
                  </a:moveTo>
                  <a:lnTo>
                    <a:pt x="24384" y="21316"/>
                  </a:lnTo>
                  <a:lnTo>
                    <a:pt x="24017" y="25085"/>
                  </a:lnTo>
                  <a:lnTo>
                    <a:pt x="20281" y="24752"/>
                  </a:lnTo>
                  <a:lnTo>
                    <a:pt x="20615" y="20982"/>
                  </a:lnTo>
                  <a:close/>
                  <a:moveTo>
                    <a:pt x="24451" y="21349"/>
                  </a:moveTo>
                  <a:lnTo>
                    <a:pt x="28220" y="21716"/>
                  </a:lnTo>
                  <a:lnTo>
                    <a:pt x="27853" y="25452"/>
                  </a:lnTo>
                  <a:lnTo>
                    <a:pt x="24117" y="25119"/>
                  </a:lnTo>
                  <a:lnTo>
                    <a:pt x="24451" y="21349"/>
                  </a:lnTo>
                  <a:close/>
                  <a:moveTo>
                    <a:pt x="28287" y="21716"/>
                  </a:moveTo>
                  <a:lnTo>
                    <a:pt x="32023" y="22050"/>
                  </a:lnTo>
                  <a:lnTo>
                    <a:pt x="31689" y="25819"/>
                  </a:lnTo>
                  <a:lnTo>
                    <a:pt x="27953" y="25452"/>
                  </a:lnTo>
                  <a:lnTo>
                    <a:pt x="28287" y="21716"/>
                  </a:lnTo>
                  <a:close/>
                  <a:moveTo>
                    <a:pt x="32123" y="22050"/>
                  </a:moveTo>
                  <a:lnTo>
                    <a:pt x="35892" y="22417"/>
                  </a:lnTo>
                  <a:lnTo>
                    <a:pt x="35525" y="26153"/>
                  </a:lnTo>
                  <a:lnTo>
                    <a:pt x="31789" y="25819"/>
                  </a:lnTo>
                  <a:lnTo>
                    <a:pt x="32123" y="22050"/>
                  </a:lnTo>
                  <a:close/>
                  <a:moveTo>
                    <a:pt x="1067" y="23084"/>
                  </a:moveTo>
                  <a:lnTo>
                    <a:pt x="701" y="26820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1067" y="23117"/>
                  </a:lnTo>
                  <a:lnTo>
                    <a:pt x="1067" y="23084"/>
                  </a:lnTo>
                  <a:close/>
                  <a:moveTo>
                    <a:pt x="4904" y="23418"/>
                  </a:moveTo>
                  <a:lnTo>
                    <a:pt x="8640" y="23751"/>
                  </a:lnTo>
                  <a:lnTo>
                    <a:pt x="8306" y="27521"/>
                  </a:lnTo>
                  <a:lnTo>
                    <a:pt x="4537" y="27187"/>
                  </a:lnTo>
                  <a:lnTo>
                    <a:pt x="4904" y="23418"/>
                  </a:lnTo>
                  <a:close/>
                  <a:moveTo>
                    <a:pt x="8740" y="23785"/>
                  </a:moveTo>
                  <a:lnTo>
                    <a:pt x="12476" y="24118"/>
                  </a:lnTo>
                  <a:lnTo>
                    <a:pt x="12142" y="27854"/>
                  </a:lnTo>
                  <a:lnTo>
                    <a:pt x="8406" y="27521"/>
                  </a:lnTo>
                  <a:lnTo>
                    <a:pt x="8740" y="23785"/>
                  </a:lnTo>
                  <a:close/>
                  <a:moveTo>
                    <a:pt x="12576" y="24118"/>
                  </a:moveTo>
                  <a:lnTo>
                    <a:pt x="16312" y="24452"/>
                  </a:lnTo>
                  <a:lnTo>
                    <a:pt x="15978" y="28221"/>
                  </a:lnTo>
                  <a:lnTo>
                    <a:pt x="12242" y="27887"/>
                  </a:lnTo>
                  <a:lnTo>
                    <a:pt x="12576" y="24118"/>
                  </a:lnTo>
                  <a:close/>
                  <a:moveTo>
                    <a:pt x="16412" y="24485"/>
                  </a:moveTo>
                  <a:lnTo>
                    <a:pt x="20181" y="24819"/>
                  </a:lnTo>
                  <a:lnTo>
                    <a:pt x="19814" y="28588"/>
                  </a:lnTo>
                  <a:lnTo>
                    <a:pt x="16078" y="28221"/>
                  </a:lnTo>
                  <a:lnTo>
                    <a:pt x="16412" y="24485"/>
                  </a:lnTo>
                  <a:close/>
                  <a:moveTo>
                    <a:pt x="20248" y="24819"/>
                  </a:moveTo>
                  <a:lnTo>
                    <a:pt x="24017" y="25186"/>
                  </a:lnTo>
                  <a:lnTo>
                    <a:pt x="23684" y="28922"/>
                  </a:lnTo>
                  <a:lnTo>
                    <a:pt x="19914" y="28588"/>
                  </a:lnTo>
                  <a:lnTo>
                    <a:pt x="20248" y="24819"/>
                  </a:lnTo>
                  <a:close/>
                  <a:moveTo>
                    <a:pt x="24084" y="25219"/>
                  </a:moveTo>
                  <a:lnTo>
                    <a:pt x="27853" y="25552"/>
                  </a:lnTo>
                  <a:lnTo>
                    <a:pt x="27520" y="29322"/>
                  </a:lnTo>
                  <a:lnTo>
                    <a:pt x="23750" y="28955"/>
                  </a:lnTo>
                  <a:lnTo>
                    <a:pt x="24084" y="25219"/>
                  </a:lnTo>
                  <a:close/>
                  <a:moveTo>
                    <a:pt x="27953" y="25552"/>
                  </a:moveTo>
                  <a:lnTo>
                    <a:pt x="31689" y="25886"/>
                  </a:lnTo>
                  <a:lnTo>
                    <a:pt x="31356" y="29655"/>
                  </a:lnTo>
                  <a:lnTo>
                    <a:pt x="27586" y="29322"/>
                  </a:lnTo>
                  <a:lnTo>
                    <a:pt x="27953" y="25552"/>
                  </a:lnTo>
                  <a:close/>
                  <a:moveTo>
                    <a:pt x="31789" y="25919"/>
                  </a:moveTo>
                  <a:lnTo>
                    <a:pt x="35525" y="26253"/>
                  </a:lnTo>
                  <a:lnTo>
                    <a:pt x="35192" y="29989"/>
                  </a:lnTo>
                  <a:lnTo>
                    <a:pt x="31422" y="29655"/>
                  </a:lnTo>
                  <a:lnTo>
                    <a:pt x="31789" y="25919"/>
                  </a:lnTo>
                  <a:close/>
                  <a:moveTo>
                    <a:pt x="701" y="26920"/>
                  </a:moveTo>
                  <a:lnTo>
                    <a:pt x="367" y="30656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701" y="26953"/>
                  </a:lnTo>
                  <a:lnTo>
                    <a:pt x="701" y="26920"/>
                  </a:lnTo>
                  <a:close/>
                  <a:moveTo>
                    <a:pt x="4537" y="27254"/>
                  </a:moveTo>
                  <a:lnTo>
                    <a:pt x="8273" y="27621"/>
                  </a:lnTo>
                  <a:lnTo>
                    <a:pt x="7939" y="31357"/>
                  </a:lnTo>
                  <a:lnTo>
                    <a:pt x="4203" y="31023"/>
                  </a:lnTo>
                  <a:lnTo>
                    <a:pt x="4537" y="27254"/>
                  </a:lnTo>
                  <a:close/>
                  <a:moveTo>
                    <a:pt x="8373" y="27621"/>
                  </a:moveTo>
                  <a:lnTo>
                    <a:pt x="12142" y="27954"/>
                  </a:lnTo>
                  <a:lnTo>
                    <a:pt x="11808" y="31724"/>
                  </a:lnTo>
                  <a:lnTo>
                    <a:pt x="8039" y="31390"/>
                  </a:lnTo>
                  <a:lnTo>
                    <a:pt x="8373" y="27621"/>
                  </a:lnTo>
                  <a:close/>
                  <a:moveTo>
                    <a:pt x="12242" y="27954"/>
                  </a:moveTo>
                  <a:lnTo>
                    <a:pt x="15978" y="28321"/>
                  </a:lnTo>
                  <a:lnTo>
                    <a:pt x="15645" y="32057"/>
                  </a:lnTo>
                  <a:lnTo>
                    <a:pt x="11875" y="31724"/>
                  </a:lnTo>
                  <a:lnTo>
                    <a:pt x="12242" y="27954"/>
                  </a:lnTo>
                  <a:close/>
                  <a:moveTo>
                    <a:pt x="16078" y="28321"/>
                  </a:moveTo>
                  <a:lnTo>
                    <a:pt x="19814" y="28655"/>
                  </a:lnTo>
                  <a:lnTo>
                    <a:pt x="19481" y="32424"/>
                  </a:lnTo>
                  <a:lnTo>
                    <a:pt x="15711" y="32057"/>
                  </a:lnTo>
                  <a:lnTo>
                    <a:pt x="16078" y="28321"/>
                  </a:lnTo>
                  <a:close/>
                  <a:moveTo>
                    <a:pt x="19914" y="28688"/>
                  </a:moveTo>
                  <a:lnTo>
                    <a:pt x="23650" y="29022"/>
                  </a:lnTo>
                  <a:lnTo>
                    <a:pt x="23317" y="32758"/>
                  </a:lnTo>
                  <a:lnTo>
                    <a:pt x="19581" y="32424"/>
                  </a:lnTo>
                  <a:lnTo>
                    <a:pt x="19914" y="28688"/>
                  </a:lnTo>
                  <a:close/>
                  <a:moveTo>
                    <a:pt x="23750" y="29022"/>
                  </a:moveTo>
                  <a:lnTo>
                    <a:pt x="27486" y="29355"/>
                  </a:lnTo>
                  <a:lnTo>
                    <a:pt x="27153" y="33125"/>
                  </a:lnTo>
                  <a:lnTo>
                    <a:pt x="23417" y="32791"/>
                  </a:lnTo>
                  <a:lnTo>
                    <a:pt x="23750" y="29022"/>
                  </a:lnTo>
                  <a:close/>
                  <a:moveTo>
                    <a:pt x="27586" y="29389"/>
                  </a:moveTo>
                  <a:lnTo>
                    <a:pt x="31356" y="29755"/>
                  </a:lnTo>
                  <a:lnTo>
                    <a:pt x="30989" y="33491"/>
                  </a:lnTo>
                  <a:lnTo>
                    <a:pt x="27253" y="33158"/>
                  </a:lnTo>
                  <a:lnTo>
                    <a:pt x="27586" y="29389"/>
                  </a:lnTo>
                  <a:close/>
                  <a:moveTo>
                    <a:pt x="31422" y="29755"/>
                  </a:moveTo>
                  <a:lnTo>
                    <a:pt x="35192" y="30089"/>
                  </a:lnTo>
                  <a:lnTo>
                    <a:pt x="34825" y="33858"/>
                  </a:lnTo>
                  <a:lnTo>
                    <a:pt x="31089" y="33491"/>
                  </a:lnTo>
                  <a:lnTo>
                    <a:pt x="31422" y="29755"/>
                  </a:lnTo>
                  <a:close/>
                  <a:moveTo>
                    <a:pt x="334" y="30756"/>
                  </a:moveTo>
                  <a:lnTo>
                    <a:pt x="0" y="34526"/>
                  </a:lnTo>
                  <a:lnTo>
                    <a:pt x="10" y="34526"/>
                  </a:lnTo>
                  <a:lnTo>
                    <a:pt x="367" y="30790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334" y="30756"/>
                  </a:lnTo>
                  <a:close/>
                  <a:moveTo>
                    <a:pt x="4203" y="31123"/>
                  </a:moveTo>
                  <a:lnTo>
                    <a:pt x="7939" y="31457"/>
                  </a:lnTo>
                  <a:lnTo>
                    <a:pt x="7605" y="35193"/>
                  </a:lnTo>
                  <a:lnTo>
                    <a:pt x="3836" y="34859"/>
                  </a:lnTo>
                  <a:lnTo>
                    <a:pt x="4203" y="31123"/>
                  </a:lnTo>
                  <a:close/>
                  <a:moveTo>
                    <a:pt x="8039" y="31457"/>
                  </a:moveTo>
                  <a:lnTo>
                    <a:pt x="11775" y="31790"/>
                  </a:lnTo>
                  <a:lnTo>
                    <a:pt x="11442" y="35560"/>
                  </a:lnTo>
                  <a:lnTo>
                    <a:pt x="7706" y="35226"/>
                  </a:lnTo>
                  <a:lnTo>
                    <a:pt x="8039" y="31457"/>
                  </a:lnTo>
                  <a:close/>
                  <a:moveTo>
                    <a:pt x="11875" y="31824"/>
                  </a:moveTo>
                  <a:lnTo>
                    <a:pt x="15611" y="32157"/>
                  </a:lnTo>
                  <a:lnTo>
                    <a:pt x="15278" y="35893"/>
                  </a:lnTo>
                  <a:lnTo>
                    <a:pt x="11542" y="35560"/>
                  </a:lnTo>
                  <a:lnTo>
                    <a:pt x="11875" y="31824"/>
                  </a:lnTo>
                  <a:close/>
                  <a:moveTo>
                    <a:pt x="15711" y="32157"/>
                  </a:moveTo>
                  <a:lnTo>
                    <a:pt x="19481" y="32491"/>
                  </a:lnTo>
                  <a:lnTo>
                    <a:pt x="19114" y="36260"/>
                  </a:lnTo>
                  <a:lnTo>
                    <a:pt x="15378" y="35927"/>
                  </a:lnTo>
                  <a:lnTo>
                    <a:pt x="15711" y="32157"/>
                  </a:lnTo>
                  <a:close/>
                  <a:moveTo>
                    <a:pt x="19547" y="32524"/>
                  </a:moveTo>
                  <a:lnTo>
                    <a:pt x="23317" y="32858"/>
                  </a:lnTo>
                  <a:lnTo>
                    <a:pt x="22983" y="36627"/>
                  </a:lnTo>
                  <a:lnTo>
                    <a:pt x="19214" y="36260"/>
                  </a:lnTo>
                  <a:lnTo>
                    <a:pt x="19547" y="32524"/>
                  </a:lnTo>
                  <a:close/>
                  <a:moveTo>
                    <a:pt x="23383" y="32858"/>
                  </a:moveTo>
                  <a:lnTo>
                    <a:pt x="27153" y="33225"/>
                  </a:lnTo>
                  <a:lnTo>
                    <a:pt x="26819" y="36961"/>
                  </a:lnTo>
                  <a:lnTo>
                    <a:pt x="23050" y="36627"/>
                  </a:lnTo>
                  <a:lnTo>
                    <a:pt x="23383" y="32858"/>
                  </a:lnTo>
                  <a:close/>
                  <a:moveTo>
                    <a:pt x="27219" y="33258"/>
                  </a:moveTo>
                  <a:lnTo>
                    <a:pt x="30989" y="33592"/>
                  </a:lnTo>
                  <a:lnTo>
                    <a:pt x="30655" y="37328"/>
                  </a:lnTo>
                  <a:lnTo>
                    <a:pt x="26886" y="36994"/>
                  </a:lnTo>
                  <a:lnTo>
                    <a:pt x="27219" y="33258"/>
                  </a:lnTo>
                  <a:close/>
                  <a:moveTo>
                    <a:pt x="31089" y="33592"/>
                  </a:moveTo>
                  <a:lnTo>
                    <a:pt x="34825" y="33925"/>
                  </a:lnTo>
                  <a:lnTo>
                    <a:pt x="34491" y="37694"/>
                  </a:lnTo>
                  <a:lnTo>
                    <a:pt x="30722" y="37361"/>
                  </a:lnTo>
                  <a:lnTo>
                    <a:pt x="31089" y="33592"/>
                  </a:lnTo>
                  <a:close/>
                  <a:moveTo>
                    <a:pt x="3136" y="1"/>
                  </a:moveTo>
                  <a:lnTo>
                    <a:pt x="2769" y="3837"/>
                  </a:lnTo>
                  <a:lnTo>
                    <a:pt x="2769" y="3937"/>
                  </a:lnTo>
                  <a:lnTo>
                    <a:pt x="2435" y="7673"/>
                  </a:lnTo>
                  <a:lnTo>
                    <a:pt x="2435" y="7706"/>
                  </a:lnTo>
                  <a:lnTo>
                    <a:pt x="6204" y="8040"/>
                  </a:lnTo>
                  <a:lnTo>
                    <a:pt x="5871" y="11809"/>
                  </a:lnTo>
                  <a:lnTo>
                    <a:pt x="2102" y="11442"/>
                  </a:lnTo>
                  <a:lnTo>
                    <a:pt x="2370" y="8440"/>
                  </a:lnTo>
                  <a:lnTo>
                    <a:pt x="2068" y="11509"/>
                  </a:lnTo>
                  <a:lnTo>
                    <a:pt x="2068" y="11609"/>
                  </a:lnTo>
                  <a:lnTo>
                    <a:pt x="1735" y="15345"/>
                  </a:lnTo>
                  <a:lnTo>
                    <a:pt x="1735" y="15378"/>
                  </a:lnTo>
                  <a:lnTo>
                    <a:pt x="5504" y="15745"/>
                  </a:lnTo>
                  <a:lnTo>
                    <a:pt x="5170" y="19481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401" y="19181"/>
                  </a:lnTo>
                  <a:lnTo>
                    <a:pt x="1401" y="19215"/>
                  </a:lnTo>
                  <a:lnTo>
                    <a:pt x="5137" y="19581"/>
                  </a:lnTo>
                  <a:lnTo>
                    <a:pt x="4803" y="23318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067" y="23017"/>
                  </a:lnTo>
                  <a:lnTo>
                    <a:pt x="1067" y="23084"/>
                  </a:lnTo>
                  <a:lnTo>
                    <a:pt x="4803" y="23418"/>
                  </a:lnTo>
                  <a:lnTo>
                    <a:pt x="4470" y="27187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701" y="26853"/>
                  </a:lnTo>
                  <a:lnTo>
                    <a:pt x="701" y="26920"/>
                  </a:lnTo>
                  <a:lnTo>
                    <a:pt x="4437" y="27254"/>
                  </a:lnTo>
                  <a:lnTo>
                    <a:pt x="4103" y="31023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367" y="30689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4103" y="31123"/>
                  </a:lnTo>
                  <a:lnTo>
                    <a:pt x="3769" y="34859"/>
                  </a:lnTo>
                  <a:lnTo>
                    <a:pt x="10" y="34526"/>
                  </a:lnTo>
                  <a:lnTo>
                    <a:pt x="0" y="34626"/>
                  </a:lnTo>
                  <a:lnTo>
                    <a:pt x="3869" y="34993"/>
                  </a:lnTo>
                  <a:lnTo>
                    <a:pt x="3936" y="34993"/>
                  </a:lnTo>
                  <a:lnTo>
                    <a:pt x="7706" y="35326"/>
                  </a:lnTo>
                  <a:lnTo>
                    <a:pt x="7772" y="35326"/>
                  </a:lnTo>
                  <a:lnTo>
                    <a:pt x="11542" y="35660"/>
                  </a:lnTo>
                  <a:lnTo>
                    <a:pt x="11608" y="35660"/>
                  </a:lnTo>
                  <a:lnTo>
                    <a:pt x="15378" y="36027"/>
                  </a:lnTo>
                  <a:lnTo>
                    <a:pt x="15444" y="36027"/>
                  </a:lnTo>
                  <a:lnTo>
                    <a:pt x="19214" y="36360"/>
                  </a:lnTo>
                  <a:lnTo>
                    <a:pt x="19314" y="36360"/>
                  </a:lnTo>
                  <a:lnTo>
                    <a:pt x="23050" y="36694"/>
                  </a:lnTo>
                  <a:lnTo>
                    <a:pt x="23150" y="36694"/>
                  </a:lnTo>
                  <a:lnTo>
                    <a:pt x="26886" y="37027"/>
                  </a:lnTo>
                  <a:lnTo>
                    <a:pt x="26986" y="37027"/>
                  </a:lnTo>
                  <a:lnTo>
                    <a:pt x="30722" y="37394"/>
                  </a:lnTo>
                  <a:lnTo>
                    <a:pt x="30822" y="37394"/>
                  </a:lnTo>
                  <a:lnTo>
                    <a:pt x="34658" y="37728"/>
                  </a:lnTo>
                  <a:lnTo>
                    <a:pt x="34992" y="33892"/>
                  </a:lnTo>
                  <a:lnTo>
                    <a:pt x="34992" y="33792"/>
                  </a:lnTo>
                  <a:lnTo>
                    <a:pt x="35359" y="30056"/>
                  </a:lnTo>
                  <a:lnTo>
                    <a:pt x="35359" y="29956"/>
                  </a:lnTo>
                  <a:lnTo>
                    <a:pt x="35692" y="26220"/>
                  </a:lnTo>
                  <a:lnTo>
                    <a:pt x="35692" y="26120"/>
                  </a:lnTo>
                  <a:lnTo>
                    <a:pt x="36026" y="22384"/>
                  </a:lnTo>
                  <a:lnTo>
                    <a:pt x="36026" y="22283"/>
                  </a:lnTo>
                  <a:lnTo>
                    <a:pt x="36393" y="18547"/>
                  </a:lnTo>
                  <a:lnTo>
                    <a:pt x="36393" y="18447"/>
                  </a:lnTo>
                  <a:lnTo>
                    <a:pt x="36726" y="14711"/>
                  </a:lnTo>
                  <a:lnTo>
                    <a:pt x="36726" y="14611"/>
                  </a:lnTo>
                  <a:lnTo>
                    <a:pt x="37060" y="10875"/>
                  </a:lnTo>
                  <a:lnTo>
                    <a:pt x="37060" y="10775"/>
                  </a:lnTo>
                  <a:lnTo>
                    <a:pt x="37427" y="7039"/>
                  </a:lnTo>
                  <a:lnTo>
                    <a:pt x="37427" y="6939"/>
                  </a:lnTo>
                  <a:lnTo>
                    <a:pt x="37760" y="3103"/>
                  </a:lnTo>
                  <a:lnTo>
                    <a:pt x="33924" y="2736"/>
                  </a:lnTo>
                  <a:lnTo>
                    <a:pt x="33824" y="2736"/>
                  </a:lnTo>
                  <a:lnTo>
                    <a:pt x="30055" y="2403"/>
                  </a:lnTo>
                  <a:lnTo>
                    <a:pt x="29988" y="2403"/>
                  </a:lnTo>
                  <a:lnTo>
                    <a:pt x="26219" y="2069"/>
                  </a:lnTo>
                  <a:lnTo>
                    <a:pt x="26152" y="2069"/>
                  </a:lnTo>
                  <a:lnTo>
                    <a:pt x="22383" y="1735"/>
                  </a:lnTo>
                  <a:lnTo>
                    <a:pt x="22316" y="1735"/>
                  </a:lnTo>
                  <a:lnTo>
                    <a:pt x="18547" y="1368"/>
                  </a:lnTo>
                  <a:lnTo>
                    <a:pt x="18480" y="1368"/>
                  </a:lnTo>
                  <a:lnTo>
                    <a:pt x="14711" y="1035"/>
                  </a:lnTo>
                  <a:lnTo>
                    <a:pt x="14644" y="1035"/>
                  </a:lnTo>
                  <a:lnTo>
                    <a:pt x="10874" y="701"/>
                  </a:lnTo>
                  <a:lnTo>
                    <a:pt x="10841" y="701"/>
                  </a:lnTo>
                  <a:lnTo>
                    <a:pt x="14577" y="1068"/>
                  </a:lnTo>
                  <a:lnTo>
                    <a:pt x="14244" y="4804"/>
                  </a:lnTo>
                  <a:lnTo>
                    <a:pt x="10508" y="4471"/>
                  </a:lnTo>
                  <a:lnTo>
                    <a:pt x="10841" y="701"/>
                  </a:lnTo>
                  <a:lnTo>
                    <a:pt x="10808" y="701"/>
                  </a:lnTo>
                  <a:lnTo>
                    <a:pt x="7038" y="334"/>
                  </a:lnTo>
                  <a:lnTo>
                    <a:pt x="6972" y="33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6905" y="368"/>
                  </a:lnTo>
                  <a:lnTo>
                    <a:pt x="6571" y="4104"/>
                  </a:lnTo>
                  <a:lnTo>
                    <a:pt x="2802" y="3770"/>
                  </a:lnTo>
                  <a:lnTo>
                    <a:pt x="3169" y="4"/>
                  </a:lnTo>
                  <a:lnTo>
                    <a:pt x="3169" y="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27"/>
          <p:cNvSpPr/>
          <p:nvPr/>
        </p:nvSpPr>
        <p:spPr>
          <a:xfrm rot="-4609788">
            <a:off x="7838444" y="443804"/>
            <a:ext cx="319365" cy="41556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7"/>
          <p:cNvSpPr/>
          <p:nvPr/>
        </p:nvSpPr>
        <p:spPr>
          <a:xfrm rot="-4609788">
            <a:off x="8315811" y="1018370"/>
            <a:ext cx="319365" cy="41556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27"/>
          <p:cNvGrpSpPr/>
          <p:nvPr/>
        </p:nvGrpSpPr>
        <p:grpSpPr>
          <a:xfrm>
            <a:off x="591324" y="474007"/>
            <a:ext cx="270863" cy="401596"/>
            <a:chOff x="4508863" y="1528200"/>
            <a:chExt cx="318850" cy="472800"/>
          </a:xfrm>
        </p:grpSpPr>
        <p:sp>
          <p:nvSpPr>
            <p:cNvPr id="18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27"/>
          <p:cNvGrpSpPr/>
          <p:nvPr/>
        </p:nvGrpSpPr>
        <p:grpSpPr>
          <a:xfrm>
            <a:off x="977896" y="515330"/>
            <a:ext cx="270863" cy="401596"/>
            <a:chOff x="4508863" y="1528200"/>
            <a:chExt cx="318850" cy="472800"/>
          </a:xfrm>
        </p:grpSpPr>
        <p:sp>
          <p:nvSpPr>
            <p:cNvPr id="19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27"/>
          <p:cNvGrpSpPr/>
          <p:nvPr/>
        </p:nvGrpSpPr>
        <p:grpSpPr>
          <a:xfrm>
            <a:off x="1364468" y="515330"/>
            <a:ext cx="270863" cy="401596"/>
            <a:chOff x="4508863" y="1528200"/>
            <a:chExt cx="318850" cy="472800"/>
          </a:xfrm>
        </p:grpSpPr>
        <p:sp>
          <p:nvSpPr>
            <p:cNvPr id="19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27"/>
          <p:cNvSpPr/>
          <p:nvPr/>
        </p:nvSpPr>
        <p:spPr>
          <a:xfrm rot="-4609478">
            <a:off x="7465862" y="36957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7"/>
          <p:cNvSpPr/>
          <p:nvPr/>
        </p:nvSpPr>
        <p:spPr>
          <a:xfrm rot="-4609478">
            <a:off x="7618262" y="38481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raphic 2" descr="Presentation with media">
            <a:hlinkClick r:id="" action="ppaction://hlinkshowjump?jump=nextslide">
              <a:snd r:embed="rId3" name="click.wav"/>
            </a:hlinkClick>
            <a:extLst>
              <a:ext uri="{FF2B5EF4-FFF2-40B4-BE49-F238E27FC236}">
                <a16:creationId xmlns:a16="http://schemas.microsoft.com/office/drawing/2014/main" id="{3AD8BCC5-8ACD-4B0F-A2E0-EBE2712D5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14799" y="300708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8"/>
          <p:cNvGrpSpPr/>
          <p:nvPr/>
        </p:nvGrpSpPr>
        <p:grpSpPr>
          <a:xfrm>
            <a:off x="472998" y="1040991"/>
            <a:ext cx="8198004" cy="3796517"/>
            <a:chOff x="305309" y="699608"/>
            <a:chExt cx="9129180" cy="3470942"/>
          </a:xfrm>
        </p:grpSpPr>
        <p:sp>
          <p:nvSpPr>
            <p:cNvPr id="206" name="Google Shape;206;p28"/>
            <p:cNvSpPr/>
            <p:nvPr/>
          </p:nvSpPr>
          <p:spPr>
            <a:xfrm rot="125998">
              <a:off x="359857" y="863815"/>
              <a:ext cx="9020083" cy="3142530"/>
            </a:xfrm>
            <a:custGeom>
              <a:avLst/>
              <a:gdLst/>
              <a:ahLst/>
              <a:cxnLst/>
              <a:rect l="l" t="t" r="r" b="b"/>
              <a:pathLst>
                <a:path w="73984" h="25776" extrusionOk="0">
                  <a:moveTo>
                    <a:pt x="62038" y="0"/>
                  </a:moveTo>
                  <a:lnTo>
                    <a:pt x="0" y="1854"/>
                  </a:lnTo>
                  <a:lnTo>
                    <a:pt x="699" y="25776"/>
                  </a:lnTo>
                  <a:lnTo>
                    <a:pt x="62737" y="23922"/>
                  </a:lnTo>
                  <a:lnTo>
                    <a:pt x="73983" y="11824"/>
                  </a:lnTo>
                  <a:lnTo>
                    <a:pt x="62038" y="0"/>
                  </a:lnTo>
                  <a:close/>
                </a:path>
              </a:pathLst>
            </a:custGeom>
            <a:solidFill>
              <a:srgbClr val="89E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8"/>
            <p:cNvSpPr/>
            <p:nvPr/>
          </p:nvSpPr>
          <p:spPr>
            <a:xfrm rot="125998">
              <a:off x="358820" y="920372"/>
              <a:ext cx="585579" cy="2931369"/>
            </a:xfrm>
            <a:custGeom>
              <a:avLst/>
              <a:gdLst/>
              <a:ahLst/>
              <a:cxnLst/>
              <a:rect l="l" t="t" r="r" b="b"/>
              <a:pathLst>
                <a:path w="4803" h="24044" extrusionOk="0">
                  <a:moveTo>
                    <a:pt x="4104" y="1"/>
                  </a:moveTo>
                  <a:lnTo>
                    <a:pt x="0" y="122"/>
                  </a:lnTo>
                  <a:lnTo>
                    <a:pt x="699" y="24044"/>
                  </a:lnTo>
                  <a:lnTo>
                    <a:pt x="4803" y="23922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60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28"/>
          <p:cNvSpPr txBox="1">
            <a:spLocks noGrp="1"/>
          </p:cNvSpPr>
          <p:nvPr>
            <p:ph type="body" idx="1"/>
          </p:nvPr>
        </p:nvSpPr>
        <p:spPr>
          <a:xfrm rot="154">
            <a:off x="1068578" y="1385895"/>
            <a:ext cx="6694200" cy="31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10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400" dirty="0"/>
              <a:t>Dari kata Yunani : Ethos ( </a:t>
            </a:r>
            <a:r>
              <a:rPr lang="en-US" sz="1400" dirty="0" err="1"/>
              <a:t>tunggal</a:t>
            </a:r>
            <a:r>
              <a:rPr lang="en-US" sz="1400" dirty="0"/>
              <a:t> ) Ta </a:t>
            </a:r>
            <a:r>
              <a:rPr lang="en-US" sz="1400" dirty="0" err="1"/>
              <a:t>Etha</a:t>
            </a:r>
            <a:r>
              <a:rPr lang="en-US" sz="1400" dirty="0"/>
              <a:t> ( </a:t>
            </a:r>
            <a:r>
              <a:rPr lang="en-US" sz="1400" dirty="0" err="1"/>
              <a:t>Jamak</a:t>
            </a:r>
            <a:r>
              <a:rPr lang="en-US" sz="1400" dirty="0"/>
              <a:t> )</a:t>
            </a:r>
            <a:r>
              <a:rPr lang="en-US" sz="1400" dirty="0" err="1"/>
              <a:t>artinya</a:t>
            </a:r>
            <a:r>
              <a:rPr lang="en-US" sz="1400" dirty="0"/>
              <a:t> : </a:t>
            </a:r>
            <a:r>
              <a:rPr lang="en-US" sz="1400" dirty="0" err="1"/>
              <a:t>adat-istiadat</a:t>
            </a:r>
            <a:r>
              <a:rPr lang="en-US" sz="1400" dirty="0"/>
              <a:t>, </a:t>
            </a:r>
            <a:r>
              <a:rPr lang="en-US" sz="1400" dirty="0" err="1"/>
              <a:t>kebiasaan</a:t>
            </a:r>
            <a:r>
              <a:rPr lang="en-US" sz="1400" dirty="0"/>
              <a:t> , </a:t>
            </a:r>
            <a:r>
              <a:rPr lang="en-US" sz="1400" dirty="0" err="1"/>
              <a:t>kecendrungan</a:t>
            </a:r>
            <a:r>
              <a:rPr lang="en-US" sz="1400" dirty="0"/>
              <a:t> </a:t>
            </a:r>
            <a:r>
              <a:rPr lang="en-US" sz="1400" dirty="0" err="1"/>
              <a:t>batin</a:t>
            </a:r>
            <a:r>
              <a:rPr lang="en-US" sz="1400" dirty="0"/>
              <a:t> yang </a:t>
            </a:r>
            <a:r>
              <a:rPr lang="en-US" sz="1400" dirty="0" err="1"/>
              <a:t>mendorong</a:t>
            </a:r>
            <a:r>
              <a:rPr lang="en-US" sz="1400" dirty="0"/>
              <a:t> </a:t>
            </a:r>
            <a:r>
              <a:rPr lang="en-US" sz="1400" dirty="0" err="1"/>
              <a:t>manusia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perilakunya</a:t>
            </a:r>
            <a:r>
              <a:rPr lang="en-US" sz="1400" dirty="0"/>
              <a:t> 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400" dirty="0"/>
              <a:t>Etika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nilai-nilai</a:t>
            </a:r>
            <a:r>
              <a:rPr lang="en-US" sz="1400" dirty="0"/>
              <a:t> dan </a:t>
            </a:r>
            <a:r>
              <a:rPr lang="en-US" sz="1400" dirty="0" err="1"/>
              <a:t>norma-norma</a:t>
            </a:r>
            <a:r>
              <a:rPr lang="en-US" sz="1400" dirty="0"/>
              <a:t> moral yang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pegangan</a:t>
            </a:r>
            <a:r>
              <a:rPr lang="en-US" sz="1400" dirty="0"/>
              <a:t> </a:t>
            </a:r>
            <a:r>
              <a:rPr lang="en-US" sz="1400" dirty="0" err="1"/>
              <a:t>bagi</a:t>
            </a:r>
            <a:r>
              <a:rPr lang="en-US" sz="1400" dirty="0"/>
              <a:t> </a:t>
            </a:r>
            <a:r>
              <a:rPr lang="en-US" sz="1400" dirty="0" err="1"/>
              <a:t>seseorang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kelompok</a:t>
            </a:r>
            <a:r>
              <a:rPr lang="en-US" sz="1400" dirty="0"/>
              <a:t> </a:t>
            </a:r>
            <a:r>
              <a:rPr lang="en-US" sz="1400" dirty="0" err="1"/>
              <a:t>masyarakat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mengatur</a:t>
            </a:r>
            <a:r>
              <a:rPr lang="en-US" sz="1400" dirty="0"/>
              <a:t> </a:t>
            </a:r>
            <a:r>
              <a:rPr lang="en-US" sz="1400" dirty="0" err="1"/>
              <a:t>perilakunya</a:t>
            </a:r>
            <a:r>
              <a:rPr lang="en-US" sz="1400" dirty="0"/>
              <a:t> (</a:t>
            </a:r>
            <a:r>
              <a:rPr lang="en-US" sz="1400" dirty="0" err="1"/>
              <a:t>Bertens</a:t>
            </a:r>
            <a:r>
              <a:rPr lang="en-US" sz="1400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/>
          </a:p>
        </p:txBody>
      </p:sp>
      <p:grpSp>
        <p:nvGrpSpPr>
          <p:cNvPr id="209" name="Google Shape;209;p28"/>
          <p:cNvGrpSpPr/>
          <p:nvPr/>
        </p:nvGrpSpPr>
        <p:grpSpPr>
          <a:xfrm>
            <a:off x="563507" y="599142"/>
            <a:ext cx="4588897" cy="585711"/>
            <a:chOff x="611550" y="2773950"/>
            <a:chExt cx="2698875" cy="344475"/>
          </a:xfrm>
        </p:grpSpPr>
        <p:sp>
          <p:nvSpPr>
            <p:cNvPr id="210" name="Google Shape;210;p28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" name="Google Shape;212;p28"/>
          <p:cNvSpPr txBox="1">
            <a:spLocks noGrp="1"/>
          </p:cNvSpPr>
          <p:nvPr>
            <p:ph type="title"/>
          </p:nvPr>
        </p:nvSpPr>
        <p:spPr>
          <a:xfrm>
            <a:off x="715900" y="605650"/>
            <a:ext cx="444824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       ETIKA</a:t>
            </a:r>
            <a:endParaRPr dirty="0"/>
          </a:p>
        </p:txBody>
      </p:sp>
      <p:grpSp>
        <p:nvGrpSpPr>
          <p:cNvPr id="213" name="Google Shape;213;p28"/>
          <p:cNvGrpSpPr/>
          <p:nvPr/>
        </p:nvGrpSpPr>
        <p:grpSpPr>
          <a:xfrm rot="-463532">
            <a:off x="7256700" y="551379"/>
            <a:ext cx="1310542" cy="612106"/>
            <a:chOff x="2358590" y="2770261"/>
            <a:chExt cx="701327" cy="327531"/>
          </a:xfrm>
        </p:grpSpPr>
        <p:sp>
          <p:nvSpPr>
            <p:cNvPr id="214" name="Google Shape;214;p28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rgbClr val="FFE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28"/>
          <p:cNvGrpSpPr/>
          <p:nvPr/>
        </p:nvGrpSpPr>
        <p:grpSpPr>
          <a:xfrm>
            <a:off x="7933661" y="4324314"/>
            <a:ext cx="275582" cy="408594"/>
            <a:chOff x="4508863" y="1528200"/>
            <a:chExt cx="318850" cy="472800"/>
          </a:xfrm>
        </p:grpSpPr>
        <p:sp>
          <p:nvSpPr>
            <p:cNvPr id="218" name="Google Shape;218;p2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28"/>
          <p:cNvGrpSpPr/>
          <p:nvPr/>
        </p:nvGrpSpPr>
        <p:grpSpPr>
          <a:xfrm>
            <a:off x="8326962" y="4324314"/>
            <a:ext cx="275582" cy="408594"/>
            <a:chOff x="4508863" y="1528200"/>
            <a:chExt cx="318850" cy="472800"/>
          </a:xfrm>
        </p:grpSpPr>
        <p:sp>
          <p:nvSpPr>
            <p:cNvPr id="223" name="Google Shape;223;p2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28"/>
          <p:cNvSpPr/>
          <p:nvPr/>
        </p:nvSpPr>
        <p:spPr>
          <a:xfrm rot="10311944">
            <a:off x="405218" y="3997196"/>
            <a:ext cx="685357" cy="85618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E638">
              <a:alpha val="37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8"/>
          <p:cNvSpPr/>
          <p:nvPr/>
        </p:nvSpPr>
        <p:spPr>
          <a:xfrm rot="-6716069">
            <a:off x="7801330" y="1684219"/>
            <a:ext cx="835111" cy="1086434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E638">
              <a:alpha val="37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268170-692D-4338-8C1A-442498E68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428" y="2859054"/>
            <a:ext cx="2259019" cy="1503274"/>
          </a:xfrm>
          <a:prstGeom prst="rect">
            <a:avLst/>
          </a:prstGeom>
        </p:spPr>
      </p:pic>
      <p:sp>
        <p:nvSpPr>
          <p:cNvPr id="3" name="Arrow: Right 2">
            <a:hlinkClick r:id="" action="ppaction://hlinkshowjump?jump=nextslide">
              <a:snd r:embed="rId4" name="click.wav"/>
            </a:hlinkClick>
            <a:extLst>
              <a:ext uri="{FF2B5EF4-FFF2-40B4-BE49-F238E27FC236}">
                <a16:creationId xmlns:a16="http://schemas.microsoft.com/office/drawing/2014/main" id="{05AE062F-137A-4BCD-931D-0BF4F2B47740}"/>
              </a:ext>
            </a:extLst>
          </p:cNvPr>
          <p:cNvSpPr/>
          <p:nvPr/>
        </p:nvSpPr>
        <p:spPr>
          <a:xfrm>
            <a:off x="6524581" y="4509664"/>
            <a:ext cx="961168" cy="352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sp>
        <p:nvSpPr>
          <p:cNvPr id="4" name="Arrow: Left 3">
            <a:hlinkClick r:id="" action="ppaction://hlinkshowjump?jump=previousslide">
              <a:snd r:embed="rId4" name="click.wav"/>
            </a:hlinkClick>
            <a:extLst>
              <a:ext uri="{FF2B5EF4-FFF2-40B4-BE49-F238E27FC236}">
                <a16:creationId xmlns:a16="http://schemas.microsoft.com/office/drawing/2014/main" id="{EEF6FE34-C70A-4277-81A0-BE6A105282C6}"/>
              </a:ext>
            </a:extLst>
          </p:cNvPr>
          <p:cNvSpPr/>
          <p:nvPr/>
        </p:nvSpPr>
        <p:spPr>
          <a:xfrm>
            <a:off x="1261331" y="4509663"/>
            <a:ext cx="961169" cy="3491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Previous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9931D-D7C8-41C9-A2E5-F6A20FC36B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sifat</a:t>
            </a:r>
            <a:r>
              <a:rPr lang="en-US" sz="1400" dirty="0"/>
              <a:t> </a:t>
            </a:r>
            <a:r>
              <a:rPr lang="en-US" sz="1400" dirty="0" err="1"/>
              <a:t>kodrat</a:t>
            </a:r>
            <a:r>
              <a:rPr lang="en-US" sz="1400" dirty="0"/>
              <a:t> </a:t>
            </a:r>
            <a:r>
              <a:rPr lang="en-US" sz="1400" dirty="0" err="1"/>
              <a:t>manusia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makhluk</a:t>
            </a:r>
            <a:r>
              <a:rPr lang="en-US" sz="1400" dirty="0"/>
              <a:t> </a:t>
            </a:r>
            <a:r>
              <a:rPr lang="en-US" sz="1400" dirty="0" err="1"/>
              <a:t>individu</a:t>
            </a:r>
            <a:r>
              <a:rPr lang="en-US" sz="1400" dirty="0"/>
              <a:t> dan </a:t>
            </a:r>
            <a:r>
              <a:rPr lang="en-US" sz="1400" dirty="0" err="1"/>
              <a:t>makhluk</a:t>
            </a:r>
            <a:r>
              <a:rPr lang="en-US" sz="1400" dirty="0"/>
              <a:t> </a:t>
            </a:r>
            <a:r>
              <a:rPr lang="en-US" sz="1400" dirty="0" err="1"/>
              <a:t>sosial</a:t>
            </a:r>
            <a:r>
              <a:rPr lang="en-US" sz="1400" dirty="0"/>
              <a:t> </a:t>
            </a:r>
            <a:r>
              <a:rPr lang="en-US" sz="1400" dirty="0" err="1"/>
              <a:t>etika</a:t>
            </a:r>
            <a:r>
              <a:rPr lang="en-US" sz="1400" dirty="0"/>
              <a:t> </a:t>
            </a:r>
            <a:r>
              <a:rPr lang="en-US" sz="1400" dirty="0" err="1"/>
              <a:t>ada</a:t>
            </a:r>
            <a:r>
              <a:rPr lang="en-US" sz="1400" dirty="0"/>
              <a:t> pada masing-masing </a:t>
            </a:r>
            <a:r>
              <a:rPr lang="en-US" sz="1400" dirty="0" err="1"/>
              <a:t>individu</a:t>
            </a:r>
            <a:r>
              <a:rPr lang="en-US" sz="1400" dirty="0"/>
              <a:t> dan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makhluk</a:t>
            </a:r>
            <a:r>
              <a:rPr lang="en-US" sz="1400" dirty="0"/>
              <a:t> </a:t>
            </a:r>
            <a:r>
              <a:rPr lang="en-US" sz="1400" dirty="0" err="1"/>
              <a:t>sosial</a:t>
            </a:r>
            <a:r>
              <a:rPr lang="en-US" sz="1400" dirty="0"/>
              <a:t> </a:t>
            </a:r>
            <a:r>
              <a:rPr lang="en-US" sz="1400" dirty="0" err="1"/>
              <a:t>manusia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bisa</a:t>
            </a:r>
            <a:r>
              <a:rPr lang="en-US" sz="1400" dirty="0"/>
              <a:t> </a:t>
            </a:r>
            <a:r>
              <a:rPr lang="en-US" sz="1400" dirty="0" err="1"/>
              <a:t>hidup</a:t>
            </a:r>
            <a:r>
              <a:rPr lang="en-US" sz="1400" dirty="0"/>
              <a:t> </a:t>
            </a:r>
            <a:r>
              <a:rPr lang="en-US" sz="1400" dirty="0" err="1"/>
              <a:t>sendiri</a:t>
            </a:r>
            <a:r>
              <a:rPr lang="en-US" sz="1400" dirty="0"/>
              <a:t> </a:t>
            </a:r>
            <a:r>
              <a:rPr lang="en-US" sz="1400" dirty="0" err="1"/>
              <a:t>melainkan</a:t>
            </a:r>
            <a:r>
              <a:rPr lang="en-US" sz="1400" dirty="0"/>
              <a:t> </a:t>
            </a:r>
            <a:r>
              <a:rPr lang="en-US" sz="1400" dirty="0" err="1"/>
              <a:t>selalu</a:t>
            </a:r>
            <a:r>
              <a:rPr lang="en-US" sz="1400" dirty="0"/>
              <a:t> </a:t>
            </a:r>
            <a:r>
              <a:rPr lang="en-US" sz="1400" dirty="0" err="1"/>
              <a:t>hidup</a:t>
            </a:r>
            <a:r>
              <a:rPr lang="en-US" sz="1400" dirty="0"/>
              <a:t> </a:t>
            </a:r>
            <a:r>
              <a:rPr lang="en-US" sz="1400" dirty="0" err="1"/>
              <a:t>bermasyarakat</a:t>
            </a:r>
            <a:r>
              <a:rPr lang="en-US" sz="1400" dirty="0"/>
              <a:t>. Pada </a:t>
            </a:r>
            <a:r>
              <a:rPr lang="en-US" sz="1400" dirty="0" err="1"/>
              <a:t>saat</a:t>
            </a:r>
            <a:r>
              <a:rPr lang="en-US" sz="1400" dirty="0"/>
              <a:t> </a:t>
            </a:r>
            <a:r>
              <a:rPr lang="en-US" sz="1400" dirty="0" err="1"/>
              <a:t>berinteraksi</a:t>
            </a:r>
            <a:r>
              <a:rPr lang="en-US" sz="1400" dirty="0"/>
              <a:t> </a:t>
            </a:r>
            <a:r>
              <a:rPr lang="en-US" sz="1400" dirty="0" err="1"/>
              <a:t>antara</a:t>
            </a:r>
            <a:r>
              <a:rPr lang="en-US" sz="1400" dirty="0"/>
              <a:t>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individu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individu</a:t>
            </a:r>
            <a:r>
              <a:rPr lang="en-US" sz="1400" dirty="0"/>
              <a:t> lain </a:t>
            </a:r>
            <a:r>
              <a:rPr lang="en-US" sz="1400" dirty="0" err="1"/>
              <a:t>timbulah</a:t>
            </a:r>
            <a:r>
              <a:rPr lang="en-US" sz="1400" dirty="0"/>
              <a:t> </a:t>
            </a:r>
            <a:r>
              <a:rPr lang="en-US" sz="1400" dirty="0" err="1"/>
              <a:t>penilaian</a:t>
            </a:r>
            <a:r>
              <a:rPr lang="en-US" sz="1400" dirty="0"/>
              <a:t> </a:t>
            </a:r>
            <a:r>
              <a:rPr lang="en-US" sz="1400" dirty="0" err="1"/>
              <a:t>apa</a:t>
            </a:r>
            <a:r>
              <a:rPr lang="en-US" sz="1400" dirty="0"/>
              <a:t> yang </a:t>
            </a:r>
            <a:r>
              <a:rPr lang="en-US" sz="1400" dirty="0" err="1"/>
              <a:t>boleh</a:t>
            </a:r>
            <a:r>
              <a:rPr lang="en-US" sz="1400" dirty="0"/>
              <a:t> </a:t>
            </a:r>
            <a:r>
              <a:rPr lang="en-US" sz="1400" dirty="0" err="1"/>
              <a:t>dilakukan</a:t>
            </a:r>
            <a:r>
              <a:rPr lang="en-US" sz="1400" dirty="0"/>
              <a:t> dan </a:t>
            </a:r>
            <a:r>
              <a:rPr lang="en-US" sz="1400" dirty="0" err="1"/>
              <a:t>apa</a:t>
            </a:r>
            <a:r>
              <a:rPr lang="en-US" sz="1400" dirty="0"/>
              <a:t> yang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boleh</a:t>
            </a:r>
            <a:r>
              <a:rPr lang="en-US" sz="1400" dirty="0"/>
              <a:t> </a:t>
            </a:r>
            <a:r>
              <a:rPr lang="en-US" sz="1400" dirty="0" err="1"/>
              <a:t>dilakukan</a:t>
            </a:r>
            <a:r>
              <a:rPr lang="en-US" dirty="0"/>
              <a:t> </a:t>
            </a:r>
          </a:p>
        </p:txBody>
      </p:sp>
      <p:grpSp>
        <p:nvGrpSpPr>
          <p:cNvPr id="4" name="Google Shape;1289;p44">
            <a:extLst>
              <a:ext uri="{FF2B5EF4-FFF2-40B4-BE49-F238E27FC236}">
                <a16:creationId xmlns:a16="http://schemas.microsoft.com/office/drawing/2014/main" id="{DC162E19-0033-4E76-AE57-257E3D61C86C}"/>
              </a:ext>
            </a:extLst>
          </p:cNvPr>
          <p:cNvGrpSpPr/>
          <p:nvPr/>
        </p:nvGrpSpPr>
        <p:grpSpPr>
          <a:xfrm>
            <a:off x="517773" y="402941"/>
            <a:ext cx="4682877" cy="600359"/>
            <a:chOff x="4430939" y="3391656"/>
            <a:chExt cx="3912955" cy="1108271"/>
          </a:xfrm>
        </p:grpSpPr>
        <p:sp>
          <p:nvSpPr>
            <p:cNvPr id="5" name="Google Shape;1290;p44">
              <a:extLst>
                <a:ext uri="{FF2B5EF4-FFF2-40B4-BE49-F238E27FC236}">
                  <a16:creationId xmlns:a16="http://schemas.microsoft.com/office/drawing/2014/main" id="{3F0E77B6-961B-44C5-ACDA-A980C9CA1B99}"/>
                </a:ext>
              </a:extLst>
            </p:cNvPr>
            <p:cNvSpPr/>
            <p:nvPr/>
          </p:nvSpPr>
          <p:spPr>
            <a:xfrm>
              <a:off x="4483104" y="3403052"/>
              <a:ext cx="3860790" cy="1096875"/>
            </a:xfrm>
            <a:custGeom>
              <a:avLst/>
              <a:gdLst/>
              <a:ahLst/>
              <a:cxnLst/>
              <a:rect l="l" t="t" r="r" b="b"/>
              <a:pathLst>
                <a:path w="160883" h="43875" extrusionOk="0">
                  <a:moveTo>
                    <a:pt x="0" y="0"/>
                  </a:moveTo>
                  <a:lnTo>
                    <a:pt x="341" y="39782"/>
                  </a:lnTo>
                  <a:lnTo>
                    <a:pt x="160883" y="43875"/>
                  </a:lnTo>
                  <a:lnTo>
                    <a:pt x="160883" y="1513"/>
                  </a:lnTo>
                  <a:close/>
                </a:path>
              </a:pathLst>
            </a:custGeom>
            <a:solidFill>
              <a:srgbClr val="A5B7C6">
                <a:alpha val="23560"/>
              </a:srgbClr>
            </a:solidFill>
            <a:ln>
              <a:noFill/>
            </a:ln>
          </p:spPr>
        </p:sp>
        <p:grpSp>
          <p:nvGrpSpPr>
            <p:cNvPr id="6" name="Google Shape;1291;p44">
              <a:extLst>
                <a:ext uri="{FF2B5EF4-FFF2-40B4-BE49-F238E27FC236}">
                  <a16:creationId xmlns:a16="http://schemas.microsoft.com/office/drawing/2014/main" id="{875A5663-DF88-43F6-A495-A8870FE7DBD7}"/>
                </a:ext>
              </a:extLst>
            </p:cNvPr>
            <p:cNvGrpSpPr/>
            <p:nvPr/>
          </p:nvGrpSpPr>
          <p:grpSpPr>
            <a:xfrm>
              <a:off x="4430939" y="3391656"/>
              <a:ext cx="3912955" cy="1004327"/>
              <a:chOff x="5738810" y="2643625"/>
              <a:chExt cx="2217600" cy="484901"/>
            </a:xfrm>
          </p:grpSpPr>
          <p:sp>
            <p:nvSpPr>
              <p:cNvPr id="7" name="Google Shape;1292;p44">
                <a:extLst>
                  <a:ext uri="{FF2B5EF4-FFF2-40B4-BE49-F238E27FC236}">
                    <a16:creationId xmlns:a16="http://schemas.microsoft.com/office/drawing/2014/main" id="{1C0967C4-1B73-4CE9-B75C-20D2777717AF}"/>
                  </a:ext>
                </a:extLst>
              </p:cNvPr>
              <p:cNvSpPr/>
              <p:nvPr/>
            </p:nvSpPr>
            <p:spPr>
              <a:xfrm>
                <a:off x="5738810" y="2643625"/>
                <a:ext cx="2217600" cy="47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" name="Google Shape;1293;p44">
                <a:extLst>
                  <a:ext uri="{FF2B5EF4-FFF2-40B4-BE49-F238E27FC236}">
                    <a16:creationId xmlns:a16="http://schemas.microsoft.com/office/drawing/2014/main" id="{284DE969-A918-4632-8E89-11E13CD25FA9}"/>
                  </a:ext>
                </a:extLst>
              </p:cNvPr>
              <p:cNvSpPr/>
              <p:nvPr/>
            </p:nvSpPr>
            <p:spPr>
              <a:xfrm>
                <a:off x="5758372" y="2649126"/>
                <a:ext cx="221100" cy="479400"/>
              </a:xfrm>
              <a:prstGeom prst="rect">
                <a:avLst/>
              </a:prstGeom>
              <a:solidFill>
                <a:srgbClr val="00C3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FBC0361-2923-4443-9FCB-40E676842680}"/>
              </a:ext>
            </a:extLst>
          </p:cNvPr>
          <p:cNvSpPr txBox="1"/>
          <p:nvPr/>
        </p:nvSpPr>
        <p:spPr>
          <a:xfrm>
            <a:off x="1025976" y="469169"/>
            <a:ext cx="393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Just Another Hand" panose="020B0604020202020204" charset="0"/>
              </a:rPr>
              <a:t>KEBERADAAN &amp; MUNCULNYA ETIKA</a:t>
            </a:r>
          </a:p>
        </p:txBody>
      </p:sp>
      <p:sp>
        <p:nvSpPr>
          <p:cNvPr id="11" name="Google Shape;336;p30">
            <a:extLst>
              <a:ext uri="{FF2B5EF4-FFF2-40B4-BE49-F238E27FC236}">
                <a16:creationId xmlns:a16="http://schemas.microsoft.com/office/drawing/2014/main" id="{64E50FA6-9165-4E4C-81D6-0DA243F76F11}"/>
              </a:ext>
            </a:extLst>
          </p:cNvPr>
          <p:cNvSpPr/>
          <p:nvPr/>
        </p:nvSpPr>
        <p:spPr>
          <a:xfrm rot="1701045">
            <a:off x="7460094" y="3473052"/>
            <a:ext cx="1086839" cy="1098921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E48800">
              <a:alpha val="31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DF102F70-1520-4134-9E62-3AC7122FBF03}"/>
              </a:ext>
            </a:extLst>
          </p:cNvPr>
          <p:cNvSpPr/>
          <p:nvPr/>
        </p:nvSpPr>
        <p:spPr>
          <a:xfrm>
            <a:off x="1261331" y="4509663"/>
            <a:ext cx="961169" cy="3491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hlinkClick r:id="" action="ppaction://hlinkshowjump?jump=previousslide">
                  <a:snd r:embed="rId2" name="click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Previous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Arrow: Right 12">
            <a:hlinkClick r:id="" action="ppaction://hlinkshowjump?jump=nextslide">
              <a:snd r:embed="rId2" name="click.wav"/>
            </a:hlinkClick>
            <a:extLst>
              <a:ext uri="{FF2B5EF4-FFF2-40B4-BE49-F238E27FC236}">
                <a16:creationId xmlns:a16="http://schemas.microsoft.com/office/drawing/2014/main" id="{9085301F-9E6D-46EE-A3B3-4F0EDECDD409}"/>
              </a:ext>
            </a:extLst>
          </p:cNvPr>
          <p:cNvSpPr/>
          <p:nvPr/>
        </p:nvSpPr>
        <p:spPr>
          <a:xfrm>
            <a:off x="6524581" y="4509664"/>
            <a:ext cx="961168" cy="352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10306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4" name="Google Shape;964;p38"/>
          <p:cNvGrpSpPr/>
          <p:nvPr/>
        </p:nvGrpSpPr>
        <p:grpSpPr>
          <a:xfrm>
            <a:off x="563543" y="598736"/>
            <a:ext cx="2926660" cy="585711"/>
            <a:chOff x="611550" y="2773950"/>
            <a:chExt cx="2698875" cy="344475"/>
          </a:xfrm>
        </p:grpSpPr>
        <p:sp>
          <p:nvSpPr>
            <p:cNvPr id="965" name="Google Shape;965;p38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38"/>
          <p:cNvGrpSpPr/>
          <p:nvPr/>
        </p:nvGrpSpPr>
        <p:grpSpPr>
          <a:xfrm rot="-1082360">
            <a:off x="4383971" y="1079275"/>
            <a:ext cx="3778138" cy="3420442"/>
            <a:chOff x="1622024" y="2934241"/>
            <a:chExt cx="784166" cy="760778"/>
          </a:xfrm>
        </p:grpSpPr>
        <p:sp>
          <p:nvSpPr>
            <p:cNvPr id="968" name="Google Shape;968;p38"/>
            <p:cNvSpPr/>
            <p:nvPr/>
          </p:nvSpPr>
          <p:spPr>
            <a:xfrm>
              <a:off x="1848065" y="3244444"/>
              <a:ext cx="481978" cy="432705"/>
            </a:xfrm>
            <a:custGeom>
              <a:avLst/>
              <a:gdLst/>
              <a:ahLst/>
              <a:cxnLst/>
              <a:rect l="l" t="t" r="r" b="b"/>
              <a:pathLst>
                <a:path w="37161" h="33362" extrusionOk="0">
                  <a:moveTo>
                    <a:pt x="7473" y="0"/>
                  </a:moveTo>
                  <a:lnTo>
                    <a:pt x="1" y="26419"/>
                  </a:lnTo>
                  <a:lnTo>
                    <a:pt x="23718" y="33124"/>
                  </a:lnTo>
                  <a:cubicBezTo>
                    <a:pt x="24287" y="33285"/>
                    <a:pt x="24859" y="33362"/>
                    <a:pt x="25422" y="33362"/>
                  </a:cubicBezTo>
                  <a:cubicBezTo>
                    <a:pt x="28129" y="33362"/>
                    <a:pt x="30617" y="31588"/>
                    <a:pt x="31390" y="28854"/>
                  </a:cubicBezTo>
                  <a:lnTo>
                    <a:pt x="37161" y="8406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1622024" y="2980139"/>
              <a:ext cx="767954" cy="714880"/>
            </a:xfrm>
            <a:custGeom>
              <a:avLst/>
              <a:gdLst/>
              <a:ahLst/>
              <a:cxnLst/>
              <a:rect l="l" t="t" r="r" b="b"/>
              <a:pathLst>
                <a:path w="59210" h="55118" extrusionOk="0">
                  <a:moveTo>
                    <a:pt x="13077" y="0"/>
                  </a:moveTo>
                  <a:lnTo>
                    <a:pt x="1" y="46133"/>
                  </a:lnTo>
                  <a:lnTo>
                    <a:pt x="25686" y="53405"/>
                  </a:lnTo>
                  <a:cubicBezTo>
                    <a:pt x="25686" y="53405"/>
                    <a:pt x="32731" y="55117"/>
                    <a:pt x="38345" y="55117"/>
                  </a:cubicBezTo>
                  <a:cubicBezTo>
                    <a:pt x="39696" y="55117"/>
                    <a:pt x="40964" y="55018"/>
                    <a:pt x="42031" y="54773"/>
                  </a:cubicBezTo>
                  <a:cubicBezTo>
                    <a:pt x="47535" y="53505"/>
                    <a:pt x="49569" y="47067"/>
                    <a:pt x="49569" y="47067"/>
                  </a:cubicBezTo>
                  <a:lnTo>
                    <a:pt x="59210" y="13076"/>
                  </a:lnTo>
                  <a:lnTo>
                    <a:pt x="130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8"/>
            <p:cNvSpPr/>
            <p:nvPr/>
          </p:nvSpPr>
          <p:spPr>
            <a:xfrm>
              <a:off x="1778416" y="2934241"/>
              <a:ext cx="627774" cy="273875"/>
            </a:xfrm>
            <a:custGeom>
              <a:avLst/>
              <a:gdLst/>
              <a:ahLst/>
              <a:cxnLst/>
              <a:rect l="l" t="t" r="r" b="b"/>
              <a:pathLst>
                <a:path w="48402" h="21116" extrusionOk="0">
                  <a:moveTo>
                    <a:pt x="2269" y="0"/>
                  </a:moveTo>
                  <a:lnTo>
                    <a:pt x="0" y="8039"/>
                  </a:lnTo>
                  <a:lnTo>
                    <a:pt x="46100" y="21115"/>
                  </a:lnTo>
                  <a:lnTo>
                    <a:pt x="48402" y="13076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1971371" y="3542106"/>
              <a:ext cx="310657" cy="112891"/>
            </a:xfrm>
            <a:custGeom>
              <a:avLst/>
              <a:gdLst/>
              <a:ahLst/>
              <a:cxnLst/>
              <a:rect l="l" t="t" r="r" b="b"/>
              <a:pathLst>
                <a:path w="23952" h="8704" extrusionOk="0">
                  <a:moveTo>
                    <a:pt x="23951" y="0"/>
                  </a:moveTo>
                  <a:cubicBezTo>
                    <a:pt x="23951" y="1"/>
                    <a:pt x="22634" y="3408"/>
                    <a:pt x="19794" y="3408"/>
                  </a:cubicBezTo>
                  <a:cubicBezTo>
                    <a:pt x="18907" y="3408"/>
                    <a:pt x="17871" y="3075"/>
                    <a:pt x="16679" y="2202"/>
                  </a:cubicBezTo>
                  <a:lnTo>
                    <a:pt x="16679" y="2202"/>
                  </a:lnTo>
                  <a:cubicBezTo>
                    <a:pt x="16679" y="2202"/>
                    <a:pt x="17679" y="6204"/>
                    <a:pt x="1" y="6538"/>
                  </a:cubicBezTo>
                  <a:cubicBezTo>
                    <a:pt x="4759" y="7887"/>
                    <a:pt x="8876" y="8704"/>
                    <a:pt x="12321" y="8704"/>
                  </a:cubicBezTo>
                  <a:cubicBezTo>
                    <a:pt x="18246" y="8704"/>
                    <a:pt x="22179" y="6286"/>
                    <a:pt x="23951" y="0"/>
                  </a:cubicBez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" name="Google Shape;972;p38"/>
          <p:cNvGrpSpPr/>
          <p:nvPr/>
        </p:nvGrpSpPr>
        <p:grpSpPr>
          <a:xfrm rot="646640">
            <a:off x="819550" y="1315856"/>
            <a:ext cx="4011202" cy="3385624"/>
            <a:chOff x="683398" y="2777187"/>
            <a:chExt cx="876552" cy="777046"/>
          </a:xfrm>
        </p:grpSpPr>
        <p:sp>
          <p:nvSpPr>
            <p:cNvPr id="973" name="Google Shape;973;p38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8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8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38"/>
          <p:cNvSpPr txBox="1">
            <a:spLocks noGrp="1"/>
          </p:cNvSpPr>
          <p:nvPr>
            <p:ph type="subTitle" idx="1"/>
          </p:nvPr>
        </p:nvSpPr>
        <p:spPr>
          <a:xfrm>
            <a:off x="1181710" y="1632752"/>
            <a:ext cx="3054000" cy="6803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ETIKA BANGSA INDONESIA</a:t>
            </a:r>
            <a:endParaRPr dirty="0"/>
          </a:p>
        </p:txBody>
      </p:sp>
      <p:sp>
        <p:nvSpPr>
          <p:cNvPr id="977" name="Google Shape;977;p38"/>
          <p:cNvSpPr txBox="1">
            <a:spLocks noGrp="1"/>
          </p:cNvSpPr>
          <p:nvPr>
            <p:ph type="subTitle" idx="2"/>
          </p:nvPr>
        </p:nvSpPr>
        <p:spPr>
          <a:xfrm>
            <a:off x="1620048" y="2330992"/>
            <a:ext cx="2385273" cy="17711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adat</a:t>
            </a:r>
            <a:r>
              <a:rPr lang="en-US" dirty="0"/>
              <a:t> </a:t>
            </a:r>
            <a:r>
              <a:rPr lang="en-US" dirty="0" err="1"/>
              <a:t>istiadat</a:t>
            </a:r>
            <a:r>
              <a:rPr lang="en-US" dirty="0"/>
              <a:t>, </a:t>
            </a:r>
            <a:r>
              <a:rPr lang="en-US" dirty="0" err="1"/>
              <a:t>kebiasaan</a:t>
            </a:r>
            <a:r>
              <a:rPr lang="en-US" dirty="0"/>
              <a:t>, </a:t>
            </a:r>
            <a:r>
              <a:rPr lang="en-US" dirty="0" err="1"/>
              <a:t>nilai-nilai</a:t>
            </a:r>
            <a:r>
              <a:rPr lang="en-US" dirty="0"/>
              <a:t>, </a:t>
            </a:r>
            <a:r>
              <a:rPr lang="en-US" dirty="0" err="1"/>
              <a:t>norma-norma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dipahami</a:t>
            </a:r>
            <a:r>
              <a:rPr lang="en-US" dirty="0"/>
              <a:t>, </a:t>
            </a:r>
            <a:r>
              <a:rPr lang="en-US" dirty="0" err="1"/>
              <a:t>dihayati</a:t>
            </a:r>
            <a:r>
              <a:rPr lang="en-US" dirty="0"/>
              <a:t>, </a:t>
            </a:r>
            <a:r>
              <a:rPr lang="en-US" dirty="0" err="1"/>
              <a:t>dipatuhi</a:t>
            </a:r>
            <a:r>
              <a:rPr lang="en-US" dirty="0"/>
              <a:t>, </a:t>
            </a:r>
            <a:r>
              <a:rPr lang="en-US" dirty="0" err="1"/>
              <a:t>diikuti</a:t>
            </a:r>
            <a:r>
              <a:rPr lang="en-US" dirty="0"/>
              <a:t>, di </a:t>
            </a:r>
            <a:r>
              <a:rPr lang="en-US" dirty="0" err="1"/>
              <a:t>implementasikan</a:t>
            </a:r>
            <a:r>
              <a:rPr lang="en-US" dirty="0"/>
              <a:t> oleh </a:t>
            </a:r>
            <a:r>
              <a:rPr lang="en-US" dirty="0" err="1"/>
              <a:t>warga</a:t>
            </a:r>
            <a:r>
              <a:rPr lang="en-US" dirty="0"/>
              <a:t> negara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berbangsa</a:t>
            </a:r>
            <a:r>
              <a:rPr lang="en-US" dirty="0"/>
              <a:t> di Indonesia</a:t>
            </a:r>
            <a:endParaRPr dirty="0"/>
          </a:p>
        </p:txBody>
      </p:sp>
      <p:sp>
        <p:nvSpPr>
          <p:cNvPr id="979" name="Google Shape;979;p38"/>
          <p:cNvSpPr txBox="1">
            <a:spLocks noGrp="1"/>
          </p:cNvSpPr>
          <p:nvPr>
            <p:ph type="subTitle" idx="4"/>
          </p:nvPr>
        </p:nvSpPr>
        <p:spPr>
          <a:xfrm>
            <a:off x="5152712" y="1632752"/>
            <a:ext cx="2313600" cy="25518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1"/>
                </a:solidFill>
              </a:rPr>
              <a:t>Perangkat</a:t>
            </a:r>
            <a:r>
              <a:rPr lang="en-US" dirty="0">
                <a:solidFill>
                  <a:schemeClr val="dk1"/>
                </a:solidFill>
              </a:rPr>
              <a:t> yang </a:t>
            </a:r>
            <a:r>
              <a:rPr lang="en-US" dirty="0" err="1">
                <a:solidFill>
                  <a:schemeClr val="dk1"/>
                </a:solidFill>
              </a:rPr>
              <a:t>dimiliki</a:t>
            </a:r>
            <a:r>
              <a:rPr lang="en-US" dirty="0">
                <a:solidFill>
                  <a:schemeClr val="dk1"/>
                </a:solidFill>
              </a:rPr>
              <a:t> yang </a:t>
            </a:r>
            <a:r>
              <a:rPr lang="en-US" dirty="0" err="1">
                <a:solidFill>
                  <a:schemeClr val="dk1"/>
                </a:solidFill>
              </a:rPr>
              <a:t>perlu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dipahami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dalam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etika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berbangsa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antara</a:t>
            </a:r>
            <a:r>
              <a:rPr lang="en-US" dirty="0">
                <a:solidFill>
                  <a:schemeClr val="dk1"/>
                </a:solidFill>
              </a:rPr>
              <a:t> lain 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• </a:t>
            </a:r>
            <a:r>
              <a:rPr lang="en-US" dirty="0" err="1">
                <a:solidFill>
                  <a:schemeClr val="dk1"/>
                </a:solidFill>
              </a:rPr>
              <a:t>Proklamasi</a:t>
            </a:r>
            <a:r>
              <a:rPr lang="en-US" dirty="0">
                <a:solidFill>
                  <a:schemeClr val="dk1"/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• Pancasila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• UUD 1945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• </a:t>
            </a:r>
            <a:r>
              <a:rPr lang="en-US" dirty="0" err="1">
                <a:solidFill>
                  <a:schemeClr val="dk1"/>
                </a:solidFill>
              </a:rPr>
              <a:t>Berbagai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peraturan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perundang-undangan</a:t>
            </a:r>
            <a:r>
              <a:rPr lang="en-US" dirty="0">
                <a:solidFill>
                  <a:schemeClr val="dk1"/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• </a:t>
            </a:r>
            <a:r>
              <a:rPr lang="en-US" dirty="0" err="1">
                <a:solidFill>
                  <a:schemeClr val="dk1"/>
                </a:solidFill>
              </a:rPr>
              <a:t>Berbagai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etika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sosial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kearifan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lokal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980" name="Google Shape;980;p38"/>
          <p:cNvSpPr txBox="1">
            <a:spLocks noGrp="1"/>
          </p:cNvSpPr>
          <p:nvPr>
            <p:ph type="title"/>
          </p:nvPr>
        </p:nvSpPr>
        <p:spPr>
          <a:xfrm>
            <a:off x="715900" y="605648"/>
            <a:ext cx="802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ETIKA BERBANGSA</a:t>
            </a:r>
            <a:endParaRPr dirty="0"/>
          </a:p>
        </p:txBody>
      </p:sp>
      <p:sp>
        <p:nvSpPr>
          <p:cNvPr id="985" name="Google Shape;985;p38"/>
          <p:cNvSpPr/>
          <p:nvPr/>
        </p:nvSpPr>
        <p:spPr>
          <a:xfrm rot="-4609478">
            <a:off x="922437" y="10856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89E1D0">
              <a:alpha val="62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8"/>
          <p:cNvSpPr/>
          <p:nvPr/>
        </p:nvSpPr>
        <p:spPr>
          <a:xfrm rot="-3896283">
            <a:off x="5891976" y="841139"/>
            <a:ext cx="835071" cy="1086383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43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7" name="Google Shape;987;p38"/>
          <p:cNvGrpSpPr/>
          <p:nvPr/>
        </p:nvGrpSpPr>
        <p:grpSpPr>
          <a:xfrm>
            <a:off x="8270349" y="1357456"/>
            <a:ext cx="304342" cy="451288"/>
            <a:chOff x="4508863" y="1528200"/>
            <a:chExt cx="318850" cy="472800"/>
          </a:xfrm>
        </p:grpSpPr>
        <p:sp>
          <p:nvSpPr>
            <p:cNvPr id="988" name="Google Shape;98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" name="Google Shape;992;p38"/>
          <p:cNvGrpSpPr/>
          <p:nvPr/>
        </p:nvGrpSpPr>
        <p:grpSpPr>
          <a:xfrm>
            <a:off x="8270349" y="906152"/>
            <a:ext cx="304342" cy="451288"/>
            <a:chOff x="4508863" y="1528200"/>
            <a:chExt cx="318850" cy="472800"/>
          </a:xfrm>
        </p:grpSpPr>
        <p:sp>
          <p:nvSpPr>
            <p:cNvPr id="993" name="Google Shape;993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" name="Google Shape;997;p38"/>
          <p:cNvGrpSpPr/>
          <p:nvPr/>
        </p:nvGrpSpPr>
        <p:grpSpPr>
          <a:xfrm>
            <a:off x="8270349" y="501277"/>
            <a:ext cx="304342" cy="451288"/>
            <a:chOff x="4508863" y="1528200"/>
            <a:chExt cx="318850" cy="472800"/>
          </a:xfrm>
        </p:grpSpPr>
        <p:sp>
          <p:nvSpPr>
            <p:cNvPr id="998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2" name="Google Shape;1002;p38"/>
          <p:cNvSpPr/>
          <p:nvPr/>
        </p:nvSpPr>
        <p:spPr>
          <a:xfrm rot="-4609452">
            <a:off x="7740768" y="3893812"/>
            <a:ext cx="697602" cy="907542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5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8"/>
          <p:cNvSpPr/>
          <p:nvPr/>
        </p:nvSpPr>
        <p:spPr>
          <a:xfrm rot="-4609452">
            <a:off x="7868071" y="4021115"/>
            <a:ext cx="697602" cy="907542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5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Arrow: Left 41">
            <a:hlinkClick r:id="" action="ppaction://hlinkshowjump?jump=previousslide">
              <a:snd r:embed="rId3" name="click.wav"/>
            </a:hlinkClick>
            <a:extLst>
              <a:ext uri="{FF2B5EF4-FFF2-40B4-BE49-F238E27FC236}">
                <a16:creationId xmlns:a16="http://schemas.microsoft.com/office/drawing/2014/main" id="{C37912C1-5B51-4D10-A38A-932564ADCE4C}"/>
              </a:ext>
            </a:extLst>
          </p:cNvPr>
          <p:cNvSpPr/>
          <p:nvPr/>
        </p:nvSpPr>
        <p:spPr>
          <a:xfrm>
            <a:off x="1261331" y="4509663"/>
            <a:ext cx="961169" cy="3491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Previous</a:t>
            </a:r>
          </a:p>
        </p:txBody>
      </p:sp>
      <p:sp>
        <p:nvSpPr>
          <p:cNvPr id="43" name="Arrow: Right 42">
            <a:hlinkClick r:id="" action="ppaction://hlinkshowjump?jump=nextslide">
              <a:snd r:embed="rId3" name="click.wav"/>
            </a:hlinkClick>
            <a:extLst>
              <a:ext uri="{FF2B5EF4-FFF2-40B4-BE49-F238E27FC236}">
                <a16:creationId xmlns:a16="http://schemas.microsoft.com/office/drawing/2014/main" id="{63E5DD8D-593E-45AD-BBFD-64C699FC716D}"/>
              </a:ext>
            </a:extLst>
          </p:cNvPr>
          <p:cNvSpPr/>
          <p:nvPr/>
        </p:nvSpPr>
        <p:spPr>
          <a:xfrm>
            <a:off x="6524581" y="4509664"/>
            <a:ext cx="961168" cy="352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4" name="Google Shape;1734;p49"/>
          <p:cNvGrpSpPr/>
          <p:nvPr/>
        </p:nvGrpSpPr>
        <p:grpSpPr>
          <a:xfrm>
            <a:off x="563588" y="598361"/>
            <a:ext cx="3666692" cy="585711"/>
            <a:chOff x="611550" y="2773950"/>
            <a:chExt cx="2698875" cy="344475"/>
          </a:xfrm>
        </p:grpSpPr>
        <p:sp>
          <p:nvSpPr>
            <p:cNvPr id="1735" name="Google Shape;1735;p49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9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7" name="Google Shape;1737;p49"/>
          <p:cNvSpPr/>
          <p:nvPr/>
        </p:nvSpPr>
        <p:spPr>
          <a:xfrm>
            <a:off x="2869125" y="1327425"/>
            <a:ext cx="5060785" cy="2930833"/>
          </a:xfrm>
          <a:custGeom>
            <a:avLst/>
            <a:gdLst/>
            <a:ahLst/>
            <a:cxnLst/>
            <a:rect l="l" t="t" r="r" b="b"/>
            <a:pathLst>
              <a:path w="143548" h="124201" extrusionOk="0">
                <a:moveTo>
                  <a:pt x="9404" y="0"/>
                </a:moveTo>
                <a:lnTo>
                  <a:pt x="0" y="124201"/>
                </a:lnTo>
                <a:lnTo>
                  <a:pt x="127638" y="124201"/>
                </a:lnTo>
                <a:lnTo>
                  <a:pt x="143548" y="540"/>
                </a:lnTo>
                <a:close/>
              </a:path>
            </a:pathLst>
          </a:custGeom>
          <a:solidFill>
            <a:srgbClr val="A5B7C6">
              <a:alpha val="23560"/>
            </a:srgbClr>
          </a:solidFill>
          <a:ln>
            <a:noFill/>
          </a:ln>
        </p:spPr>
      </p:sp>
      <p:sp>
        <p:nvSpPr>
          <p:cNvPr id="1738" name="Google Shape;1738;p49"/>
          <p:cNvSpPr/>
          <p:nvPr/>
        </p:nvSpPr>
        <p:spPr>
          <a:xfrm>
            <a:off x="3204464" y="1730057"/>
            <a:ext cx="4788900" cy="267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49"/>
          <p:cNvSpPr/>
          <p:nvPr/>
        </p:nvSpPr>
        <p:spPr>
          <a:xfrm>
            <a:off x="3204454" y="1326775"/>
            <a:ext cx="4788900" cy="398700"/>
          </a:xfrm>
          <a:prstGeom prst="rect">
            <a:avLst/>
          </a:prstGeom>
          <a:solidFill>
            <a:srgbClr val="EDD6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49"/>
          <p:cNvSpPr txBox="1">
            <a:spLocks noGrp="1"/>
          </p:cNvSpPr>
          <p:nvPr>
            <p:ph type="title"/>
          </p:nvPr>
        </p:nvSpPr>
        <p:spPr>
          <a:xfrm flipH="1">
            <a:off x="593687" y="576800"/>
            <a:ext cx="3743363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Macam – Macam Etika Berbangsa</a:t>
            </a:r>
            <a:endParaRPr dirty="0"/>
          </a:p>
        </p:txBody>
      </p:sp>
      <p:sp>
        <p:nvSpPr>
          <p:cNvPr id="1741" name="Google Shape;1741;p49"/>
          <p:cNvSpPr txBox="1">
            <a:spLocks noGrp="1"/>
          </p:cNvSpPr>
          <p:nvPr>
            <p:ph type="body" idx="1"/>
          </p:nvPr>
        </p:nvSpPr>
        <p:spPr>
          <a:xfrm flipH="1">
            <a:off x="3221427" y="1675300"/>
            <a:ext cx="4716300" cy="25308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●</a:t>
            </a:r>
            <a:r>
              <a:rPr lang="en-US" dirty="0"/>
              <a:t> </a:t>
            </a:r>
            <a:r>
              <a:rPr lang="en-US" sz="1200" dirty="0"/>
              <a:t>Etika </a:t>
            </a:r>
            <a:r>
              <a:rPr lang="en-US" sz="1200" dirty="0" err="1"/>
              <a:t>sosial</a:t>
            </a:r>
            <a:r>
              <a:rPr lang="en-US" sz="1200" dirty="0"/>
              <a:t> </a:t>
            </a:r>
            <a:r>
              <a:rPr lang="en-US" sz="1200" dirty="0" err="1"/>
              <a:t>budaya</a:t>
            </a:r>
            <a:r>
              <a:rPr lang="en-US" sz="1200" dirty="0"/>
              <a:t> : </a:t>
            </a:r>
            <a:r>
              <a:rPr lang="en-US" sz="1200" dirty="0" err="1"/>
              <a:t>bertolak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rasa </a:t>
            </a:r>
            <a:r>
              <a:rPr lang="en-US" sz="1200" dirty="0" err="1"/>
              <a:t>kemanusiaan</a:t>
            </a:r>
            <a:r>
              <a:rPr lang="en-US" sz="1200" dirty="0"/>
              <a:t> yang </a:t>
            </a:r>
            <a:r>
              <a:rPr lang="en-US" sz="1200" dirty="0" err="1"/>
              <a:t>mendalam</a:t>
            </a:r>
            <a:r>
              <a:rPr lang="en-US" sz="1200" dirty="0"/>
              <a:t> yang </a:t>
            </a:r>
            <a:r>
              <a:rPr lang="en-US" sz="1200" dirty="0" err="1"/>
              <a:t>menampilkan</a:t>
            </a:r>
            <a:r>
              <a:rPr lang="en-US" sz="1200" dirty="0"/>
              <a:t> </a:t>
            </a:r>
            <a:r>
              <a:rPr lang="en-US" sz="1200" dirty="0" err="1"/>
              <a:t>sikap</a:t>
            </a:r>
            <a:r>
              <a:rPr lang="en-US" sz="1200" dirty="0"/>
              <a:t> : </a:t>
            </a:r>
            <a:r>
              <a:rPr lang="en-US" sz="1200" dirty="0" err="1"/>
              <a:t>jujur</a:t>
            </a:r>
            <a:r>
              <a:rPr lang="en-US" sz="1200" dirty="0"/>
              <a:t>, </a:t>
            </a:r>
            <a:r>
              <a:rPr lang="en-US" sz="1200" dirty="0" err="1"/>
              <a:t>saling</a:t>
            </a:r>
            <a:r>
              <a:rPr lang="en-US" sz="1200" dirty="0"/>
              <a:t> </a:t>
            </a:r>
            <a:r>
              <a:rPr lang="en-US" sz="1200" dirty="0" err="1"/>
              <a:t>peduli</a:t>
            </a:r>
            <a:r>
              <a:rPr lang="en-US" sz="1200" dirty="0"/>
              <a:t>, </a:t>
            </a:r>
            <a:r>
              <a:rPr lang="en-US" sz="1200" dirty="0" err="1"/>
              <a:t>saling</a:t>
            </a:r>
            <a:r>
              <a:rPr lang="en-US" sz="1200" dirty="0"/>
              <a:t> </a:t>
            </a:r>
            <a:r>
              <a:rPr lang="en-US" sz="1200" dirty="0" err="1"/>
              <a:t>memahami</a:t>
            </a:r>
            <a:r>
              <a:rPr lang="en-US" sz="1200" dirty="0"/>
              <a:t>, </a:t>
            </a:r>
            <a:r>
              <a:rPr lang="en-US" sz="1200" dirty="0" err="1"/>
              <a:t>saling</a:t>
            </a:r>
            <a:r>
              <a:rPr lang="en-US" sz="1200" dirty="0"/>
              <a:t> </a:t>
            </a:r>
            <a:r>
              <a:rPr lang="en-US" sz="1200" dirty="0" err="1"/>
              <a:t>menghargai</a:t>
            </a:r>
            <a:r>
              <a:rPr lang="en-US" sz="1200" dirty="0"/>
              <a:t>, </a:t>
            </a:r>
            <a:r>
              <a:rPr lang="en-US" sz="1200" dirty="0" err="1"/>
              <a:t>saling</a:t>
            </a:r>
            <a:r>
              <a:rPr lang="en-US" sz="1200" dirty="0"/>
              <a:t> </a:t>
            </a:r>
            <a:r>
              <a:rPr lang="en-US" sz="1200" dirty="0" err="1"/>
              <a:t>mencintai</a:t>
            </a:r>
            <a:r>
              <a:rPr lang="en-US" sz="1200" dirty="0"/>
              <a:t>, </a:t>
            </a:r>
            <a:r>
              <a:rPr lang="en-US" sz="1200" dirty="0" err="1"/>
              <a:t>saling</a:t>
            </a:r>
            <a:r>
              <a:rPr lang="en-US" sz="1200" dirty="0"/>
              <a:t> </a:t>
            </a:r>
            <a:r>
              <a:rPr lang="en-US" sz="1200" dirty="0" err="1"/>
              <a:t>menolong</a:t>
            </a:r>
            <a:r>
              <a:rPr lang="en-US" sz="1200" dirty="0"/>
              <a:t> </a:t>
            </a:r>
            <a:r>
              <a:rPr lang="en-US" sz="1200" dirty="0" err="1"/>
              <a:t>diantara</a:t>
            </a:r>
            <a:r>
              <a:rPr lang="en-US" sz="1200" dirty="0"/>
              <a:t> </a:t>
            </a:r>
            <a:r>
              <a:rPr lang="en-US" sz="1200" dirty="0" err="1"/>
              <a:t>sesama</a:t>
            </a:r>
            <a:r>
              <a:rPr lang="en-US" sz="1200" dirty="0"/>
              <a:t> </a:t>
            </a:r>
            <a:r>
              <a:rPr lang="en-US" sz="1200" dirty="0" err="1"/>
              <a:t>manusia</a:t>
            </a:r>
            <a:r>
              <a:rPr lang="en-US" sz="1200" dirty="0"/>
              <a:t> dan </a:t>
            </a:r>
            <a:r>
              <a:rPr lang="en-US" sz="1200" dirty="0" err="1"/>
              <a:t>warga</a:t>
            </a:r>
            <a:r>
              <a:rPr lang="en-US" sz="1200" dirty="0"/>
              <a:t> negara.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• Etika </a:t>
            </a:r>
            <a:r>
              <a:rPr lang="en-US" sz="1200" dirty="0" err="1"/>
              <a:t>Politik</a:t>
            </a:r>
            <a:r>
              <a:rPr lang="en-US" sz="1200" dirty="0"/>
              <a:t> dan </a:t>
            </a:r>
            <a:r>
              <a:rPr lang="en-US" sz="1200" dirty="0" err="1"/>
              <a:t>Pemerintahan</a:t>
            </a:r>
            <a:r>
              <a:rPr lang="en-US" sz="1200" dirty="0"/>
              <a:t> :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pejabat</a:t>
            </a:r>
            <a:r>
              <a:rPr lang="en-US" sz="1200" dirty="0"/>
              <a:t> dan </a:t>
            </a:r>
            <a:r>
              <a:rPr lang="en-US" sz="1200" dirty="0" err="1"/>
              <a:t>elit</a:t>
            </a:r>
            <a:r>
              <a:rPr lang="en-US" sz="1200" dirty="0"/>
              <a:t> </a:t>
            </a:r>
            <a:r>
              <a:rPr lang="en-US" sz="1200" dirty="0" err="1"/>
              <a:t>politik</a:t>
            </a:r>
            <a:r>
              <a:rPr lang="en-US" sz="12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• Etika </a:t>
            </a:r>
            <a:r>
              <a:rPr lang="en-US" sz="1200" dirty="0" err="1"/>
              <a:t>ekonomi</a:t>
            </a:r>
            <a:r>
              <a:rPr lang="en-US" sz="1200" dirty="0"/>
              <a:t> - </a:t>
            </a:r>
            <a:r>
              <a:rPr lang="en-US" sz="1200" dirty="0" err="1"/>
              <a:t>bisnis</a:t>
            </a:r>
            <a:r>
              <a:rPr lang="en-US" sz="1200" dirty="0"/>
              <a:t> : </a:t>
            </a:r>
            <a:r>
              <a:rPr lang="en-US" sz="1200" dirty="0" err="1"/>
              <a:t>persaingan</a:t>
            </a:r>
            <a:r>
              <a:rPr lang="en-US" sz="1200" dirty="0"/>
              <a:t> </a:t>
            </a:r>
            <a:r>
              <a:rPr lang="en-US" sz="1200" dirty="0" err="1"/>
              <a:t>ekonomi</a:t>
            </a:r>
            <a:r>
              <a:rPr lang="en-US" sz="1200" dirty="0"/>
              <a:t> yang </a:t>
            </a:r>
            <a:r>
              <a:rPr lang="en-US" sz="1200" dirty="0" err="1"/>
              <a:t>sehat</a:t>
            </a:r>
            <a:r>
              <a:rPr lang="en-US" sz="1200" dirty="0"/>
              <a:t>, </a:t>
            </a:r>
            <a:r>
              <a:rPr lang="en-US" sz="1200" dirty="0" err="1"/>
              <a:t>hindari</a:t>
            </a:r>
            <a:r>
              <a:rPr lang="en-US" sz="1200" dirty="0"/>
              <a:t> </a:t>
            </a:r>
            <a:r>
              <a:rPr lang="en-US" sz="1200" dirty="0" err="1"/>
              <a:t>monopoli</a:t>
            </a:r>
            <a:r>
              <a:rPr lang="en-US" sz="12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• Etika </a:t>
            </a:r>
            <a:r>
              <a:rPr lang="en-US" sz="1200" dirty="0" err="1"/>
              <a:t>Penegakan</a:t>
            </a:r>
            <a:r>
              <a:rPr lang="en-US" sz="1200" dirty="0"/>
              <a:t> </a:t>
            </a:r>
            <a:r>
              <a:rPr lang="en-US" sz="1200" dirty="0" err="1"/>
              <a:t>hukum</a:t>
            </a:r>
            <a:r>
              <a:rPr lang="en-US" sz="1200" dirty="0"/>
              <a:t> yang </a:t>
            </a:r>
            <a:r>
              <a:rPr lang="en-US" sz="1200" dirty="0" err="1"/>
              <a:t>berkeadilan</a:t>
            </a:r>
            <a:r>
              <a:rPr lang="en-US" sz="1200" dirty="0"/>
              <a:t> : </a:t>
            </a:r>
            <a:r>
              <a:rPr lang="en-US" sz="1200" dirty="0" err="1"/>
              <a:t>perlakuan</a:t>
            </a:r>
            <a:r>
              <a:rPr lang="en-US" sz="1200" dirty="0"/>
              <a:t> yang </a:t>
            </a:r>
            <a:r>
              <a:rPr lang="en-US" sz="1200" dirty="0" err="1"/>
              <a:t>sama</a:t>
            </a:r>
            <a:r>
              <a:rPr lang="en-US" sz="1200" dirty="0"/>
              <a:t> di </a:t>
            </a:r>
            <a:r>
              <a:rPr lang="en-US" sz="1200" dirty="0" err="1"/>
              <a:t>depan</a:t>
            </a:r>
            <a:r>
              <a:rPr lang="en-US" sz="1200" dirty="0"/>
              <a:t> </a:t>
            </a:r>
            <a:r>
              <a:rPr lang="en-US" sz="1200" dirty="0" err="1"/>
              <a:t>hukum</a:t>
            </a:r>
            <a:r>
              <a:rPr lang="en-US" sz="1200" dirty="0"/>
              <a:t> , </a:t>
            </a:r>
            <a:r>
              <a:rPr lang="en-US" sz="1200" dirty="0" err="1"/>
              <a:t>hindari</a:t>
            </a:r>
            <a:r>
              <a:rPr lang="en-US" sz="1200" dirty="0"/>
              <a:t> </a:t>
            </a:r>
            <a:r>
              <a:rPr lang="en-US" sz="1200" dirty="0" err="1"/>
              <a:t>diskriminasi</a:t>
            </a:r>
            <a:r>
              <a:rPr lang="en-US" sz="12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• Etika </a:t>
            </a:r>
            <a:r>
              <a:rPr lang="en-US" sz="1200" dirty="0" err="1"/>
              <a:t>keilmuan</a:t>
            </a:r>
            <a:r>
              <a:rPr lang="en-US" sz="1200" dirty="0"/>
              <a:t> : </a:t>
            </a:r>
            <a:r>
              <a:rPr lang="en-US" sz="1200" dirty="0" err="1"/>
              <a:t>nilai-nilai</a:t>
            </a:r>
            <a:r>
              <a:rPr lang="en-US" sz="1200" dirty="0"/>
              <a:t> – </a:t>
            </a:r>
            <a:r>
              <a:rPr lang="en-US" sz="1200" dirty="0" err="1"/>
              <a:t>norma-norma</a:t>
            </a:r>
            <a:r>
              <a:rPr lang="en-US" sz="1200" dirty="0"/>
              <a:t> </a:t>
            </a:r>
            <a:r>
              <a:rPr lang="en-US" sz="1200" dirty="0" err="1"/>
              <a:t>keilmuan</a:t>
            </a:r>
            <a:r>
              <a:rPr lang="en-US" sz="1200" dirty="0"/>
              <a:t>, </a:t>
            </a:r>
            <a:r>
              <a:rPr lang="en-US" sz="1200" dirty="0" err="1"/>
              <a:t>kreatif</a:t>
            </a:r>
            <a:r>
              <a:rPr lang="en-US" sz="1200" dirty="0"/>
              <a:t>, </a:t>
            </a:r>
            <a:r>
              <a:rPr lang="en-US" sz="1200" dirty="0" err="1"/>
              <a:t>inovatif,individual</a:t>
            </a:r>
            <a:r>
              <a:rPr lang="en-US" sz="1200" dirty="0"/>
              <a:t>, </a:t>
            </a:r>
            <a:r>
              <a:rPr lang="en-US" sz="1200" dirty="0" err="1"/>
              <a:t>kolektif</a:t>
            </a:r>
            <a:r>
              <a:rPr lang="en-US" sz="1200" dirty="0"/>
              <a:t>, </a:t>
            </a:r>
            <a:r>
              <a:rPr lang="en-US" sz="1200" dirty="0" err="1"/>
              <a:t>pengembangan</a:t>
            </a:r>
            <a:r>
              <a:rPr lang="en-US" sz="1200" dirty="0"/>
              <a:t> </a:t>
            </a:r>
            <a:r>
              <a:rPr lang="en-US" sz="1200" dirty="0" err="1"/>
              <a:t>ilmu</a:t>
            </a:r>
            <a:r>
              <a:rPr lang="en-US" sz="1200" dirty="0"/>
              <a:t> </a:t>
            </a:r>
            <a:r>
              <a:rPr lang="en-US" sz="1200" dirty="0" err="1"/>
              <a:t>pengetahuan</a:t>
            </a:r>
            <a:r>
              <a:rPr lang="en-US" sz="1200" dirty="0"/>
              <a:t> dan </a:t>
            </a:r>
            <a:r>
              <a:rPr lang="en-US" sz="1200" dirty="0" err="1"/>
              <a:t>teknologi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berkesinambungan</a:t>
            </a:r>
            <a:r>
              <a:rPr lang="en-US" sz="1200" dirty="0"/>
              <a:t> (</a:t>
            </a:r>
            <a:r>
              <a:rPr lang="en-US" sz="1200" dirty="0" err="1"/>
              <a:t>membaca</a:t>
            </a:r>
            <a:r>
              <a:rPr lang="en-US" sz="1200" dirty="0"/>
              <a:t> , </a:t>
            </a:r>
            <a:r>
              <a:rPr lang="en-US" sz="1200" dirty="0" err="1"/>
              <a:t>menulis</a:t>
            </a:r>
            <a:r>
              <a:rPr lang="en-US" sz="1200" dirty="0"/>
              <a:t>, </a:t>
            </a:r>
            <a:r>
              <a:rPr lang="en-US" sz="1200" dirty="0" err="1"/>
              <a:t>meneliti</a:t>
            </a:r>
            <a:r>
              <a:rPr lang="en-US" sz="1200" dirty="0"/>
              <a:t>)</a:t>
            </a:r>
            <a:endParaRPr sz="1200" dirty="0"/>
          </a:p>
        </p:txBody>
      </p:sp>
      <p:grpSp>
        <p:nvGrpSpPr>
          <p:cNvPr id="1742" name="Google Shape;1742;p49"/>
          <p:cNvGrpSpPr/>
          <p:nvPr/>
        </p:nvGrpSpPr>
        <p:grpSpPr>
          <a:xfrm rot="-518767">
            <a:off x="905741" y="3083550"/>
            <a:ext cx="1236748" cy="577614"/>
            <a:chOff x="2358590" y="2770261"/>
            <a:chExt cx="701327" cy="327531"/>
          </a:xfrm>
        </p:grpSpPr>
        <p:sp>
          <p:nvSpPr>
            <p:cNvPr id="1743" name="Google Shape;1743;p49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9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9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F81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6" name="Google Shape;1746;p49"/>
          <p:cNvGrpSpPr/>
          <p:nvPr/>
        </p:nvGrpSpPr>
        <p:grpSpPr>
          <a:xfrm rot="-518767">
            <a:off x="898342" y="2456138"/>
            <a:ext cx="1236748" cy="577614"/>
            <a:chOff x="2358590" y="2770261"/>
            <a:chExt cx="701327" cy="327531"/>
          </a:xfrm>
        </p:grpSpPr>
        <p:sp>
          <p:nvSpPr>
            <p:cNvPr id="1747" name="Google Shape;1747;p49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9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9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0" name="Google Shape;1750;p49"/>
          <p:cNvGrpSpPr/>
          <p:nvPr/>
        </p:nvGrpSpPr>
        <p:grpSpPr>
          <a:xfrm rot="-518767">
            <a:off x="890191" y="1764979"/>
            <a:ext cx="1236748" cy="577614"/>
            <a:chOff x="2358590" y="2770261"/>
            <a:chExt cx="701327" cy="327531"/>
          </a:xfrm>
        </p:grpSpPr>
        <p:sp>
          <p:nvSpPr>
            <p:cNvPr id="1751" name="Google Shape;1751;p49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9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9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60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4" name="Google Shape;1754;p49"/>
          <p:cNvSpPr/>
          <p:nvPr/>
        </p:nvSpPr>
        <p:spPr>
          <a:xfrm rot="-5577675">
            <a:off x="6494226" y="642342"/>
            <a:ext cx="886649" cy="1153386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5" name="Google Shape;1755;p49"/>
          <p:cNvGrpSpPr/>
          <p:nvPr/>
        </p:nvGrpSpPr>
        <p:grpSpPr>
          <a:xfrm>
            <a:off x="1490243" y="4187055"/>
            <a:ext cx="264677" cy="392424"/>
            <a:chOff x="4508863" y="1528200"/>
            <a:chExt cx="318850" cy="472800"/>
          </a:xfrm>
        </p:grpSpPr>
        <p:sp>
          <p:nvSpPr>
            <p:cNvPr id="1756" name="Google Shape;1756;p4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49"/>
          <p:cNvGrpSpPr/>
          <p:nvPr/>
        </p:nvGrpSpPr>
        <p:grpSpPr>
          <a:xfrm>
            <a:off x="644340" y="4187049"/>
            <a:ext cx="264677" cy="392424"/>
            <a:chOff x="4508863" y="1528200"/>
            <a:chExt cx="318850" cy="472800"/>
          </a:xfrm>
        </p:grpSpPr>
        <p:sp>
          <p:nvSpPr>
            <p:cNvPr id="1761" name="Google Shape;1761;p4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Arrow: Left 32">
            <a:hlinkClick r:id="" action="ppaction://hlinkshowjump?jump=previousslide">
              <a:snd r:embed="rId3" name="click.wav"/>
            </a:hlinkClick>
            <a:extLst>
              <a:ext uri="{FF2B5EF4-FFF2-40B4-BE49-F238E27FC236}">
                <a16:creationId xmlns:a16="http://schemas.microsoft.com/office/drawing/2014/main" id="{C52D695C-5944-470E-917F-D9493F20C32E}"/>
              </a:ext>
            </a:extLst>
          </p:cNvPr>
          <p:cNvSpPr/>
          <p:nvPr/>
        </p:nvSpPr>
        <p:spPr>
          <a:xfrm>
            <a:off x="1261331" y="4509663"/>
            <a:ext cx="961169" cy="3491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Previous</a:t>
            </a:r>
          </a:p>
        </p:txBody>
      </p:sp>
      <p:sp>
        <p:nvSpPr>
          <p:cNvPr id="34" name="Arrow: Right 33">
            <a:hlinkClick r:id="" action="ppaction://hlinkshowjump?jump=nextslide">
              <a:snd r:embed="rId3" name="click.wav"/>
            </a:hlinkClick>
            <a:extLst>
              <a:ext uri="{FF2B5EF4-FFF2-40B4-BE49-F238E27FC236}">
                <a16:creationId xmlns:a16="http://schemas.microsoft.com/office/drawing/2014/main" id="{7932B394-0F02-4572-934B-D89707C5BFFF}"/>
              </a:ext>
            </a:extLst>
          </p:cNvPr>
          <p:cNvSpPr/>
          <p:nvPr/>
        </p:nvSpPr>
        <p:spPr>
          <a:xfrm>
            <a:off x="6524581" y="4509664"/>
            <a:ext cx="961168" cy="352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42"/>
          <p:cNvSpPr/>
          <p:nvPr/>
        </p:nvSpPr>
        <p:spPr>
          <a:xfrm>
            <a:off x="599425" y="810600"/>
            <a:ext cx="3440923" cy="235024"/>
          </a:xfrm>
          <a:custGeom>
            <a:avLst/>
            <a:gdLst/>
            <a:ahLst/>
            <a:cxnLst/>
            <a:rect l="l" t="t" r="r" b="b"/>
            <a:pathLst>
              <a:path w="67176" h="7495" extrusionOk="0">
                <a:moveTo>
                  <a:pt x="55745" y="0"/>
                </a:moveTo>
                <a:cubicBezTo>
                  <a:pt x="55693" y="0"/>
                  <a:pt x="55633" y="12"/>
                  <a:pt x="55567" y="39"/>
                </a:cubicBezTo>
                <a:cubicBezTo>
                  <a:pt x="54964" y="313"/>
                  <a:pt x="50924" y="465"/>
                  <a:pt x="48334" y="465"/>
                </a:cubicBezTo>
                <a:cubicBezTo>
                  <a:pt x="47431" y="465"/>
                  <a:pt x="46705" y="447"/>
                  <a:pt x="46361" y="408"/>
                </a:cubicBezTo>
                <a:cubicBezTo>
                  <a:pt x="45885" y="320"/>
                  <a:pt x="45409" y="274"/>
                  <a:pt x="44936" y="274"/>
                </a:cubicBezTo>
                <a:cubicBezTo>
                  <a:pt x="44419" y="274"/>
                  <a:pt x="43906" y="329"/>
                  <a:pt x="43404" y="445"/>
                </a:cubicBezTo>
                <a:cubicBezTo>
                  <a:pt x="41703" y="741"/>
                  <a:pt x="36823" y="482"/>
                  <a:pt x="34605" y="741"/>
                </a:cubicBezTo>
                <a:cubicBezTo>
                  <a:pt x="34434" y="759"/>
                  <a:pt x="34308" y="766"/>
                  <a:pt x="34213" y="766"/>
                </a:cubicBezTo>
                <a:cubicBezTo>
                  <a:pt x="33751" y="766"/>
                  <a:pt x="34044" y="590"/>
                  <a:pt x="33490" y="590"/>
                </a:cubicBezTo>
                <a:cubicBezTo>
                  <a:pt x="33448" y="590"/>
                  <a:pt x="33400" y="591"/>
                  <a:pt x="33348" y="593"/>
                </a:cubicBezTo>
                <a:cubicBezTo>
                  <a:pt x="32608" y="593"/>
                  <a:pt x="27950" y="778"/>
                  <a:pt x="23403" y="889"/>
                </a:cubicBezTo>
                <a:cubicBezTo>
                  <a:pt x="20877" y="951"/>
                  <a:pt x="18376" y="1002"/>
                  <a:pt x="16649" y="1002"/>
                </a:cubicBezTo>
                <a:cubicBezTo>
                  <a:pt x="15292" y="1002"/>
                  <a:pt x="14414" y="970"/>
                  <a:pt x="14382" y="889"/>
                </a:cubicBezTo>
                <a:cubicBezTo>
                  <a:pt x="14370" y="860"/>
                  <a:pt x="14351" y="849"/>
                  <a:pt x="14326" y="849"/>
                </a:cubicBezTo>
                <a:cubicBezTo>
                  <a:pt x="14209" y="849"/>
                  <a:pt x="13968" y="1101"/>
                  <a:pt x="13821" y="1101"/>
                </a:cubicBezTo>
                <a:cubicBezTo>
                  <a:pt x="13795" y="1101"/>
                  <a:pt x="13772" y="1093"/>
                  <a:pt x="13753" y="1074"/>
                </a:cubicBezTo>
                <a:cubicBezTo>
                  <a:pt x="12213" y="1138"/>
                  <a:pt x="5269" y="1509"/>
                  <a:pt x="2979" y="1509"/>
                </a:cubicBezTo>
                <a:cubicBezTo>
                  <a:pt x="2630" y="1509"/>
                  <a:pt x="2390" y="1500"/>
                  <a:pt x="2292" y="1481"/>
                </a:cubicBezTo>
                <a:cubicBezTo>
                  <a:pt x="2115" y="1430"/>
                  <a:pt x="1972" y="1405"/>
                  <a:pt x="1853" y="1405"/>
                </a:cubicBezTo>
                <a:cubicBezTo>
                  <a:pt x="1627" y="1405"/>
                  <a:pt x="1489" y="1495"/>
                  <a:pt x="1368" y="1665"/>
                </a:cubicBezTo>
                <a:cubicBezTo>
                  <a:pt x="813" y="2368"/>
                  <a:pt x="0" y="7211"/>
                  <a:pt x="629" y="7470"/>
                </a:cubicBezTo>
                <a:cubicBezTo>
                  <a:pt x="698" y="7487"/>
                  <a:pt x="850" y="7495"/>
                  <a:pt x="1070" y="7495"/>
                </a:cubicBezTo>
                <a:cubicBezTo>
                  <a:pt x="2549" y="7495"/>
                  <a:pt x="7088" y="7151"/>
                  <a:pt x="10107" y="7151"/>
                </a:cubicBezTo>
                <a:cubicBezTo>
                  <a:pt x="11404" y="7151"/>
                  <a:pt x="12420" y="7215"/>
                  <a:pt x="12792" y="7396"/>
                </a:cubicBezTo>
                <a:cubicBezTo>
                  <a:pt x="14254" y="7255"/>
                  <a:pt x="19434" y="6730"/>
                  <a:pt x="22727" y="6730"/>
                </a:cubicBezTo>
                <a:cubicBezTo>
                  <a:pt x="23765" y="6730"/>
                  <a:pt x="24616" y="6782"/>
                  <a:pt x="25103" y="6915"/>
                </a:cubicBezTo>
                <a:cubicBezTo>
                  <a:pt x="25652" y="6596"/>
                  <a:pt x="28520" y="6541"/>
                  <a:pt x="31411" y="6541"/>
                </a:cubicBezTo>
                <a:cubicBezTo>
                  <a:pt x="32961" y="6541"/>
                  <a:pt x="34519" y="6557"/>
                  <a:pt x="35728" y="6557"/>
                </a:cubicBezTo>
                <a:cubicBezTo>
                  <a:pt x="36968" y="6557"/>
                  <a:pt x="37842" y="6540"/>
                  <a:pt x="37969" y="6472"/>
                </a:cubicBezTo>
                <a:cubicBezTo>
                  <a:pt x="38189" y="6370"/>
                  <a:pt x="38768" y="6323"/>
                  <a:pt x="39361" y="6323"/>
                </a:cubicBezTo>
                <a:cubicBezTo>
                  <a:pt x="40062" y="6323"/>
                  <a:pt x="40783" y="6388"/>
                  <a:pt x="40964" y="6509"/>
                </a:cubicBezTo>
                <a:cubicBezTo>
                  <a:pt x="41169" y="6663"/>
                  <a:pt x="41412" y="6714"/>
                  <a:pt x="41662" y="6714"/>
                </a:cubicBezTo>
                <a:cubicBezTo>
                  <a:pt x="42157" y="6714"/>
                  <a:pt x="42680" y="6513"/>
                  <a:pt x="42994" y="6513"/>
                </a:cubicBezTo>
                <a:cubicBezTo>
                  <a:pt x="43091" y="6513"/>
                  <a:pt x="43168" y="6532"/>
                  <a:pt x="43219" y="6582"/>
                </a:cubicBezTo>
                <a:cubicBezTo>
                  <a:pt x="45634" y="6287"/>
                  <a:pt x="45191" y="6237"/>
                  <a:pt x="49041" y="6237"/>
                </a:cubicBezTo>
                <a:cubicBezTo>
                  <a:pt x="50966" y="6237"/>
                  <a:pt x="53965" y="6250"/>
                  <a:pt x="58931" y="6250"/>
                </a:cubicBezTo>
                <a:cubicBezTo>
                  <a:pt x="59589" y="6111"/>
                  <a:pt x="60283" y="6066"/>
                  <a:pt x="60968" y="6066"/>
                </a:cubicBezTo>
                <a:cubicBezTo>
                  <a:pt x="62264" y="6066"/>
                  <a:pt x="63528" y="6228"/>
                  <a:pt x="64451" y="6228"/>
                </a:cubicBezTo>
                <a:cubicBezTo>
                  <a:pt x="65124" y="6228"/>
                  <a:pt x="65617" y="6142"/>
                  <a:pt x="65808" y="5843"/>
                </a:cubicBezTo>
                <a:cubicBezTo>
                  <a:pt x="66436" y="4919"/>
                  <a:pt x="67176" y="1148"/>
                  <a:pt x="66917" y="260"/>
                </a:cubicBezTo>
                <a:cubicBezTo>
                  <a:pt x="66884" y="162"/>
                  <a:pt x="66393" y="125"/>
                  <a:pt x="65714" y="125"/>
                </a:cubicBezTo>
                <a:cubicBezTo>
                  <a:pt x="64107" y="125"/>
                  <a:pt x="61442" y="330"/>
                  <a:pt x="61261" y="408"/>
                </a:cubicBezTo>
                <a:cubicBezTo>
                  <a:pt x="61221" y="435"/>
                  <a:pt x="61173" y="447"/>
                  <a:pt x="61125" y="447"/>
                </a:cubicBezTo>
                <a:cubicBezTo>
                  <a:pt x="61037" y="447"/>
                  <a:pt x="60952" y="406"/>
                  <a:pt x="60928" y="334"/>
                </a:cubicBezTo>
                <a:cubicBezTo>
                  <a:pt x="60891" y="260"/>
                  <a:pt x="55974" y="113"/>
                  <a:pt x="55900" y="113"/>
                </a:cubicBezTo>
                <a:cubicBezTo>
                  <a:pt x="55900" y="41"/>
                  <a:pt x="55838" y="0"/>
                  <a:pt x="55745" y="0"/>
                </a:cubicBezTo>
                <a:close/>
              </a:path>
            </a:pathLst>
          </a:custGeom>
          <a:solidFill>
            <a:srgbClr val="FFE638">
              <a:alpha val="36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4" name="Google Shape;1164;p42"/>
          <p:cNvGrpSpPr/>
          <p:nvPr/>
        </p:nvGrpSpPr>
        <p:grpSpPr>
          <a:xfrm>
            <a:off x="5853797" y="1234751"/>
            <a:ext cx="1870740" cy="1518780"/>
            <a:chOff x="4837200" y="1008610"/>
            <a:chExt cx="3127806" cy="3439265"/>
          </a:xfrm>
        </p:grpSpPr>
        <p:sp>
          <p:nvSpPr>
            <p:cNvPr id="1165" name="Google Shape;1165;p42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4837206" y="1008610"/>
              <a:ext cx="3127800" cy="562500"/>
            </a:xfrm>
            <a:prstGeom prst="rect">
              <a:avLst/>
            </a:prstGeom>
            <a:solidFill>
              <a:srgbClr val="00C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7" name="Google Shape;1167;p42"/>
          <p:cNvGrpSpPr/>
          <p:nvPr/>
        </p:nvGrpSpPr>
        <p:grpSpPr>
          <a:xfrm rot="206066">
            <a:off x="5898956" y="2994529"/>
            <a:ext cx="1780417" cy="1519255"/>
            <a:chOff x="4837200" y="1008610"/>
            <a:chExt cx="3127806" cy="3439265"/>
          </a:xfrm>
        </p:grpSpPr>
        <p:sp>
          <p:nvSpPr>
            <p:cNvPr id="1168" name="Google Shape;1168;p42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4837206" y="1008610"/>
              <a:ext cx="3127800" cy="562500"/>
            </a:xfrm>
            <a:prstGeom prst="rect">
              <a:avLst/>
            </a:prstGeom>
            <a:solidFill>
              <a:srgbClr val="FB8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" name="Google Shape;1170;p42"/>
          <p:cNvGrpSpPr/>
          <p:nvPr/>
        </p:nvGrpSpPr>
        <p:grpSpPr>
          <a:xfrm>
            <a:off x="3477124" y="3025901"/>
            <a:ext cx="1870740" cy="1518780"/>
            <a:chOff x="4837200" y="1008610"/>
            <a:chExt cx="3127806" cy="3439265"/>
          </a:xfrm>
        </p:grpSpPr>
        <p:sp>
          <p:nvSpPr>
            <p:cNvPr id="1171" name="Google Shape;1171;p42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rgbClr val="5EA5F2">
                <a:alpha val="64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4837206" y="1008610"/>
              <a:ext cx="3127800" cy="562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" name="Google Shape;1173;p42"/>
          <p:cNvGrpSpPr/>
          <p:nvPr/>
        </p:nvGrpSpPr>
        <p:grpSpPr>
          <a:xfrm rot="61809">
            <a:off x="1196257" y="3034993"/>
            <a:ext cx="1931106" cy="1518717"/>
            <a:chOff x="4837200" y="1008610"/>
            <a:chExt cx="3127806" cy="3439265"/>
          </a:xfrm>
        </p:grpSpPr>
        <p:sp>
          <p:nvSpPr>
            <p:cNvPr id="1174" name="Google Shape;1174;p42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4837206" y="1008610"/>
              <a:ext cx="3127800" cy="562500"/>
            </a:xfrm>
            <a:prstGeom prst="rect">
              <a:avLst/>
            </a:pr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" name="Google Shape;1176;p42"/>
          <p:cNvGrpSpPr/>
          <p:nvPr/>
        </p:nvGrpSpPr>
        <p:grpSpPr>
          <a:xfrm rot="-223896">
            <a:off x="3432929" y="1276295"/>
            <a:ext cx="1864685" cy="1518940"/>
            <a:chOff x="4837200" y="1008610"/>
            <a:chExt cx="3127806" cy="3439265"/>
          </a:xfrm>
        </p:grpSpPr>
        <p:sp>
          <p:nvSpPr>
            <p:cNvPr id="1177" name="Google Shape;1177;p42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4837206" y="1008610"/>
              <a:ext cx="3127800" cy="562500"/>
            </a:xfrm>
            <a:prstGeom prst="rect">
              <a:avLst/>
            </a:prstGeom>
            <a:solidFill>
              <a:srgbClr val="B7E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42"/>
          <p:cNvGrpSpPr/>
          <p:nvPr/>
        </p:nvGrpSpPr>
        <p:grpSpPr>
          <a:xfrm rot="-320436">
            <a:off x="1246099" y="1344356"/>
            <a:ext cx="1831461" cy="1518396"/>
            <a:chOff x="4837200" y="1008610"/>
            <a:chExt cx="3127806" cy="3439265"/>
          </a:xfrm>
        </p:grpSpPr>
        <p:sp>
          <p:nvSpPr>
            <p:cNvPr id="1180" name="Google Shape;1180;p42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4837206" y="1008610"/>
              <a:ext cx="3127800" cy="562500"/>
            </a:xfrm>
            <a:prstGeom prst="rect">
              <a:avLst/>
            </a:prstGeom>
            <a:solidFill>
              <a:srgbClr val="FC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2" name="Google Shape;1182;p42"/>
          <p:cNvSpPr/>
          <p:nvPr/>
        </p:nvSpPr>
        <p:spPr>
          <a:xfrm rot="-4577238">
            <a:off x="2610500" y="2820324"/>
            <a:ext cx="366801" cy="47718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42"/>
          <p:cNvSpPr/>
          <p:nvPr/>
        </p:nvSpPr>
        <p:spPr>
          <a:xfrm rot="-4925388">
            <a:off x="1157922" y="1242627"/>
            <a:ext cx="366681" cy="477032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89E1D0">
              <a:alpha val="62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42"/>
          <p:cNvSpPr txBox="1">
            <a:spLocks noGrp="1"/>
          </p:cNvSpPr>
          <p:nvPr>
            <p:ph type="subTitle" idx="4"/>
          </p:nvPr>
        </p:nvSpPr>
        <p:spPr>
          <a:xfrm rot="-224478">
            <a:off x="3496885" y="1519901"/>
            <a:ext cx="1806851" cy="12272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-DK" dirty="0"/>
              <a:t> Mengangkat harkat dan martabat bangsa</a:t>
            </a:r>
            <a:endParaRPr dirty="0"/>
          </a:p>
        </p:txBody>
      </p:sp>
      <p:sp>
        <p:nvSpPr>
          <p:cNvPr id="1187" name="Google Shape;1187;p42"/>
          <p:cNvSpPr txBox="1">
            <a:spLocks noGrp="1"/>
          </p:cNvSpPr>
          <p:nvPr>
            <p:ph type="subTitle" idx="2"/>
          </p:nvPr>
        </p:nvSpPr>
        <p:spPr>
          <a:xfrm rot="-315542">
            <a:off x="1232153" y="1672780"/>
            <a:ext cx="1806705" cy="1023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 Melaksanakan sepenuhnya Pancasila dan UUD 1945</a:t>
            </a:r>
            <a:endParaRPr dirty="0"/>
          </a:p>
        </p:txBody>
      </p:sp>
      <p:sp>
        <p:nvSpPr>
          <p:cNvPr id="1189" name="Google Shape;1189;p42"/>
          <p:cNvSpPr txBox="1">
            <a:spLocks noGrp="1"/>
          </p:cNvSpPr>
          <p:nvPr>
            <p:ph type="subTitle" idx="6"/>
          </p:nvPr>
        </p:nvSpPr>
        <p:spPr>
          <a:xfrm>
            <a:off x="5885714" y="1525994"/>
            <a:ext cx="1806900" cy="11281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perekat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pemersatu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NKRI </a:t>
            </a:r>
            <a:endParaRPr dirty="0"/>
          </a:p>
        </p:txBody>
      </p:sp>
      <p:sp>
        <p:nvSpPr>
          <p:cNvPr id="1197" name="Google Shape;1197;p42"/>
          <p:cNvSpPr txBox="1">
            <a:spLocks noGrp="1"/>
          </p:cNvSpPr>
          <p:nvPr>
            <p:ph type="subTitle" idx="8"/>
          </p:nvPr>
        </p:nvSpPr>
        <p:spPr>
          <a:xfrm rot="64511">
            <a:off x="1264138" y="3196140"/>
            <a:ext cx="1806618" cy="1349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Mentaati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199" name="Google Shape;1199;p42"/>
          <p:cNvSpPr txBox="1">
            <a:spLocks noGrp="1"/>
          </p:cNvSpPr>
          <p:nvPr>
            <p:ph type="subTitle" idx="13"/>
          </p:nvPr>
        </p:nvSpPr>
        <p:spPr>
          <a:xfrm>
            <a:off x="3515550" y="3274301"/>
            <a:ext cx="1806900" cy="12208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 err="1"/>
              <a:t>Akuntabel</a:t>
            </a:r>
            <a:r>
              <a:rPr lang="en-US" sz="1300" dirty="0"/>
              <a:t> </a:t>
            </a:r>
            <a:r>
              <a:rPr lang="en-US" sz="1300" dirty="0" err="1"/>
              <a:t>dalam</a:t>
            </a:r>
            <a:r>
              <a:rPr lang="en-US" sz="1300" dirty="0"/>
              <a:t> </a:t>
            </a:r>
            <a:r>
              <a:rPr lang="en-US" sz="1300" dirty="0" err="1"/>
              <a:t>melaksanakan</a:t>
            </a:r>
            <a:r>
              <a:rPr lang="en-US" sz="1300" dirty="0"/>
              <a:t> </a:t>
            </a:r>
            <a:r>
              <a:rPr lang="en-US" sz="1300" dirty="0" err="1"/>
              <a:t>tugas</a:t>
            </a:r>
            <a:r>
              <a:rPr lang="en-US" sz="1300" dirty="0"/>
              <a:t> </a:t>
            </a:r>
            <a:r>
              <a:rPr lang="en-US" sz="1300" dirty="0" err="1"/>
              <a:t>penyelenggaraan</a:t>
            </a:r>
            <a:r>
              <a:rPr lang="en-US" sz="1300" dirty="0"/>
              <a:t> </a:t>
            </a:r>
            <a:r>
              <a:rPr lang="en-US" sz="1300" dirty="0" err="1"/>
              <a:t>pemerinthan</a:t>
            </a:r>
            <a:r>
              <a:rPr lang="en-US" sz="1300" dirty="0"/>
              <a:t> yang </a:t>
            </a:r>
            <a:r>
              <a:rPr lang="en-US" sz="1300" dirty="0" err="1"/>
              <a:t>bersih</a:t>
            </a:r>
            <a:r>
              <a:rPr lang="en-US" sz="1300" dirty="0"/>
              <a:t> dan </a:t>
            </a:r>
            <a:r>
              <a:rPr lang="en-US" sz="1300" dirty="0" err="1"/>
              <a:t>berwibawa</a:t>
            </a:r>
            <a:r>
              <a:rPr lang="en-US" sz="1300" dirty="0"/>
              <a:t> </a:t>
            </a:r>
            <a:endParaRPr sz="1300" dirty="0"/>
          </a:p>
        </p:txBody>
      </p:sp>
      <p:sp>
        <p:nvSpPr>
          <p:cNvPr id="1201" name="Google Shape;1201;p42"/>
          <p:cNvSpPr txBox="1">
            <a:spLocks noGrp="1"/>
          </p:cNvSpPr>
          <p:nvPr>
            <p:ph type="subTitle" idx="15"/>
          </p:nvPr>
        </p:nvSpPr>
        <p:spPr>
          <a:xfrm rot="209026">
            <a:off x="5898746" y="3203956"/>
            <a:ext cx="1806939" cy="11305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 err="1"/>
              <a:t>Tanggap</a:t>
            </a:r>
            <a:r>
              <a:rPr lang="en-US" sz="1300" dirty="0"/>
              <a:t>, </a:t>
            </a:r>
            <a:r>
              <a:rPr lang="en-US" sz="1300" dirty="0" err="1"/>
              <a:t>terbuka</a:t>
            </a:r>
            <a:r>
              <a:rPr lang="en-US" sz="1300" dirty="0"/>
              <a:t> , </a:t>
            </a:r>
            <a:r>
              <a:rPr lang="en-US" sz="1300" dirty="0" err="1"/>
              <a:t>jujur</a:t>
            </a:r>
            <a:r>
              <a:rPr lang="en-US" sz="1300" dirty="0"/>
              <a:t>, </a:t>
            </a:r>
            <a:r>
              <a:rPr lang="en-US" sz="1300" dirty="0" err="1"/>
              <a:t>akurat</a:t>
            </a:r>
            <a:r>
              <a:rPr lang="en-US" sz="1300" dirty="0"/>
              <a:t> dan </a:t>
            </a:r>
            <a:r>
              <a:rPr lang="en-US" sz="1300" dirty="0" err="1"/>
              <a:t>tepat</a:t>
            </a:r>
            <a:r>
              <a:rPr lang="en-US" sz="1300" dirty="0"/>
              <a:t> </a:t>
            </a:r>
            <a:r>
              <a:rPr lang="en-US" sz="1300" dirty="0" err="1"/>
              <a:t>waktu</a:t>
            </a:r>
            <a:r>
              <a:rPr lang="en-US" sz="1300" dirty="0"/>
              <a:t> </a:t>
            </a:r>
            <a:r>
              <a:rPr lang="en-US" sz="1300" dirty="0" err="1"/>
              <a:t>dalam</a:t>
            </a:r>
            <a:r>
              <a:rPr lang="en-US" sz="1300" dirty="0"/>
              <a:t> </a:t>
            </a:r>
            <a:r>
              <a:rPr lang="en-US" sz="1300" dirty="0" err="1"/>
              <a:t>melaksanakan</a:t>
            </a:r>
            <a:r>
              <a:rPr lang="en-US" sz="1300" dirty="0"/>
              <a:t> </a:t>
            </a:r>
            <a:r>
              <a:rPr lang="en-US" sz="1300" dirty="0" err="1"/>
              <a:t>kebijakan</a:t>
            </a:r>
            <a:r>
              <a:rPr lang="en-US" sz="1300" dirty="0"/>
              <a:t> dan program </a:t>
            </a:r>
            <a:r>
              <a:rPr lang="en-US" sz="1300" dirty="0" err="1"/>
              <a:t>pemerintah</a:t>
            </a:r>
            <a:endParaRPr sz="1300" dirty="0"/>
          </a:p>
        </p:txBody>
      </p:sp>
      <p:sp>
        <p:nvSpPr>
          <p:cNvPr id="1215" name="Google Shape;1215;p42"/>
          <p:cNvSpPr txBox="1">
            <a:spLocks noGrp="1"/>
          </p:cNvSpPr>
          <p:nvPr>
            <p:ph type="title"/>
          </p:nvPr>
        </p:nvSpPr>
        <p:spPr>
          <a:xfrm>
            <a:off x="702300" y="605225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Contoh Etika Berbangsa</a:t>
            </a:r>
            <a:endParaRPr dirty="0"/>
          </a:p>
        </p:txBody>
      </p:sp>
      <p:sp>
        <p:nvSpPr>
          <p:cNvPr id="1216" name="Google Shape;1216;p42"/>
          <p:cNvSpPr/>
          <p:nvPr/>
        </p:nvSpPr>
        <p:spPr>
          <a:xfrm rot="1564016">
            <a:off x="5967514" y="2820410"/>
            <a:ext cx="366684" cy="477036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EA5F2">
              <a:alpha val="64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42"/>
          <p:cNvSpPr/>
          <p:nvPr/>
        </p:nvSpPr>
        <p:spPr>
          <a:xfrm rot="-6832844">
            <a:off x="4789915" y="2859943"/>
            <a:ext cx="366630" cy="476966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43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42"/>
          <p:cNvSpPr/>
          <p:nvPr/>
        </p:nvSpPr>
        <p:spPr>
          <a:xfrm rot="-5677575">
            <a:off x="5805340" y="1074964"/>
            <a:ext cx="366645" cy="47698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B703">
              <a:alpha val="43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42"/>
          <p:cNvSpPr/>
          <p:nvPr/>
        </p:nvSpPr>
        <p:spPr>
          <a:xfrm rot="-3941960">
            <a:off x="4107267" y="1025615"/>
            <a:ext cx="366672" cy="47702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EA5F2">
              <a:alpha val="64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Arrow: Left 70">
            <a:hlinkClick r:id="" action="ppaction://hlinkshowjump?jump=previousslide">
              <a:snd r:embed="rId3" name="click.wav"/>
            </a:hlinkClick>
            <a:extLst>
              <a:ext uri="{FF2B5EF4-FFF2-40B4-BE49-F238E27FC236}">
                <a16:creationId xmlns:a16="http://schemas.microsoft.com/office/drawing/2014/main" id="{BFD8141D-C206-40D3-B676-2EEA4A1A9602}"/>
              </a:ext>
            </a:extLst>
          </p:cNvPr>
          <p:cNvSpPr/>
          <p:nvPr/>
        </p:nvSpPr>
        <p:spPr>
          <a:xfrm>
            <a:off x="1261331" y="4509663"/>
            <a:ext cx="961169" cy="3491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Previous</a:t>
            </a:r>
          </a:p>
        </p:txBody>
      </p:sp>
      <p:sp>
        <p:nvSpPr>
          <p:cNvPr id="72" name="Arrow: Right 71">
            <a:hlinkClick r:id="" action="ppaction://hlinkshowjump?jump=endshow">
              <a:snd r:embed="rId3" name="click.wav"/>
            </a:hlinkClick>
            <a:extLst>
              <a:ext uri="{FF2B5EF4-FFF2-40B4-BE49-F238E27FC236}">
                <a16:creationId xmlns:a16="http://schemas.microsoft.com/office/drawing/2014/main" id="{0E081046-AD0A-451E-A323-319293D9E150}"/>
              </a:ext>
            </a:extLst>
          </p:cNvPr>
          <p:cNvSpPr/>
          <p:nvPr/>
        </p:nvSpPr>
        <p:spPr>
          <a:xfrm>
            <a:off x="6524581" y="4509664"/>
            <a:ext cx="961168" cy="352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359</Words>
  <Application>Microsoft Office PowerPoint</Application>
  <PresentationFormat>On-screen Show (16:9)</PresentationFormat>
  <Paragraphs>43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Livvic</vt:lpstr>
      <vt:lpstr>Just Another Hand</vt:lpstr>
      <vt:lpstr>Roboto Condensed Light</vt:lpstr>
      <vt:lpstr>Roboto</vt:lpstr>
      <vt:lpstr>Arial</vt:lpstr>
      <vt:lpstr>Nunito</vt:lpstr>
      <vt:lpstr>Volicy Bulletin Board Thesis by Slidesgo</vt:lpstr>
      <vt:lpstr>ETIKA BANGSA INDONESIA</vt:lpstr>
      <vt:lpstr>        ETIKA</vt:lpstr>
      <vt:lpstr>PowerPoint Presentation</vt:lpstr>
      <vt:lpstr>ETIKA BERBANGSA</vt:lpstr>
      <vt:lpstr>Macam – Macam Etika Berbangsa</vt:lpstr>
      <vt:lpstr>Contoh Etika Berbangsa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ETIKA BANGSA INDONESIA</dc:title>
  <dc:creator>ASUS</dc:creator>
  <cp:lastModifiedBy>ASUS</cp:lastModifiedBy>
  <cp:revision>10</cp:revision>
  <dcterms:modified xsi:type="dcterms:W3CDTF">2020-12-03T00:49:09Z</dcterms:modified>
</cp:coreProperties>
</file>