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4" name="Picture 3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0BB72E5D-545B-5A1C-97EF-56F8A264B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97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6931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7676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8008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Iskandar</dc:creator>
  <cp:lastModifiedBy>azulfan iskandar</cp:lastModifiedBy>
  <cp:revision>2</cp:revision>
  <dcterms:modified xsi:type="dcterms:W3CDTF">2025-12-10T01:25:03Z</dcterms:modified>
</cp:coreProperties>
</file>