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type="screen16x9" cy="6858000" cx="12192000"/>
  <p:notesSz cx="12192000" cy="6858000"/>
  <p:defaultTextStyle>
    <a:defPPr>
      <a:defRPr kern="0"/>
    </a:def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5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5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5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1" sz="4000" i="0">
                <a:solidFill>
                  <a:srgbClr val="ECD9B7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104884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1800" i="0">
                <a:solidFill>
                  <a:srgbClr val="46000A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1048844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845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846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4000" i="0">
                <a:solidFill>
                  <a:srgbClr val="ECD9B7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1048583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lstStyle>
            <a:lvl1pPr>
              <a:defRPr b="0" sz="1800" i="0">
                <a:solidFill>
                  <a:srgbClr val="46000A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1048584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5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6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4000" i="0">
                <a:solidFill>
                  <a:srgbClr val="ECD9B7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1048848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49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50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851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852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Only">
    <p:bg>
      <p:bgPr>
        <a:solidFill>
          <a:schemeClr val="bg1"/>
        </a:solid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ah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D9B7"/>
          </a:solidFill>
        </p:spPr>
        <p:txBody>
          <a:bodyPr bIns="0" lIns="0" rIns="0" rtlCol="0" tIns="0" wrap="square"/>
          <a:p/>
        </p:txBody>
      </p:sp>
      <p:pic>
        <p:nvPicPr>
          <p:cNvPr id="2097258" name="bg object 17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615" y="5611367"/>
            <a:ext cx="114480" cy="1131097"/>
          </a:xfrm>
          <a:prstGeom prst="rect"/>
        </p:spPr>
      </p:pic>
      <p:sp>
        <p:nvSpPr>
          <p:cNvPr id="1048834" name="bg object 18"/>
          <p:cNvSpPr/>
          <p:nvPr/>
        </p:nvSpPr>
        <p:spPr>
          <a:xfrm>
            <a:off x="0" y="0"/>
            <a:ext cx="3449320" cy="3096895"/>
          </a:xfrm>
          <a:custGeom>
            <a:avLst/>
            <a:ahLst/>
            <a:rect l="l" t="t" r="r" b="b"/>
            <a:pathLst>
              <a:path w="3449320" h="3096895">
                <a:moveTo>
                  <a:pt x="3043174" y="0"/>
                </a:moveTo>
                <a:lnTo>
                  <a:pt x="0" y="0"/>
                </a:lnTo>
                <a:lnTo>
                  <a:pt x="0" y="3051004"/>
                </a:lnTo>
                <a:lnTo>
                  <a:pt x="47019" y="3056543"/>
                </a:lnTo>
                <a:lnTo>
                  <a:pt x="100198" y="3062369"/>
                </a:lnTo>
                <a:lnTo>
                  <a:pt x="153427" y="3067760"/>
                </a:lnTo>
                <a:lnTo>
                  <a:pt x="206691" y="3072709"/>
                </a:lnTo>
                <a:lnTo>
                  <a:pt x="259975" y="3077212"/>
                </a:lnTo>
                <a:lnTo>
                  <a:pt x="313263" y="3081263"/>
                </a:lnTo>
                <a:lnTo>
                  <a:pt x="366541" y="3084856"/>
                </a:lnTo>
                <a:lnTo>
                  <a:pt x="419794" y="3087987"/>
                </a:lnTo>
                <a:lnTo>
                  <a:pt x="473007" y="3090649"/>
                </a:lnTo>
                <a:lnTo>
                  <a:pt x="526165" y="3092838"/>
                </a:lnTo>
                <a:lnTo>
                  <a:pt x="579253" y="3094547"/>
                </a:lnTo>
                <a:lnTo>
                  <a:pt x="632256" y="3095773"/>
                </a:lnTo>
                <a:lnTo>
                  <a:pt x="685159" y="3096508"/>
                </a:lnTo>
                <a:lnTo>
                  <a:pt x="737947" y="3096749"/>
                </a:lnTo>
                <a:lnTo>
                  <a:pt x="790605" y="3096489"/>
                </a:lnTo>
                <a:lnTo>
                  <a:pt x="843118" y="3095723"/>
                </a:lnTo>
                <a:lnTo>
                  <a:pt x="895472" y="3094445"/>
                </a:lnTo>
                <a:lnTo>
                  <a:pt x="947651" y="3092651"/>
                </a:lnTo>
                <a:lnTo>
                  <a:pt x="999641" y="3090335"/>
                </a:lnTo>
                <a:lnTo>
                  <a:pt x="1051426" y="3087492"/>
                </a:lnTo>
                <a:lnTo>
                  <a:pt x="1102991" y="3084115"/>
                </a:lnTo>
                <a:lnTo>
                  <a:pt x="1154322" y="3080201"/>
                </a:lnTo>
                <a:lnTo>
                  <a:pt x="1205404" y="3075742"/>
                </a:lnTo>
                <a:lnTo>
                  <a:pt x="1256221" y="3070735"/>
                </a:lnTo>
                <a:lnTo>
                  <a:pt x="1306758" y="3065173"/>
                </a:lnTo>
                <a:lnTo>
                  <a:pt x="1357002" y="3059052"/>
                </a:lnTo>
                <a:lnTo>
                  <a:pt x="1406936" y="3052365"/>
                </a:lnTo>
                <a:lnTo>
                  <a:pt x="1456546" y="3045108"/>
                </a:lnTo>
                <a:lnTo>
                  <a:pt x="1505817" y="3037275"/>
                </a:lnTo>
                <a:lnTo>
                  <a:pt x="1554734" y="3028860"/>
                </a:lnTo>
                <a:lnTo>
                  <a:pt x="1603282" y="3019859"/>
                </a:lnTo>
                <a:lnTo>
                  <a:pt x="1651446" y="3010266"/>
                </a:lnTo>
                <a:lnTo>
                  <a:pt x="1699211" y="3000075"/>
                </a:lnTo>
                <a:lnTo>
                  <a:pt x="1746562" y="2989281"/>
                </a:lnTo>
                <a:lnTo>
                  <a:pt x="1793484" y="2977879"/>
                </a:lnTo>
                <a:lnTo>
                  <a:pt x="1839962" y="2965863"/>
                </a:lnTo>
                <a:lnTo>
                  <a:pt x="1885982" y="2953229"/>
                </a:lnTo>
                <a:lnTo>
                  <a:pt x="1931528" y="2939969"/>
                </a:lnTo>
                <a:lnTo>
                  <a:pt x="1976585" y="2926080"/>
                </a:lnTo>
                <a:lnTo>
                  <a:pt x="2021139" y="2911556"/>
                </a:lnTo>
                <a:lnTo>
                  <a:pt x="2065174" y="2896392"/>
                </a:lnTo>
                <a:lnTo>
                  <a:pt x="2108676" y="2880581"/>
                </a:lnTo>
                <a:lnTo>
                  <a:pt x="2151629" y="2864119"/>
                </a:lnTo>
                <a:lnTo>
                  <a:pt x="2194019" y="2847000"/>
                </a:lnTo>
                <a:lnTo>
                  <a:pt x="2235830" y="2829219"/>
                </a:lnTo>
                <a:lnTo>
                  <a:pt x="2277048" y="2810770"/>
                </a:lnTo>
                <a:lnTo>
                  <a:pt x="2317658" y="2791648"/>
                </a:lnTo>
                <a:lnTo>
                  <a:pt x="2357645" y="2771849"/>
                </a:lnTo>
                <a:lnTo>
                  <a:pt x="2396993" y="2751365"/>
                </a:lnTo>
                <a:lnTo>
                  <a:pt x="2435688" y="2730193"/>
                </a:lnTo>
                <a:lnTo>
                  <a:pt x="2473716" y="2708325"/>
                </a:lnTo>
                <a:lnTo>
                  <a:pt x="2511060" y="2685759"/>
                </a:lnTo>
                <a:lnTo>
                  <a:pt x="2547706" y="2662486"/>
                </a:lnTo>
                <a:lnTo>
                  <a:pt x="2583640" y="2638504"/>
                </a:lnTo>
                <a:lnTo>
                  <a:pt x="2618845" y="2613805"/>
                </a:lnTo>
                <a:lnTo>
                  <a:pt x="2653308" y="2588385"/>
                </a:lnTo>
                <a:lnTo>
                  <a:pt x="2687013" y="2562237"/>
                </a:lnTo>
                <a:lnTo>
                  <a:pt x="2719945" y="2535358"/>
                </a:lnTo>
                <a:lnTo>
                  <a:pt x="2752090" y="2507741"/>
                </a:lnTo>
                <a:lnTo>
                  <a:pt x="2794876" y="2469338"/>
                </a:lnTo>
                <a:lnTo>
                  <a:pt x="2836211" y="2430839"/>
                </a:lnTo>
                <a:lnTo>
                  <a:pt x="2876103" y="2392246"/>
                </a:lnTo>
                <a:lnTo>
                  <a:pt x="2914563" y="2353558"/>
                </a:lnTo>
                <a:lnTo>
                  <a:pt x="2951599" y="2314776"/>
                </a:lnTo>
                <a:lnTo>
                  <a:pt x="2987222" y="2275900"/>
                </a:lnTo>
                <a:lnTo>
                  <a:pt x="3021439" y="2236930"/>
                </a:lnTo>
                <a:lnTo>
                  <a:pt x="3054262" y="2197866"/>
                </a:lnTo>
                <a:lnTo>
                  <a:pt x="3085698" y="2158710"/>
                </a:lnTo>
                <a:lnTo>
                  <a:pt x="3115758" y="2119460"/>
                </a:lnTo>
                <a:lnTo>
                  <a:pt x="3144451" y="2080117"/>
                </a:lnTo>
                <a:lnTo>
                  <a:pt x="3171786" y="2040682"/>
                </a:lnTo>
                <a:lnTo>
                  <a:pt x="3197772" y="2001154"/>
                </a:lnTo>
                <a:lnTo>
                  <a:pt x="3222420" y="1961535"/>
                </a:lnTo>
                <a:lnTo>
                  <a:pt x="3245737" y="1921823"/>
                </a:lnTo>
                <a:lnTo>
                  <a:pt x="3267735" y="1882020"/>
                </a:lnTo>
                <a:lnTo>
                  <a:pt x="3288422" y="1842126"/>
                </a:lnTo>
                <a:lnTo>
                  <a:pt x="3307807" y="1802141"/>
                </a:lnTo>
                <a:lnTo>
                  <a:pt x="3325900" y="1762064"/>
                </a:lnTo>
                <a:lnTo>
                  <a:pt x="3342710" y="1721897"/>
                </a:lnTo>
                <a:lnTo>
                  <a:pt x="3358247" y="1681640"/>
                </a:lnTo>
                <a:lnTo>
                  <a:pt x="3372520" y="1641292"/>
                </a:lnTo>
                <a:lnTo>
                  <a:pt x="3385538" y="1600855"/>
                </a:lnTo>
                <a:lnTo>
                  <a:pt x="3397311" y="1560328"/>
                </a:lnTo>
                <a:lnTo>
                  <a:pt x="3407848" y="1519711"/>
                </a:lnTo>
                <a:lnTo>
                  <a:pt x="3417158" y="1479006"/>
                </a:lnTo>
                <a:lnTo>
                  <a:pt x="3425251" y="1438211"/>
                </a:lnTo>
                <a:lnTo>
                  <a:pt x="3432137" y="1397328"/>
                </a:lnTo>
                <a:lnTo>
                  <a:pt x="3437824" y="1356356"/>
                </a:lnTo>
                <a:lnTo>
                  <a:pt x="3442322" y="1315296"/>
                </a:lnTo>
                <a:lnTo>
                  <a:pt x="3445641" y="1274148"/>
                </a:lnTo>
                <a:lnTo>
                  <a:pt x="3447789" y="1232912"/>
                </a:lnTo>
                <a:lnTo>
                  <a:pt x="3448776" y="1191589"/>
                </a:lnTo>
                <a:lnTo>
                  <a:pt x="3448612" y="1150178"/>
                </a:lnTo>
                <a:lnTo>
                  <a:pt x="3447306" y="1108681"/>
                </a:lnTo>
                <a:lnTo>
                  <a:pt x="3444867" y="1067097"/>
                </a:lnTo>
                <a:lnTo>
                  <a:pt x="3441305" y="1025426"/>
                </a:lnTo>
                <a:lnTo>
                  <a:pt x="3436628" y="983669"/>
                </a:lnTo>
                <a:lnTo>
                  <a:pt x="3430847" y="941826"/>
                </a:lnTo>
                <a:lnTo>
                  <a:pt x="3423971" y="899897"/>
                </a:lnTo>
                <a:lnTo>
                  <a:pt x="3416009" y="857883"/>
                </a:lnTo>
                <a:lnTo>
                  <a:pt x="3406970" y="815783"/>
                </a:lnTo>
                <a:lnTo>
                  <a:pt x="3396865" y="773598"/>
                </a:lnTo>
                <a:lnTo>
                  <a:pt x="3385701" y="731328"/>
                </a:lnTo>
                <a:lnTo>
                  <a:pt x="3373489" y="688974"/>
                </a:lnTo>
                <a:lnTo>
                  <a:pt x="3360238" y="646536"/>
                </a:lnTo>
                <a:lnTo>
                  <a:pt x="3345958" y="604013"/>
                </a:lnTo>
                <a:lnTo>
                  <a:pt x="3330657" y="561406"/>
                </a:lnTo>
                <a:lnTo>
                  <a:pt x="3314346" y="518716"/>
                </a:lnTo>
                <a:lnTo>
                  <a:pt x="3297033" y="475943"/>
                </a:lnTo>
                <a:lnTo>
                  <a:pt x="3278728" y="433086"/>
                </a:lnTo>
                <a:lnTo>
                  <a:pt x="3259440" y="390146"/>
                </a:lnTo>
                <a:lnTo>
                  <a:pt x="3239179" y="347124"/>
                </a:lnTo>
                <a:lnTo>
                  <a:pt x="3217953" y="304019"/>
                </a:lnTo>
                <a:lnTo>
                  <a:pt x="3195774" y="260833"/>
                </a:lnTo>
                <a:lnTo>
                  <a:pt x="3172649" y="217564"/>
                </a:lnTo>
                <a:lnTo>
                  <a:pt x="3148588" y="174213"/>
                </a:lnTo>
                <a:lnTo>
                  <a:pt x="3123601" y="130781"/>
                </a:lnTo>
                <a:lnTo>
                  <a:pt x="3097696" y="87268"/>
                </a:lnTo>
                <a:lnTo>
                  <a:pt x="3070884" y="43674"/>
                </a:lnTo>
                <a:lnTo>
                  <a:pt x="3043174" y="0"/>
                </a:lnTo>
                <a:close/>
              </a:path>
            </a:pathLst>
          </a:custGeom>
          <a:solidFill>
            <a:srgbClr val="FAC5A9"/>
          </a:solidFill>
        </p:spPr>
        <p:txBody>
          <a:bodyPr bIns="0" lIns="0" rIns="0" rtlCol="0" tIns="0" wrap="square"/>
          <a:p/>
        </p:txBody>
      </p:sp>
      <p:sp>
        <p:nvSpPr>
          <p:cNvPr id="1048835" name="bg object 19"/>
          <p:cNvSpPr/>
          <p:nvPr/>
        </p:nvSpPr>
        <p:spPr>
          <a:xfrm>
            <a:off x="8151911" y="3131820"/>
            <a:ext cx="4040504" cy="3726179"/>
          </a:xfrm>
          <a:custGeom>
            <a:avLst/>
            <a:ahLst/>
            <a:rect l="l" t="t" r="r" b="b"/>
            <a:pathLst>
              <a:path w="4040504" h="3726179">
                <a:moveTo>
                  <a:pt x="1870433" y="61"/>
                </a:moveTo>
                <a:lnTo>
                  <a:pt x="1826859" y="0"/>
                </a:lnTo>
                <a:lnTo>
                  <a:pt x="1774612" y="872"/>
                </a:lnTo>
                <a:lnTo>
                  <a:pt x="1722813" y="2787"/>
                </a:lnTo>
                <a:lnTo>
                  <a:pt x="1671472" y="5759"/>
                </a:lnTo>
                <a:lnTo>
                  <a:pt x="1620602" y="9803"/>
                </a:lnTo>
                <a:lnTo>
                  <a:pt x="1570212" y="14933"/>
                </a:lnTo>
                <a:lnTo>
                  <a:pt x="1520314" y="21164"/>
                </a:lnTo>
                <a:lnTo>
                  <a:pt x="1470919" y="28511"/>
                </a:lnTo>
                <a:lnTo>
                  <a:pt x="1422037" y="36988"/>
                </a:lnTo>
                <a:lnTo>
                  <a:pt x="1373680" y="46610"/>
                </a:lnTo>
                <a:lnTo>
                  <a:pt x="1325859" y="57392"/>
                </a:lnTo>
                <a:lnTo>
                  <a:pt x="1278584" y="69349"/>
                </a:lnTo>
                <a:lnTo>
                  <a:pt x="1231867" y="82494"/>
                </a:lnTo>
                <a:lnTo>
                  <a:pt x="1185719" y="96844"/>
                </a:lnTo>
                <a:lnTo>
                  <a:pt x="1140150" y="112412"/>
                </a:lnTo>
                <a:lnTo>
                  <a:pt x="1095172" y="129213"/>
                </a:lnTo>
                <a:lnTo>
                  <a:pt x="1050795" y="147262"/>
                </a:lnTo>
                <a:lnTo>
                  <a:pt x="1007031" y="166573"/>
                </a:lnTo>
                <a:lnTo>
                  <a:pt x="963890" y="187162"/>
                </a:lnTo>
                <a:lnTo>
                  <a:pt x="921383" y="209042"/>
                </a:lnTo>
                <a:lnTo>
                  <a:pt x="879522" y="232230"/>
                </a:lnTo>
                <a:lnTo>
                  <a:pt x="838317" y="256738"/>
                </a:lnTo>
                <a:lnTo>
                  <a:pt x="797780" y="282583"/>
                </a:lnTo>
                <a:lnTo>
                  <a:pt x="757921" y="309778"/>
                </a:lnTo>
                <a:lnTo>
                  <a:pt x="718751" y="338338"/>
                </a:lnTo>
                <a:lnTo>
                  <a:pt x="680281" y="368278"/>
                </a:lnTo>
                <a:lnTo>
                  <a:pt x="642523" y="399613"/>
                </a:lnTo>
                <a:lnTo>
                  <a:pt x="605487" y="432358"/>
                </a:lnTo>
                <a:lnTo>
                  <a:pt x="569184" y="466526"/>
                </a:lnTo>
                <a:lnTo>
                  <a:pt x="533625" y="502133"/>
                </a:lnTo>
                <a:lnTo>
                  <a:pt x="498822" y="539194"/>
                </a:lnTo>
                <a:lnTo>
                  <a:pt x="464784" y="577722"/>
                </a:lnTo>
                <a:lnTo>
                  <a:pt x="437659" y="610238"/>
                </a:lnTo>
                <a:lnTo>
                  <a:pt x="411415" y="643434"/>
                </a:lnTo>
                <a:lnTo>
                  <a:pt x="386045" y="677297"/>
                </a:lnTo>
                <a:lnTo>
                  <a:pt x="361543" y="711814"/>
                </a:lnTo>
                <a:lnTo>
                  <a:pt x="337903" y="746975"/>
                </a:lnTo>
                <a:lnTo>
                  <a:pt x="315120" y="782767"/>
                </a:lnTo>
                <a:lnTo>
                  <a:pt x="293186" y="819177"/>
                </a:lnTo>
                <a:lnTo>
                  <a:pt x="272097" y="856194"/>
                </a:lnTo>
                <a:lnTo>
                  <a:pt x="251846" y="893804"/>
                </a:lnTo>
                <a:lnTo>
                  <a:pt x="232428" y="931997"/>
                </a:lnTo>
                <a:lnTo>
                  <a:pt x="213836" y="970760"/>
                </a:lnTo>
                <a:lnTo>
                  <a:pt x="196064" y="1010080"/>
                </a:lnTo>
                <a:lnTo>
                  <a:pt x="179107" y="1049946"/>
                </a:lnTo>
                <a:lnTo>
                  <a:pt x="162958" y="1090345"/>
                </a:lnTo>
                <a:lnTo>
                  <a:pt x="147612" y="1131266"/>
                </a:lnTo>
                <a:lnTo>
                  <a:pt x="133062" y="1172695"/>
                </a:lnTo>
                <a:lnTo>
                  <a:pt x="119302" y="1214621"/>
                </a:lnTo>
                <a:lnTo>
                  <a:pt x="106327" y="1257032"/>
                </a:lnTo>
                <a:lnTo>
                  <a:pt x="94131" y="1299915"/>
                </a:lnTo>
                <a:lnTo>
                  <a:pt x="82707" y="1343258"/>
                </a:lnTo>
                <a:lnTo>
                  <a:pt x="72050" y="1387049"/>
                </a:lnTo>
                <a:lnTo>
                  <a:pt x="62154" y="1431276"/>
                </a:lnTo>
                <a:lnTo>
                  <a:pt x="53012" y="1475927"/>
                </a:lnTo>
                <a:lnTo>
                  <a:pt x="44619" y="1520989"/>
                </a:lnTo>
                <a:lnTo>
                  <a:pt x="36968" y="1566451"/>
                </a:lnTo>
                <a:lnTo>
                  <a:pt x="30055" y="1612300"/>
                </a:lnTo>
                <a:lnTo>
                  <a:pt x="23872" y="1658523"/>
                </a:lnTo>
                <a:lnTo>
                  <a:pt x="18414" y="1705110"/>
                </a:lnTo>
                <a:lnTo>
                  <a:pt x="13674" y="1752047"/>
                </a:lnTo>
                <a:lnTo>
                  <a:pt x="9648" y="1799322"/>
                </a:lnTo>
                <a:lnTo>
                  <a:pt x="6328" y="1846924"/>
                </a:lnTo>
                <a:lnTo>
                  <a:pt x="3710" y="1894840"/>
                </a:lnTo>
                <a:lnTo>
                  <a:pt x="1786" y="1943057"/>
                </a:lnTo>
                <a:lnTo>
                  <a:pt x="551" y="1991564"/>
                </a:lnTo>
                <a:lnTo>
                  <a:pt x="0" y="2040349"/>
                </a:lnTo>
                <a:lnTo>
                  <a:pt x="125" y="2089399"/>
                </a:lnTo>
                <a:lnTo>
                  <a:pt x="921" y="2138702"/>
                </a:lnTo>
                <a:lnTo>
                  <a:pt x="2382" y="2188246"/>
                </a:lnTo>
                <a:lnTo>
                  <a:pt x="4503" y="2238019"/>
                </a:lnTo>
                <a:lnTo>
                  <a:pt x="7276" y="2288008"/>
                </a:lnTo>
                <a:lnTo>
                  <a:pt x="10697" y="2338202"/>
                </a:lnTo>
                <a:lnTo>
                  <a:pt x="14759" y="2388588"/>
                </a:lnTo>
                <a:lnTo>
                  <a:pt x="19456" y="2439154"/>
                </a:lnTo>
                <a:lnTo>
                  <a:pt x="24782" y="2489888"/>
                </a:lnTo>
                <a:lnTo>
                  <a:pt x="30732" y="2540777"/>
                </a:lnTo>
                <a:lnTo>
                  <a:pt x="37298" y="2591810"/>
                </a:lnTo>
                <a:lnTo>
                  <a:pt x="44476" y="2642974"/>
                </a:lnTo>
                <a:lnTo>
                  <a:pt x="52260" y="2694258"/>
                </a:lnTo>
                <a:lnTo>
                  <a:pt x="60643" y="2745648"/>
                </a:lnTo>
                <a:lnTo>
                  <a:pt x="69619" y="2797133"/>
                </a:lnTo>
                <a:lnTo>
                  <a:pt x="79182" y="2848701"/>
                </a:lnTo>
                <a:lnTo>
                  <a:pt x="89327" y="2900339"/>
                </a:lnTo>
                <a:lnTo>
                  <a:pt x="100047" y="2952035"/>
                </a:lnTo>
                <a:lnTo>
                  <a:pt x="111337" y="3003777"/>
                </a:lnTo>
                <a:lnTo>
                  <a:pt x="123191" y="3055553"/>
                </a:lnTo>
                <a:lnTo>
                  <a:pt x="135602" y="3107351"/>
                </a:lnTo>
                <a:lnTo>
                  <a:pt x="148564" y="3159158"/>
                </a:lnTo>
                <a:lnTo>
                  <a:pt x="162072" y="3210963"/>
                </a:lnTo>
                <a:lnTo>
                  <a:pt x="176120" y="3262752"/>
                </a:lnTo>
                <a:lnTo>
                  <a:pt x="190701" y="3314515"/>
                </a:lnTo>
                <a:lnTo>
                  <a:pt x="205810" y="3366238"/>
                </a:lnTo>
                <a:lnTo>
                  <a:pt x="221441" y="3417910"/>
                </a:lnTo>
                <a:lnTo>
                  <a:pt x="237587" y="3469518"/>
                </a:lnTo>
                <a:lnTo>
                  <a:pt x="254243" y="3521051"/>
                </a:lnTo>
                <a:lnTo>
                  <a:pt x="271403" y="3572495"/>
                </a:lnTo>
                <a:lnTo>
                  <a:pt x="289061" y="3623839"/>
                </a:lnTo>
                <a:lnTo>
                  <a:pt x="307211" y="3675071"/>
                </a:lnTo>
                <a:lnTo>
                  <a:pt x="325846" y="3726179"/>
                </a:lnTo>
                <a:lnTo>
                  <a:pt x="4040088" y="3726179"/>
                </a:lnTo>
                <a:lnTo>
                  <a:pt x="4040088" y="596772"/>
                </a:lnTo>
                <a:lnTo>
                  <a:pt x="3989489" y="573651"/>
                </a:lnTo>
                <a:lnTo>
                  <a:pt x="3938909" y="550858"/>
                </a:lnTo>
                <a:lnTo>
                  <a:pt x="3888354" y="528402"/>
                </a:lnTo>
                <a:lnTo>
                  <a:pt x="3837831" y="506290"/>
                </a:lnTo>
                <a:lnTo>
                  <a:pt x="3787346" y="484532"/>
                </a:lnTo>
                <a:lnTo>
                  <a:pt x="3736905" y="463136"/>
                </a:lnTo>
                <a:lnTo>
                  <a:pt x="3686514" y="442109"/>
                </a:lnTo>
                <a:lnTo>
                  <a:pt x="3636180" y="421461"/>
                </a:lnTo>
                <a:lnTo>
                  <a:pt x="3585908" y="401200"/>
                </a:lnTo>
                <a:lnTo>
                  <a:pt x="3535706" y="381333"/>
                </a:lnTo>
                <a:lnTo>
                  <a:pt x="3485579" y="361871"/>
                </a:lnTo>
                <a:lnTo>
                  <a:pt x="3435533" y="342820"/>
                </a:lnTo>
                <a:lnTo>
                  <a:pt x="3385575" y="324190"/>
                </a:lnTo>
                <a:lnTo>
                  <a:pt x="3335710" y="305988"/>
                </a:lnTo>
                <a:lnTo>
                  <a:pt x="3285946" y="288223"/>
                </a:lnTo>
                <a:lnTo>
                  <a:pt x="3236288" y="270904"/>
                </a:lnTo>
                <a:lnTo>
                  <a:pt x="3186743" y="254039"/>
                </a:lnTo>
                <a:lnTo>
                  <a:pt x="3137316" y="237636"/>
                </a:lnTo>
                <a:lnTo>
                  <a:pt x="3088015" y="221703"/>
                </a:lnTo>
                <a:lnTo>
                  <a:pt x="3038844" y="206249"/>
                </a:lnTo>
                <a:lnTo>
                  <a:pt x="2989811" y="191283"/>
                </a:lnTo>
                <a:lnTo>
                  <a:pt x="2940922" y="176812"/>
                </a:lnTo>
                <a:lnTo>
                  <a:pt x="2892183" y="162845"/>
                </a:lnTo>
                <a:lnTo>
                  <a:pt x="2843599" y="149391"/>
                </a:lnTo>
                <a:lnTo>
                  <a:pt x="2795178" y="136458"/>
                </a:lnTo>
                <a:lnTo>
                  <a:pt x="2746926" y="124053"/>
                </a:lnTo>
                <a:lnTo>
                  <a:pt x="2698848" y="112187"/>
                </a:lnTo>
                <a:lnTo>
                  <a:pt x="2650952" y="100866"/>
                </a:lnTo>
                <a:lnTo>
                  <a:pt x="2603242" y="90100"/>
                </a:lnTo>
                <a:lnTo>
                  <a:pt x="2555726" y="79896"/>
                </a:lnTo>
                <a:lnTo>
                  <a:pt x="2508410" y="70263"/>
                </a:lnTo>
                <a:lnTo>
                  <a:pt x="2461300" y="61210"/>
                </a:lnTo>
                <a:lnTo>
                  <a:pt x="2414401" y="52745"/>
                </a:lnTo>
                <a:lnTo>
                  <a:pt x="2367721" y="44876"/>
                </a:lnTo>
                <a:lnTo>
                  <a:pt x="2321266" y="37611"/>
                </a:lnTo>
                <a:lnTo>
                  <a:pt x="2275042" y="30960"/>
                </a:lnTo>
                <a:lnTo>
                  <a:pt x="2229054" y="24929"/>
                </a:lnTo>
                <a:lnTo>
                  <a:pt x="2183310" y="19529"/>
                </a:lnTo>
                <a:lnTo>
                  <a:pt x="2137815" y="14766"/>
                </a:lnTo>
                <a:lnTo>
                  <a:pt x="2092576" y="10650"/>
                </a:lnTo>
                <a:lnTo>
                  <a:pt x="2047599" y="7189"/>
                </a:lnTo>
                <a:lnTo>
                  <a:pt x="2002889" y="4391"/>
                </a:lnTo>
                <a:lnTo>
                  <a:pt x="1958455" y="2265"/>
                </a:lnTo>
                <a:lnTo>
                  <a:pt x="1914301" y="819"/>
                </a:lnTo>
                <a:lnTo>
                  <a:pt x="1870433" y="61"/>
                </a:lnTo>
                <a:close/>
              </a:path>
            </a:pathLst>
          </a:custGeom>
          <a:solidFill>
            <a:srgbClr val="FAC5A9"/>
          </a:solidFill>
        </p:spPr>
        <p:txBody>
          <a:bodyPr bIns="0" lIns="0" rIns="0" rtlCol="0" tIns="0" wrap="square"/>
          <a:p/>
        </p:txBody>
      </p:sp>
      <p:pic>
        <p:nvPicPr>
          <p:cNvPr id="2097259" name="bg object 20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277112" y="932688"/>
            <a:ext cx="9634728" cy="5180076"/>
          </a:xfrm>
          <a:prstGeom prst="rect"/>
        </p:spPr>
      </p:pic>
      <p:sp>
        <p:nvSpPr>
          <p:cNvPr id="1048836" name="bg object 21"/>
          <p:cNvSpPr/>
          <p:nvPr/>
        </p:nvSpPr>
        <p:spPr>
          <a:xfrm>
            <a:off x="1355598" y="991362"/>
            <a:ext cx="9482455" cy="5029200"/>
          </a:xfrm>
          <a:custGeom>
            <a:avLst/>
            <a:ahLst/>
            <a:rect l="l" t="t" r="r" b="b"/>
            <a:pathLst>
              <a:path w="9482455" h="5029200">
                <a:moveTo>
                  <a:pt x="0" y="5029200"/>
                </a:moveTo>
                <a:lnTo>
                  <a:pt x="9482328" y="5029200"/>
                </a:lnTo>
                <a:lnTo>
                  <a:pt x="9482328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38100">
            <a:solidFill>
              <a:srgbClr val="460000"/>
            </a:solidFill>
          </a:ln>
        </p:spPr>
        <p:txBody>
          <a:bodyPr bIns="0" lIns="0" rIns="0" rtlCol="0" tIns="0" wrap="square"/>
          <a:p/>
        </p:txBody>
      </p:sp>
      <p:pic>
        <p:nvPicPr>
          <p:cNvPr id="2097260" name="bg object 22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8780271" y="4486783"/>
            <a:ext cx="3219704" cy="2107512"/>
          </a:xfrm>
          <a:prstGeom prst="rect"/>
        </p:spPr>
      </p:pic>
      <p:pic>
        <p:nvPicPr>
          <p:cNvPr id="2097261" name="bg object 23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39623" y="4642230"/>
            <a:ext cx="3219323" cy="2107511"/>
          </a:xfrm>
          <a:prstGeom prst="rect"/>
        </p:spPr>
      </p:pic>
      <p:sp>
        <p:nvSpPr>
          <p:cNvPr id="1048837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4000" i="0">
                <a:solidFill>
                  <a:srgbClr val="ECD9B7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1048838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839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840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854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855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ah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D9B7"/>
          </a:solidFill>
        </p:spPr>
        <p:txBody>
          <a:bodyPr bIns="0" lIns="0" rIns="0" rtlCol="0" tIns="0" wrap="square"/>
          <a:p/>
        </p:txBody>
      </p:sp>
      <p:pic>
        <p:nvPicPr>
          <p:cNvPr id="2097152" name="bg object 17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45615" y="5611367"/>
            <a:ext cx="114480" cy="1131097"/>
          </a:xfrm>
          <a:prstGeom prst="rect"/>
        </p:spPr>
      </p:pic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1322577" y="-84328"/>
            <a:ext cx="9546844" cy="2256536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1" sz="4000" i="0">
                <a:solidFill>
                  <a:srgbClr val="ECD9B7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4696459" y="2429845"/>
            <a:ext cx="5809615" cy="286639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1800" i="0">
                <a:solidFill>
                  <a:srgbClr val="46000A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3.png"/><Relationship Id="rId8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3.png"/><Relationship Id="rId8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30.png"/><Relationship Id="rId12" Type="http://schemas.openxmlformats.org/officeDocument/2006/relationships/image" Target="../media/image15.png"/><Relationship Id="rId13" Type="http://schemas.openxmlformats.org/officeDocument/2006/relationships/image" Target="../media/image14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object 2" descr=""/>
          <p:cNvSpPr/>
          <p:nvPr/>
        </p:nvSpPr>
        <p:spPr>
          <a:xfrm>
            <a:off x="8889673" y="2930651"/>
            <a:ext cx="3296285" cy="3924300"/>
          </a:xfrm>
          <a:custGeom>
            <a:avLst/>
            <a:ahLst/>
            <a:rect l="l" t="t" r="r" b="b"/>
            <a:pathLst>
              <a:path w="3296284" h="3924300">
                <a:moveTo>
                  <a:pt x="3296230" y="0"/>
                </a:moveTo>
                <a:lnTo>
                  <a:pt x="3257751" y="2062"/>
                </a:lnTo>
                <a:lnTo>
                  <a:pt x="3219139" y="5159"/>
                </a:lnTo>
                <a:lnTo>
                  <a:pt x="3180401" y="9278"/>
                </a:lnTo>
                <a:lnTo>
                  <a:pt x="3141545" y="14404"/>
                </a:lnTo>
                <a:lnTo>
                  <a:pt x="3102580" y="20527"/>
                </a:lnTo>
                <a:lnTo>
                  <a:pt x="3063514" y="27633"/>
                </a:lnTo>
                <a:lnTo>
                  <a:pt x="3024354" y="35708"/>
                </a:lnTo>
                <a:lnTo>
                  <a:pt x="2985109" y="44740"/>
                </a:lnTo>
                <a:lnTo>
                  <a:pt x="2945787" y="54716"/>
                </a:lnTo>
                <a:lnTo>
                  <a:pt x="2906396" y="65624"/>
                </a:lnTo>
                <a:lnTo>
                  <a:pt x="2866943" y="77450"/>
                </a:lnTo>
                <a:lnTo>
                  <a:pt x="2827438" y="90181"/>
                </a:lnTo>
                <a:lnTo>
                  <a:pt x="2787889" y="103805"/>
                </a:lnTo>
                <a:lnTo>
                  <a:pt x="2748302" y="118308"/>
                </a:lnTo>
                <a:lnTo>
                  <a:pt x="2708687" y="133678"/>
                </a:lnTo>
                <a:lnTo>
                  <a:pt x="2669052" y="149902"/>
                </a:lnTo>
                <a:lnTo>
                  <a:pt x="2629404" y="166967"/>
                </a:lnTo>
                <a:lnTo>
                  <a:pt x="2589752" y="184860"/>
                </a:lnTo>
                <a:lnTo>
                  <a:pt x="2550103" y="203568"/>
                </a:lnTo>
                <a:lnTo>
                  <a:pt x="2510467" y="223079"/>
                </a:lnTo>
                <a:lnTo>
                  <a:pt x="2470850" y="243378"/>
                </a:lnTo>
                <a:lnTo>
                  <a:pt x="2431262" y="264454"/>
                </a:lnTo>
                <a:lnTo>
                  <a:pt x="2391710" y="286294"/>
                </a:lnTo>
                <a:lnTo>
                  <a:pt x="2352202" y="308885"/>
                </a:lnTo>
                <a:lnTo>
                  <a:pt x="2312746" y="332213"/>
                </a:lnTo>
                <a:lnTo>
                  <a:pt x="2273351" y="356266"/>
                </a:lnTo>
                <a:lnTo>
                  <a:pt x="2234024" y="381032"/>
                </a:lnTo>
                <a:lnTo>
                  <a:pt x="2194774" y="406496"/>
                </a:lnTo>
                <a:lnTo>
                  <a:pt x="2155609" y="432646"/>
                </a:lnTo>
                <a:lnTo>
                  <a:pt x="2116537" y="459470"/>
                </a:lnTo>
                <a:lnTo>
                  <a:pt x="2077565" y="486955"/>
                </a:lnTo>
                <a:lnTo>
                  <a:pt x="2038703" y="515087"/>
                </a:lnTo>
                <a:lnTo>
                  <a:pt x="1999957" y="543853"/>
                </a:lnTo>
                <a:lnTo>
                  <a:pt x="1961337" y="573242"/>
                </a:lnTo>
                <a:lnTo>
                  <a:pt x="1922850" y="603239"/>
                </a:lnTo>
                <a:lnTo>
                  <a:pt x="1884504" y="633832"/>
                </a:lnTo>
                <a:lnTo>
                  <a:pt x="1846308" y="665008"/>
                </a:lnTo>
                <a:lnTo>
                  <a:pt x="1808270" y="696755"/>
                </a:lnTo>
                <a:lnTo>
                  <a:pt x="1770397" y="729058"/>
                </a:lnTo>
                <a:lnTo>
                  <a:pt x="1732698" y="761907"/>
                </a:lnTo>
                <a:lnTo>
                  <a:pt x="1695180" y="795286"/>
                </a:lnTo>
                <a:lnTo>
                  <a:pt x="1657853" y="829185"/>
                </a:lnTo>
                <a:lnTo>
                  <a:pt x="1620724" y="863589"/>
                </a:lnTo>
                <a:lnTo>
                  <a:pt x="1583800" y="898485"/>
                </a:lnTo>
                <a:lnTo>
                  <a:pt x="1547091" y="933862"/>
                </a:lnTo>
                <a:lnTo>
                  <a:pt x="1510605" y="969706"/>
                </a:lnTo>
                <a:lnTo>
                  <a:pt x="1474348" y="1006004"/>
                </a:lnTo>
                <a:lnTo>
                  <a:pt x="1438330" y="1042743"/>
                </a:lnTo>
                <a:lnTo>
                  <a:pt x="1402559" y="1079911"/>
                </a:lnTo>
                <a:lnTo>
                  <a:pt x="1367043" y="1117494"/>
                </a:lnTo>
                <a:lnTo>
                  <a:pt x="1331789" y="1155480"/>
                </a:lnTo>
                <a:lnTo>
                  <a:pt x="1296806" y="1193855"/>
                </a:lnTo>
                <a:lnTo>
                  <a:pt x="1262102" y="1232607"/>
                </a:lnTo>
                <a:lnTo>
                  <a:pt x="1227685" y="1271723"/>
                </a:lnTo>
                <a:lnTo>
                  <a:pt x="1193563" y="1311190"/>
                </a:lnTo>
                <a:lnTo>
                  <a:pt x="1159745" y="1350996"/>
                </a:lnTo>
                <a:lnTo>
                  <a:pt x="1126237" y="1391126"/>
                </a:lnTo>
                <a:lnTo>
                  <a:pt x="1093050" y="1431569"/>
                </a:lnTo>
                <a:lnTo>
                  <a:pt x="1060189" y="1472311"/>
                </a:lnTo>
                <a:lnTo>
                  <a:pt x="1027665" y="1513340"/>
                </a:lnTo>
                <a:lnTo>
                  <a:pt x="995484" y="1554642"/>
                </a:lnTo>
                <a:lnTo>
                  <a:pt x="963654" y="1596205"/>
                </a:lnTo>
                <a:lnTo>
                  <a:pt x="932185" y="1638016"/>
                </a:lnTo>
                <a:lnTo>
                  <a:pt x="901084" y="1680062"/>
                </a:lnTo>
                <a:lnTo>
                  <a:pt x="870358" y="1722331"/>
                </a:lnTo>
                <a:lnTo>
                  <a:pt x="840017" y="1764808"/>
                </a:lnTo>
                <a:lnTo>
                  <a:pt x="810068" y="1807481"/>
                </a:lnTo>
                <a:lnTo>
                  <a:pt x="780520" y="1850338"/>
                </a:lnTo>
                <a:lnTo>
                  <a:pt x="751380" y="1893366"/>
                </a:lnTo>
                <a:lnTo>
                  <a:pt x="722656" y="1936551"/>
                </a:lnTo>
                <a:lnTo>
                  <a:pt x="694357" y="1979881"/>
                </a:lnTo>
                <a:lnTo>
                  <a:pt x="666491" y="2023342"/>
                </a:lnTo>
                <a:lnTo>
                  <a:pt x="639066" y="2066923"/>
                </a:lnTo>
                <a:lnTo>
                  <a:pt x="612089" y="2110610"/>
                </a:lnTo>
                <a:lnTo>
                  <a:pt x="585570" y="2154389"/>
                </a:lnTo>
                <a:lnTo>
                  <a:pt x="559515" y="2198250"/>
                </a:lnTo>
                <a:lnTo>
                  <a:pt x="533934" y="2242177"/>
                </a:lnTo>
                <a:lnTo>
                  <a:pt x="508834" y="2286159"/>
                </a:lnTo>
                <a:lnTo>
                  <a:pt x="484224" y="2330182"/>
                </a:lnTo>
                <a:lnTo>
                  <a:pt x="460111" y="2374234"/>
                </a:lnTo>
                <a:lnTo>
                  <a:pt x="436503" y="2418302"/>
                </a:lnTo>
                <a:lnTo>
                  <a:pt x="413409" y="2462373"/>
                </a:lnTo>
                <a:lnTo>
                  <a:pt x="390837" y="2506434"/>
                </a:lnTo>
                <a:lnTo>
                  <a:pt x="368795" y="2550472"/>
                </a:lnTo>
                <a:lnTo>
                  <a:pt x="347290" y="2594474"/>
                </a:lnTo>
                <a:lnTo>
                  <a:pt x="326332" y="2638428"/>
                </a:lnTo>
                <a:lnTo>
                  <a:pt x="305928" y="2682320"/>
                </a:lnTo>
                <a:lnTo>
                  <a:pt x="286086" y="2726137"/>
                </a:lnTo>
                <a:lnTo>
                  <a:pt x="266814" y="2769867"/>
                </a:lnTo>
                <a:lnTo>
                  <a:pt x="248121" y="2813497"/>
                </a:lnTo>
                <a:lnTo>
                  <a:pt x="230014" y="2857014"/>
                </a:lnTo>
                <a:lnTo>
                  <a:pt x="212501" y="2900405"/>
                </a:lnTo>
                <a:lnTo>
                  <a:pt x="195592" y="2943657"/>
                </a:lnTo>
                <a:lnTo>
                  <a:pt x="179293" y="2986757"/>
                </a:lnTo>
                <a:lnTo>
                  <a:pt x="163613" y="3029692"/>
                </a:lnTo>
                <a:lnTo>
                  <a:pt x="148560" y="3072450"/>
                </a:lnTo>
                <a:lnTo>
                  <a:pt x="134142" y="3115017"/>
                </a:lnTo>
                <a:lnTo>
                  <a:pt x="120367" y="3157381"/>
                </a:lnTo>
                <a:lnTo>
                  <a:pt x="107243" y="3199528"/>
                </a:lnTo>
                <a:lnTo>
                  <a:pt x="94779" y="3241447"/>
                </a:lnTo>
                <a:lnTo>
                  <a:pt x="82982" y="3283123"/>
                </a:lnTo>
                <a:lnTo>
                  <a:pt x="71860" y="3324544"/>
                </a:lnTo>
                <a:lnTo>
                  <a:pt x="61423" y="3365698"/>
                </a:lnTo>
                <a:lnTo>
                  <a:pt x="51676" y="3406571"/>
                </a:lnTo>
                <a:lnTo>
                  <a:pt x="42630" y="3447150"/>
                </a:lnTo>
                <a:lnTo>
                  <a:pt x="34292" y="3487422"/>
                </a:lnTo>
                <a:lnTo>
                  <a:pt x="26669" y="3527376"/>
                </a:lnTo>
                <a:lnTo>
                  <a:pt x="19771" y="3566996"/>
                </a:lnTo>
                <a:lnTo>
                  <a:pt x="13604" y="3606272"/>
                </a:lnTo>
                <a:lnTo>
                  <a:pt x="8178" y="3645190"/>
                </a:lnTo>
                <a:lnTo>
                  <a:pt x="3501" y="3683736"/>
                </a:lnTo>
                <a:lnTo>
                  <a:pt x="0" y="3733790"/>
                </a:lnTo>
                <a:lnTo>
                  <a:pt x="820" y="3782869"/>
                </a:lnTo>
                <a:lnTo>
                  <a:pt x="5805" y="3830977"/>
                </a:lnTo>
                <a:lnTo>
                  <a:pt x="14794" y="3878119"/>
                </a:lnTo>
                <a:lnTo>
                  <a:pt x="27631" y="3924300"/>
                </a:lnTo>
                <a:lnTo>
                  <a:pt x="3296230" y="3924300"/>
                </a:lnTo>
                <a:lnTo>
                  <a:pt x="3296230" y="0"/>
                </a:lnTo>
                <a:close/>
              </a:path>
            </a:pathLst>
          </a:custGeom>
          <a:solidFill>
            <a:srgbClr val="FAC5A9"/>
          </a:solidFill>
        </p:spPr>
        <p:txBody>
          <a:bodyPr bIns="0" lIns="0" rIns="0" rtlCol="0" tIns="0" wrap="square"/>
          <a:p/>
        </p:txBody>
      </p:sp>
      <p:grpSp>
        <p:nvGrpSpPr>
          <p:cNvPr id="19" name="object 3" descr=""/>
          <p:cNvGrpSpPr/>
          <p:nvPr/>
        </p:nvGrpSpPr>
        <p:grpSpPr>
          <a:xfrm>
            <a:off x="0" y="0"/>
            <a:ext cx="12058015" cy="6370320"/>
            <a:chOff x="0" y="0"/>
            <a:chExt cx="12058015" cy="6370320"/>
          </a:xfrm>
        </p:grpSpPr>
        <p:sp>
          <p:nvSpPr>
            <p:cNvPr id="1048588" name="object 4" descr=""/>
            <p:cNvSpPr/>
            <p:nvPr/>
          </p:nvSpPr>
          <p:spPr>
            <a:xfrm>
              <a:off x="0" y="0"/>
              <a:ext cx="4044950" cy="3630295"/>
            </a:xfrm>
            <a:custGeom>
              <a:avLst/>
              <a:ahLst/>
              <a:rect l="l" t="t" r="r" b="b"/>
              <a:pathLst>
                <a:path w="4044950" h="3630295">
                  <a:moveTo>
                    <a:pt x="3569081" y="0"/>
                  </a:moveTo>
                  <a:lnTo>
                    <a:pt x="0" y="0"/>
                  </a:lnTo>
                  <a:lnTo>
                    <a:pt x="0" y="3576406"/>
                  </a:lnTo>
                  <a:lnTo>
                    <a:pt x="47149" y="3581984"/>
                  </a:lnTo>
                  <a:lnTo>
                    <a:pt x="100451" y="3587916"/>
                  </a:lnTo>
                  <a:lnTo>
                    <a:pt x="153800" y="3593476"/>
                  </a:lnTo>
                  <a:lnTo>
                    <a:pt x="207184" y="3598659"/>
                  </a:lnTo>
                  <a:lnTo>
                    <a:pt x="260592" y="3603463"/>
                  </a:lnTo>
                  <a:lnTo>
                    <a:pt x="314014" y="3607883"/>
                  </a:lnTo>
                  <a:lnTo>
                    <a:pt x="367438" y="3611915"/>
                  </a:lnTo>
                  <a:lnTo>
                    <a:pt x="420854" y="3615556"/>
                  </a:lnTo>
                  <a:lnTo>
                    <a:pt x="474250" y="3618800"/>
                  </a:lnTo>
                  <a:lnTo>
                    <a:pt x="527616" y="3621645"/>
                  </a:lnTo>
                  <a:lnTo>
                    <a:pt x="580940" y="3624086"/>
                  </a:lnTo>
                  <a:lnTo>
                    <a:pt x="634212" y="3626120"/>
                  </a:lnTo>
                  <a:lnTo>
                    <a:pt x="687421" y="3627741"/>
                  </a:lnTo>
                  <a:lnTo>
                    <a:pt x="740555" y="3628948"/>
                  </a:lnTo>
                  <a:lnTo>
                    <a:pt x="793604" y="3629735"/>
                  </a:lnTo>
                  <a:lnTo>
                    <a:pt x="846557" y="3630098"/>
                  </a:lnTo>
                  <a:lnTo>
                    <a:pt x="899402" y="3630034"/>
                  </a:lnTo>
                  <a:lnTo>
                    <a:pt x="952130" y="3629539"/>
                  </a:lnTo>
                  <a:lnTo>
                    <a:pt x="1004728" y="3628609"/>
                  </a:lnTo>
                  <a:lnTo>
                    <a:pt x="1057186" y="3627239"/>
                  </a:lnTo>
                  <a:lnTo>
                    <a:pt x="1109494" y="3625426"/>
                  </a:lnTo>
                  <a:lnTo>
                    <a:pt x="1161639" y="3623166"/>
                  </a:lnTo>
                  <a:lnTo>
                    <a:pt x="1213612" y="3620454"/>
                  </a:lnTo>
                  <a:lnTo>
                    <a:pt x="1265400" y="3617288"/>
                  </a:lnTo>
                  <a:lnTo>
                    <a:pt x="1316994" y="3613663"/>
                  </a:lnTo>
                  <a:lnTo>
                    <a:pt x="1368381" y="3609574"/>
                  </a:lnTo>
                  <a:lnTo>
                    <a:pt x="1419552" y="3605019"/>
                  </a:lnTo>
                  <a:lnTo>
                    <a:pt x="1470496" y="3599993"/>
                  </a:lnTo>
                  <a:lnTo>
                    <a:pt x="1521200" y="3594492"/>
                  </a:lnTo>
                  <a:lnTo>
                    <a:pt x="1571655" y="3588512"/>
                  </a:lnTo>
                  <a:lnTo>
                    <a:pt x="1621850" y="3582049"/>
                  </a:lnTo>
                  <a:lnTo>
                    <a:pt x="1671772" y="3575100"/>
                  </a:lnTo>
                  <a:lnTo>
                    <a:pt x="1721413" y="3567660"/>
                  </a:lnTo>
                  <a:lnTo>
                    <a:pt x="1770759" y="3559725"/>
                  </a:lnTo>
                  <a:lnTo>
                    <a:pt x="1819802" y="3551292"/>
                  </a:lnTo>
                  <a:lnTo>
                    <a:pt x="1868528" y="3542356"/>
                  </a:lnTo>
                  <a:lnTo>
                    <a:pt x="1916929" y="3532914"/>
                  </a:lnTo>
                  <a:lnTo>
                    <a:pt x="1964992" y="3522961"/>
                  </a:lnTo>
                  <a:lnTo>
                    <a:pt x="2012707" y="3512494"/>
                  </a:lnTo>
                  <a:lnTo>
                    <a:pt x="2060062" y="3501508"/>
                  </a:lnTo>
                  <a:lnTo>
                    <a:pt x="2107048" y="3490001"/>
                  </a:lnTo>
                  <a:lnTo>
                    <a:pt x="2153652" y="3477967"/>
                  </a:lnTo>
                  <a:lnTo>
                    <a:pt x="2199864" y="3465402"/>
                  </a:lnTo>
                  <a:lnTo>
                    <a:pt x="2245673" y="3452304"/>
                  </a:lnTo>
                  <a:lnTo>
                    <a:pt x="2291068" y="3438667"/>
                  </a:lnTo>
                  <a:lnTo>
                    <a:pt x="2336038" y="3424489"/>
                  </a:lnTo>
                  <a:lnTo>
                    <a:pt x="2380571" y="3409764"/>
                  </a:lnTo>
                  <a:lnTo>
                    <a:pt x="2424658" y="3394489"/>
                  </a:lnTo>
                  <a:lnTo>
                    <a:pt x="2468287" y="3378661"/>
                  </a:lnTo>
                  <a:lnTo>
                    <a:pt x="2511448" y="3362274"/>
                  </a:lnTo>
                  <a:lnTo>
                    <a:pt x="2554128" y="3345326"/>
                  </a:lnTo>
                  <a:lnTo>
                    <a:pt x="2596318" y="3327812"/>
                  </a:lnTo>
                  <a:lnTo>
                    <a:pt x="2638005" y="3309728"/>
                  </a:lnTo>
                  <a:lnTo>
                    <a:pt x="2679181" y="3291070"/>
                  </a:lnTo>
                  <a:lnTo>
                    <a:pt x="2719832" y="3271835"/>
                  </a:lnTo>
                  <a:lnTo>
                    <a:pt x="2759949" y="3252018"/>
                  </a:lnTo>
                  <a:lnTo>
                    <a:pt x="2799520" y="3231615"/>
                  </a:lnTo>
                  <a:lnTo>
                    <a:pt x="2838535" y="3210623"/>
                  </a:lnTo>
                  <a:lnTo>
                    <a:pt x="2876982" y="3189037"/>
                  </a:lnTo>
                  <a:lnTo>
                    <a:pt x="2914851" y="3166854"/>
                  </a:lnTo>
                  <a:lnTo>
                    <a:pt x="2952131" y="3144070"/>
                  </a:lnTo>
                  <a:lnTo>
                    <a:pt x="2988810" y="3120680"/>
                  </a:lnTo>
                  <a:lnTo>
                    <a:pt x="3024877" y="3096681"/>
                  </a:lnTo>
                  <a:lnTo>
                    <a:pt x="3060323" y="3072068"/>
                  </a:lnTo>
                  <a:lnTo>
                    <a:pt x="3095135" y="3046839"/>
                  </a:lnTo>
                  <a:lnTo>
                    <a:pt x="3129303" y="3020988"/>
                  </a:lnTo>
                  <a:lnTo>
                    <a:pt x="3162815" y="2994512"/>
                  </a:lnTo>
                  <a:lnTo>
                    <a:pt x="3195662" y="2967407"/>
                  </a:lnTo>
                  <a:lnTo>
                    <a:pt x="3227832" y="2939669"/>
                  </a:lnTo>
                  <a:lnTo>
                    <a:pt x="3271032" y="2900996"/>
                  </a:lnTo>
                  <a:lnTo>
                    <a:pt x="3312974" y="2862242"/>
                  </a:lnTo>
                  <a:lnTo>
                    <a:pt x="3353667" y="2823405"/>
                  </a:lnTo>
                  <a:lnTo>
                    <a:pt x="3393116" y="2784487"/>
                  </a:lnTo>
                  <a:lnTo>
                    <a:pt x="3431328" y="2745488"/>
                  </a:lnTo>
                  <a:lnTo>
                    <a:pt x="3468312" y="2706407"/>
                  </a:lnTo>
                  <a:lnTo>
                    <a:pt x="3504072" y="2667245"/>
                  </a:lnTo>
                  <a:lnTo>
                    <a:pt x="3538617" y="2628002"/>
                  </a:lnTo>
                  <a:lnTo>
                    <a:pt x="3571954" y="2588678"/>
                  </a:lnTo>
                  <a:lnTo>
                    <a:pt x="3604089" y="2549273"/>
                  </a:lnTo>
                  <a:lnTo>
                    <a:pt x="3635030" y="2509788"/>
                  </a:lnTo>
                  <a:lnTo>
                    <a:pt x="3664783" y="2470223"/>
                  </a:lnTo>
                  <a:lnTo>
                    <a:pt x="3693355" y="2430578"/>
                  </a:lnTo>
                  <a:lnTo>
                    <a:pt x="3720754" y="2390852"/>
                  </a:lnTo>
                  <a:lnTo>
                    <a:pt x="3746986" y="2351047"/>
                  </a:lnTo>
                  <a:lnTo>
                    <a:pt x="3772058" y="2311162"/>
                  </a:lnTo>
                  <a:lnTo>
                    <a:pt x="3795977" y="2271198"/>
                  </a:lnTo>
                  <a:lnTo>
                    <a:pt x="3818751" y="2231154"/>
                  </a:lnTo>
                  <a:lnTo>
                    <a:pt x="3840386" y="2191032"/>
                  </a:lnTo>
                  <a:lnTo>
                    <a:pt x="3860889" y="2150830"/>
                  </a:lnTo>
                  <a:lnTo>
                    <a:pt x="3880267" y="2110550"/>
                  </a:lnTo>
                  <a:lnTo>
                    <a:pt x="3898527" y="2070191"/>
                  </a:lnTo>
                  <a:lnTo>
                    <a:pt x="3915677" y="2029754"/>
                  </a:lnTo>
                  <a:lnTo>
                    <a:pt x="3931722" y="1989238"/>
                  </a:lnTo>
                  <a:lnTo>
                    <a:pt x="3946671" y="1948645"/>
                  </a:lnTo>
                  <a:lnTo>
                    <a:pt x="3960529" y="1907973"/>
                  </a:lnTo>
                  <a:lnTo>
                    <a:pt x="3973305" y="1867224"/>
                  </a:lnTo>
                  <a:lnTo>
                    <a:pt x="3985004" y="1826397"/>
                  </a:lnTo>
                  <a:lnTo>
                    <a:pt x="3995635" y="1785494"/>
                  </a:lnTo>
                  <a:lnTo>
                    <a:pt x="4005203" y="1744512"/>
                  </a:lnTo>
                  <a:lnTo>
                    <a:pt x="4013716" y="1703454"/>
                  </a:lnTo>
                  <a:lnTo>
                    <a:pt x="4021181" y="1662319"/>
                  </a:lnTo>
                  <a:lnTo>
                    <a:pt x="4027605" y="1621108"/>
                  </a:lnTo>
                  <a:lnTo>
                    <a:pt x="4032995" y="1579820"/>
                  </a:lnTo>
                  <a:lnTo>
                    <a:pt x="4037357" y="1538455"/>
                  </a:lnTo>
                  <a:lnTo>
                    <a:pt x="4040699" y="1497015"/>
                  </a:lnTo>
                  <a:lnTo>
                    <a:pt x="4043028" y="1455499"/>
                  </a:lnTo>
                  <a:lnTo>
                    <a:pt x="4044350" y="1413906"/>
                  </a:lnTo>
                  <a:lnTo>
                    <a:pt x="4044673" y="1372239"/>
                  </a:lnTo>
                  <a:lnTo>
                    <a:pt x="4044004" y="1330496"/>
                  </a:lnTo>
                  <a:lnTo>
                    <a:pt x="4042350" y="1288677"/>
                  </a:lnTo>
                  <a:lnTo>
                    <a:pt x="4039716" y="1246784"/>
                  </a:lnTo>
                  <a:lnTo>
                    <a:pt x="4036112" y="1204815"/>
                  </a:lnTo>
                  <a:lnTo>
                    <a:pt x="4031543" y="1162772"/>
                  </a:lnTo>
                  <a:lnTo>
                    <a:pt x="4026016" y="1120654"/>
                  </a:lnTo>
                  <a:lnTo>
                    <a:pt x="4019539" y="1078462"/>
                  </a:lnTo>
                  <a:lnTo>
                    <a:pt x="4012119" y="1036196"/>
                  </a:lnTo>
                  <a:lnTo>
                    <a:pt x="4003761" y="993856"/>
                  </a:lnTo>
                  <a:lnTo>
                    <a:pt x="3994474" y="951442"/>
                  </a:lnTo>
                  <a:lnTo>
                    <a:pt x="3984265" y="908954"/>
                  </a:lnTo>
                  <a:lnTo>
                    <a:pt x="3973140" y="866392"/>
                  </a:lnTo>
                  <a:lnTo>
                    <a:pt x="3961106" y="823758"/>
                  </a:lnTo>
                  <a:lnTo>
                    <a:pt x="3948170" y="781050"/>
                  </a:lnTo>
                  <a:lnTo>
                    <a:pt x="3934340" y="738269"/>
                  </a:lnTo>
                  <a:lnTo>
                    <a:pt x="3919621" y="695416"/>
                  </a:lnTo>
                  <a:lnTo>
                    <a:pt x="3904022" y="652489"/>
                  </a:lnTo>
                  <a:lnTo>
                    <a:pt x="3887550" y="609491"/>
                  </a:lnTo>
                  <a:lnTo>
                    <a:pt x="3870210" y="566420"/>
                  </a:lnTo>
                  <a:lnTo>
                    <a:pt x="3852010" y="523277"/>
                  </a:lnTo>
                  <a:lnTo>
                    <a:pt x="3832958" y="480062"/>
                  </a:lnTo>
                  <a:lnTo>
                    <a:pt x="3813059" y="436775"/>
                  </a:lnTo>
                  <a:lnTo>
                    <a:pt x="3792322" y="393417"/>
                  </a:lnTo>
                  <a:lnTo>
                    <a:pt x="3770752" y="349987"/>
                  </a:lnTo>
                  <a:lnTo>
                    <a:pt x="3748358" y="306486"/>
                  </a:lnTo>
                  <a:lnTo>
                    <a:pt x="3725145" y="262914"/>
                  </a:lnTo>
                  <a:lnTo>
                    <a:pt x="3701121" y="219271"/>
                  </a:lnTo>
                  <a:lnTo>
                    <a:pt x="3676293" y="175558"/>
                  </a:lnTo>
                  <a:lnTo>
                    <a:pt x="3650669" y="131773"/>
                  </a:lnTo>
                  <a:lnTo>
                    <a:pt x="3624253" y="87919"/>
                  </a:lnTo>
                  <a:lnTo>
                    <a:pt x="3597055" y="43994"/>
                  </a:lnTo>
                  <a:lnTo>
                    <a:pt x="3569081" y="0"/>
                  </a:lnTo>
                  <a:close/>
                </a:path>
              </a:pathLst>
            </a:custGeom>
            <a:solidFill>
              <a:srgbClr val="FAC5A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53" name="object 5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060703" y="1353311"/>
              <a:ext cx="10067544" cy="4186428"/>
            </a:xfrm>
            <a:prstGeom prst="rect"/>
          </p:spPr>
        </p:pic>
        <p:sp>
          <p:nvSpPr>
            <p:cNvPr id="1048589" name="object 6" descr=""/>
            <p:cNvSpPr/>
            <p:nvPr/>
          </p:nvSpPr>
          <p:spPr>
            <a:xfrm>
              <a:off x="1139189" y="1411986"/>
              <a:ext cx="9915525" cy="4036060"/>
            </a:xfrm>
            <a:custGeom>
              <a:avLst/>
              <a:ahLst/>
              <a:rect l="l" t="t" r="r" b="b"/>
              <a:pathLst>
                <a:path w="9915525" h="4036060">
                  <a:moveTo>
                    <a:pt x="0" y="4035552"/>
                  </a:moveTo>
                  <a:lnTo>
                    <a:pt x="9915144" y="4035552"/>
                  </a:lnTo>
                  <a:lnTo>
                    <a:pt x="9915144" y="0"/>
                  </a:lnTo>
                  <a:lnTo>
                    <a:pt x="0" y="0"/>
                  </a:lnTo>
                  <a:lnTo>
                    <a:pt x="0" y="4035552"/>
                  </a:lnTo>
                  <a:close/>
                </a:path>
              </a:pathLst>
            </a:custGeom>
            <a:ln w="38099">
              <a:solidFill>
                <a:srgbClr val="460000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154" name="object 7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09789" y="121920"/>
              <a:ext cx="1031632" cy="1757171"/>
            </a:xfrm>
            <a:prstGeom prst="rect"/>
          </p:spPr>
        </p:pic>
        <p:sp>
          <p:nvSpPr>
            <p:cNvPr id="1048590" name="object 8" descr=""/>
            <p:cNvSpPr/>
            <p:nvPr/>
          </p:nvSpPr>
          <p:spPr>
            <a:xfrm>
              <a:off x="83819" y="4266025"/>
              <a:ext cx="968375" cy="947419"/>
            </a:xfrm>
            <a:custGeom>
              <a:avLst/>
              <a:ahLst/>
              <a:rect l="l" t="t" r="r" b="b"/>
              <a:pathLst>
                <a:path w="968375" h="947420">
                  <a:moveTo>
                    <a:pt x="823644" y="0"/>
                  </a:moveTo>
                  <a:lnTo>
                    <a:pt x="707340" y="9227"/>
                  </a:lnTo>
                  <a:lnTo>
                    <a:pt x="573938" y="37623"/>
                  </a:lnTo>
                  <a:lnTo>
                    <a:pt x="526383" y="54206"/>
                  </a:lnTo>
                  <a:lnTo>
                    <a:pt x="479576" y="74772"/>
                  </a:lnTo>
                  <a:lnTo>
                    <a:pt x="434018" y="98602"/>
                  </a:lnTo>
                  <a:lnTo>
                    <a:pt x="390211" y="124975"/>
                  </a:lnTo>
                  <a:lnTo>
                    <a:pt x="348659" y="153171"/>
                  </a:lnTo>
                  <a:lnTo>
                    <a:pt x="309863" y="182469"/>
                  </a:lnTo>
                  <a:lnTo>
                    <a:pt x="274325" y="212150"/>
                  </a:lnTo>
                  <a:lnTo>
                    <a:pt x="242549" y="241494"/>
                  </a:lnTo>
                  <a:lnTo>
                    <a:pt x="215036" y="269779"/>
                  </a:lnTo>
                  <a:lnTo>
                    <a:pt x="172540" y="328773"/>
                  </a:lnTo>
                  <a:lnTo>
                    <a:pt x="150693" y="367602"/>
                  </a:lnTo>
                  <a:lnTo>
                    <a:pt x="129130" y="411210"/>
                  </a:lnTo>
                  <a:lnTo>
                    <a:pt x="108363" y="458514"/>
                  </a:lnTo>
                  <a:lnTo>
                    <a:pt x="88906" y="508434"/>
                  </a:lnTo>
                  <a:lnTo>
                    <a:pt x="71270" y="559887"/>
                  </a:lnTo>
                  <a:lnTo>
                    <a:pt x="55968" y="611790"/>
                  </a:lnTo>
                  <a:lnTo>
                    <a:pt x="29078" y="713456"/>
                  </a:lnTo>
                  <a:lnTo>
                    <a:pt x="14284" y="782177"/>
                  </a:lnTo>
                  <a:lnTo>
                    <a:pt x="6340" y="849302"/>
                  </a:lnTo>
                  <a:lnTo>
                    <a:pt x="0" y="946181"/>
                  </a:lnTo>
                  <a:lnTo>
                    <a:pt x="85378" y="947322"/>
                  </a:lnTo>
                  <a:lnTo>
                    <a:pt x="289580" y="931211"/>
                  </a:lnTo>
                  <a:lnTo>
                    <a:pt x="534704" y="868547"/>
                  </a:lnTo>
                  <a:lnTo>
                    <a:pt x="742848" y="730027"/>
                  </a:lnTo>
                  <a:lnTo>
                    <a:pt x="781920" y="682738"/>
                  </a:lnTo>
                  <a:lnTo>
                    <a:pt x="816604" y="635043"/>
                  </a:lnTo>
                  <a:lnTo>
                    <a:pt x="847093" y="587199"/>
                  </a:lnTo>
                  <a:lnTo>
                    <a:pt x="873580" y="539461"/>
                  </a:lnTo>
                  <a:lnTo>
                    <a:pt x="896259" y="492085"/>
                  </a:lnTo>
                  <a:lnTo>
                    <a:pt x="915325" y="445328"/>
                  </a:lnTo>
                  <a:lnTo>
                    <a:pt x="930971" y="399445"/>
                  </a:lnTo>
                  <a:lnTo>
                    <a:pt x="943391" y="354693"/>
                  </a:lnTo>
                  <a:lnTo>
                    <a:pt x="952778" y="311326"/>
                  </a:lnTo>
                  <a:lnTo>
                    <a:pt x="959327" y="269601"/>
                  </a:lnTo>
                  <a:lnTo>
                    <a:pt x="963231" y="229774"/>
                  </a:lnTo>
                  <a:lnTo>
                    <a:pt x="967866" y="152227"/>
                  </a:lnTo>
                  <a:lnTo>
                    <a:pt x="966684" y="102790"/>
                  </a:lnTo>
                  <a:lnTo>
                    <a:pt x="957232" y="60235"/>
                  </a:lnTo>
                  <a:lnTo>
                    <a:pt x="937056" y="3333"/>
                  </a:lnTo>
                  <a:lnTo>
                    <a:pt x="905874" y="1012"/>
                  </a:lnTo>
                  <a:lnTo>
                    <a:pt x="823644" y="0"/>
                  </a:lnTo>
                  <a:close/>
                </a:path>
              </a:pathLst>
            </a:custGeom>
            <a:solidFill>
              <a:srgbClr val="693B1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1" name="object 9" descr=""/>
            <p:cNvSpPr/>
            <p:nvPr/>
          </p:nvSpPr>
          <p:spPr>
            <a:xfrm>
              <a:off x="83819" y="4450169"/>
              <a:ext cx="952500" cy="777240"/>
            </a:xfrm>
            <a:custGeom>
              <a:avLst/>
              <a:ahLst/>
              <a:rect l="l" t="t" r="r" b="b"/>
              <a:pathLst>
                <a:path w="952500" h="777239">
                  <a:moveTo>
                    <a:pt x="587779" y="0"/>
                  </a:moveTo>
                  <a:lnTo>
                    <a:pt x="532732" y="1041"/>
                  </a:lnTo>
                  <a:lnTo>
                    <a:pt x="478137" y="6017"/>
                  </a:lnTo>
                  <a:lnTo>
                    <a:pt x="424643" y="14229"/>
                  </a:lnTo>
                  <a:lnTo>
                    <a:pt x="372897" y="24977"/>
                  </a:lnTo>
                  <a:lnTo>
                    <a:pt x="323546" y="37561"/>
                  </a:lnTo>
                  <a:lnTo>
                    <a:pt x="277238" y="51283"/>
                  </a:lnTo>
                  <a:lnTo>
                    <a:pt x="234619" y="65442"/>
                  </a:lnTo>
                  <a:lnTo>
                    <a:pt x="194281" y="111284"/>
                  </a:lnTo>
                  <a:lnTo>
                    <a:pt x="172648" y="144267"/>
                  </a:lnTo>
                  <a:lnTo>
                    <a:pt x="150788" y="183116"/>
                  </a:lnTo>
                  <a:lnTo>
                    <a:pt x="129214" y="226748"/>
                  </a:lnTo>
                  <a:lnTo>
                    <a:pt x="108437" y="274076"/>
                  </a:lnTo>
                  <a:lnTo>
                    <a:pt x="88969" y="324016"/>
                  </a:lnTo>
                  <a:lnTo>
                    <a:pt x="71321" y="375483"/>
                  </a:lnTo>
                  <a:lnTo>
                    <a:pt x="56007" y="427392"/>
                  </a:lnTo>
                  <a:lnTo>
                    <a:pt x="27724" y="552064"/>
                  </a:lnTo>
                  <a:lnTo>
                    <a:pt x="10641" y="659056"/>
                  </a:lnTo>
                  <a:lnTo>
                    <a:pt x="2240" y="733876"/>
                  </a:lnTo>
                  <a:lnTo>
                    <a:pt x="0" y="762037"/>
                  </a:lnTo>
                  <a:lnTo>
                    <a:pt x="306961" y="776731"/>
                  </a:lnTo>
                  <a:lnTo>
                    <a:pt x="486732" y="759100"/>
                  </a:lnTo>
                  <a:lnTo>
                    <a:pt x="609017" y="688867"/>
                  </a:lnTo>
                  <a:lnTo>
                    <a:pt x="743521" y="545756"/>
                  </a:lnTo>
                  <a:lnTo>
                    <a:pt x="782346" y="498788"/>
                  </a:lnTo>
                  <a:lnTo>
                    <a:pt x="816803" y="451437"/>
                  </a:lnTo>
                  <a:lnTo>
                    <a:pt x="847092" y="403948"/>
                  </a:lnTo>
                  <a:lnTo>
                    <a:pt x="873413" y="356570"/>
                  </a:lnTo>
                  <a:lnTo>
                    <a:pt x="895966" y="309548"/>
                  </a:lnTo>
                  <a:lnTo>
                    <a:pt x="914951" y="263129"/>
                  </a:lnTo>
                  <a:lnTo>
                    <a:pt x="930568" y="217560"/>
                  </a:lnTo>
                  <a:lnTo>
                    <a:pt x="943018" y="173087"/>
                  </a:lnTo>
                  <a:lnTo>
                    <a:pt x="952500" y="129958"/>
                  </a:lnTo>
                  <a:lnTo>
                    <a:pt x="917650" y="106703"/>
                  </a:lnTo>
                  <a:lnTo>
                    <a:pt x="879199" y="83767"/>
                  </a:lnTo>
                  <a:lnTo>
                    <a:pt x="837425" y="62001"/>
                  </a:lnTo>
                  <a:lnTo>
                    <a:pt x="792603" y="42251"/>
                  </a:lnTo>
                  <a:lnTo>
                    <a:pt x="745013" y="25368"/>
                  </a:lnTo>
                  <a:lnTo>
                    <a:pt x="694930" y="12199"/>
                  </a:lnTo>
                  <a:lnTo>
                    <a:pt x="642632" y="3593"/>
                  </a:lnTo>
                  <a:lnTo>
                    <a:pt x="587779" y="0"/>
                  </a:lnTo>
                  <a:close/>
                </a:path>
              </a:pathLst>
            </a:custGeom>
            <a:solidFill>
              <a:srgbClr val="8B682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2" name="object 10" descr=""/>
            <p:cNvSpPr/>
            <p:nvPr/>
          </p:nvSpPr>
          <p:spPr>
            <a:xfrm>
              <a:off x="83819" y="4683759"/>
              <a:ext cx="866140" cy="543560"/>
            </a:xfrm>
            <a:custGeom>
              <a:avLst/>
              <a:ahLst/>
              <a:rect l="l" t="t" r="r" b="b"/>
              <a:pathLst>
                <a:path w="866140" h="543560">
                  <a:moveTo>
                    <a:pt x="579221" y="0"/>
                  </a:moveTo>
                  <a:lnTo>
                    <a:pt x="525584" y="140"/>
                  </a:lnTo>
                  <a:lnTo>
                    <a:pt x="472333" y="5030"/>
                  </a:lnTo>
                  <a:lnTo>
                    <a:pt x="419795" y="14096"/>
                  </a:lnTo>
                  <a:lnTo>
                    <a:pt x="368297" y="26766"/>
                  </a:lnTo>
                  <a:lnTo>
                    <a:pt x="318165" y="42467"/>
                  </a:lnTo>
                  <a:lnTo>
                    <a:pt x="269727" y="60627"/>
                  </a:lnTo>
                  <a:lnTo>
                    <a:pt x="223309" y="80674"/>
                  </a:lnTo>
                  <a:lnTo>
                    <a:pt x="179238" y="102035"/>
                  </a:lnTo>
                  <a:lnTo>
                    <a:pt x="137841" y="124137"/>
                  </a:lnTo>
                  <a:lnTo>
                    <a:pt x="99444" y="146407"/>
                  </a:lnTo>
                  <a:lnTo>
                    <a:pt x="64376" y="168275"/>
                  </a:lnTo>
                  <a:lnTo>
                    <a:pt x="27736" y="318688"/>
                  </a:lnTo>
                  <a:lnTo>
                    <a:pt x="10646" y="425561"/>
                  </a:lnTo>
                  <a:lnTo>
                    <a:pt x="2241" y="500310"/>
                  </a:lnTo>
                  <a:lnTo>
                    <a:pt x="0" y="528446"/>
                  </a:lnTo>
                  <a:lnTo>
                    <a:pt x="307139" y="543145"/>
                  </a:lnTo>
                  <a:lnTo>
                    <a:pt x="487014" y="525541"/>
                  </a:lnTo>
                  <a:lnTo>
                    <a:pt x="609370" y="455384"/>
                  </a:lnTo>
                  <a:lnTo>
                    <a:pt x="743953" y="312419"/>
                  </a:lnTo>
                  <a:lnTo>
                    <a:pt x="779849" y="269116"/>
                  </a:lnTo>
                  <a:lnTo>
                    <a:pt x="811898" y="225456"/>
                  </a:lnTo>
                  <a:lnTo>
                    <a:pt x="840393" y="181653"/>
                  </a:lnTo>
                  <a:lnTo>
                    <a:pt x="865632" y="137921"/>
                  </a:lnTo>
                  <a:lnTo>
                    <a:pt x="825676" y="107517"/>
                  </a:lnTo>
                  <a:lnTo>
                    <a:pt x="780796" y="76933"/>
                  </a:lnTo>
                  <a:lnTo>
                    <a:pt x="732351" y="48529"/>
                  </a:lnTo>
                  <a:lnTo>
                    <a:pt x="681701" y="24666"/>
                  </a:lnTo>
                  <a:lnTo>
                    <a:pt x="630204" y="7702"/>
                  </a:lnTo>
                  <a:lnTo>
                    <a:pt x="579221" y="0"/>
                  </a:lnTo>
                  <a:close/>
                </a:path>
              </a:pathLst>
            </a:custGeom>
            <a:solidFill>
              <a:srgbClr val="9F813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3" name="object 11" descr=""/>
            <p:cNvSpPr/>
            <p:nvPr/>
          </p:nvSpPr>
          <p:spPr>
            <a:xfrm>
              <a:off x="153923" y="4733596"/>
              <a:ext cx="608330" cy="422275"/>
            </a:xfrm>
            <a:custGeom>
              <a:avLst/>
              <a:ahLst/>
              <a:rect l="l" t="t" r="r" b="b"/>
              <a:pathLst>
                <a:path w="608330" h="422275">
                  <a:moveTo>
                    <a:pt x="436701" y="0"/>
                  </a:moveTo>
                  <a:lnTo>
                    <a:pt x="386133" y="3656"/>
                  </a:lnTo>
                  <a:lnTo>
                    <a:pt x="332194" y="17043"/>
                  </a:lnTo>
                  <a:lnTo>
                    <a:pt x="275945" y="40587"/>
                  </a:lnTo>
                  <a:lnTo>
                    <a:pt x="168647" y="132559"/>
                  </a:lnTo>
                  <a:lnTo>
                    <a:pt x="80922" y="260107"/>
                  </a:lnTo>
                  <a:lnTo>
                    <a:pt x="21722" y="373272"/>
                  </a:lnTo>
                  <a:lnTo>
                    <a:pt x="0" y="422095"/>
                  </a:lnTo>
                  <a:lnTo>
                    <a:pt x="158817" y="413114"/>
                  </a:lnTo>
                  <a:lnTo>
                    <a:pt x="255790" y="400727"/>
                  </a:lnTo>
                  <a:lnTo>
                    <a:pt x="330552" y="376482"/>
                  </a:lnTo>
                  <a:lnTo>
                    <a:pt x="422732" y="331925"/>
                  </a:lnTo>
                  <a:lnTo>
                    <a:pt x="481903" y="299975"/>
                  </a:lnTo>
                  <a:lnTo>
                    <a:pt x="529265" y="269407"/>
                  </a:lnTo>
                  <a:lnTo>
                    <a:pt x="565186" y="239519"/>
                  </a:lnTo>
                  <a:lnTo>
                    <a:pt x="590036" y="209608"/>
                  </a:lnTo>
                  <a:lnTo>
                    <a:pt x="608000" y="146912"/>
                  </a:lnTo>
                  <a:lnTo>
                    <a:pt x="601853" y="112723"/>
                  </a:lnTo>
                  <a:lnTo>
                    <a:pt x="584050" y="74135"/>
                  </a:lnTo>
                  <a:lnTo>
                    <a:pt x="557573" y="43141"/>
                  </a:lnTo>
                  <a:lnTo>
                    <a:pt x="523482" y="20169"/>
                  </a:lnTo>
                  <a:lnTo>
                    <a:pt x="482838" y="5646"/>
                  </a:lnTo>
                  <a:lnTo>
                    <a:pt x="436701" y="0"/>
                  </a:lnTo>
                  <a:close/>
                </a:path>
              </a:pathLst>
            </a:custGeom>
            <a:solidFill>
              <a:srgbClr val="A88B4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4" name="object 12" descr=""/>
            <p:cNvSpPr/>
            <p:nvPr/>
          </p:nvSpPr>
          <p:spPr>
            <a:xfrm>
              <a:off x="222504" y="5012435"/>
              <a:ext cx="559435" cy="200025"/>
            </a:xfrm>
            <a:custGeom>
              <a:avLst/>
              <a:ahLst/>
              <a:rect l="l" t="t" r="r" b="b"/>
              <a:pathLst>
                <a:path w="559435" h="200025">
                  <a:moveTo>
                    <a:pt x="559308" y="0"/>
                  </a:moveTo>
                  <a:lnTo>
                    <a:pt x="482144" y="52909"/>
                  </a:lnTo>
                  <a:lnTo>
                    <a:pt x="427823" y="84185"/>
                  </a:lnTo>
                  <a:lnTo>
                    <a:pt x="370604" y="106102"/>
                  </a:lnTo>
                  <a:lnTo>
                    <a:pt x="284746" y="130937"/>
                  </a:lnTo>
                  <a:lnTo>
                    <a:pt x="214321" y="149837"/>
                  </a:lnTo>
                  <a:lnTo>
                    <a:pt x="148518" y="166275"/>
                  </a:lnTo>
                  <a:lnTo>
                    <a:pt x="90762" y="179863"/>
                  </a:lnTo>
                  <a:lnTo>
                    <a:pt x="44474" y="190213"/>
                  </a:lnTo>
                  <a:lnTo>
                    <a:pt x="0" y="199644"/>
                  </a:lnTo>
                  <a:lnTo>
                    <a:pt x="41747" y="197148"/>
                  </a:lnTo>
                  <a:lnTo>
                    <a:pt x="86812" y="193278"/>
                  </a:lnTo>
                  <a:lnTo>
                    <a:pt x="134539" y="187740"/>
                  </a:lnTo>
                  <a:lnTo>
                    <a:pt x="184273" y="180244"/>
                  </a:lnTo>
                  <a:lnTo>
                    <a:pt x="235362" y="170498"/>
                  </a:lnTo>
                  <a:lnTo>
                    <a:pt x="287150" y="158210"/>
                  </a:lnTo>
                  <a:lnTo>
                    <a:pt x="338983" y="143088"/>
                  </a:lnTo>
                  <a:lnTo>
                    <a:pt x="390207" y="124840"/>
                  </a:lnTo>
                  <a:lnTo>
                    <a:pt x="458924" y="82188"/>
                  </a:lnTo>
                  <a:lnTo>
                    <a:pt x="512352" y="41846"/>
                  </a:lnTo>
                  <a:lnTo>
                    <a:pt x="546984" y="11791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D3BB8E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5" name="object 13" descr=""/>
            <p:cNvSpPr/>
            <p:nvPr/>
          </p:nvSpPr>
          <p:spPr>
            <a:xfrm>
              <a:off x="163068" y="4117847"/>
              <a:ext cx="984885" cy="1018540"/>
            </a:xfrm>
            <a:custGeom>
              <a:avLst/>
              <a:ahLst/>
              <a:rect l="l" t="t" r="r" b="b"/>
              <a:pathLst>
                <a:path w="984885" h="1018539">
                  <a:moveTo>
                    <a:pt x="984504" y="12192"/>
                  </a:moveTo>
                  <a:lnTo>
                    <a:pt x="976172" y="3556"/>
                  </a:lnTo>
                  <a:lnTo>
                    <a:pt x="966889" y="762"/>
                  </a:lnTo>
                  <a:lnTo>
                    <a:pt x="958888" y="0"/>
                  </a:lnTo>
                  <a:lnTo>
                    <a:pt x="950353" y="914"/>
                  </a:lnTo>
                  <a:lnTo>
                    <a:pt x="943571" y="2324"/>
                  </a:lnTo>
                  <a:lnTo>
                    <a:pt x="940803" y="3048"/>
                  </a:lnTo>
                  <a:lnTo>
                    <a:pt x="809561" y="187413"/>
                  </a:lnTo>
                  <a:lnTo>
                    <a:pt x="715264" y="310680"/>
                  </a:lnTo>
                  <a:lnTo>
                    <a:pt x="612444" y="428459"/>
                  </a:lnTo>
                  <a:lnTo>
                    <a:pt x="455612" y="596392"/>
                  </a:lnTo>
                  <a:lnTo>
                    <a:pt x="276961" y="776452"/>
                  </a:lnTo>
                  <a:lnTo>
                    <a:pt x="132283" y="908710"/>
                  </a:lnTo>
                  <a:lnTo>
                    <a:pt x="35369" y="990219"/>
                  </a:lnTo>
                  <a:lnTo>
                    <a:pt x="0" y="1018032"/>
                  </a:lnTo>
                  <a:lnTo>
                    <a:pt x="119278" y="939101"/>
                  </a:lnTo>
                  <a:lnTo>
                    <a:pt x="208356" y="870381"/>
                  </a:lnTo>
                  <a:lnTo>
                    <a:pt x="311581" y="773734"/>
                  </a:lnTo>
                  <a:lnTo>
                    <a:pt x="473354" y="610997"/>
                  </a:lnTo>
                  <a:lnTo>
                    <a:pt x="668985" y="400215"/>
                  </a:lnTo>
                  <a:lnTo>
                    <a:pt x="683247" y="383324"/>
                  </a:lnTo>
                  <a:lnTo>
                    <a:pt x="686117" y="386092"/>
                  </a:lnTo>
                  <a:lnTo>
                    <a:pt x="719823" y="436232"/>
                  </a:lnTo>
                  <a:lnTo>
                    <a:pt x="735317" y="480314"/>
                  </a:lnTo>
                  <a:lnTo>
                    <a:pt x="744537" y="520890"/>
                  </a:lnTo>
                  <a:lnTo>
                    <a:pt x="748550" y="552005"/>
                  </a:lnTo>
                  <a:lnTo>
                    <a:pt x="748182" y="589508"/>
                  </a:lnTo>
                  <a:lnTo>
                    <a:pt x="744283" y="649224"/>
                  </a:lnTo>
                  <a:lnTo>
                    <a:pt x="747217" y="632269"/>
                  </a:lnTo>
                  <a:lnTo>
                    <a:pt x="752729" y="589559"/>
                  </a:lnTo>
                  <a:lnTo>
                    <a:pt x="755891" y="533336"/>
                  </a:lnTo>
                  <a:lnTo>
                    <a:pt x="751789" y="475869"/>
                  </a:lnTo>
                  <a:lnTo>
                    <a:pt x="743839" y="433578"/>
                  </a:lnTo>
                  <a:lnTo>
                    <a:pt x="735190" y="407530"/>
                  </a:lnTo>
                  <a:lnTo>
                    <a:pt x="720445" y="386994"/>
                  </a:lnTo>
                  <a:lnTo>
                    <a:pt x="698423" y="365353"/>
                  </a:lnTo>
                  <a:lnTo>
                    <a:pt x="831837" y="207391"/>
                  </a:lnTo>
                  <a:lnTo>
                    <a:pt x="943216" y="66687"/>
                  </a:lnTo>
                  <a:lnTo>
                    <a:pt x="984504" y="12192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55" name="object 14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82879" y="4907279"/>
              <a:ext cx="260604" cy="217931"/>
            </a:xfrm>
            <a:prstGeom prst="rect"/>
          </p:spPr>
        </p:pic>
        <p:sp>
          <p:nvSpPr>
            <p:cNvPr id="1048596" name="object 15" descr=""/>
            <p:cNvSpPr/>
            <p:nvPr/>
          </p:nvSpPr>
          <p:spPr>
            <a:xfrm>
              <a:off x="300228" y="4446549"/>
              <a:ext cx="556260" cy="602615"/>
            </a:xfrm>
            <a:custGeom>
              <a:avLst/>
              <a:ahLst/>
              <a:rect l="l" t="t" r="r" b="b"/>
              <a:pathLst>
                <a:path w="556260" h="602614">
                  <a:moveTo>
                    <a:pt x="393192" y="202158"/>
                  </a:moveTo>
                  <a:lnTo>
                    <a:pt x="323202" y="202920"/>
                  </a:lnTo>
                  <a:lnTo>
                    <a:pt x="254012" y="209981"/>
                  </a:lnTo>
                  <a:lnTo>
                    <a:pt x="178295" y="226923"/>
                  </a:lnTo>
                  <a:lnTo>
                    <a:pt x="119316" y="245795"/>
                  </a:lnTo>
                  <a:lnTo>
                    <a:pt x="81089" y="261683"/>
                  </a:lnTo>
                  <a:lnTo>
                    <a:pt x="46888" y="283210"/>
                  </a:lnTo>
                  <a:lnTo>
                    <a:pt x="0" y="318998"/>
                  </a:lnTo>
                  <a:lnTo>
                    <a:pt x="14909" y="311721"/>
                  </a:lnTo>
                  <a:lnTo>
                    <a:pt x="54648" y="294005"/>
                  </a:lnTo>
                  <a:lnTo>
                    <a:pt x="111709" y="272021"/>
                  </a:lnTo>
                  <a:lnTo>
                    <a:pt x="178600" y="251942"/>
                  </a:lnTo>
                  <a:lnTo>
                    <a:pt x="233540" y="238861"/>
                  </a:lnTo>
                  <a:lnTo>
                    <a:pt x="271754" y="232041"/>
                  </a:lnTo>
                  <a:lnTo>
                    <a:pt x="311111" y="229273"/>
                  </a:lnTo>
                  <a:lnTo>
                    <a:pt x="369557" y="228320"/>
                  </a:lnTo>
                  <a:lnTo>
                    <a:pt x="393192" y="202158"/>
                  </a:lnTo>
                  <a:close/>
                </a:path>
                <a:path w="556260" h="602614">
                  <a:moveTo>
                    <a:pt x="405892" y="301155"/>
                  </a:moveTo>
                  <a:lnTo>
                    <a:pt x="398792" y="267309"/>
                  </a:lnTo>
                  <a:lnTo>
                    <a:pt x="382816" y="219938"/>
                  </a:lnTo>
                  <a:lnTo>
                    <a:pt x="366014" y="238988"/>
                  </a:lnTo>
                  <a:lnTo>
                    <a:pt x="369100" y="250456"/>
                  </a:lnTo>
                  <a:lnTo>
                    <a:pt x="375462" y="282333"/>
                  </a:lnTo>
                  <a:lnTo>
                    <a:pt x="380682" y="330822"/>
                  </a:lnTo>
                  <a:lnTo>
                    <a:pt x="380390" y="392150"/>
                  </a:lnTo>
                  <a:lnTo>
                    <a:pt x="376250" y="445300"/>
                  </a:lnTo>
                  <a:lnTo>
                    <a:pt x="370027" y="484924"/>
                  </a:lnTo>
                  <a:lnTo>
                    <a:pt x="357314" y="530745"/>
                  </a:lnTo>
                  <a:lnTo>
                    <a:pt x="333756" y="602462"/>
                  </a:lnTo>
                  <a:lnTo>
                    <a:pt x="342519" y="583057"/>
                  </a:lnTo>
                  <a:lnTo>
                    <a:pt x="362635" y="533285"/>
                  </a:lnTo>
                  <a:lnTo>
                    <a:pt x="384810" y="465848"/>
                  </a:lnTo>
                  <a:lnTo>
                    <a:pt x="399770" y="393420"/>
                  </a:lnTo>
                  <a:lnTo>
                    <a:pt x="405688" y="337781"/>
                  </a:lnTo>
                  <a:lnTo>
                    <a:pt x="405892" y="301155"/>
                  </a:lnTo>
                  <a:close/>
                </a:path>
                <a:path w="556260" h="602614">
                  <a:moveTo>
                    <a:pt x="556260" y="24993"/>
                  </a:moveTo>
                  <a:lnTo>
                    <a:pt x="513981" y="9906"/>
                  </a:lnTo>
                  <a:lnTo>
                    <a:pt x="482079" y="2324"/>
                  </a:lnTo>
                  <a:lnTo>
                    <a:pt x="444512" y="0"/>
                  </a:lnTo>
                  <a:lnTo>
                    <a:pt x="385267" y="609"/>
                  </a:lnTo>
                  <a:lnTo>
                    <a:pt x="306679" y="6286"/>
                  </a:lnTo>
                  <a:lnTo>
                    <a:pt x="231863" y="17030"/>
                  </a:lnTo>
                  <a:lnTo>
                    <a:pt x="175920" y="27444"/>
                  </a:lnTo>
                  <a:lnTo>
                    <a:pt x="153924" y="32105"/>
                  </a:lnTo>
                  <a:lnTo>
                    <a:pt x="232003" y="23736"/>
                  </a:lnTo>
                  <a:lnTo>
                    <a:pt x="281774" y="19875"/>
                  </a:lnTo>
                  <a:lnTo>
                    <a:pt x="324612" y="19558"/>
                  </a:lnTo>
                  <a:lnTo>
                    <a:pt x="381876" y="21818"/>
                  </a:lnTo>
                  <a:lnTo>
                    <a:pt x="446201" y="27876"/>
                  </a:lnTo>
                  <a:lnTo>
                    <a:pt x="494639" y="37109"/>
                  </a:lnTo>
                  <a:lnTo>
                    <a:pt x="535813" y="49250"/>
                  </a:lnTo>
                  <a:lnTo>
                    <a:pt x="556260" y="24993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7" name="object 16" descr=""/>
            <p:cNvSpPr/>
            <p:nvPr/>
          </p:nvSpPr>
          <p:spPr>
            <a:xfrm>
              <a:off x="153924" y="4116196"/>
              <a:ext cx="993775" cy="1039494"/>
            </a:xfrm>
            <a:custGeom>
              <a:avLst/>
              <a:ahLst/>
              <a:rect l="l" t="t" r="r" b="b"/>
              <a:pathLst>
                <a:path w="993775" h="1039495">
                  <a:moveTo>
                    <a:pt x="993648" y="14097"/>
                  </a:moveTo>
                  <a:lnTo>
                    <a:pt x="985316" y="5588"/>
                  </a:lnTo>
                  <a:lnTo>
                    <a:pt x="966736" y="0"/>
                  </a:lnTo>
                  <a:lnTo>
                    <a:pt x="956487" y="3175"/>
                  </a:lnTo>
                  <a:lnTo>
                    <a:pt x="816470" y="200164"/>
                  </a:lnTo>
                  <a:lnTo>
                    <a:pt x="717651" y="329882"/>
                  </a:lnTo>
                  <a:lnTo>
                    <a:pt x="613117" y="449986"/>
                  </a:lnTo>
                  <a:lnTo>
                    <a:pt x="455930" y="618109"/>
                  </a:lnTo>
                  <a:lnTo>
                    <a:pt x="279222" y="796010"/>
                  </a:lnTo>
                  <a:lnTo>
                    <a:pt x="272237" y="796582"/>
                  </a:lnTo>
                  <a:lnTo>
                    <a:pt x="242773" y="800417"/>
                  </a:lnTo>
                  <a:lnTo>
                    <a:pt x="201383" y="808837"/>
                  </a:lnTo>
                  <a:lnTo>
                    <a:pt x="154381" y="823468"/>
                  </a:lnTo>
                  <a:lnTo>
                    <a:pt x="116497" y="838327"/>
                  </a:lnTo>
                  <a:lnTo>
                    <a:pt x="62445" y="867892"/>
                  </a:lnTo>
                  <a:lnTo>
                    <a:pt x="21336" y="896239"/>
                  </a:lnTo>
                  <a:lnTo>
                    <a:pt x="35140" y="889419"/>
                  </a:lnTo>
                  <a:lnTo>
                    <a:pt x="69773" y="873074"/>
                  </a:lnTo>
                  <a:lnTo>
                    <a:pt x="115023" y="853376"/>
                  </a:lnTo>
                  <a:lnTo>
                    <a:pt x="160693" y="836549"/>
                  </a:lnTo>
                  <a:lnTo>
                    <a:pt x="193979" y="826477"/>
                  </a:lnTo>
                  <a:lnTo>
                    <a:pt x="214744" y="822121"/>
                  </a:lnTo>
                  <a:lnTo>
                    <a:pt x="231648" y="822604"/>
                  </a:lnTo>
                  <a:lnTo>
                    <a:pt x="246900" y="825715"/>
                  </a:lnTo>
                  <a:lnTo>
                    <a:pt x="132384" y="930249"/>
                  </a:lnTo>
                  <a:lnTo>
                    <a:pt x="35394" y="1011694"/>
                  </a:lnTo>
                  <a:lnTo>
                    <a:pt x="0" y="1039495"/>
                  </a:lnTo>
                  <a:lnTo>
                    <a:pt x="119367" y="960640"/>
                  </a:lnTo>
                  <a:lnTo>
                    <a:pt x="208508" y="891984"/>
                  </a:lnTo>
                  <a:lnTo>
                    <a:pt x="311797" y="795439"/>
                  </a:lnTo>
                  <a:lnTo>
                    <a:pt x="473671" y="632841"/>
                  </a:lnTo>
                  <a:lnTo>
                    <a:pt x="670763" y="418998"/>
                  </a:lnTo>
                  <a:lnTo>
                    <a:pt x="836637" y="219316"/>
                  </a:lnTo>
                  <a:lnTo>
                    <a:pt x="951014" y="71729"/>
                  </a:lnTo>
                  <a:lnTo>
                    <a:pt x="993648" y="14097"/>
                  </a:lnTo>
                  <a:close/>
                </a:path>
              </a:pathLst>
            </a:custGeom>
            <a:solidFill>
              <a:srgbClr val="5A210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56" name="object 17" descr="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350520" y="4928615"/>
              <a:ext cx="83820" cy="210311"/>
            </a:xfrm>
            <a:prstGeom prst="rect"/>
          </p:spPr>
        </p:pic>
        <p:sp>
          <p:nvSpPr>
            <p:cNvPr id="1048598" name="object 18" descr=""/>
            <p:cNvSpPr/>
            <p:nvPr/>
          </p:nvSpPr>
          <p:spPr>
            <a:xfrm>
              <a:off x="286512" y="4451121"/>
              <a:ext cx="627380" cy="622300"/>
            </a:xfrm>
            <a:custGeom>
              <a:avLst/>
              <a:ahLst/>
              <a:rect l="l" t="t" r="r" b="b"/>
              <a:pathLst>
                <a:path w="627380" h="622300">
                  <a:moveTo>
                    <a:pt x="405384" y="205079"/>
                  </a:moveTo>
                  <a:lnTo>
                    <a:pt x="329641" y="206375"/>
                  </a:lnTo>
                  <a:lnTo>
                    <a:pt x="256438" y="213817"/>
                  </a:lnTo>
                  <a:lnTo>
                    <a:pt x="178790" y="230987"/>
                  </a:lnTo>
                  <a:lnTo>
                    <a:pt x="119646" y="249948"/>
                  </a:lnTo>
                  <a:lnTo>
                    <a:pt x="81305" y="265899"/>
                  </a:lnTo>
                  <a:lnTo>
                    <a:pt x="47015" y="287553"/>
                  </a:lnTo>
                  <a:lnTo>
                    <a:pt x="0" y="323570"/>
                  </a:lnTo>
                  <a:lnTo>
                    <a:pt x="14947" y="316255"/>
                  </a:lnTo>
                  <a:lnTo>
                    <a:pt x="54787" y="298424"/>
                  </a:lnTo>
                  <a:lnTo>
                    <a:pt x="112014" y="276326"/>
                  </a:lnTo>
                  <a:lnTo>
                    <a:pt x="179082" y="256133"/>
                  </a:lnTo>
                  <a:lnTo>
                    <a:pt x="248615" y="243039"/>
                  </a:lnTo>
                  <a:lnTo>
                    <a:pt x="311518" y="236258"/>
                  </a:lnTo>
                  <a:lnTo>
                    <a:pt x="376770" y="232384"/>
                  </a:lnTo>
                  <a:lnTo>
                    <a:pt x="378917" y="231178"/>
                  </a:lnTo>
                  <a:lnTo>
                    <a:pt x="382612" y="227926"/>
                  </a:lnTo>
                  <a:lnTo>
                    <a:pt x="405384" y="205079"/>
                  </a:lnTo>
                  <a:close/>
                </a:path>
                <a:path w="627380" h="622300">
                  <a:moveTo>
                    <a:pt x="414947" y="322021"/>
                  </a:moveTo>
                  <a:lnTo>
                    <a:pt x="408914" y="284721"/>
                  </a:lnTo>
                  <a:lnTo>
                    <a:pt x="394347" y="230606"/>
                  </a:lnTo>
                  <a:lnTo>
                    <a:pt x="374116" y="251942"/>
                  </a:lnTo>
                  <a:lnTo>
                    <a:pt x="377317" y="264756"/>
                  </a:lnTo>
                  <a:lnTo>
                    <a:pt x="383679" y="299567"/>
                  </a:lnTo>
                  <a:lnTo>
                    <a:pt x="388302" y="350964"/>
                  </a:lnTo>
                  <a:lnTo>
                    <a:pt x="386321" y="413486"/>
                  </a:lnTo>
                  <a:lnTo>
                    <a:pt x="380263" y="466547"/>
                  </a:lnTo>
                  <a:lnTo>
                    <a:pt x="372618" y="505980"/>
                  </a:lnTo>
                  <a:lnTo>
                    <a:pt x="358292" y="551370"/>
                  </a:lnTo>
                  <a:lnTo>
                    <a:pt x="332232" y="622274"/>
                  </a:lnTo>
                  <a:lnTo>
                    <a:pt x="341668" y="603173"/>
                  </a:lnTo>
                  <a:lnTo>
                    <a:pt x="363512" y="554101"/>
                  </a:lnTo>
                  <a:lnTo>
                    <a:pt x="388048" y="487426"/>
                  </a:lnTo>
                  <a:lnTo>
                    <a:pt x="405574" y="415518"/>
                  </a:lnTo>
                  <a:lnTo>
                    <a:pt x="413473" y="359841"/>
                  </a:lnTo>
                  <a:lnTo>
                    <a:pt x="414947" y="322021"/>
                  </a:lnTo>
                  <a:close/>
                </a:path>
                <a:path w="627380" h="622300">
                  <a:moveTo>
                    <a:pt x="559308" y="25247"/>
                  </a:moveTo>
                  <a:lnTo>
                    <a:pt x="510832" y="10007"/>
                  </a:lnTo>
                  <a:lnTo>
                    <a:pt x="475805" y="2362"/>
                  </a:lnTo>
                  <a:lnTo>
                    <a:pt x="437210" y="0"/>
                  </a:lnTo>
                  <a:lnTo>
                    <a:pt x="378079" y="609"/>
                  </a:lnTo>
                  <a:lnTo>
                    <a:pt x="299859" y="6324"/>
                  </a:lnTo>
                  <a:lnTo>
                    <a:pt x="225399" y="17157"/>
                  </a:lnTo>
                  <a:lnTo>
                    <a:pt x="169722" y="27660"/>
                  </a:lnTo>
                  <a:lnTo>
                    <a:pt x="147828" y="32359"/>
                  </a:lnTo>
                  <a:lnTo>
                    <a:pt x="225539" y="23914"/>
                  </a:lnTo>
                  <a:lnTo>
                    <a:pt x="275082" y="20015"/>
                  </a:lnTo>
                  <a:lnTo>
                    <a:pt x="317715" y="19685"/>
                  </a:lnTo>
                  <a:lnTo>
                    <a:pt x="374713" y="21945"/>
                  </a:lnTo>
                  <a:lnTo>
                    <a:pt x="440512" y="28752"/>
                  </a:lnTo>
                  <a:lnTo>
                    <a:pt x="492633" y="39509"/>
                  </a:lnTo>
                  <a:lnTo>
                    <a:pt x="539305" y="53822"/>
                  </a:lnTo>
                  <a:lnTo>
                    <a:pt x="559308" y="25247"/>
                  </a:lnTo>
                  <a:close/>
                </a:path>
                <a:path w="627380" h="622300">
                  <a:moveTo>
                    <a:pt x="627253" y="215011"/>
                  </a:moveTo>
                  <a:lnTo>
                    <a:pt x="625944" y="157708"/>
                  </a:lnTo>
                  <a:lnTo>
                    <a:pt x="620039" y="115176"/>
                  </a:lnTo>
                  <a:lnTo>
                    <a:pt x="596531" y="64312"/>
                  </a:lnTo>
                  <a:lnTo>
                    <a:pt x="568071" y="32486"/>
                  </a:lnTo>
                  <a:lnTo>
                    <a:pt x="554736" y="54330"/>
                  </a:lnTo>
                  <a:lnTo>
                    <a:pt x="561517" y="61544"/>
                  </a:lnTo>
                  <a:lnTo>
                    <a:pt x="577392" y="82486"/>
                  </a:lnTo>
                  <a:lnTo>
                    <a:pt x="595642" y="116116"/>
                  </a:lnTo>
                  <a:lnTo>
                    <a:pt x="609549" y="161391"/>
                  </a:lnTo>
                  <a:lnTo>
                    <a:pt x="616686" y="202107"/>
                  </a:lnTo>
                  <a:lnTo>
                    <a:pt x="619150" y="233197"/>
                  </a:lnTo>
                  <a:lnTo>
                    <a:pt x="617004" y="270459"/>
                  </a:lnTo>
                  <a:lnTo>
                    <a:pt x="610349" y="329666"/>
                  </a:lnTo>
                  <a:lnTo>
                    <a:pt x="614032" y="312953"/>
                  </a:lnTo>
                  <a:lnTo>
                    <a:pt x="621474" y="270738"/>
                  </a:lnTo>
                  <a:lnTo>
                    <a:pt x="627253" y="215011"/>
                  </a:lnTo>
                  <a:close/>
                </a:path>
              </a:pathLst>
            </a:custGeom>
            <a:solidFill>
              <a:srgbClr val="5A210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57" name="object 19" descr="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337942" y="199855"/>
              <a:ext cx="1385189" cy="1025998"/>
            </a:xfrm>
            <a:prstGeom prst="rect"/>
          </p:spPr>
        </p:pic>
        <p:sp>
          <p:nvSpPr>
            <p:cNvPr id="1048599" name="object 20" descr=""/>
            <p:cNvSpPr/>
            <p:nvPr/>
          </p:nvSpPr>
          <p:spPr>
            <a:xfrm>
              <a:off x="586981" y="5544184"/>
              <a:ext cx="1331595" cy="720725"/>
            </a:xfrm>
            <a:custGeom>
              <a:avLst/>
              <a:ahLst/>
              <a:rect l="l" t="t" r="r" b="b"/>
              <a:pathLst>
                <a:path w="1331595" h="720725">
                  <a:moveTo>
                    <a:pt x="1331226" y="0"/>
                  </a:moveTo>
                  <a:lnTo>
                    <a:pt x="1281916" y="29385"/>
                  </a:lnTo>
                  <a:lnTo>
                    <a:pt x="1151823" y="102903"/>
                  </a:lnTo>
                  <a:lnTo>
                    <a:pt x="967699" y="198598"/>
                  </a:lnTo>
                  <a:lnTo>
                    <a:pt x="756297" y="294512"/>
                  </a:lnTo>
                  <a:lnTo>
                    <a:pt x="524074" y="388727"/>
                  </a:lnTo>
                  <a:lnTo>
                    <a:pt x="367885" y="444919"/>
                  </a:lnTo>
                  <a:lnTo>
                    <a:pt x="216828" y="485393"/>
                  </a:lnTo>
                  <a:lnTo>
                    <a:pt x="0" y="532460"/>
                  </a:lnTo>
                  <a:lnTo>
                    <a:pt x="46720" y="573779"/>
                  </a:lnTo>
                  <a:lnTo>
                    <a:pt x="179666" y="656905"/>
                  </a:lnTo>
                  <a:lnTo>
                    <a:pt x="388012" y="720589"/>
                  </a:lnTo>
                  <a:lnTo>
                    <a:pt x="660933" y="703579"/>
                  </a:lnTo>
                  <a:lnTo>
                    <a:pt x="1039874" y="597574"/>
                  </a:lnTo>
                  <a:lnTo>
                    <a:pt x="1236010" y="488949"/>
                  </a:lnTo>
                  <a:lnTo>
                    <a:pt x="1312180" y="311745"/>
                  </a:lnTo>
                  <a:lnTo>
                    <a:pt x="1331226" y="0"/>
                  </a:lnTo>
                  <a:close/>
                </a:path>
              </a:pathLst>
            </a:custGeom>
            <a:solidFill>
              <a:srgbClr val="815C2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0" name="object 21" descr=""/>
            <p:cNvSpPr/>
            <p:nvPr/>
          </p:nvSpPr>
          <p:spPr>
            <a:xfrm>
              <a:off x="609460" y="5673864"/>
              <a:ext cx="1206500" cy="402590"/>
            </a:xfrm>
            <a:custGeom>
              <a:avLst/>
              <a:ahLst/>
              <a:rect l="l" t="t" r="r" b="b"/>
              <a:pathLst>
                <a:path w="1206500" h="402589">
                  <a:moveTo>
                    <a:pt x="1206258" y="0"/>
                  </a:moveTo>
                  <a:lnTo>
                    <a:pt x="1156388" y="27998"/>
                  </a:lnTo>
                  <a:lnTo>
                    <a:pt x="1021038" y="99160"/>
                  </a:lnTo>
                  <a:lnTo>
                    <a:pt x="821599" y="194236"/>
                  </a:lnTo>
                  <a:lnTo>
                    <a:pt x="579462" y="293979"/>
                  </a:lnTo>
                  <a:lnTo>
                    <a:pt x="442442" y="343379"/>
                  </a:lnTo>
                  <a:lnTo>
                    <a:pt x="336408" y="370901"/>
                  </a:lnTo>
                  <a:lnTo>
                    <a:pt x="207035" y="386496"/>
                  </a:lnTo>
                  <a:lnTo>
                    <a:pt x="0" y="400113"/>
                  </a:lnTo>
                  <a:lnTo>
                    <a:pt x="57507" y="402402"/>
                  </a:lnTo>
                  <a:lnTo>
                    <a:pt x="203249" y="402321"/>
                  </a:lnTo>
                  <a:lnTo>
                    <a:pt x="397051" y="389446"/>
                  </a:lnTo>
                  <a:lnTo>
                    <a:pt x="598741" y="353352"/>
                  </a:lnTo>
                  <a:lnTo>
                    <a:pt x="752437" y="309440"/>
                  </a:lnTo>
                  <a:lnTo>
                    <a:pt x="866952" y="257995"/>
                  </a:lnTo>
                  <a:lnTo>
                    <a:pt x="999241" y="165891"/>
                  </a:lnTo>
                  <a:lnTo>
                    <a:pt x="1206258" y="0"/>
                  </a:lnTo>
                  <a:close/>
                </a:path>
              </a:pathLst>
            </a:custGeom>
            <a:solidFill>
              <a:srgbClr val="000000">
                <a:alpha val="1568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601" name="object 22" descr=""/>
            <p:cNvSpPr/>
            <p:nvPr/>
          </p:nvSpPr>
          <p:spPr>
            <a:xfrm>
              <a:off x="985003" y="5573648"/>
              <a:ext cx="930910" cy="685800"/>
            </a:xfrm>
            <a:custGeom>
              <a:avLst/>
              <a:ahLst/>
              <a:rect l="l" t="t" r="r" b="b"/>
              <a:pathLst>
                <a:path w="930910" h="685800">
                  <a:moveTo>
                    <a:pt x="930283" y="0"/>
                  </a:moveTo>
                  <a:lnTo>
                    <a:pt x="899424" y="32747"/>
                  </a:lnTo>
                  <a:lnTo>
                    <a:pt x="862862" y="69635"/>
                  </a:lnTo>
                  <a:lnTo>
                    <a:pt x="820894" y="109583"/>
                  </a:lnTo>
                  <a:lnTo>
                    <a:pt x="773819" y="151510"/>
                  </a:lnTo>
                  <a:lnTo>
                    <a:pt x="734794" y="183628"/>
                  </a:lnTo>
                  <a:lnTo>
                    <a:pt x="693131" y="215407"/>
                  </a:lnTo>
                  <a:lnTo>
                    <a:pt x="649439" y="246766"/>
                  </a:lnTo>
                  <a:lnTo>
                    <a:pt x="604329" y="277627"/>
                  </a:lnTo>
                  <a:lnTo>
                    <a:pt x="558413" y="307907"/>
                  </a:lnTo>
                  <a:lnTo>
                    <a:pt x="512302" y="337528"/>
                  </a:lnTo>
                  <a:lnTo>
                    <a:pt x="466606" y="366407"/>
                  </a:lnTo>
                  <a:lnTo>
                    <a:pt x="426188" y="389805"/>
                  </a:lnTo>
                  <a:lnTo>
                    <a:pt x="386628" y="409484"/>
                  </a:lnTo>
                  <a:lnTo>
                    <a:pt x="349020" y="425884"/>
                  </a:lnTo>
                  <a:lnTo>
                    <a:pt x="245711" y="462358"/>
                  </a:lnTo>
                  <a:lnTo>
                    <a:pt x="186233" y="477557"/>
                  </a:lnTo>
                  <a:lnTo>
                    <a:pt x="135427" y="487886"/>
                  </a:lnTo>
                  <a:lnTo>
                    <a:pt x="92692" y="496189"/>
                  </a:lnTo>
                  <a:lnTo>
                    <a:pt x="57429" y="505311"/>
                  </a:lnTo>
                  <a:lnTo>
                    <a:pt x="29040" y="518096"/>
                  </a:lnTo>
                  <a:lnTo>
                    <a:pt x="5110" y="540815"/>
                  </a:lnTo>
                  <a:lnTo>
                    <a:pt x="0" y="565662"/>
                  </a:lnTo>
                  <a:lnTo>
                    <a:pt x="10888" y="591322"/>
                  </a:lnTo>
                  <a:lnTo>
                    <a:pt x="69376" y="639816"/>
                  </a:lnTo>
                  <a:lnTo>
                    <a:pt x="111334" y="660019"/>
                  </a:lnTo>
                  <a:lnTo>
                    <a:pt x="158007" y="675773"/>
                  </a:lnTo>
                  <a:lnTo>
                    <a:pt x="206574" y="685761"/>
                  </a:lnTo>
                  <a:lnTo>
                    <a:pt x="234496" y="680577"/>
                  </a:lnTo>
                  <a:lnTo>
                    <a:pt x="337084" y="652653"/>
                  </a:lnTo>
                  <a:lnTo>
                    <a:pt x="405559" y="628121"/>
                  </a:lnTo>
                  <a:lnTo>
                    <a:pt x="468575" y="600880"/>
                  </a:lnTo>
                  <a:lnTo>
                    <a:pt x="526358" y="571256"/>
                  </a:lnTo>
                  <a:lnTo>
                    <a:pt x="579135" y="539572"/>
                  </a:lnTo>
                  <a:lnTo>
                    <a:pt x="627133" y="506153"/>
                  </a:lnTo>
                  <a:lnTo>
                    <a:pt x="670580" y="471323"/>
                  </a:lnTo>
                  <a:lnTo>
                    <a:pt x="709701" y="435406"/>
                  </a:lnTo>
                  <a:lnTo>
                    <a:pt x="744724" y="398726"/>
                  </a:lnTo>
                  <a:lnTo>
                    <a:pt x="775875" y="361608"/>
                  </a:lnTo>
                  <a:lnTo>
                    <a:pt x="803381" y="324375"/>
                  </a:lnTo>
                  <a:lnTo>
                    <a:pt x="827470" y="287352"/>
                  </a:lnTo>
                  <a:lnTo>
                    <a:pt x="848368" y="250864"/>
                  </a:lnTo>
                  <a:lnTo>
                    <a:pt x="866302" y="215234"/>
                  </a:lnTo>
                  <a:lnTo>
                    <a:pt x="894184" y="147845"/>
                  </a:lnTo>
                  <a:lnTo>
                    <a:pt x="912932" y="87781"/>
                  </a:lnTo>
                  <a:lnTo>
                    <a:pt x="924360" y="37634"/>
                  </a:lnTo>
                  <a:lnTo>
                    <a:pt x="927896" y="17091"/>
                  </a:lnTo>
                  <a:lnTo>
                    <a:pt x="930283" y="0"/>
                  </a:lnTo>
                  <a:close/>
                </a:path>
              </a:pathLst>
            </a:custGeom>
            <a:solidFill>
              <a:srgbClr val="96793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2" name="object 23" descr=""/>
            <p:cNvSpPr/>
            <p:nvPr/>
          </p:nvSpPr>
          <p:spPr>
            <a:xfrm>
              <a:off x="1098867" y="5715203"/>
              <a:ext cx="728345" cy="480059"/>
            </a:xfrm>
            <a:custGeom>
              <a:avLst/>
              <a:ahLst/>
              <a:rect l="l" t="t" r="r" b="b"/>
              <a:pathLst>
                <a:path w="728344" h="480060">
                  <a:moveTo>
                    <a:pt x="727900" y="0"/>
                  </a:moveTo>
                  <a:lnTo>
                    <a:pt x="652162" y="91158"/>
                  </a:lnTo>
                  <a:lnTo>
                    <a:pt x="593963" y="148242"/>
                  </a:lnTo>
                  <a:lnTo>
                    <a:pt x="523642" y="195279"/>
                  </a:lnTo>
                  <a:lnTo>
                    <a:pt x="411543" y="256298"/>
                  </a:lnTo>
                  <a:lnTo>
                    <a:pt x="346816" y="288886"/>
                  </a:lnTo>
                  <a:lnTo>
                    <a:pt x="283936" y="317534"/>
                  </a:lnTo>
                  <a:lnTo>
                    <a:pt x="224176" y="342730"/>
                  </a:lnTo>
                  <a:lnTo>
                    <a:pt x="119099" y="384719"/>
                  </a:lnTo>
                  <a:lnTo>
                    <a:pt x="76325" y="402488"/>
                  </a:lnTo>
                  <a:lnTo>
                    <a:pt x="41757" y="418757"/>
                  </a:lnTo>
                  <a:lnTo>
                    <a:pt x="16665" y="434015"/>
                  </a:lnTo>
                  <a:lnTo>
                    <a:pt x="2322" y="448749"/>
                  </a:lnTo>
                  <a:lnTo>
                    <a:pt x="0" y="463448"/>
                  </a:lnTo>
                  <a:lnTo>
                    <a:pt x="10954" y="474944"/>
                  </a:lnTo>
                  <a:lnTo>
                    <a:pt x="34385" y="480024"/>
                  </a:lnTo>
                  <a:lnTo>
                    <a:pt x="68469" y="479103"/>
                  </a:lnTo>
                  <a:lnTo>
                    <a:pt x="111381" y="472598"/>
                  </a:lnTo>
                  <a:lnTo>
                    <a:pt x="161296" y="460927"/>
                  </a:lnTo>
                  <a:lnTo>
                    <a:pt x="216390" y="444505"/>
                  </a:lnTo>
                  <a:lnTo>
                    <a:pt x="274837" y="423750"/>
                  </a:lnTo>
                  <a:lnTo>
                    <a:pt x="334814" y="399077"/>
                  </a:lnTo>
                  <a:lnTo>
                    <a:pt x="394495" y="370905"/>
                  </a:lnTo>
                  <a:lnTo>
                    <a:pt x="452056" y="339648"/>
                  </a:lnTo>
                  <a:lnTo>
                    <a:pt x="585596" y="233718"/>
                  </a:lnTo>
                  <a:lnTo>
                    <a:pt x="670369" y="122837"/>
                  </a:lnTo>
                  <a:lnTo>
                    <a:pt x="714946" y="35450"/>
                  </a:lnTo>
                  <a:lnTo>
                    <a:pt x="727900" y="0"/>
                  </a:lnTo>
                  <a:close/>
                </a:path>
              </a:pathLst>
            </a:custGeom>
            <a:solidFill>
              <a:srgbClr val="AB8F5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3" name="object 24" descr=""/>
            <p:cNvSpPr/>
            <p:nvPr/>
          </p:nvSpPr>
          <p:spPr>
            <a:xfrm>
              <a:off x="1523746" y="5691962"/>
              <a:ext cx="339725" cy="396875"/>
            </a:xfrm>
            <a:custGeom>
              <a:avLst/>
              <a:ahLst/>
              <a:rect l="l" t="t" r="r" b="b"/>
              <a:pathLst>
                <a:path w="339725" h="396875">
                  <a:moveTo>
                    <a:pt x="339216" y="0"/>
                  </a:moveTo>
                  <a:lnTo>
                    <a:pt x="325336" y="60865"/>
                  </a:lnTo>
                  <a:lnTo>
                    <a:pt x="309610" y="102165"/>
                  </a:lnTo>
                  <a:lnTo>
                    <a:pt x="282049" y="142807"/>
                  </a:lnTo>
                  <a:lnTo>
                    <a:pt x="232664" y="201701"/>
                  </a:lnTo>
                  <a:lnTo>
                    <a:pt x="160520" y="273930"/>
                  </a:lnTo>
                  <a:lnTo>
                    <a:pt x="84518" y="336215"/>
                  </a:lnTo>
                  <a:lnTo>
                    <a:pt x="24423" y="379918"/>
                  </a:lnTo>
                  <a:lnTo>
                    <a:pt x="0" y="396405"/>
                  </a:lnTo>
                  <a:lnTo>
                    <a:pt x="95964" y="347595"/>
                  </a:lnTo>
                  <a:lnTo>
                    <a:pt x="153828" y="312486"/>
                  </a:lnTo>
                  <a:lnTo>
                    <a:pt x="196881" y="274125"/>
                  </a:lnTo>
                  <a:lnTo>
                    <a:pt x="248411" y="215557"/>
                  </a:lnTo>
                  <a:lnTo>
                    <a:pt x="298390" y="140063"/>
                  </a:lnTo>
                  <a:lnTo>
                    <a:pt x="325628" y="70611"/>
                  </a:lnTo>
                  <a:lnTo>
                    <a:pt x="336958" y="19743"/>
                  </a:lnTo>
                  <a:lnTo>
                    <a:pt x="339216" y="0"/>
                  </a:lnTo>
                  <a:close/>
                </a:path>
              </a:pathLst>
            </a:custGeom>
            <a:solidFill>
              <a:srgbClr val="E0C99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4" name="object 25" descr=""/>
            <p:cNvSpPr/>
            <p:nvPr/>
          </p:nvSpPr>
          <p:spPr>
            <a:xfrm>
              <a:off x="633374" y="5945670"/>
              <a:ext cx="1064260" cy="272415"/>
            </a:xfrm>
            <a:custGeom>
              <a:avLst/>
              <a:ahLst/>
              <a:rect l="l" t="t" r="r" b="b"/>
              <a:pathLst>
                <a:path w="1064260" h="272414">
                  <a:moveTo>
                    <a:pt x="381952" y="271970"/>
                  </a:moveTo>
                  <a:lnTo>
                    <a:pt x="330492" y="259143"/>
                  </a:lnTo>
                  <a:lnTo>
                    <a:pt x="272592" y="241795"/>
                  </a:lnTo>
                  <a:lnTo>
                    <a:pt x="198945" y="215963"/>
                  </a:lnTo>
                  <a:lnTo>
                    <a:pt x="142151" y="193217"/>
                  </a:lnTo>
                  <a:lnTo>
                    <a:pt x="63284" y="154724"/>
                  </a:lnTo>
                  <a:lnTo>
                    <a:pt x="0" y="155702"/>
                  </a:lnTo>
                  <a:lnTo>
                    <a:pt x="66497" y="183400"/>
                  </a:lnTo>
                  <a:lnTo>
                    <a:pt x="125095" y="207149"/>
                  </a:lnTo>
                  <a:lnTo>
                    <a:pt x="178777" y="227850"/>
                  </a:lnTo>
                  <a:lnTo>
                    <a:pt x="234137" y="247650"/>
                  </a:lnTo>
                  <a:lnTo>
                    <a:pt x="273748" y="258851"/>
                  </a:lnTo>
                  <a:lnTo>
                    <a:pt x="316674" y="265582"/>
                  </a:lnTo>
                  <a:lnTo>
                    <a:pt x="381952" y="271970"/>
                  </a:lnTo>
                  <a:close/>
                </a:path>
                <a:path w="1064260" h="272414">
                  <a:moveTo>
                    <a:pt x="743305" y="190855"/>
                  </a:moveTo>
                  <a:lnTo>
                    <a:pt x="701535" y="180797"/>
                  </a:lnTo>
                  <a:lnTo>
                    <a:pt x="646620" y="169722"/>
                  </a:lnTo>
                  <a:lnTo>
                    <a:pt x="566585" y="155956"/>
                  </a:lnTo>
                  <a:lnTo>
                    <a:pt x="502183" y="146824"/>
                  </a:lnTo>
                  <a:lnTo>
                    <a:pt x="457568" y="142265"/>
                  </a:lnTo>
                  <a:lnTo>
                    <a:pt x="381558" y="135115"/>
                  </a:lnTo>
                  <a:lnTo>
                    <a:pt x="315747" y="144462"/>
                  </a:lnTo>
                  <a:lnTo>
                    <a:pt x="493839" y="165227"/>
                  </a:lnTo>
                  <a:lnTo>
                    <a:pt x="558380" y="173202"/>
                  </a:lnTo>
                  <a:lnTo>
                    <a:pt x="616419" y="180708"/>
                  </a:lnTo>
                  <a:lnTo>
                    <a:pt x="655027" y="185039"/>
                  </a:lnTo>
                  <a:lnTo>
                    <a:pt x="691540" y="187883"/>
                  </a:lnTo>
                  <a:lnTo>
                    <a:pt x="743305" y="190855"/>
                  </a:lnTo>
                  <a:close/>
                </a:path>
                <a:path w="1064260" h="272414">
                  <a:moveTo>
                    <a:pt x="1064107" y="1308"/>
                  </a:moveTo>
                  <a:lnTo>
                    <a:pt x="1046670" y="596"/>
                  </a:lnTo>
                  <a:lnTo>
                    <a:pt x="1001725" y="0"/>
                  </a:lnTo>
                  <a:lnTo>
                    <a:pt x="940282" y="1879"/>
                  </a:lnTo>
                  <a:lnTo>
                    <a:pt x="873353" y="8597"/>
                  </a:lnTo>
                  <a:lnTo>
                    <a:pt x="809434" y="18745"/>
                  </a:lnTo>
                  <a:lnTo>
                    <a:pt x="730097" y="34366"/>
                  </a:lnTo>
                  <a:lnTo>
                    <a:pt x="693648" y="52743"/>
                  </a:lnTo>
                  <a:lnTo>
                    <a:pt x="757732" y="39712"/>
                  </a:lnTo>
                  <a:lnTo>
                    <a:pt x="818642" y="28003"/>
                  </a:lnTo>
                  <a:lnTo>
                    <a:pt x="881735" y="16891"/>
                  </a:lnTo>
                  <a:lnTo>
                    <a:pt x="923937" y="10236"/>
                  </a:lnTo>
                  <a:lnTo>
                    <a:pt x="957008" y="6388"/>
                  </a:lnTo>
                  <a:lnTo>
                    <a:pt x="998029" y="3898"/>
                  </a:lnTo>
                  <a:lnTo>
                    <a:pt x="1064107" y="1308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5" name="object 26" descr=""/>
            <p:cNvSpPr/>
            <p:nvPr/>
          </p:nvSpPr>
          <p:spPr>
            <a:xfrm>
              <a:off x="186296" y="5588355"/>
              <a:ext cx="1712595" cy="631190"/>
            </a:xfrm>
            <a:custGeom>
              <a:avLst/>
              <a:ahLst/>
              <a:rect l="l" t="t" r="r" b="b"/>
              <a:pathLst>
                <a:path w="1712595" h="631189">
                  <a:moveTo>
                    <a:pt x="1217942" y="368846"/>
                  </a:moveTo>
                  <a:lnTo>
                    <a:pt x="1052271" y="425043"/>
                  </a:lnTo>
                  <a:lnTo>
                    <a:pt x="723823" y="483196"/>
                  </a:lnTo>
                  <a:lnTo>
                    <a:pt x="384784" y="486905"/>
                  </a:lnTo>
                  <a:lnTo>
                    <a:pt x="119494" y="466725"/>
                  </a:lnTo>
                  <a:lnTo>
                    <a:pt x="12319" y="453199"/>
                  </a:lnTo>
                  <a:lnTo>
                    <a:pt x="6070" y="458774"/>
                  </a:lnTo>
                  <a:lnTo>
                    <a:pt x="2717" y="463524"/>
                  </a:lnTo>
                  <a:lnTo>
                    <a:pt x="1066" y="470090"/>
                  </a:lnTo>
                  <a:lnTo>
                    <a:pt x="0" y="481050"/>
                  </a:lnTo>
                  <a:lnTo>
                    <a:pt x="520" y="494982"/>
                  </a:lnTo>
                  <a:lnTo>
                    <a:pt x="441083" y="539153"/>
                  </a:lnTo>
                  <a:lnTo>
                    <a:pt x="535470" y="540092"/>
                  </a:lnTo>
                  <a:lnTo>
                    <a:pt x="551967" y="547039"/>
                  </a:lnTo>
                  <a:lnTo>
                    <a:pt x="607453" y="569798"/>
                  </a:lnTo>
                  <a:lnTo>
                    <a:pt x="658317" y="589597"/>
                  </a:lnTo>
                  <a:lnTo>
                    <a:pt x="710819" y="608495"/>
                  </a:lnTo>
                  <a:lnTo>
                    <a:pt x="748487" y="619074"/>
                  </a:lnTo>
                  <a:lnTo>
                    <a:pt x="789444" y="625195"/>
                  </a:lnTo>
                  <a:lnTo>
                    <a:pt x="851865" y="630707"/>
                  </a:lnTo>
                  <a:lnTo>
                    <a:pt x="838923" y="627849"/>
                  </a:lnTo>
                  <a:lnTo>
                    <a:pt x="802894" y="618667"/>
                  </a:lnTo>
                  <a:lnTo>
                    <a:pt x="747877" y="602221"/>
                  </a:lnTo>
                  <a:lnTo>
                    <a:pt x="678014" y="577583"/>
                  </a:lnTo>
                  <a:lnTo>
                    <a:pt x="624217" y="555790"/>
                  </a:lnTo>
                  <a:lnTo>
                    <a:pt x="593051" y="540664"/>
                  </a:lnTo>
                  <a:lnTo>
                    <a:pt x="696023" y="541667"/>
                  </a:lnTo>
                  <a:lnTo>
                    <a:pt x="872858" y="511251"/>
                  </a:lnTo>
                  <a:lnTo>
                    <a:pt x="877963" y="509460"/>
                  </a:lnTo>
                  <a:lnTo>
                    <a:pt x="972032" y="520750"/>
                  </a:lnTo>
                  <a:lnTo>
                    <a:pt x="1034478" y="527786"/>
                  </a:lnTo>
                  <a:lnTo>
                    <a:pt x="1111186" y="535927"/>
                  </a:lnTo>
                  <a:lnTo>
                    <a:pt x="1155458" y="540931"/>
                  </a:lnTo>
                  <a:lnTo>
                    <a:pt x="1184122" y="544842"/>
                  </a:lnTo>
                  <a:lnTo>
                    <a:pt x="1214005" y="549732"/>
                  </a:lnTo>
                  <a:lnTo>
                    <a:pt x="1204798" y="546493"/>
                  </a:lnTo>
                  <a:lnTo>
                    <a:pt x="1123848" y="525246"/>
                  </a:lnTo>
                  <a:lnTo>
                    <a:pt x="1047165" y="510413"/>
                  </a:lnTo>
                  <a:lnTo>
                    <a:pt x="984516" y="501218"/>
                  </a:lnTo>
                  <a:lnTo>
                    <a:pt x="940295" y="497281"/>
                  </a:lnTo>
                  <a:lnTo>
                    <a:pt x="917587" y="495515"/>
                  </a:lnTo>
                  <a:lnTo>
                    <a:pt x="942073" y="486905"/>
                  </a:lnTo>
                  <a:lnTo>
                    <a:pt x="1071219" y="441452"/>
                  </a:lnTo>
                  <a:lnTo>
                    <a:pt x="1217942" y="368846"/>
                  </a:lnTo>
                  <a:close/>
                </a:path>
                <a:path w="1712595" h="631189">
                  <a:moveTo>
                    <a:pt x="1514233" y="360006"/>
                  </a:moveTo>
                  <a:lnTo>
                    <a:pt x="1499209" y="358292"/>
                  </a:lnTo>
                  <a:lnTo>
                    <a:pt x="1460411" y="355117"/>
                  </a:lnTo>
                  <a:lnTo>
                    <a:pt x="1407172" y="353466"/>
                  </a:lnTo>
                  <a:lnTo>
                    <a:pt x="1348879" y="356323"/>
                  </a:lnTo>
                  <a:lnTo>
                    <a:pt x="1293012" y="362775"/>
                  </a:lnTo>
                  <a:lnTo>
                    <a:pt x="1223530" y="373799"/>
                  </a:lnTo>
                  <a:lnTo>
                    <a:pt x="1190891" y="390029"/>
                  </a:lnTo>
                  <a:lnTo>
                    <a:pt x="1247051" y="380720"/>
                  </a:lnTo>
                  <a:lnTo>
                    <a:pt x="1300403" y="372541"/>
                  </a:lnTo>
                  <a:lnTo>
                    <a:pt x="1355610" y="365086"/>
                  </a:lnTo>
                  <a:lnTo>
                    <a:pt x="1392516" y="360857"/>
                  </a:lnTo>
                  <a:lnTo>
                    <a:pt x="1421345" y="358914"/>
                  </a:lnTo>
                  <a:lnTo>
                    <a:pt x="1456956" y="358787"/>
                  </a:lnTo>
                  <a:lnTo>
                    <a:pt x="1514233" y="360006"/>
                  </a:lnTo>
                  <a:close/>
                </a:path>
                <a:path w="1712595" h="631189">
                  <a:moveTo>
                    <a:pt x="1642110" y="71348"/>
                  </a:moveTo>
                  <a:lnTo>
                    <a:pt x="1539544" y="164884"/>
                  </a:lnTo>
                  <a:lnTo>
                    <a:pt x="1337576" y="309651"/>
                  </a:lnTo>
                  <a:lnTo>
                    <a:pt x="1217942" y="368846"/>
                  </a:lnTo>
                  <a:lnTo>
                    <a:pt x="1267282" y="352120"/>
                  </a:lnTo>
                  <a:lnTo>
                    <a:pt x="1407731" y="283527"/>
                  </a:lnTo>
                  <a:lnTo>
                    <a:pt x="1535493" y="179438"/>
                  </a:lnTo>
                  <a:lnTo>
                    <a:pt x="1642110" y="71348"/>
                  </a:lnTo>
                  <a:close/>
                </a:path>
                <a:path w="1712595" h="631189">
                  <a:moveTo>
                    <a:pt x="1712480" y="0"/>
                  </a:moveTo>
                  <a:lnTo>
                    <a:pt x="1642110" y="71348"/>
                  </a:lnTo>
                  <a:lnTo>
                    <a:pt x="1667662" y="48044"/>
                  </a:lnTo>
                  <a:lnTo>
                    <a:pt x="1712480" y="0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58" name="object 27" descr="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1516761" y="5738621"/>
              <a:ext cx="136906" cy="146037"/>
            </a:xfrm>
            <a:prstGeom prst="rect"/>
          </p:spPr>
        </p:pic>
        <p:sp>
          <p:nvSpPr>
            <p:cNvPr id="1048606" name="object 28" descr=""/>
            <p:cNvSpPr/>
            <p:nvPr/>
          </p:nvSpPr>
          <p:spPr>
            <a:xfrm>
              <a:off x="826833" y="5911469"/>
              <a:ext cx="525780" cy="167005"/>
            </a:xfrm>
            <a:custGeom>
              <a:avLst/>
              <a:ahLst/>
              <a:rect l="l" t="t" r="r" b="b"/>
              <a:pathLst>
                <a:path w="525780" h="167004">
                  <a:moveTo>
                    <a:pt x="190931" y="117741"/>
                  </a:moveTo>
                  <a:lnTo>
                    <a:pt x="113296" y="136347"/>
                  </a:lnTo>
                  <a:lnTo>
                    <a:pt x="79425" y="144881"/>
                  </a:lnTo>
                  <a:lnTo>
                    <a:pt x="0" y="166522"/>
                  </a:lnTo>
                  <a:lnTo>
                    <a:pt x="41300" y="165430"/>
                  </a:lnTo>
                  <a:lnTo>
                    <a:pt x="87871" y="154101"/>
                  </a:lnTo>
                  <a:lnTo>
                    <a:pt x="134239" y="141274"/>
                  </a:lnTo>
                  <a:lnTo>
                    <a:pt x="190931" y="117741"/>
                  </a:lnTo>
                  <a:close/>
                </a:path>
                <a:path w="525780" h="167004">
                  <a:moveTo>
                    <a:pt x="525716" y="0"/>
                  </a:moveTo>
                  <a:lnTo>
                    <a:pt x="490753" y="23520"/>
                  </a:lnTo>
                  <a:lnTo>
                    <a:pt x="456031" y="45427"/>
                  </a:lnTo>
                  <a:lnTo>
                    <a:pt x="417842" y="67449"/>
                  </a:lnTo>
                  <a:lnTo>
                    <a:pt x="384162" y="85267"/>
                  </a:lnTo>
                  <a:lnTo>
                    <a:pt x="313486" y="115316"/>
                  </a:lnTo>
                  <a:lnTo>
                    <a:pt x="243852" y="141401"/>
                  </a:lnTo>
                  <a:lnTo>
                    <a:pt x="308063" y="134874"/>
                  </a:lnTo>
                  <a:lnTo>
                    <a:pt x="350113" y="116179"/>
                  </a:lnTo>
                  <a:lnTo>
                    <a:pt x="387604" y="97751"/>
                  </a:lnTo>
                  <a:lnTo>
                    <a:pt x="422643" y="77660"/>
                  </a:lnTo>
                  <a:lnTo>
                    <a:pt x="463867" y="50698"/>
                  </a:lnTo>
                  <a:lnTo>
                    <a:pt x="505739" y="19138"/>
                  </a:lnTo>
                  <a:lnTo>
                    <a:pt x="525716" y="0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7" name="object 29" descr=""/>
            <p:cNvSpPr/>
            <p:nvPr/>
          </p:nvSpPr>
          <p:spPr>
            <a:xfrm>
              <a:off x="615403" y="5544184"/>
              <a:ext cx="1303020" cy="532765"/>
            </a:xfrm>
            <a:custGeom>
              <a:avLst/>
              <a:ahLst/>
              <a:rect l="l" t="t" r="r" b="b"/>
              <a:pathLst>
                <a:path w="1303020" h="532764">
                  <a:moveTo>
                    <a:pt x="1302804" y="0"/>
                  </a:moveTo>
                  <a:lnTo>
                    <a:pt x="1122610" y="110827"/>
                  </a:lnTo>
                  <a:lnTo>
                    <a:pt x="997115" y="180673"/>
                  </a:lnTo>
                  <a:lnTo>
                    <a:pt x="867428" y="239151"/>
                  </a:lnTo>
                  <a:lnTo>
                    <a:pt x="674662" y="315874"/>
                  </a:lnTo>
                  <a:lnTo>
                    <a:pt x="432043" y="403584"/>
                  </a:lnTo>
                  <a:lnTo>
                    <a:pt x="215372" y="472114"/>
                  </a:lnTo>
                  <a:lnTo>
                    <a:pt x="59681" y="516715"/>
                  </a:lnTo>
                  <a:lnTo>
                    <a:pt x="0" y="532637"/>
                  </a:lnTo>
                  <a:lnTo>
                    <a:pt x="220194" y="497912"/>
                  </a:lnTo>
                  <a:lnTo>
                    <a:pt x="366237" y="467144"/>
                  </a:lnTo>
                  <a:lnTo>
                    <a:pt x="503511" y="423060"/>
                  </a:lnTo>
                  <a:lnTo>
                    <a:pt x="697395" y="348386"/>
                  </a:lnTo>
                  <a:lnTo>
                    <a:pt x="929203" y="240110"/>
                  </a:lnTo>
                  <a:lnTo>
                    <a:pt x="1122067" y="126334"/>
                  </a:lnTo>
                  <a:lnTo>
                    <a:pt x="1253946" y="36488"/>
                  </a:lnTo>
                  <a:lnTo>
                    <a:pt x="1302804" y="0"/>
                  </a:lnTo>
                  <a:close/>
                </a:path>
              </a:pathLst>
            </a:custGeom>
            <a:solidFill>
              <a:srgbClr val="8D683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8" name="object 30" descr=""/>
            <p:cNvSpPr/>
            <p:nvPr/>
          </p:nvSpPr>
          <p:spPr>
            <a:xfrm>
              <a:off x="1300592" y="1335361"/>
              <a:ext cx="698500" cy="773430"/>
            </a:xfrm>
            <a:custGeom>
              <a:avLst/>
              <a:ahLst/>
              <a:rect l="l" t="t" r="r" b="b"/>
              <a:pathLst>
                <a:path w="698500" h="773430">
                  <a:moveTo>
                    <a:pt x="207772" y="0"/>
                  </a:moveTo>
                  <a:lnTo>
                    <a:pt x="167289" y="13048"/>
                  </a:lnTo>
                  <a:lnTo>
                    <a:pt x="136223" y="51432"/>
                  </a:lnTo>
                  <a:lnTo>
                    <a:pt x="115288" y="92346"/>
                  </a:lnTo>
                  <a:lnTo>
                    <a:pt x="101487" y="112565"/>
                  </a:lnTo>
                  <a:lnTo>
                    <a:pt x="87098" y="121103"/>
                  </a:lnTo>
                  <a:lnTo>
                    <a:pt x="66482" y="125725"/>
                  </a:lnTo>
                  <a:lnTo>
                    <a:pt x="41461" y="133799"/>
                  </a:lnTo>
                  <a:lnTo>
                    <a:pt x="13857" y="152697"/>
                  </a:lnTo>
                  <a:lnTo>
                    <a:pt x="4864" y="168239"/>
                  </a:lnTo>
                  <a:lnTo>
                    <a:pt x="17" y="193770"/>
                  </a:lnTo>
                  <a:lnTo>
                    <a:pt x="0" y="228252"/>
                  </a:lnTo>
                  <a:lnTo>
                    <a:pt x="5494" y="270649"/>
                  </a:lnTo>
                  <a:lnTo>
                    <a:pt x="17186" y="319925"/>
                  </a:lnTo>
                  <a:lnTo>
                    <a:pt x="35757" y="375041"/>
                  </a:lnTo>
                  <a:lnTo>
                    <a:pt x="61892" y="434961"/>
                  </a:lnTo>
                  <a:lnTo>
                    <a:pt x="96274" y="498648"/>
                  </a:lnTo>
                  <a:lnTo>
                    <a:pt x="139587" y="565066"/>
                  </a:lnTo>
                  <a:lnTo>
                    <a:pt x="183772" y="622051"/>
                  </a:lnTo>
                  <a:lnTo>
                    <a:pt x="227426" y="668833"/>
                  </a:lnTo>
                  <a:lnTo>
                    <a:pt x="270202" y="706087"/>
                  </a:lnTo>
                  <a:lnTo>
                    <a:pt x="311751" y="734484"/>
                  </a:lnTo>
                  <a:lnTo>
                    <a:pt x="351725" y="754698"/>
                  </a:lnTo>
                  <a:lnTo>
                    <a:pt x="389776" y="767403"/>
                  </a:lnTo>
                  <a:lnTo>
                    <a:pt x="425555" y="773272"/>
                  </a:lnTo>
                  <a:lnTo>
                    <a:pt x="458716" y="772978"/>
                  </a:lnTo>
                  <a:lnTo>
                    <a:pt x="515787" y="756593"/>
                  </a:lnTo>
                  <a:lnTo>
                    <a:pt x="560034" y="719525"/>
                  </a:lnTo>
                  <a:lnTo>
                    <a:pt x="577810" y="678163"/>
                  </a:lnTo>
                  <a:lnTo>
                    <a:pt x="586627" y="662983"/>
                  </a:lnTo>
                  <a:lnTo>
                    <a:pt x="600928" y="654313"/>
                  </a:lnTo>
                  <a:lnTo>
                    <a:pt x="619218" y="649441"/>
                  </a:lnTo>
                  <a:lnTo>
                    <a:pt x="639723" y="642641"/>
                  </a:lnTo>
                  <a:lnTo>
                    <a:pt x="660668" y="628185"/>
                  </a:lnTo>
                  <a:lnTo>
                    <a:pt x="679386" y="604403"/>
                  </a:lnTo>
                  <a:lnTo>
                    <a:pt x="692063" y="575563"/>
                  </a:lnTo>
                  <a:lnTo>
                    <a:pt x="698287" y="541986"/>
                  </a:lnTo>
                  <a:lnTo>
                    <a:pt x="697648" y="503995"/>
                  </a:lnTo>
                  <a:lnTo>
                    <a:pt x="689735" y="461910"/>
                  </a:lnTo>
                  <a:lnTo>
                    <a:pt x="674137" y="416053"/>
                  </a:lnTo>
                  <a:lnTo>
                    <a:pt x="650443" y="366746"/>
                  </a:lnTo>
                  <a:lnTo>
                    <a:pt x="618244" y="314310"/>
                  </a:lnTo>
                  <a:lnTo>
                    <a:pt x="577127" y="259066"/>
                  </a:lnTo>
                  <a:lnTo>
                    <a:pt x="526683" y="201338"/>
                  </a:lnTo>
                  <a:lnTo>
                    <a:pt x="463392" y="137998"/>
                  </a:lnTo>
                  <a:lnTo>
                    <a:pt x="406190" y="88487"/>
                  </a:lnTo>
                  <a:lnTo>
                    <a:pt x="354970" y="51423"/>
                  </a:lnTo>
                  <a:lnTo>
                    <a:pt x="309624" y="25423"/>
                  </a:lnTo>
                  <a:lnTo>
                    <a:pt x="270047" y="9107"/>
                  </a:lnTo>
                  <a:lnTo>
                    <a:pt x="236132" y="1093"/>
                  </a:lnTo>
                  <a:lnTo>
                    <a:pt x="207772" y="0"/>
                  </a:lnTo>
                  <a:close/>
                </a:path>
              </a:pathLst>
            </a:custGeom>
            <a:solidFill>
              <a:srgbClr val="CA473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9" name="object 31" descr=""/>
            <p:cNvSpPr/>
            <p:nvPr/>
          </p:nvSpPr>
          <p:spPr>
            <a:xfrm>
              <a:off x="1300099" y="1335361"/>
              <a:ext cx="575945" cy="589915"/>
            </a:xfrm>
            <a:custGeom>
              <a:avLst/>
              <a:ahLst/>
              <a:rect l="l" t="t" r="r" b="b"/>
              <a:pathLst>
                <a:path w="575944" h="589914">
                  <a:moveTo>
                    <a:pt x="208293" y="0"/>
                  </a:moveTo>
                  <a:lnTo>
                    <a:pt x="167787" y="13048"/>
                  </a:lnTo>
                  <a:lnTo>
                    <a:pt x="136735" y="51432"/>
                  </a:lnTo>
                  <a:lnTo>
                    <a:pt x="115835" y="92346"/>
                  </a:lnTo>
                  <a:lnTo>
                    <a:pt x="101981" y="112565"/>
                  </a:lnTo>
                  <a:lnTo>
                    <a:pt x="87610" y="121121"/>
                  </a:lnTo>
                  <a:lnTo>
                    <a:pt x="67024" y="125773"/>
                  </a:lnTo>
                  <a:lnTo>
                    <a:pt x="42009" y="133853"/>
                  </a:lnTo>
                  <a:lnTo>
                    <a:pt x="8822" y="160194"/>
                  </a:lnTo>
                  <a:lnTo>
                    <a:pt x="0" y="201592"/>
                  </a:lnTo>
                  <a:lnTo>
                    <a:pt x="752" y="231920"/>
                  </a:lnTo>
                  <a:lnTo>
                    <a:pt x="14575" y="308656"/>
                  </a:lnTo>
                  <a:lnTo>
                    <a:pt x="28463" y="353817"/>
                  </a:lnTo>
                  <a:lnTo>
                    <a:pt x="47549" y="402674"/>
                  </a:lnTo>
                  <a:lnTo>
                    <a:pt x="72241" y="454605"/>
                  </a:lnTo>
                  <a:lnTo>
                    <a:pt x="102948" y="508986"/>
                  </a:lnTo>
                  <a:lnTo>
                    <a:pt x="140081" y="565193"/>
                  </a:lnTo>
                  <a:lnTo>
                    <a:pt x="158369" y="589450"/>
                  </a:lnTo>
                  <a:lnTo>
                    <a:pt x="259389" y="582782"/>
                  </a:lnTo>
                  <a:lnTo>
                    <a:pt x="322643" y="568495"/>
                  </a:lnTo>
                  <a:lnTo>
                    <a:pt x="374753" y="535729"/>
                  </a:lnTo>
                  <a:lnTo>
                    <a:pt x="442340" y="473626"/>
                  </a:lnTo>
                  <a:lnTo>
                    <a:pt x="504686" y="400356"/>
                  </a:lnTo>
                  <a:lnTo>
                    <a:pt x="546004" y="330671"/>
                  </a:lnTo>
                  <a:lnTo>
                    <a:pt x="568892" y="278583"/>
                  </a:lnTo>
                  <a:lnTo>
                    <a:pt x="575944" y="258107"/>
                  </a:lnTo>
                  <a:lnTo>
                    <a:pt x="552767" y="230055"/>
                  </a:lnTo>
                  <a:lnTo>
                    <a:pt x="527303" y="201338"/>
                  </a:lnTo>
                  <a:lnTo>
                    <a:pt x="464009" y="137998"/>
                  </a:lnTo>
                  <a:lnTo>
                    <a:pt x="406798" y="88487"/>
                  </a:lnTo>
                  <a:lnTo>
                    <a:pt x="355563" y="51423"/>
                  </a:lnTo>
                  <a:lnTo>
                    <a:pt x="310201" y="25423"/>
                  </a:lnTo>
                  <a:lnTo>
                    <a:pt x="270605" y="9107"/>
                  </a:lnTo>
                  <a:lnTo>
                    <a:pt x="236671" y="1093"/>
                  </a:lnTo>
                  <a:lnTo>
                    <a:pt x="208293" y="0"/>
                  </a:lnTo>
                  <a:close/>
                </a:path>
              </a:pathLst>
            </a:custGeom>
            <a:solidFill>
              <a:srgbClr val="A8373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0" name="object 32" descr=""/>
            <p:cNvSpPr/>
            <p:nvPr/>
          </p:nvSpPr>
          <p:spPr>
            <a:xfrm>
              <a:off x="1321381" y="1352357"/>
              <a:ext cx="654050" cy="741680"/>
            </a:xfrm>
            <a:custGeom>
              <a:avLst/>
              <a:ahLst/>
              <a:rect l="l" t="t" r="r" b="b"/>
              <a:pathLst>
                <a:path w="654050" h="741680">
                  <a:moveTo>
                    <a:pt x="182998" y="0"/>
                  </a:moveTo>
                  <a:lnTo>
                    <a:pt x="163121" y="8320"/>
                  </a:lnTo>
                  <a:lnTo>
                    <a:pt x="130389" y="42569"/>
                  </a:lnTo>
                  <a:lnTo>
                    <a:pt x="126529" y="77519"/>
                  </a:lnTo>
                  <a:lnTo>
                    <a:pt x="157888" y="134354"/>
                  </a:lnTo>
                  <a:lnTo>
                    <a:pt x="230812" y="234253"/>
                  </a:lnTo>
                  <a:lnTo>
                    <a:pt x="206190" y="213038"/>
                  </a:lnTo>
                  <a:lnTo>
                    <a:pt x="147373" y="171023"/>
                  </a:lnTo>
                  <a:lnTo>
                    <a:pt x="76936" y="140652"/>
                  </a:lnTo>
                  <a:lnTo>
                    <a:pt x="17452" y="154370"/>
                  </a:lnTo>
                  <a:lnTo>
                    <a:pt x="3368" y="180757"/>
                  </a:lnTo>
                  <a:lnTo>
                    <a:pt x="0" y="217991"/>
                  </a:lnTo>
                  <a:lnTo>
                    <a:pt x="5730" y="263383"/>
                  </a:lnTo>
                  <a:lnTo>
                    <a:pt x="18943" y="314245"/>
                  </a:lnTo>
                  <a:lnTo>
                    <a:pt x="38021" y="367885"/>
                  </a:lnTo>
                  <a:lnTo>
                    <a:pt x="61347" y="421616"/>
                  </a:lnTo>
                  <a:lnTo>
                    <a:pt x="87304" y="472747"/>
                  </a:lnTo>
                  <a:lnTo>
                    <a:pt x="114274" y="518589"/>
                  </a:lnTo>
                  <a:lnTo>
                    <a:pt x="140642" y="556452"/>
                  </a:lnTo>
                  <a:lnTo>
                    <a:pt x="185668" y="608595"/>
                  </a:lnTo>
                  <a:lnTo>
                    <a:pt x="231984" y="651463"/>
                  </a:lnTo>
                  <a:lnTo>
                    <a:pt x="278467" y="685482"/>
                  </a:lnTo>
                  <a:lnTo>
                    <a:pt x="323991" y="711079"/>
                  </a:lnTo>
                  <a:lnTo>
                    <a:pt x="367432" y="728680"/>
                  </a:lnTo>
                  <a:lnTo>
                    <a:pt x="407665" y="738711"/>
                  </a:lnTo>
                  <a:lnTo>
                    <a:pt x="443565" y="741596"/>
                  </a:lnTo>
                  <a:lnTo>
                    <a:pt x="474008" y="737764"/>
                  </a:lnTo>
                  <a:lnTo>
                    <a:pt x="497868" y="727638"/>
                  </a:lnTo>
                  <a:lnTo>
                    <a:pt x="514022" y="711646"/>
                  </a:lnTo>
                  <a:lnTo>
                    <a:pt x="535523" y="673471"/>
                  </a:lnTo>
                  <a:lnTo>
                    <a:pt x="536485" y="640558"/>
                  </a:lnTo>
                  <a:lnTo>
                    <a:pt x="511325" y="594739"/>
                  </a:lnTo>
                  <a:lnTo>
                    <a:pt x="454459" y="517844"/>
                  </a:lnTo>
                  <a:lnTo>
                    <a:pt x="474519" y="538049"/>
                  </a:lnTo>
                  <a:lnTo>
                    <a:pt x="523023" y="576614"/>
                  </a:lnTo>
                  <a:lnTo>
                    <a:pt x="582457" y="600462"/>
                  </a:lnTo>
                  <a:lnTo>
                    <a:pt x="635307" y="576518"/>
                  </a:lnTo>
                  <a:lnTo>
                    <a:pt x="649356" y="547341"/>
                  </a:lnTo>
                  <a:lnTo>
                    <a:pt x="653755" y="512392"/>
                  </a:lnTo>
                  <a:lnTo>
                    <a:pt x="649540" y="472825"/>
                  </a:lnTo>
                  <a:lnTo>
                    <a:pt x="637750" y="429793"/>
                  </a:lnTo>
                  <a:lnTo>
                    <a:pt x="619421" y="384450"/>
                  </a:lnTo>
                  <a:lnTo>
                    <a:pt x="595589" y="337947"/>
                  </a:lnTo>
                  <a:lnTo>
                    <a:pt x="567292" y="291437"/>
                  </a:lnTo>
                  <a:lnTo>
                    <a:pt x="535566" y="246074"/>
                  </a:lnTo>
                  <a:lnTo>
                    <a:pt x="501449" y="203011"/>
                  </a:lnTo>
                  <a:lnTo>
                    <a:pt x="462795" y="161172"/>
                  </a:lnTo>
                  <a:lnTo>
                    <a:pt x="420243" y="121948"/>
                  </a:lnTo>
                  <a:lnTo>
                    <a:pt x="375578" y="86383"/>
                  </a:lnTo>
                  <a:lnTo>
                    <a:pt x="330583" y="55522"/>
                  </a:lnTo>
                  <a:lnTo>
                    <a:pt x="287044" y="30409"/>
                  </a:lnTo>
                  <a:lnTo>
                    <a:pt x="246743" y="12088"/>
                  </a:lnTo>
                  <a:lnTo>
                    <a:pt x="211467" y="1603"/>
                  </a:lnTo>
                  <a:lnTo>
                    <a:pt x="182998" y="0"/>
                  </a:lnTo>
                  <a:close/>
                </a:path>
              </a:pathLst>
            </a:custGeom>
            <a:solidFill>
              <a:srgbClr val="E3BD96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59" name="object 33" descr="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1775460" y="1869948"/>
              <a:ext cx="121919" cy="143255"/>
            </a:xfrm>
            <a:prstGeom prst="rect"/>
          </p:spPr>
        </p:pic>
        <p:pic>
          <p:nvPicPr>
            <p:cNvPr id="2097160" name="object 34" descr="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1438655" y="1458594"/>
              <a:ext cx="114300" cy="127888"/>
            </a:xfrm>
            <a:prstGeom prst="rect"/>
          </p:spPr>
        </p:pic>
        <p:sp>
          <p:nvSpPr>
            <p:cNvPr id="1048611" name="object 35" descr=""/>
            <p:cNvSpPr/>
            <p:nvPr/>
          </p:nvSpPr>
          <p:spPr>
            <a:xfrm>
              <a:off x="1371797" y="1617843"/>
              <a:ext cx="347345" cy="418465"/>
            </a:xfrm>
            <a:custGeom>
              <a:avLst/>
              <a:ahLst/>
              <a:rect l="l" t="t" r="r" b="b"/>
              <a:pathLst>
                <a:path w="347344" h="418464">
                  <a:moveTo>
                    <a:pt x="72992" y="0"/>
                  </a:moveTo>
                  <a:lnTo>
                    <a:pt x="43341" y="1378"/>
                  </a:lnTo>
                  <a:lnTo>
                    <a:pt x="18979" y="13598"/>
                  </a:lnTo>
                  <a:lnTo>
                    <a:pt x="3563" y="39075"/>
                  </a:lnTo>
                  <a:lnTo>
                    <a:pt x="0" y="78095"/>
                  </a:lnTo>
                  <a:lnTo>
                    <a:pt x="6787" y="125596"/>
                  </a:lnTo>
                  <a:lnTo>
                    <a:pt x="22422" y="176515"/>
                  </a:lnTo>
                  <a:lnTo>
                    <a:pt x="45402" y="225791"/>
                  </a:lnTo>
                  <a:lnTo>
                    <a:pt x="74224" y="268360"/>
                  </a:lnTo>
                  <a:lnTo>
                    <a:pt x="111443" y="308475"/>
                  </a:lnTo>
                  <a:lnTo>
                    <a:pt x="152381" y="344755"/>
                  </a:lnTo>
                  <a:lnTo>
                    <a:pt x="194645" y="375529"/>
                  </a:lnTo>
                  <a:lnTo>
                    <a:pt x="235843" y="399122"/>
                  </a:lnTo>
                  <a:lnTo>
                    <a:pt x="273582" y="413862"/>
                  </a:lnTo>
                  <a:lnTo>
                    <a:pt x="305470" y="418076"/>
                  </a:lnTo>
                  <a:lnTo>
                    <a:pt x="329113" y="410092"/>
                  </a:lnTo>
                  <a:lnTo>
                    <a:pt x="342891" y="389240"/>
                  </a:lnTo>
                  <a:lnTo>
                    <a:pt x="347242" y="357700"/>
                  </a:lnTo>
                  <a:lnTo>
                    <a:pt x="342866" y="318235"/>
                  </a:lnTo>
                  <a:lnTo>
                    <a:pt x="330458" y="273610"/>
                  </a:lnTo>
                  <a:lnTo>
                    <a:pt x="310716" y="226588"/>
                  </a:lnTo>
                  <a:lnTo>
                    <a:pt x="284339" y="179932"/>
                  </a:lnTo>
                  <a:lnTo>
                    <a:pt x="252024" y="136407"/>
                  </a:lnTo>
                  <a:lnTo>
                    <a:pt x="197446" y="77665"/>
                  </a:lnTo>
                  <a:lnTo>
                    <a:pt x="149667" y="36467"/>
                  </a:lnTo>
                  <a:lnTo>
                    <a:pt x="108308" y="11137"/>
                  </a:lnTo>
                  <a:lnTo>
                    <a:pt x="72992" y="0"/>
                  </a:lnTo>
                  <a:close/>
                </a:path>
              </a:pathLst>
            </a:custGeom>
            <a:solidFill>
              <a:srgbClr val="EBD2AE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2" name="object 36" descr=""/>
            <p:cNvSpPr/>
            <p:nvPr/>
          </p:nvSpPr>
          <p:spPr>
            <a:xfrm>
              <a:off x="1439029" y="1764827"/>
              <a:ext cx="264795" cy="267970"/>
            </a:xfrm>
            <a:custGeom>
              <a:avLst/>
              <a:ahLst/>
              <a:rect l="l" t="t" r="r" b="b"/>
              <a:pathLst>
                <a:path w="264794" h="267969">
                  <a:moveTo>
                    <a:pt x="43459" y="0"/>
                  </a:moveTo>
                  <a:lnTo>
                    <a:pt x="14104" y="9108"/>
                  </a:lnTo>
                  <a:lnTo>
                    <a:pt x="0" y="37034"/>
                  </a:lnTo>
                  <a:lnTo>
                    <a:pt x="4992" y="80783"/>
                  </a:lnTo>
                  <a:lnTo>
                    <a:pt x="25177" y="129462"/>
                  </a:lnTo>
                  <a:lnTo>
                    <a:pt x="56649" y="172176"/>
                  </a:lnTo>
                  <a:lnTo>
                    <a:pt x="97280" y="207468"/>
                  </a:lnTo>
                  <a:lnTo>
                    <a:pt x="142063" y="237157"/>
                  </a:lnTo>
                  <a:lnTo>
                    <a:pt x="185973" y="258294"/>
                  </a:lnTo>
                  <a:lnTo>
                    <a:pt x="223989" y="267928"/>
                  </a:lnTo>
                  <a:lnTo>
                    <a:pt x="251086" y="263108"/>
                  </a:lnTo>
                  <a:lnTo>
                    <a:pt x="264666" y="235154"/>
                  </a:lnTo>
                  <a:lnTo>
                    <a:pt x="257421" y="190353"/>
                  </a:lnTo>
                  <a:lnTo>
                    <a:pt x="232245" y="138146"/>
                  </a:lnTo>
                  <a:lnTo>
                    <a:pt x="192031" y="87975"/>
                  </a:lnTo>
                  <a:lnTo>
                    <a:pt x="131458" y="35790"/>
                  </a:lnTo>
                  <a:lnTo>
                    <a:pt x="82256" y="7679"/>
                  </a:lnTo>
                  <a:lnTo>
                    <a:pt x="43459" y="0"/>
                  </a:lnTo>
                  <a:close/>
                </a:path>
              </a:pathLst>
            </a:custGeom>
            <a:solidFill>
              <a:srgbClr val="EFDEC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3" name="object 37" descr=""/>
            <p:cNvSpPr/>
            <p:nvPr/>
          </p:nvSpPr>
          <p:spPr>
            <a:xfrm>
              <a:off x="1469136" y="1352263"/>
              <a:ext cx="506095" cy="575945"/>
            </a:xfrm>
            <a:custGeom>
              <a:avLst/>
              <a:ahLst/>
              <a:rect l="l" t="t" r="r" b="b"/>
              <a:pathLst>
                <a:path w="506094" h="575944">
                  <a:moveTo>
                    <a:pt x="35836" y="0"/>
                  </a:moveTo>
                  <a:lnTo>
                    <a:pt x="3857" y="26527"/>
                  </a:lnTo>
                  <a:lnTo>
                    <a:pt x="0" y="49435"/>
                  </a:lnTo>
                  <a:lnTo>
                    <a:pt x="8691" y="97766"/>
                  </a:lnTo>
                  <a:lnTo>
                    <a:pt x="29717" y="147288"/>
                  </a:lnTo>
                  <a:lnTo>
                    <a:pt x="54363" y="190524"/>
                  </a:lnTo>
                  <a:lnTo>
                    <a:pt x="83692" y="234093"/>
                  </a:lnTo>
                  <a:lnTo>
                    <a:pt x="487806" y="575596"/>
                  </a:lnTo>
                  <a:lnTo>
                    <a:pt x="501675" y="546436"/>
                  </a:lnTo>
                  <a:lnTo>
                    <a:pt x="505953" y="511538"/>
                  </a:lnTo>
                  <a:lnTo>
                    <a:pt x="501668" y="472049"/>
                  </a:lnTo>
                  <a:lnTo>
                    <a:pt x="489852" y="429116"/>
                  </a:lnTo>
                  <a:lnTo>
                    <a:pt x="471533" y="383889"/>
                  </a:lnTo>
                  <a:lnTo>
                    <a:pt x="447740" y="337513"/>
                  </a:lnTo>
                  <a:lnTo>
                    <a:pt x="419505" y="291138"/>
                  </a:lnTo>
                  <a:lnTo>
                    <a:pt x="387855" y="245910"/>
                  </a:lnTo>
                  <a:lnTo>
                    <a:pt x="353821" y="202978"/>
                  </a:lnTo>
                  <a:lnTo>
                    <a:pt x="315248" y="161143"/>
                  </a:lnTo>
                  <a:lnTo>
                    <a:pt x="272768" y="121929"/>
                  </a:lnTo>
                  <a:lnTo>
                    <a:pt x="228167" y="86378"/>
                  </a:lnTo>
                  <a:lnTo>
                    <a:pt x="183230" y="55530"/>
                  </a:lnTo>
                  <a:lnTo>
                    <a:pt x="139744" y="30428"/>
                  </a:lnTo>
                  <a:lnTo>
                    <a:pt x="99492" y="12111"/>
                  </a:lnTo>
                  <a:lnTo>
                    <a:pt x="35836" y="0"/>
                  </a:lnTo>
                  <a:close/>
                </a:path>
              </a:pathLst>
            </a:custGeom>
            <a:solidFill>
              <a:srgbClr val="B6735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4" name="object 38" descr=""/>
            <p:cNvSpPr/>
            <p:nvPr/>
          </p:nvSpPr>
          <p:spPr>
            <a:xfrm>
              <a:off x="1540809" y="1497194"/>
              <a:ext cx="425450" cy="443865"/>
            </a:xfrm>
            <a:custGeom>
              <a:avLst/>
              <a:ahLst/>
              <a:rect l="l" t="t" r="r" b="b"/>
              <a:pathLst>
                <a:path w="425450" h="443864">
                  <a:moveTo>
                    <a:pt x="38015" y="0"/>
                  </a:moveTo>
                  <a:lnTo>
                    <a:pt x="13543" y="11819"/>
                  </a:lnTo>
                  <a:lnTo>
                    <a:pt x="0" y="40560"/>
                  </a:lnTo>
                  <a:lnTo>
                    <a:pt x="7494" y="73350"/>
                  </a:lnTo>
                  <a:lnTo>
                    <a:pt x="29348" y="108616"/>
                  </a:lnTo>
                  <a:lnTo>
                    <a:pt x="58882" y="144788"/>
                  </a:lnTo>
                  <a:lnTo>
                    <a:pt x="112889" y="207907"/>
                  </a:lnTo>
                  <a:lnTo>
                    <a:pt x="156037" y="259215"/>
                  </a:lnTo>
                  <a:lnTo>
                    <a:pt x="213790" y="325224"/>
                  </a:lnTo>
                  <a:lnTo>
                    <a:pt x="265617" y="375526"/>
                  </a:lnTo>
                  <a:lnTo>
                    <a:pt x="310938" y="411257"/>
                  </a:lnTo>
                  <a:lnTo>
                    <a:pt x="349178" y="433552"/>
                  </a:lnTo>
                  <a:lnTo>
                    <a:pt x="379757" y="443546"/>
                  </a:lnTo>
                  <a:lnTo>
                    <a:pt x="402098" y="442375"/>
                  </a:lnTo>
                  <a:lnTo>
                    <a:pt x="415625" y="431173"/>
                  </a:lnTo>
                  <a:lnTo>
                    <a:pt x="425069" y="395238"/>
                  </a:lnTo>
                  <a:lnTo>
                    <a:pt x="418914" y="353600"/>
                  </a:lnTo>
                  <a:lnTo>
                    <a:pt x="400453" y="308518"/>
                  </a:lnTo>
                  <a:lnTo>
                    <a:pt x="372981" y="262253"/>
                  </a:lnTo>
                  <a:lnTo>
                    <a:pt x="339793" y="217063"/>
                  </a:lnTo>
                  <a:lnTo>
                    <a:pt x="304184" y="175207"/>
                  </a:lnTo>
                  <a:lnTo>
                    <a:pt x="269448" y="138946"/>
                  </a:lnTo>
                  <a:lnTo>
                    <a:pt x="231446" y="103645"/>
                  </a:lnTo>
                  <a:lnTo>
                    <a:pt x="190378" y="69778"/>
                  </a:lnTo>
                  <a:lnTo>
                    <a:pt x="148373" y="39911"/>
                  </a:lnTo>
                  <a:lnTo>
                    <a:pt x="107559" y="16614"/>
                  </a:lnTo>
                  <a:lnTo>
                    <a:pt x="70063" y="2454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D6A27D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61" name="object 39" descr="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1591097" y="1652936"/>
              <a:ext cx="124884" cy="126172"/>
            </a:xfrm>
            <a:prstGeom prst="rect"/>
          </p:spPr>
        </p:pic>
        <p:sp>
          <p:nvSpPr>
            <p:cNvPr id="1048615" name="object 40" descr=""/>
            <p:cNvSpPr/>
            <p:nvPr/>
          </p:nvSpPr>
          <p:spPr>
            <a:xfrm>
              <a:off x="1271013" y="496857"/>
              <a:ext cx="757555" cy="721360"/>
            </a:xfrm>
            <a:custGeom>
              <a:avLst/>
              <a:ahLst/>
              <a:rect l="l" t="t" r="r" b="b"/>
              <a:pathLst>
                <a:path w="757555" h="721360">
                  <a:moveTo>
                    <a:pt x="548054" y="0"/>
                  </a:moveTo>
                  <a:lnTo>
                    <a:pt x="471716" y="10890"/>
                  </a:lnTo>
                  <a:lnTo>
                    <a:pt x="423374" y="26028"/>
                  </a:lnTo>
                  <a:lnTo>
                    <a:pt x="369694" y="48443"/>
                  </a:lnTo>
                  <a:lnTo>
                    <a:pt x="311759" y="78744"/>
                  </a:lnTo>
                  <a:lnTo>
                    <a:pt x="250651" y="117542"/>
                  </a:lnTo>
                  <a:lnTo>
                    <a:pt x="187454" y="165447"/>
                  </a:lnTo>
                  <a:lnTo>
                    <a:pt x="133720" y="213520"/>
                  </a:lnTo>
                  <a:lnTo>
                    <a:pt x="90133" y="260346"/>
                  </a:lnTo>
                  <a:lnTo>
                    <a:pt x="55998" y="305626"/>
                  </a:lnTo>
                  <a:lnTo>
                    <a:pt x="30614" y="349058"/>
                  </a:lnTo>
                  <a:lnTo>
                    <a:pt x="13286" y="390340"/>
                  </a:lnTo>
                  <a:lnTo>
                    <a:pt x="3313" y="429172"/>
                  </a:lnTo>
                  <a:lnTo>
                    <a:pt x="0" y="465253"/>
                  </a:lnTo>
                  <a:lnTo>
                    <a:pt x="2646" y="498281"/>
                  </a:lnTo>
                  <a:lnTo>
                    <a:pt x="23031" y="553975"/>
                  </a:lnTo>
                  <a:lnTo>
                    <a:pt x="63176" y="595517"/>
                  </a:lnTo>
                  <a:lnTo>
                    <a:pt x="105737" y="610328"/>
                  </a:lnTo>
                  <a:lnTo>
                    <a:pt x="121541" y="617948"/>
                  </a:lnTo>
                  <a:lnTo>
                    <a:pt x="131165" y="631639"/>
                  </a:lnTo>
                  <a:lnTo>
                    <a:pt x="137289" y="649556"/>
                  </a:lnTo>
                  <a:lnTo>
                    <a:pt x="145508" y="669544"/>
                  </a:lnTo>
                  <a:lnTo>
                    <a:pt x="161419" y="689449"/>
                  </a:lnTo>
                  <a:lnTo>
                    <a:pt x="186476" y="706424"/>
                  </a:lnTo>
                  <a:lnTo>
                    <a:pt x="216152" y="717008"/>
                  </a:lnTo>
                  <a:lnTo>
                    <a:pt x="250096" y="720819"/>
                  </a:lnTo>
                  <a:lnTo>
                    <a:pt x="287960" y="717471"/>
                  </a:lnTo>
                  <a:lnTo>
                    <a:pt x="329392" y="706579"/>
                  </a:lnTo>
                  <a:lnTo>
                    <a:pt x="374044" y="687758"/>
                  </a:lnTo>
                  <a:lnTo>
                    <a:pt x="421566" y="660624"/>
                  </a:lnTo>
                  <a:lnTo>
                    <a:pt x="471608" y="624791"/>
                  </a:lnTo>
                  <a:lnTo>
                    <a:pt x="523820" y="579876"/>
                  </a:lnTo>
                  <a:lnTo>
                    <a:pt x="577852" y="525492"/>
                  </a:lnTo>
                  <a:lnTo>
                    <a:pt x="636583" y="457915"/>
                  </a:lnTo>
                  <a:lnTo>
                    <a:pt x="681942" y="397386"/>
                  </a:lnTo>
                  <a:lnTo>
                    <a:pt x="715301" y="343702"/>
                  </a:lnTo>
                  <a:lnTo>
                    <a:pt x="738032" y="296657"/>
                  </a:lnTo>
                  <a:lnTo>
                    <a:pt x="751508" y="256046"/>
                  </a:lnTo>
                  <a:lnTo>
                    <a:pt x="757102" y="221665"/>
                  </a:lnTo>
                  <a:lnTo>
                    <a:pt x="756184" y="193308"/>
                  </a:lnTo>
                  <a:lnTo>
                    <a:pt x="740308" y="153847"/>
                  </a:lnTo>
                  <a:lnTo>
                    <a:pt x="699780" y="125615"/>
                  </a:lnTo>
                  <a:lnTo>
                    <a:pt x="657441" y="107704"/>
                  </a:lnTo>
                  <a:lnTo>
                    <a:pt x="636272" y="95343"/>
                  </a:lnTo>
                  <a:lnTo>
                    <a:pt x="626763" y="81612"/>
                  </a:lnTo>
                  <a:lnTo>
                    <a:pt x="620683" y="61403"/>
                  </a:lnTo>
                  <a:lnTo>
                    <a:pt x="610840" y="37050"/>
                  </a:lnTo>
                  <a:lnTo>
                    <a:pt x="590044" y="10888"/>
                  </a:lnTo>
                  <a:lnTo>
                    <a:pt x="573884" y="3027"/>
                  </a:lnTo>
                  <a:lnTo>
                    <a:pt x="548054" y="0"/>
                  </a:lnTo>
                  <a:close/>
                </a:path>
              </a:pathLst>
            </a:custGeom>
            <a:solidFill>
              <a:srgbClr val="CA473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6" name="object 41" descr=""/>
            <p:cNvSpPr/>
            <p:nvPr/>
          </p:nvSpPr>
          <p:spPr>
            <a:xfrm>
              <a:off x="1435608" y="495426"/>
              <a:ext cx="593090" cy="579120"/>
            </a:xfrm>
            <a:custGeom>
              <a:avLst/>
              <a:ahLst/>
              <a:rect l="l" t="t" r="r" b="b"/>
              <a:pathLst>
                <a:path w="593089" h="579119">
                  <a:moveTo>
                    <a:pt x="375666" y="0"/>
                  </a:moveTo>
                  <a:lnTo>
                    <a:pt x="309949" y="10106"/>
                  </a:lnTo>
                  <a:lnTo>
                    <a:pt x="269851" y="22071"/>
                  </a:lnTo>
                  <a:lnTo>
                    <a:pt x="225790" y="39131"/>
                  </a:lnTo>
                  <a:lnTo>
                    <a:pt x="178412" y="61650"/>
                  </a:lnTo>
                  <a:lnTo>
                    <a:pt x="128367" y="89993"/>
                  </a:lnTo>
                  <a:lnTo>
                    <a:pt x="76300" y="124524"/>
                  </a:lnTo>
                  <a:lnTo>
                    <a:pt x="22859" y="165608"/>
                  </a:lnTo>
                  <a:lnTo>
                    <a:pt x="0" y="185547"/>
                  </a:lnTo>
                  <a:lnTo>
                    <a:pt x="13765" y="285932"/>
                  </a:lnTo>
                  <a:lnTo>
                    <a:pt x="32496" y="348075"/>
                  </a:lnTo>
                  <a:lnTo>
                    <a:pt x="68919" y="397787"/>
                  </a:lnTo>
                  <a:lnTo>
                    <a:pt x="135762" y="460883"/>
                  </a:lnTo>
                  <a:lnTo>
                    <a:pt x="213207" y="517913"/>
                  </a:lnTo>
                  <a:lnTo>
                    <a:pt x="285638" y="554228"/>
                  </a:lnTo>
                  <a:lnTo>
                    <a:pt x="339234" y="573397"/>
                  </a:lnTo>
                  <a:lnTo>
                    <a:pt x="360172" y="578993"/>
                  </a:lnTo>
                  <a:lnTo>
                    <a:pt x="386476" y="553894"/>
                  </a:lnTo>
                  <a:lnTo>
                    <a:pt x="413258" y="526414"/>
                  </a:lnTo>
                  <a:lnTo>
                    <a:pt x="471989" y="458723"/>
                  </a:lnTo>
                  <a:lnTo>
                    <a:pt x="517348" y="398083"/>
                  </a:lnTo>
                  <a:lnTo>
                    <a:pt x="550707" y="344291"/>
                  </a:lnTo>
                  <a:lnTo>
                    <a:pt x="573438" y="297146"/>
                  </a:lnTo>
                  <a:lnTo>
                    <a:pt x="586914" y="256444"/>
                  </a:lnTo>
                  <a:lnTo>
                    <a:pt x="592507" y="221983"/>
                  </a:lnTo>
                  <a:lnTo>
                    <a:pt x="591590" y="193560"/>
                  </a:lnTo>
                  <a:lnTo>
                    <a:pt x="575713" y="154018"/>
                  </a:lnTo>
                  <a:lnTo>
                    <a:pt x="535185" y="125775"/>
                  </a:lnTo>
                  <a:lnTo>
                    <a:pt x="492847" y="107864"/>
                  </a:lnTo>
                  <a:lnTo>
                    <a:pt x="471678" y="95503"/>
                  </a:lnTo>
                  <a:lnTo>
                    <a:pt x="462115" y="81750"/>
                  </a:lnTo>
                  <a:lnTo>
                    <a:pt x="456041" y="61483"/>
                  </a:lnTo>
                  <a:lnTo>
                    <a:pt x="446228" y="37050"/>
                  </a:lnTo>
                  <a:lnTo>
                    <a:pt x="425449" y="10795"/>
                  </a:lnTo>
                  <a:lnTo>
                    <a:pt x="417599" y="5840"/>
                  </a:lnTo>
                  <a:lnTo>
                    <a:pt x="406558" y="2301"/>
                  </a:lnTo>
                  <a:lnTo>
                    <a:pt x="392517" y="311"/>
                  </a:lnTo>
                  <a:lnTo>
                    <a:pt x="375666" y="0"/>
                  </a:lnTo>
                  <a:close/>
                </a:path>
              </a:pathLst>
            </a:custGeom>
            <a:solidFill>
              <a:srgbClr val="A8373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7" name="object 42" descr=""/>
            <p:cNvSpPr/>
            <p:nvPr/>
          </p:nvSpPr>
          <p:spPr>
            <a:xfrm>
              <a:off x="1288449" y="520633"/>
              <a:ext cx="722630" cy="672465"/>
            </a:xfrm>
            <a:custGeom>
              <a:avLst/>
              <a:ahLst/>
              <a:rect l="l" t="t" r="r" b="b"/>
              <a:pathLst>
                <a:path w="722630" h="672465">
                  <a:moveTo>
                    <a:pt x="491217" y="0"/>
                  </a:moveTo>
                  <a:lnTo>
                    <a:pt x="446319" y="8928"/>
                  </a:lnTo>
                  <a:lnTo>
                    <a:pt x="396494" y="25702"/>
                  </a:lnTo>
                  <a:lnTo>
                    <a:pt x="344308" y="48518"/>
                  </a:lnTo>
                  <a:lnTo>
                    <a:pt x="292329" y="75574"/>
                  </a:lnTo>
                  <a:lnTo>
                    <a:pt x="243121" y="105067"/>
                  </a:lnTo>
                  <a:lnTo>
                    <a:pt x="199252" y="135193"/>
                  </a:lnTo>
                  <a:lnTo>
                    <a:pt x="163287" y="164150"/>
                  </a:lnTo>
                  <a:lnTo>
                    <a:pt x="114446" y="212714"/>
                  </a:lnTo>
                  <a:lnTo>
                    <a:pt x="74950" y="261897"/>
                  </a:lnTo>
                  <a:lnTo>
                    <a:pt x="44295" y="310613"/>
                  </a:lnTo>
                  <a:lnTo>
                    <a:pt x="21977" y="357773"/>
                  </a:lnTo>
                  <a:lnTo>
                    <a:pt x="7492" y="402291"/>
                  </a:lnTo>
                  <a:lnTo>
                    <a:pt x="334" y="443078"/>
                  </a:lnTo>
                  <a:lnTo>
                    <a:pt x="0" y="479049"/>
                  </a:lnTo>
                  <a:lnTo>
                    <a:pt x="5984" y="509114"/>
                  </a:lnTo>
                  <a:lnTo>
                    <a:pt x="17782" y="532188"/>
                  </a:lnTo>
                  <a:lnTo>
                    <a:pt x="34890" y="547182"/>
                  </a:lnTo>
                  <a:lnTo>
                    <a:pt x="74566" y="565827"/>
                  </a:lnTo>
                  <a:lnTo>
                    <a:pt x="107503" y="564422"/>
                  </a:lnTo>
                  <a:lnTo>
                    <a:pt x="151441" y="536109"/>
                  </a:lnTo>
                  <a:lnTo>
                    <a:pt x="224120" y="474030"/>
                  </a:lnTo>
                  <a:lnTo>
                    <a:pt x="205386" y="495467"/>
                  </a:lnTo>
                  <a:lnTo>
                    <a:pt x="170352" y="546563"/>
                  </a:lnTo>
                  <a:lnTo>
                    <a:pt x="150772" y="607493"/>
                  </a:lnTo>
                  <a:lnTo>
                    <a:pt x="178400" y="658434"/>
                  </a:lnTo>
                  <a:lnTo>
                    <a:pt x="208522" y="670365"/>
                  </a:lnTo>
                  <a:lnTo>
                    <a:pt x="243725" y="672271"/>
                  </a:lnTo>
                  <a:lnTo>
                    <a:pt x="282931" y="665268"/>
                  </a:lnTo>
                  <a:lnTo>
                    <a:pt x="325059" y="650470"/>
                  </a:lnTo>
                  <a:lnTo>
                    <a:pt x="369030" y="628990"/>
                  </a:lnTo>
                  <a:lnTo>
                    <a:pt x="413764" y="601942"/>
                  </a:lnTo>
                  <a:lnTo>
                    <a:pt x="458182" y="570442"/>
                  </a:lnTo>
                  <a:lnTo>
                    <a:pt x="501203" y="535604"/>
                  </a:lnTo>
                  <a:lnTo>
                    <a:pt x="541747" y="498541"/>
                  </a:lnTo>
                  <a:lnTo>
                    <a:pt x="580786" y="457081"/>
                  </a:lnTo>
                  <a:lnTo>
                    <a:pt x="616940" y="411914"/>
                  </a:lnTo>
                  <a:lnTo>
                    <a:pt x="649293" y="364895"/>
                  </a:lnTo>
                  <a:lnTo>
                    <a:pt x="676926" y="317875"/>
                  </a:lnTo>
                  <a:lnTo>
                    <a:pt x="698923" y="272708"/>
                  </a:lnTo>
                  <a:lnTo>
                    <a:pt x="714364" y="231248"/>
                  </a:lnTo>
                  <a:lnTo>
                    <a:pt x="722333" y="195348"/>
                  </a:lnTo>
                  <a:lnTo>
                    <a:pt x="721911" y="166861"/>
                  </a:lnTo>
                  <a:lnTo>
                    <a:pt x="712181" y="147640"/>
                  </a:lnTo>
                  <a:lnTo>
                    <a:pt x="675657" y="117513"/>
                  </a:lnTo>
                  <a:lnTo>
                    <a:pt x="640490" y="116176"/>
                  </a:lnTo>
                  <a:lnTo>
                    <a:pt x="585987" y="151462"/>
                  </a:lnTo>
                  <a:lnTo>
                    <a:pt x="491455" y="231206"/>
                  </a:lnTo>
                  <a:lnTo>
                    <a:pt x="510876" y="205167"/>
                  </a:lnTo>
                  <a:lnTo>
                    <a:pt x="548621" y="143576"/>
                  </a:lnTo>
                  <a:lnTo>
                    <a:pt x="573912" y="71222"/>
                  </a:lnTo>
                  <a:lnTo>
                    <a:pt x="555971" y="12893"/>
                  </a:lnTo>
                  <a:lnTo>
                    <a:pt x="528624" y="720"/>
                  </a:lnTo>
                  <a:lnTo>
                    <a:pt x="491217" y="0"/>
                  </a:lnTo>
                  <a:close/>
                </a:path>
              </a:pathLst>
            </a:custGeom>
            <a:solidFill>
              <a:srgbClr val="E3BD96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62" name="object 43" descr="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1780032" y="632459"/>
              <a:ext cx="121793" cy="118872"/>
            </a:xfrm>
            <a:prstGeom prst="rect"/>
          </p:spPr>
        </p:pic>
        <p:pic>
          <p:nvPicPr>
            <p:cNvPr id="2097163" name="object 44" descr="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1376172" y="995172"/>
              <a:ext cx="137159" cy="126491"/>
            </a:xfrm>
            <a:prstGeom prst="rect"/>
          </p:spPr>
        </p:pic>
        <p:sp>
          <p:nvSpPr>
            <p:cNvPr id="1048618" name="object 45" descr=""/>
            <p:cNvSpPr/>
            <p:nvPr/>
          </p:nvSpPr>
          <p:spPr>
            <a:xfrm>
              <a:off x="1340144" y="578710"/>
              <a:ext cx="400685" cy="367665"/>
            </a:xfrm>
            <a:custGeom>
              <a:avLst/>
              <a:ahLst/>
              <a:rect l="l" t="t" r="r" b="b"/>
              <a:pathLst>
                <a:path w="400685" h="367665">
                  <a:moveTo>
                    <a:pt x="317092" y="0"/>
                  </a:moveTo>
                  <a:lnTo>
                    <a:pt x="270247" y="10188"/>
                  </a:lnTo>
                  <a:lnTo>
                    <a:pt x="220628" y="29478"/>
                  </a:lnTo>
                  <a:lnTo>
                    <a:pt x="173169" y="56007"/>
                  </a:lnTo>
                  <a:lnTo>
                    <a:pt x="132801" y="87912"/>
                  </a:lnTo>
                  <a:lnTo>
                    <a:pt x="95479" y="127940"/>
                  </a:lnTo>
                  <a:lnTo>
                    <a:pt x="62236" y="171449"/>
                  </a:lnTo>
                  <a:lnTo>
                    <a:pt x="34569" y="215918"/>
                  </a:lnTo>
                  <a:lnTo>
                    <a:pt x="13976" y="258825"/>
                  </a:lnTo>
                  <a:lnTo>
                    <a:pt x="1954" y="297649"/>
                  </a:lnTo>
                  <a:lnTo>
                    <a:pt x="0" y="329868"/>
                  </a:lnTo>
                  <a:lnTo>
                    <a:pt x="9611" y="352961"/>
                  </a:lnTo>
                  <a:lnTo>
                    <a:pt x="31390" y="365249"/>
                  </a:lnTo>
                  <a:lnTo>
                    <a:pt x="63140" y="367335"/>
                  </a:lnTo>
                  <a:lnTo>
                    <a:pt x="102157" y="360122"/>
                  </a:lnTo>
                  <a:lnTo>
                    <a:pt x="145737" y="344511"/>
                  </a:lnTo>
                  <a:lnTo>
                    <a:pt x="191176" y="321405"/>
                  </a:lnTo>
                  <a:lnTo>
                    <a:pt x="235771" y="291705"/>
                  </a:lnTo>
                  <a:lnTo>
                    <a:pt x="276819" y="256314"/>
                  </a:lnTo>
                  <a:lnTo>
                    <a:pt x="331469" y="197514"/>
                  </a:lnTo>
                  <a:lnTo>
                    <a:pt x="369134" y="146769"/>
                  </a:lnTo>
                  <a:lnTo>
                    <a:pt x="391452" y="103580"/>
                  </a:lnTo>
                  <a:lnTo>
                    <a:pt x="400065" y="67451"/>
                  </a:lnTo>
                  <a:lnTo>
                    <a:pt x="396613" y="37883"/>
                  </a:lnTo>
                  <a:lnTo>
                    <a:pt x="382737" y="14379"/>
                  </a:lnTo>
                  <a:lnTo>
                    <a:pt x="356233" y="776"/>
                  </a:lnTo>
                  <a:lnTo>
                    <a:pt x="317092" y="0"/>
                  </a:lnTo>
                  <a:close/>
                </a:path>
              </a:pathLst>
            </a:custGeom>
            <a:solidFill>
              <a:srgbClr val="EBD2AE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9" name="object 46" descr=""/>
            <p:cNvSpPr/>
            <p:nvPr/>
          </p:nvSpPr>
          <p:spPr>
            <a:xfrm>
              <a:off x="1342637" y="653825"/>
              <a:ext cx="254635" cy="277495"/>
            </a:xfrm>
            <a:custGeom>
              <a:avLst/>
              <a:ahLst/>
              <a:rect l="l" t="t" r="r" b="b"/>
              <a:pathLst>
                <a:path w="254634" h="277494">
                  <a:moveTo>
                    <a:pt x="214124" y="0"/>
                  </a:moveTo>
                  <a:lnTo>
                    <a:pt x="170884" y="8050"/>
                  </a:lnTo>
                  <a:lnTo>
                    <a:pt x="123835" y="31555"/>
                  </a:lnTo>
                  <a:lnTo>
                    <a:pt x="83572" y="65883"/>
                  </a:lnTo>
                  <a:lnTo>
                    <a:pt x="51233" y="108813"/>
                  </a:lnTo>
                  <a:lnTo>
                    <a:pt x="24814" y="155486"/>
                  </a:lnTo>
                  <a:lnTo>
                    <a:pt x="6881" y="200684"/>
                  </a:lnTo>
                  <a:lnTo>
                    <a:pt x="0" y="239188"/>
                  </a:lnTo>
                  <a:lnTo>
                    <a:pt x="6737" y="265781"/>
                  </a:lnTo>
                  <a:lnTo>
                    <a:pt x="35562" y="277350"/>
                  </a:lnTo>
                  <a:lnTo>
                    <a:pt x="79698" y="266987"/>
                  </a:lnTo>
                  <a:lnTo>
                    <a:pt x="129931" y="238242"/>
                  </a:lnTo>
                  <a:lnTo>
                    <a:pt x="177044" y="194661"/>
                  </a:lnTo>
                  <a:lnTo>
                    <a:pt x="224686" y="130710"/>
                  </a:lnTo>
                  <a:lnTo>
                    <a:pt x="249195" y="79773"/>
                  </a:lnTo>
                  <a:lnTo>
                    <a:pt x="254107" y="40624"/>
                  </a:lnTo>
                  <a:lnTo>
                    <a:pt x="242957" y="12035"/>
                  </a:lnTo>
                  <a:lnTo>
                    <a:pt x="214124" y="0"/>
                  </a:lnTo>
                  <a:close/>
                </a:path>
              </a:pathLst>
            </a:custGeom>
            <a:solidFill>
              <a:srgbClr val="EFDEC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0" name="object 47" descr=""/>
            <p:cNvSpPr/>
            <p:nvPr/>
          </p:nvSpPr>
          <p:spPr>
            <a:xfrm>
              <a:off x="1467611" y="653923"/>
              <a:ext cx="543560" cy="539115"/>
            </a:xfrm>
            <a:custGeom>
              <a:avLst/>
              <a:ahLst/>
              <a:rect l="l" t="t" r="r" b="b"/>
              <a:pathLst>
                <a:path w="543560" h="539115">
                  <a:moveTo>
                    <a:pt x="490855" y="0"/>
                  </a:moveTo>
                  <a:lnTo>
                    <a:pt x="443198" y="12132"/>
                  </a:lnTo>
                  <a:lnTo>
                    <a:pt x="395255" y="36671"/>
                  </a:lnTo>
                  <a:lnTo>
                    <a:pt x="353837" y="64400"/>
                  </a:lnTo>
                  <a:lnTo>
                    <a:pt x="312419" y="96900"/>
                  </a:lnTo>
                  <a:lnTo>
                    <a:pt x="0" y="525272"/>
                  </a:lnTo>
                  <a:lnTo>
                    <a:pt x="30107" y="537085"/>
                  </a:lnTo>
                  <a:lnTo>
                    <a:pt x="65273" y="538891"/>
                  </a:lnTo>
                  <a:lnTo>
                    <a:pt x="104422" y="531805"/>
                  </a:lnTo>
                  <a:lnTo>
                    <a:pt x="146477" y="516939"/>
                  </a:lnTo>
                  <a:lnTo>
                    <a:pt x="190364" y="495406"/>
                  </a:lnTo>
                  <a:lnTo>
                    <a:pt x="235006" y="468319"/>
                  </a:lnTo>
                  <a:lnTo>
                    <a:pt x="279328" y="436792"/>
                  </a:lnTo>
                  <a:lnTo>
                    <a:pt x="322255" y="401938"/>
                  </a:lnTo>
                  <a:lnTo>
                    <a:pt x="362712" y="364871"/>
                  </a:lnTo>
                  <a:lnTo>
                    <a:pt x="401741" y="323317"/>
                  </a:lnTo>
                  <a:lnTo>
                    <a:pt x="437874" y="278044"/>
                  </a:lnTo>
                  <a:lnTo>
                    <a:pt x="470196" y="230909"/>
                  </a:lnTo>
                  <a:lnTo>
                    <a:pt x="497796" y="183771"/>
                  </a:lnTo>
                  <a:lnTo>
                    <a:pt x="519760" y="138488"/>
                  </a:lnTo>
                  <a:lnTo>
                    <a:pt x="535178" y="96919"/>
                  </a:lnTo>
                  <a:lnTo>
                    <a:pt x="543135" y="60923"/>
                  </a:lnTo>
                  <a:lnTo>
                    <a:pt x="542719" y="32357"/>
                  </a:lnTo>
                  <a:lnTo>
                    <a:pt x="513984" y="2254"/>
                  </a:lnTo>
                  <a:lnTo>
                    <a:pt x="490855" y="0"/>
                  </a:lnTo>
                  <a:close/>
                </a:path>
              </a:pathLst>
            </a:custGeom>
            <a:solidFill>
              <a:srgbClr val="B6735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1" name="object 48" descr=""/>
            <p:cNvSpPr/>
            <p:nvPr/>
          </p:nvSpPr>
          <p:spPr>
            <a:xfrm>
              <a:off x="1452645" y="736052"/>
              <a:ext cx="417830" cy="449580"/>
            </a:xfrm>
            <a:custGeom>
              <a:avLst/>
              <a:ahLst/>
              <a:rect l="l" t="t" r="r" b="b"/>
              <a:pathLst>
                <a:path w="417830" h="449580">
                  <a:moveTo>
                    <a:pt x="374283" y="0"/>
                  </a:moveTo>
                  <a:lnTo>
                    <a:pt x="342166" y="9818"/>
                  </a:lnTo>
                  <a:lnTo>
                    <a:pt x="308596" y="34115"/>
                  </a:lnTo>
                  <a:lnTo>
                    <a:pt x="274681" y="66079"/>
                  </a:lnTo>
                  <a:lnTo>
                    <a:pt x="246042" y="94601"/>
                  </a:lnTo>
                  <a:lnTo>
                    <a:pt x="188099" y="151643"/>
                  </a:lnTo>
                  <a:lnTo>
                    <a:pt x="106086" y="233575"/>
                  </a:lnTo>
                  <a:lnTo>
                    <a:pt x="59655" y="288877"/>
                  </a:lnTo>
                  <a:lnTo>
                    <a:pt x="27281" y="336650"/>
                  </a:lnTo>
                  <a:lnTo>
                    <a:pt x="7788" y="376404"/>
                  </a:lnTo>
                  <a:lnTo>
                    <a:pt x="0" y="407646"/>
                  </a:lnTo>
                  <a:lnTo>
                    <a:pt x="2742" y="429886"/>
                  </a:lnTo>
                  <a:lnTo>
                    <a:pt x="14839" y="442634"/>
                  </a:lnTo>
                  <a:lnTo>
                    <a:pt x="51320" y="449499"/>
                  </a:lnTo>
                  <a:lnTo>
                    <a:pt x="92361" y="440389"/>
                  </a:lnTo>
                  <a:lnTo>
                    <a:pt x="135947" y="418751"/>
                  </a:lnTo>
                  <a:lnTo>
                    <a:pt x="180059" y="388034"/>
                  </a:lnTo>
                  <a:lnTo>
                    <a:pt x="222680" y="351685"/>
                  </a:lnTo>
                  <a:lnTo>
                    <a:pt x="261794" y="313152"/>
                  </a:lnTo>
                  <a:lnTo>
                    <a:pt x="295382" y="275883"/>
                  </a:lnTo>
                  <a:lnTo>
                    <a:pt x="327855" y="235471"/>
                  </a:lnTo>
                  <a:lnTo>
                    <a:pt x="358683" y="192083"/>
                  </a:lnTo>
                  <a:lnTo>
                    <a:pt x="385456" y="148034"/>
                  </a:lnTo>
                  <a:lnTo>
                    <a:pt x="405766" y="105635"/>
                  </a:lnTo>
                  <a:lnTo>
                    <a:pt x="417206" y="67200"/>
                  </a:lnTo>
                  <a:lnTo>
                    <a:pt x="417366" y="35040"/>
                  </a:lnTo>
                  <a:lnTo>
                    <a:pt x="403840" y="11469"/>
                  </a:lnTo>
                  <a:lnTo>
                    <a:pt x="374283" y="0"/>
                  </a:lnTo>
                  <a:close/>
                </a:path>
              </a:pathLst>
            </a:custGeom>
            <a:solidFill>
              <a:srgbClr val="D6A27D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64" name="object 49" descr="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1596122" y="795563"/>
              <a:ext cx="125472" cy="129474"/>
            </a:xfrm>
            <a:prstGeom prst="rect"/>
          </p:spPr>
        </p:pic>
        <p:pic>
          <p:nvPicPr>
            <p:cNvPr id="2097165" name="object 50" descr=""/>
            <p:cNvPicPr>
              <a:picLocks/>
            </p:cNvPicPr>
            <p:nvPr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10632947" y="3881711"/>
              <a:ext cx="1424940" cy="1042461"/>
            </a:xfrm>
            <a:prstGeom prst="rect"/>
          </p:spPr>
        </p:pic>
        <p:sp>
          <p:nvSpPr>
            <p:cNvPr id="1048622" name="object 51" descr=""/>
            <p:cNvSpPr/>
            <p:nvPr/>
          </p:nvSpPr>
          <p:spPr>
            <a:xfrm>
              <a:off x="10174223" y="5111480"/>
              <a:ext cx="1176655" cy="935990"/>
            </a:xfrm>
            <a:custGeom>
              <a:avLst/>
              <a:ahLst/>
              <a:rect l="l" t="t" r="r" b="b"/>
              <a:pathLst>
                <a:path w="1176654" h="935989">
                  <a:moveTo>
                    <a:pt x="434117" y="0"/>
                  </a:moveTo>
                  <a:lnTo>
                    <a:pt x="253099" y="41507"/>
                  </a:lnTo>
                  <a:lnTo>
                    <a:pt x="0" y="203850"/>
                  </a:lnTo>
                  <a:lnTo>
                    <a:pt x="50865" y="225468"/>
                  </a:lnTo>
                  <a:lnTo>
                    <a:pt x="181943" y="284780"/>
                  </a:lnTo>
                  <a:lnTo>
                    <a:pt x="360955" y="373473"/>
                  </a:lnTo>
                  <a:lnTo>
                    <a:pt x="555625" y="483238"/>
                  </a:lnTo>
                  <a:lnTo>
                    <a:pt x="760829" y="610166"/>
                  </a:lnTo>
                  <a:lnTo>
                    <a:pt x="893286" y="699612"/>
                  </a:lnTo>
                  <a:lnTo>
                    <a:pt x="1010646" y="794000"/>
                  </a:lnTo>
                  <a:lnTo>
                    <a:pt x="1170558" y="935751"/>
                  </a:lnTo>
                  <a:lnTo>
                    <a:pt x="1176107" y="875961"/>
                  </a:lnTo>
                  <a:lnTo>
                    <a:pt x="1165129" y="725404"/>
                  </a:lnTo>
                  <a:lnTo>
                    <a:pt x="1096192" y="527304"/>
                  </a:lnTo>
                  <a:lnTo>
                    <a:pt x="927861" y="324881"/>
                  </a:lnTo>
                  <a:lnTo>
                    <a:pt x="630043" y="90676"/>
                  </a:lnTo>
                  <a:lnTo>
                    <a:pt x="434117" y="0"/>
                  </a:lnTo>
                  <a:close/>
                </a:path>
              </a:pathLst>
            </a:custGeom>
            <a:solidFill>
              <a:srgbClr val="815C2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3" name="object 52" descr=""/>
            <p:cNvSpPr/>
            <p:nvPr/>
          </p:nvSpPr>
          <p:spPr>
            <a:xfrm>
              <a:off x="10332719" y="5320284"/>
              <a:ext cx="996950" cy="710565"/>
            </a:xfrm>
            <a:custGeom>
              <a:avLst/>
              <a:ahLst/>
              <a:rect l="l" t="t" r="r" b="b"/>
              <a:pathLst>
                <a:path w="996950" h="710564">
                  <a:moveTo>
                    <a:pt x="0" y="0"/>
                  </a:moveTo>
                  <a:lnTo>
                    <a:pt x="50107" y="22842"/>
                  </a:lnTo>
                  <a:lnTo>
                    <a:pt x="182356" y="87587"/>
                  </a:lnTo>
                  <a:lnTo>
                    <a:pt x="369635" y="188557"/>
                  </a:lnTo>
                  <a:lnTo>
                    <a:pt x="584834" y="320078"/>
                  </a:lnTo>
                  <a:lnTo>
                    <a:pt x="701069" y="398503"/>
                  </a:lnTo>
                  <a:lnTo>
                    <a:pt x="782716" y="465281"/>
                  </a:lnTo>
                  <a:lnTo>
                    <a:pt x="868388" y="556984"/>
                  </a:lnTo>
                  <a:lnTo>
                    <a:pt x="996696" y="710183"/>
                  </a:lnTo>
                  <a:lnTo>
                    <a:pt x="965789" y="664179"/>
                  </a:lnTo>
                  <a:lnTo>
                    <a:pt x="882888" y="550933"/>
                  </a:lnTo>
                  <a:lnTo>
                    <a:pt x="762720" y="407601"/>
                  </a:lnTo>
                  <a:lnTo>
                    <a:pt x="620013" y="271335"/>
                  </a:lnTo>
                  <a:lnTo>
                    <a:pt x="498455" y="176834"/>
                  </a:lnTo>
                  <a:lnTo>
                    <a:pt x="393350" y="117070"/>
                  </a:lnTo>
                  <a:lnTo>
                    <a:pt x="246574" y="66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68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624" name="object 53" descr=""/>
            <p:cNvSpPr/>
            <p:nvPr/>
          </p:nvSpPr>
          <p:spPr>
            <a:xfrm>
              <a:off x="10198607" y="5213616"/>
              <a:ext cx="989330" cy="498475"/>
            </a:xfrm>
            <a:custGeom>
              <a:avLst/>
              <a:ahLst/>
              <a:rect l="l" t="t" r="r" b="b"/>
              <a:pathLst>
                <a:path w="989329" h="498475">
                  <a:moveTo>
                    <a:pt x="347594" y="0"/>
                  </a:moveTo>
                  <a:lnTo>
                    <a:pt x="301953" y="1148"/>
                  </a:lnTo>
                  <a:lnTo>
                    <a:pt x="258694" y="4877"/>
                  </a:lnTo>
                  <a:lnTo>
                    <a:pt x="217960" y="10771"/>
                  </a:lnTo>
                  <a:lnTo>
                    <a:pt x="179893" y="18416"/>
                  </a:lnTo>
                  <a:lnTo>
                    <a:pt x="112325" y="37298"/>
                  </a:lnTo>
                  <a:lnTo>
                    <a:pt x="57125" y="58203"/>
                  </a:lnTo>
                  <a:lnTo>
                    <a:pt x="15429" y="77812"/>
                  </a:lnTo>
                  <a:lnTo>
                    <a:pt x="0" y="86093"/>
                  </a:lnTo>
                  <a:lnTo>
                    <a:pt x="43023" y="91415"/>
                  </a:lnTo>
                  <a:lnTo>
                    <a:pt x="92535" y="98857"/>
                  </a:lnTo>
                  <a:lnTo>
                    <a:pt x="147500" y="108774"/>
                  </a:lnTo>
                  <a:lnTo>
                    <a:pt x="206883" y="121526"/>
                  </a:lnTo>
                  <a:lnTo>
                    <a:pt x="254059" y="133623"/>
                  </a:lnTo>
                  <a:lnTo>
                    <a:pt x="302464" y="147967"/>
                  </a:lnTo>
                  <a:lnTo>
                    <a:pt x="351694" y="164127"/>
                  </a:lnTo>
                  <a:lnTo>
                    <a:pt x="401343" y="181676"/>
                  </a:lnTo>
                  <a:lnTo>
                    <a:pt x="451008" y="200185"/>
                  </a:lnTo>
                  <a:lnTo>
                    <a:pt x="500284" y="219224"/>
                  </a:lnTo>
                  <a:lnTo>
                    <a:pt x="548767" y="238366"/>
                  </a:lnTo>
                  <a:lnTo>
                    <a:pt x="589938" y="256442"/>
                  </a:lnTo>
                  <a:lnTo>
                    <a:pt x="627729" y="276006"/>
                  </a:lnTo>
                  <a:lnTo>
                    <a:pt x="661852" y="295927"/>
                  </a:lnTo>
                  <a:lnTo>
                    <a:pt x="748973" y="355545"/>
                  </a:lnTo>
                  <a:lnTo>
                    <a:pt x="794653" y="393182"/>
                  </a:lnTo>
                  <a:lnTo>
                    <a:pt x="831611" y="426837"/>
                  </a:lnTo>
                  <a:lnTo>
                    <a:pt x="862400" y="455359"/>
                  </a:lnTo>
                  <a:lnTo>
                    <a:pt x="889569" y="477598"/>
                  </a:lnTo>
                  <a:lnTo>
                    <a:pt x="915670" y="492404"/>
                  </a:lnTo>
                  <a:lnTo>
                    <a:pt x="946949" y="498103"/>
                  </a:lnTo>
                  <a:lnTo>
                    <a:pt x="969170" y="487949"/>
                  </a:lnTo>
                  <a:lnTo>
                    <a:pt x="982917" y="464885"/>
                  </a:lnTo>
                  <a:lnTo>
                    <a:pt x="988774" y="431855"/>
                  </a:lnTo>
                  <a:lnTo>
                    <a:pt x="987327" y="391802"/>
                  </a:lnTo>
                  <a:lnTo>
                    <a:pt x="979160" y="347670"/>
                  </a:lnTo>
                  <a:lnTo>
                    <a:pt x="964858" y="302401"/>
                  </a:lnTo>
                  <a:lnTo>
                    <a:pt x="945007" y="258940"/>
                  </a:lnTo>
                  <a:lnTo>
                    <a:pt x="914717" y="230865"/>
                  </a:lnTo>
                  <a:lnTo>
                    <a:pt x="842190" y="174251"/>
                  </a:lnTo>
                  <a:lnTo>
                    <a:pt x="781487" y="133503"/>
                  </a:lnTo>
                  <a:lnTo>
                    <a:pt x="721889" y="99069"/>
                  </a:lnTo>
                  <a:lnTo>
                    <a:pt x="663539" y="70536"/>
                  </a:lnTo>
                  <a:lnTo>
                    <a:pt x="606580" y="47488"/>
                  </a:lnTo>
                  <a:lnTo>
                    <a:pt x="551152" y="29510"/>
                  </a:lnTo>
                  <a:lnTo>
                    <a:pt x="497397" y="16187"/>
                  </a:lnTo>
                  <a:lnTo>
                    <a:pt x="445458" y="7104"/>
                  </a:lnTo>
                  <a:lnTo>
                    <a:pt x="395477" y="1847"/>
                  </a:lnTo>
                  <a:lnTo>
                    <a:pt x="347594" y="0"/>
                  </a:lnTo>
                  <a:close/>
                </a:path>
              </a:pathLst>
            </a:custGeom>
            <a:solidFill>
              <a:srgbClr val="96793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5" name="object 54" descr=""/>
            <p:cNvSpPr/>
            <p:nvPr/>
          </p:nvSpPr>
          <p:spPr>
            <a:xfrm>
              <a:off x="10358628" y="5263134"/>
              <a:ext cx="777240" cy="334645"/>
            </a:xfrm>
            <a:custGeom>
              <a:avLst/>
              <a:ahLst/>
              <a:rect l="l" t="t" r="r" b="b"/>
              <a:pathLst>
                <a:path w="777240" h="334645">
                  <a:moveTo>
                    <a:pt x="128222" y="0"/>
                  </a:moveTo>
                  <a:lnTo>
                    <a:pt x="34934" y="15049"/>
                  </a:lnTo>
                  <a:lnTo>
                    <a:pt x="0" y="25146"/>
                  </a:lnTo>
                  <a:lnTo>
                    <a:pt x="113936" y="32214"/>
                  </a:lnTo>
                  <a:lnTo>
                    <a:pt x="191404" y="45021"/>
                  </a:lnTo>
                  <a:lnTo>
                    <a:pt x="267944" y="72973"/>
                  </a:lnTo>
                  <a:lnTo>
                    <a:pt x="379095" y="125476"/>
                  </a:lnTo>
                  <a:lnTo>
                    <a:pt x="441201" y="157279"/>
                  </a:lnTo>
                  <a:lnTo>
                    <a:pt x="499200" y="189894"/>
                  </a:lnTo>
                  <a:lnTo>
                    <a:pt x="552747" y="222052"/>
                  </a:lnTo>
                  <a:lnTo>
                    <a:pt x="645112" y="279922"/>
                  </a:lnTo>
                  <a:lnTo>
                    <a:pt x="683242" y="303098"/>
                  </a:lnTo>
                  <a:lnTo>
                    <a:pt x="715546" y="320743"/>
                  </a:lnTo>
                  <a:lnTo>
                    <a:pt x="741681" y="331589"/>
                  </a:lnTo>
                  <a:lnTo>
                    <a:pt x="761301" y="334368"/>
                  </a:lnTo>
                  <a:lnTo>
                    <a:pt x="774065" y="327812"/>
                  </a:lnTo>
                  <a:lnTo>
                    <a:pt x="776756" y="312758"/>
                  </a:lnTo>
                  <a:lnTo>
                    <a:pt x="767373" y="291643"/>
                  </a:lnTo>
                  <a:lnTo>
                    <a:pt x="717821" y="235960"/>
                  </a:lnTo>
                  <a:lnTo>
                    <a:pt x="680370" y="203758"/>
                  </a:lnTo>
                  <a:lnTo>
                    <a:pt x="636283" y="170228"/>
                  </a:lnTo>
                  <a:lnTo>
                    <a:pt x="586918" y="136552"/>
                  </a:lnTo>
                  <a:lnTo>
                    <a:pt x="533634" y="103913"/>
                  </a:lnTo>
                  <a:lnTo>
                    <a:pt x="477792" y="73495"/>
                  </a:lnTo>
                  <a:lnTo>
                    <a:pt x="420750" y="46482"/>
                  </a:lnTo>
                  <a:lnTo>
                    <a:pt x="262586" y="2857"/>
                  </a:lnTo>
                  <a:lnTo>
                    <a:pt x="128222" y="0"/>
                  </a:lnTo>
                  <a:close/>
                </a:path>
              </a:pathLst>
            </a:custGeom>
            <a:solidFill>
              <a:srgbClr val="AB8F5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6" name="object 55" descr=""/>
            <p:cNvSpPr/>
            <p:nvPr/>
          </p:nvSpPr>
          <p:spPr>
            <a:xfrm>
              <a:off x="10320528" y="5222240"/>
              <a:ext cx="501650" cy="88900"/>
            </a:xfrm>
            <a:custGeom>
              <a:avLst/>
              <a:ahLst/>
              <a:rect l="l" t="t" r="r" b="b"/>
              <a:pathLst>
                <a:path w="501650" h="88900">
                  <a:moveTo>
                    <a:pt x="219328" y="0"/>
                  </a:moveTo>
                  <a:lnTo>
                    <a:pt x="132177" y="4032"/>
                  </a:lnTo>
                  <a:lnTo>
                    <a:pt x="62658" y="22066"/>
                  </a:lnTo>
                  <a:lnTo>
                    <a:pt x="16642" y="41862"/>
                  </a:lnTo>
                  <a:lnTo>
                    <a:pt x="0" y="51181"/>
                  </a:lnTo>
                  <a:lnTo>
                    <a:pt x="55262" y="27759"/>
                  </a:lnTo>
                  <a:lnTo>
                    <a:pt x="96345" y="16684"/>
                  </a:lnTo>
                  <a:lnTo>
                    <a:pt x="143642" y="15015"/>
                  </a:lnTo>
                  <a:lnTo>
                    <a:pt x="217550" y="19812"/>
                  </a:lnTo>
                  <a:lnTo>
                    <a:pt x="314783" y="34571"/>
                  </a:lnTo>
                  <a:lnTo>
                    <a:pt x="406479" y="57880"/>
                  </a:lnTo>
                  <a:lnTo>
                    <a:pt x="474672" y="79426"/>
                  </a:lnTo>
                  <a:lnTo>
                    <a:pt x="501396" y="88900"/>
                  </a:lnTo>
                  <a:lnTo>
                    <a:pt x="408834" y="42791"/>
                  </a:lnTo>
                  <a:lnTo>
                    <a:pt x="348599" y="18160"/>
                  </a:lnTo>
                  <a:lnTo>
                    <a:pt x="294245" y="6675"/>
                  </a:lnTo>
                  <a:lnTo>
                    <a:pt x="219328" y="0"/>
                  </a:lnTo>
                  <a:close/>
                </a:path>
              </a:pathLst>
            </a:custGeom>
            <a:solidFill>
              <a:srgbClr val="E0C99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7" name="object 56" descr=""/>
            <p:cNvSpPr/>
            <p:nvPr/>
          </p:nvSpPr>
          <p:spPr>
            <a:xfrm>
              <a:off x="10613136" y="5257800"/>
              <a:ext cx="723900" cy="739140"/>
            </a:xfrm>
            <a:custGeom>
              <a:avLst/>
              <a:ahLst/>
              <a:rect l="l" t="t" r="r" b="b"/>
              <a:pathLst>
                <a:path w="723900" h="739139">
                  <a:moveTo>
                    <a:pt x="249936" y="257556"/>
                  </a:moveTo>
                  <a:lnTo>
                    <a:pt x="203517" y="215328"/>
                  </a:lnTo>
                  <a:lnTo>
                    <a:pt x="159918" y="174840"/>
                  </a:lnTo>
                  <a:lnTo>
                    <a:pt x="115570" y="132334"/>
                  </a:lnTo>
                  <a:lnTo>
                    <a:pt x="86398" y="103416"/>
                  </a:lnTo>
                  <a:lnTo>
                    <a:pt x="39446" y="49657"/>
                  </a:lnTo>
                  <a:lnTo>
                    <a:pt x="0" y="0"/>
                  </a:lnTo>
                  <a:lnTo>
                    <a:pt x="9309" y="13893"/>
                  </a:lnTo>
                  <a:lnTo>
                    <a:pt x="34315" y="48996"/>
                  </a:lnTo>
                  <a:lnTo>
                    <a:pt x="70612" y="95478"/>
                  </a:lnTo>
                  <a:lnTo>
                    <a:pt x="113792" y="143510"/>
                  </a:lnTo>
                  <a:lnTo>
                    <a:pt x="157873" y="187172"/>
                  </a:lnTo>
                  <a:lnTo>
                    <a:pt x="215011" y="239776"/>
                  </a:lnTo>
                  <a:lnTo>
                    <a:pt x="249936" y="257556"/>
                  </a:lnTo>
                  <a:close/>
                </a:path>
                <a:path w="723900" h="739139">
                  <a:moveTo>
                    <a:pt x="536448" y="499872"/>
                  </a:moveTo>
                  <a:lnTo>
                    <a:pt x="451256" y="349885"/>
                  </a:lnTo>
                  <a:lnTo>
                    <a:pt x="420751" y="295275"/>
                  </a:lnTo>
                  <a:lnTo>
                    <a:pt x="393522" y="245948"/>
                  </a:lnTo>
                  <a:lnTo>
                    <a:pt x="374916" y="213512"/>
                  </a:lnTo>
                  <a:lnTo>
                    <a:pt x="356323" y="183565"/>
                  </a:lnTo>
                  <a:lnTo>
                    <a:pt x="329184" y="141732"/>
                  </a:lnTo>
                  <a:lnTo>
                    <a:pt x="332867" y="151142"/>
                  </a:lnTo>
                  <a:lnTo>
                    <a:pt x="367753" y="228803"/>
                  </a:lnTo>
                  <a:lnTo>
                    <a:pt x="402590" y="298704"/>
                  </a:lnTo>
                  <a:lnTo>
                    <a:pt x="432104" y="353860"/>
                  </a:lnTo>
                  <a:lnTo>
                    <a:pt x="453986" y="391058"/>
                  </a:lnTo>
                  <a:lnTo>
                    <a:pt x="491744" y="454101"/>
                  </a:lnTo>
                  <a:lnTo>
                    <a:pt x="536448" y="499872"/>
                  </a:lnTo>
                  <a:close/>
                </a:path>
                <a:path w="723900" h="739139">
                  <a:moveTo>
                    <a:pt x="723900" y="739140"/>
                  </a:moveTo>
                  <a:lnTo>
                    <a:pt x="707644" y="671753"/>
                  </a:lnTo>
                  <a:lnTo>
                    <a:pt x="692823" y="612749"/>
                  </a:lnTo>
                  <a:lnTo>
                    <a:pt x="678434" y="559295"/>
                  </a:lnTo>
                  <a:lnTo>
                    <a:pt x="662368" y="505053"/>
                  </a:lnTo>
                  <a:lnTo>
                    <a:pt x="648589" y="467931"/>
                  </a:lnTo>
                  <a:lnTo>
                    <a:pt x="629462" y="430771"/>
                  </a:lnTo>
                  <a:lnTo>
                    <a:pt x="597408" y="376428"/>
                  </a:lnTo>
                  <a:lnTo>
                    <a:pt x="602742" y="388721"/>
                  </a:lnTo>
                  <a:lnTo>
                    <a:pt x="616661" y="423697"/>
                  </a:lnTo>
                  <a:lnTo>
                    <a:pt x="636028" y="478523"/>
                  </a:lnTo>
                  <a:lnTo>
                    <a:pt x="657733" y="550392"/>
                  </a:lnTo>
                  <a:lnTo>
                    <a:pt x="672363" y="607428"/>
                  </a:lnTo>
                  <a:lnTo>
                    <a:pt x="687197" y="690537"/>
                  </a:lnTo>
                  <a:lnTo>
                    <a:pt x="723900" y="739140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8" name="object 57" descr=""/>
            <p:cNvSpPr/>
            <p:nvPr/>
          </p:nvSpPr>
          <p:spPr>
            <a:xfrm>
              <a:off x="10219943" y="5305044"/>
              <a:ext cx="1365885" cy="1065530"/>
            </a:xfrm>
            <a:custGeom>
              <a:avLst/>
              <a:ahLst/>
              <a:rect l="l" t="t" r="r" b="b"/>
              <a:pathLst>
                <a:path w="1365884" h="1065529">
                  <a:moveTo>
                    <a:pt x="568052" y="174677"/>
                  </a:moveTo>
                  <a:lnTo>
                    <a:pt x="705865" y="271398"/>
                  </a:lnTo>
                  <a:lnTo>
                    <a:pt x="937813" y="493504"/>
                  </a:lnTo>
                  <a:lnTo>
                    <a:pt x="1133459" y="754770"/>
                  </a:lnTo>
                  <a:lnTo>
                    <a:pt x="1268597" y="972311"/>
                  </a:lnTo>
                  <a:lnTo>
                    <a:pt x="1319022" y="1063243"/>
                  </a:lnTo>
                  <a:lnTo>
                    <a:pt x="1326826" y="1064924"/>
                  </a:lnTo>
                  <a:lnTo>
                    <a:pt x="1363456" y="1041277"/>
                  </a:lnTo>
                  <a:lnTo>
                    <a:pt x="1365503" y="1033957"/>
                  </a:lnTo>
                  <a:lnTo>
                    <a:pt x="1142059" y="681353"/>
                  </a:lnTo>
                  <a:lnTo>
                    <a:pt x="999077" y="481885"/>
                  </a:lnTo>
                  <a:lnTo>
                    <a:pt x="874906" y="361813"/>
                  </a:lnTo>
                  <a:lnTo>
                    <a:pt x="707898" y="247395"/>
                  </a:lnTo>
                  <a:lnTo>
                    <a:pt x="568052" y="174677"/>
                  </a:lnTo>
                  <a:close/>
                </a:path>
                <a:path w="1365884" h="1065529">
                  <a:moveTo>
                    <a:pt x="95270" y="14096"/>
                  </a:moveTo>
                  <a:lnTo>
                    <a:pt x="226552" y="40687"/>
                  </a:lnTo>
                  <a:lnTo>
                    <a:pt x="453967" y="115353"/>
                  </a:lnTo>
                  <a:lnTo>
                    <a:pt x="568052" y="174677"/>
                  </a:lnTo>
                  <a:lnTo>
                    <a:pt x="526887" y="145786"/>
                  </a:lnTo>
                  <a:lnTo>
                    <a:pt x="393700" y="75644"/>
                  </a:lnTo>
                  <a:lnTo>
                    <a:pt x="240129" y="35530"/>
                  </a:lnTo>
                  <a:lnTo>
                    <a:pt x="95270" y="14096"/>
                  </a:lnTo>
                  <a:close/>
                </a:path>
                <a:path w="1365884" h="1065529">
                  <a:moveTo>
                    <a:pt x="0" y="0"/>
                  </a:moveTo>
                  <a:lnTo>
                    <a:pt x="95270" y="14096"/>
                  </a:lnTo>
                  <a:lnTo>
                    <a:pt x="62835" y="7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66" name="object 58" descr="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10611611" y="5254752"/>
              <a:ext cx="207264" cy="233172"/>
            </a:xfrm>
            <a:prstGeom prst="rect"/>
          </p:spPr>
        </p:pic>
        <p:sp>
          <p:nvSpPr>
            <p:cNvPr id="1048629" name="object 59" descr=""/>
            <p:cNvSpPr/>
            <p:nvPr/>
          </p:nvSpPr>
          <p:spPr>
            <a:xfrm>
              <a:off x="10475976" y="5379720"/>
              <a:ext cx="844550" cy="581025"/>
            </a:xfrm>
            <a:custGeom>
              <a:avLst/>
              <a:ahLst/>
              <a:rect l="l" t="t" r="r" b="b"/>
              <a:pathLst>
                <a:path w="844550" h="581025">
                  <a:moveTo>
                    <a:pt x="190500" y="53340"/>
                  </a:moveTo>
                  <a:lnTo>
                    <a:pt x="152908" y="37592"/>
                  </a:lnTo>
                  <a:lnTo>
                    <a:pt x="101981" y="29083"/>
                  </a:lnTo>
                  <a:lnTo>
                    <a:pt x="52552" y="26123"/>
                  </a:lnTo>
                  <a:lnTo>
                    <a:pt x="31445" y="27076"/>
                  </a:lnTo>
                  <a:lnTo>
                    <a:pt x="0" y="29718"/>
                  </a:lnTo>
                  <a:lnTo>
                    <a:pt x="7200" y="29464"/>
                  </a:lnTo>
                  <a:lnTo>
                    <a:pt x="27647" y="29591"/>
                  </a:lnTo>
                  <a:lnTo>
                    <a:pt x="101219" y="36322"/>
                  </a:lnTo>
                  <a:lnTo>
                    <a:pt x="158381" y="45224"/>
                  </a:lnTo>
                  <a:lnTo>
                    <a:pt x="173380" y="48577"/>
                  </a:lnTo>
                  <a:lnTo>
                    <a:pt x="190500" y="53340"/>
                  </a:lnTo>
                  <a:close/>
                </a:path>
                <a:path w="844550" h="581025">
                  <a:moveTo>
                    <a:pt x="576072" y="304800"/>
                  </a:moveTo>
                  <a:lnTo>
                    <a:pt x="534289" y="258622"/>
                  </a:lnTo>
                  <a:lnTo>
                    <a:pt x="495719" y="236575"/>
                  </a:lnTo>
                  <a:lnTo>
                    <a:pt x="459968" y="217906"/>
                  </a:lnTo>
                  <a:lnTo>
                    <a:pt x="424307" y="202057"/>
                  </a:lnTo>
                  <a:lnTo>
                    <a:pt x="379717" y="185356"/>
                  </a:lnTo>
                  <a:lnTo>
                    <a:pt x="331165" y="170751"/>
                  </a:lnTo>
                  <a:lnTo>
                    <a:pt x="304800" y="166116"/>
                  </a:lnTo>
                  <a:lnTo>
                    <a:pt x="343115" y="179959"/>
                  </a:lnTo>
                  <a:lnTo>
                    <a:pt x="380022" y="194487"/>
                  </a:lnTo>
                  <a:lnTo>
                    <a:pt x="418973" y="211632"/>
                  </a:lnTo>
                  <a:lnTo>
                    <a:pt x="452069" y="227685"/>
                  </a:lnTo>
                  <a:lnTo>
                    <a:pt x="479463" y="242735"/>
                  </a:lnTo>
                  <a:lnTo>
                    <a:pt x="515886" y="265531"/>
                  </a:lnTo>
                  <a:lnTo>
                    <a:pt x="576072" y="304800"/>
                  </a:lnTo>
                  <a:close/>
                </a:path>
                <a:path w="844550" h="581025">
                  <a:moveTo>
                    <a:pt x="650748" y="348996"/>
                  </a:moveTo>
                  <a:lnTo>
                    <a:pt x="569137" y="204177"/>
                  </a:lnTo>
                  <a:lnTo>
                    <a:pt x="539115" y="151765"/>
                  </a:lnTo>
                  <a:lnTo>
                    <a:pt x="501853" y="87604"/>
                  </a:lnTo>
                  <a:lnTo>
                    <a:pt x="480580" y="50406"/>
                  </a:lnTo>
                  <a:lnTo>
                    <a:pt x="467334" y="25946"/>
                  </a:lnTo>
                  <a:lnTo>
                    <a:pt x="454152" y="0"/>
                  </a:lnTo>
                  <a:lnTo>
                    <a:pt x="456844" y="8991"/>
                  </a:lnTo>
                  <a:lnTo>
                    <a:pt x="486346" y="83858"/>
                  </a:lnTo>
                  <a:lnTo>
                    <a:pt x="518414" y="151765"/>
                  </a:lnTo>
                  <a:lnTo>
                    <a:pt x="546874" y="205574"/>
                  </a:lnTo>
                  <a:lnTo>
                    <a:pt x="568972" y="242112"/>
                  </a:lnTo>
                  <a:lnTo>
                    <a:pt x="607441" y="304101"/>
                  </a:lnTo>
                  <a:lnTo>
                    <a:pt x="650748" y="348996"/>
                  </a:lnTo>
                  <a:close/>
                </a:path>
                <a:path w="844550" h="581025">
                  <a:moveTo>
                    <a:pt x="844296" y="580644"/>
                  </a:moveTo>
                  <a:lnTo>
                    <a:pt x="828967" y="516369"/>
                  </a:lnTo>
                  <a:lnTo>
                    <a:pt x="814984" y="460095"/>
                  </a:lnTo>
                  <a:lnTo>
                    <a:pt x="801370" y="409117"/>
                  </a:lnTo>
                  <a:lnTo>
                    <a:pt x="785990" y="357390"/>
                  </a:lnTo>
                  <a:lnTo>
                    <a:pt x="753897" y="286537"/>
                  </a:lnTo>
                  <a:lnTo>
                    <a:pt x="722376" y="234696"/>
                  </a:lnTo>
                  <a:lnTo>
                    <a:pt x="727544" y="246418"/>
                  </a:lnTo>
                  <a:lnTo>
                    <a:pt x="741019" y="279781"/>
                  </a:lnTo>
                  <a:lnTo>
                    <a:pt x="759714" y="332079"/>
                  </a:lnTo>
                  <a:lnTo>
                    <a:pt x="780542" y="400621"/>
                  </a:lnTo>
                  <a:lnTo>
                    <a:pt x="794346" y="455015"/>
                  </a:lnTo>
                  <a:lnTo>
                    <a:pt x="807974" y="534289"/>
                  </a:lnTo>
                  <a:lnTo>
                    <a:pt x="844296" y="580644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67" name="object 60" descr="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11062716" y="5739384"/>
              <a:ext cx="146303" cy="120396"/>
            </a:xfrm>
            <a:prstGeom prst="rect"/>
          </p:spPr>
        </p:pic>
        <p:sp>
          <p:nvSpPr>
            <p:cNvPr id="1048630" name="object 61" descr=""/>
            <p:cNvSpPr/>
            <p:nvPr/>
          </p:nvSpPr>
          <p:spPr>
            <a:xfrm>
              <a:off x="10174223" y="5314188"/>
              <a:ext cx="1155700" cy="710565"/>
            </a:xfrm>
            <a:custGeom>
              <a:avLst/>
              <a:ahLst/>
              <a:rect l="l" t="t" r="r" b="b"/>
              <a:pathLst>
                <a:path w="1155700" h="710564">
                  <a:moveTo>
                    <a:pt x="0" y="0"/>
                  </a:moveTo>
                  <a:lnTo>
                    <a:pt x="188656" y="77120"/>
                  </a:lnTo>
                  <a:lnTo>
                    <a:pt x="314340" y="134996"/>
                  </a:lnTo>
                  <a:lnTo>
                    <a:pt x="433572" y="202580"/>
                  </a:lnTo>
                  <a:lnTo>
                    <a:pt x="602869" y="308825"/>
                  </a:lnTo>
                  <a:lnTo>
                    <a:pt x="809077" y="447613"/>
                  </a:lnTo>
                  <a:lnTo>
                    <a:pt x="985615" y="577127"/>
                  </a:lnTo>
                  <a:lnTo>
                    <a:pt x="1108860" y="672830"/>
                  </a:lnTo>
                  <a:lnTo>
                    <a:pt x="1155192" y="710184"/>
                  </a:lnTo>
                  <a:lnTo>
                    <a:pt x="1002952" y="558715"/>
                  </a:lnTo>
                  <a:lnTo>
                    <a:pt x="895969" y="462651"/>
                  </a:lnTo>
                  <a:lnTo>
                    <a:pt x="783627" y="380974"/>
                  </a:lnTo>
                  <a:lnTo>
                    <a:pt x="615315" y="272669"/>
                  </a:lnTo>
                  <a:lnTo>
                    <a:pt x="399210" y="153983"/>
                  </a:lnTo>
                  <a:lnTo>
                    <a:pt x="201025" y="68706"/>
                  </a:lnTo>
                  <a:lnTo>
                    <a:pt x="56155" y="17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683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68" name="object 62" descr="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0" y="2226564"/>
              <a:ext cx="1877253" cy="1597068"/>
            </a:xfrm>
            <a:prstGeom prst="rect"/>
          </p:spPr>
        </p:pic>
      </p:grpSp>
      <p:sp>
        <p:nvSpPr>
          <p:cNvPr id="1048631" name="object 63" descr=""/>
          <p:cNvSpPr txBox="1"/>
          <p:nvPr/>
        </p:nvSpPr>
        <p:spPr>
          <a:xfrm>
            <a:off x="4236211" y="4953380"/>
            <a:ext cx="3719829" cy="3041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lang="en-US" spc="-10">
                <a:solidFill>
                  <a:srgbClr val="46000A"/>
                </a:solidFill>
                <a:latin typeface="Carlito"/>
                <a:cs typeface="Carlito"/>
              </a:rPr>
              <a:t>F</a:t>
            </a:r>
            <a:r>
              <a:rPr dirty="0" sz="1900" lang="en-US" spc="-10">
                <a:solidFill>
                  <a:srgbClr val="46000A"/>
                </a:solidFill>
                <a:latin typeface="Carlito"/>
                <a:cs typeface="Carlito"/>
              </a:rPr>
              <a:t>a</a:t>
            </a:r>
            <a:r>
              <a:rPr dirty="0" sz="1900" lang="en-US" spc="-10">
                <a:solidFill>
                  <a:srgbClr val="46000A"/>
                </a:solidFill>
                <a:latin typeface="Carlito"/>
                <a:cs typeface="Carlito"/>
              </a:rPr>
              <a:t>n</a:t>
            </a:r>
            <a:r>
              <a:rPr dirty="0" sz="1900" lang="en-US" spc="-10">
                <a:solidFill>
                  <a:srgbClr val="46000A"/>
                </a:solidFill>
                <a:latin typeface="Carlito"/>
                <a:cs typeface="Carlito"/>
              </a:rPr>
              <a:t>i</a:t>
            </a:r>
            <a:r>
              <a:rPr dirty="0" sz="1900" lang="en-US" spc="-1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 lang="en-US" spc="-10">
                <a:solidFill>
                  <a:srgbClr val="46000A"/>
                </a:solidFill>
                <a:latin typeface="Carlito"/>
                <a:cs typeface="Carlito"/>
              </a:rPr>
              <a:t>Dimas</a:t>
            </a:r>
            <a:r>
              <a:rPr dirty="0" sz="1900" lang="en-US" spc="-1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 lang="en-US" spc="-10">
                <a:solidFill>
                  <a:srgbClr val="46000A"/>
                </a:solidFill>
                <a:latin typeface="Carlito"/>
                <a:cs typeface="Carlito"/>
              </a:rPr>
              <a:t>Prasetyo</a:t>
            </a:r>
            <a:r>
              <a:rPr dirty="0" sz="1900" spc="-10">
                <a:solidFill>
                  <a:srgbClr val="46000A"/>
                </a:solidFill>
                <a:latin typeface="Carlito"/>
                <a:cs typeface="Carlito"/>
              </a:rPr>
              <a:t>(22130310</a:t>
            </a:r>
            <a:r>
              <a:rPr dirty="0" sz="1900" lang="en-US" spc="-10">
                <a:solidFill>
                  <a:srgbClr val="46000A"/>
                </a:solidFill>
                <a:latin typeface="Carlito"/>
                <a:cs typeface="Carlito"/>
              </a:rPr>
              <a:t>4</a:t>
            </a:r>
            <a:r>
              <a:rPr dirty="0" sz="1900" lang="en-US" spc="-10">
                <a:solidFill>
                  <a:srgbClr val="46000A"/>
                </a:solidFill>
                <a:latin typeface="Carlito"/>
                <a:cs typeface="Carlito"/>
              </a:rPr>
              <a:t>7</a:t>
            </a:r>
            <a:r>
              <a:rPr dirty="0" sz="1900" lang="en-US" spc="-10">
                <a:solidFill>
                  <a:srgbClr val="46000A"/>
                </a:solidFill>
                <a:latin typeface="Carlito"/>
                <a:cs typeface="Carlito"/>
              </a:rPr>
              <a:t>)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048632" name="object 64"/>
          <p:cNvSpPr txBox="1">
            <a:spLocks noGrp="1"/>
          </p:cNvSpPr>
          <p:nvPr>
            <p:ph type="title"/>
          </p:nvPr>
        </p:nvSpPr>
        <p:spPr>
          <a:xfrm>
            <a:off x="2966085" y="2531440"/>
            <a:ext cx="7121525" cy="3003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AE4A30"/>
                </a:solidFill>
                <a:latin typeface="Times New Roman"/>
                <a:cs typeface="Times New Roman"/>
              </a:rPr>
              <a:t>PENGARUH</a:t>
            </a:r>
            <a:r>
              <a:rPr dirty="0" sz="1800" spc="-1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AE4A30"/>
                </a:solidFill>
                <a:latin typeface="Times New Roman"/>
                <a:cs typeface="Times New Roman"/>
              </a:rPr>
              <a:t>KONDISI</a:t>
            </a:r>
            <a:r>
              <a:rPr dirty="0" sz="1800" spc="-2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AE4A30"/>
                </a:solidFill>
                <a:latin typeface="Times New Roman"/>
                <a:cs typeface="Times New Roman"/>
              </a:rPr>
              <a:t>EKONOMI</a:t>
            </a:r>
            <a:r>
              <a:rPr dirty="0" sz="1800" spc="-3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AE4A30"/>
                </a:solidFill>
                <a:latin typeface="Times New Roman"/>
                <a:cs typeface="Times New Roman"/>
              </a:rPr>
              <a:t>DAN</a:t>
            </a:r>
            <a:r>
              <a:rPr dirty="0" sz="1800" spc="-1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AE4A30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1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AE4A30"/>
                </a:solidFill>
                <a:latin typeface="Times New Roman"/>
                <a:cs typeface="Times New Roman"/>
              </a:rPr>
              <a:t>ORANG</a:t>
            </a:r>
            <a:r>
              <a:rPr dirty="0" sz="1800" spc="-4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AE4A30"/>
                </a:solidFill>
                <a:latin typeface="Times New Roman"/>
                <a:cs typeface="Times New Roman"/>
              </a:rPr>
              <a:t>TUA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633" name="object 65" descr=""/>
          <p:cNvSpPr txBox="1"/>
          <p:nvPr/>
        </p:nvSpPr>
        <p:spPr>
          <a:xfrm>
            <a:off x="2205354" y="2806446"/>
            <a:ext cx="8077200" cy="820420"/>
          </a:xfrm>
          <a:prstGeom prst="rect"/>
        </p:spPr>
        <p:txBody>
          <a:bodyPr bIns="0" lIns="0" rIns="0" rtlCol="0" tIns="149860" vert="horz" wrap="square">
            <a:spAutoFit/>
          </a:bodyPr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TERHADAP</a:t>
            </a:r>
            <a:r>
              <a:rPr b="1" dirty="0" sz="1800" spc="-7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MOTIVASI</a:t>
            </a:r>
            <a:r>
              <a:rPr b="1" dirty="0" sz="1800" spc="-6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MELANJUTKAN</a:t>
            </a:r>
            <a:r>
              <a:rPr b="1" dirty="0" sz="1800" spc="-5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 spc="-10">
                <a:solidFill>
                  <a:srgbClr val="AE4A30"/>
                </a:solidFill>
                <a:latin typeface="Times New Roman"/>
                <a:cs typeface="Times New Roman"/>
              </a:rPr>
              <a:t>PENDIDIKAN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KE</a:t>
            </a:r>
            <a:r>
              <a:rPr b="1" dirty="0" sz="1800" spc="-5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PERGURUAN</a:t>
            </a:r>
            <a:r>
              <a:rPr b="1" dirty="0" sz="1800" spc="-3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TINGGI</a:t>
            </a:r>
            <a:r>
              <a:rPr b="1" dirty="0" sz="1800" spc="-4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PADA</a:t>
            </a:r>
            <a:r>
              <a:rPr b="1" dirty="0" sz="1800" spc="-4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SISWA</a:t>
            </a:r>
            <a:r>
              <a:rPr b="1" dirty="0" sz="1800" spc="-2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KELAS</a:t>
            </a:r>
            <a:r>
              <a:rPr b="1" dirty="0" sz="1800" spc="-5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XII</a:t>
            </a:r>
            <a:r>
              <a:rPr b="1" dirty="0" sz="1800" spc="-3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SMA</a:t>
            </a:r>
            <a:r>
              <a:rPr b="1" dirty="0" sz="1800" spc="-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IT</a:t>
            </a:r>
            <a:r>
              <a:rPr b="1" dirty="0" sz="1800" spc="-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AE4A30"/>
                </a:solidFill>
                <a:latin typeface="Times New Roman"/>
                <a:cs typeface="Times New Roman"/>
              </a:rPr>
              <a:t>SMART</a:t>
            </a:r>
            <a:r>
              <a:rPr b="1" dirty="0" sz="1800" spc="-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b="1" dirty="0" sz="1800" spc="-10">
                <a:solidFill>
                  <a:srgbClr val="AE4A30"/>
                </a:solidFill>
                <a:latin typeface="Times New Roman"/>
                <a:cs typeface="Times New Roman"/>
              </a:rPr>
              <a:t>INSANI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object 2" descr=""/>
          <p:cNvSpPr/>
          <p:nvPr/>
        </p:nvSpPr>
        <p:spPr>
          <a:xfrm>
            <a:off x="0" y="0"/>
            <a:ext cx="1706880" cy="1553210"/>
          </a:xfrm>
          <a:custGeom>
            <a:avLst/>
            <a:ahLst/>
            <a:rect l="l" t="t" r="r" b="b"/>
            <a:pathLst>
              <a:path w="1706880" h="1553210">
                <a:moveTo>
                  <a:pt x="1706880" y="0"/>
                </a:moveTo>
                <a:lnTo>
                  <a:pt x="0" y="0"/>
                </a:lnTo>
                <a:lnTo>
                  <a:pt x="0" y="1500759"/>
                </a:lnTo>
                <a:lnTo>
                  <a:pt x="47800" y="1515737"/>
                </a:lnTo>
                <a:lnTo>
                  <a:pt x="96030" y="1528295"/>
                </a:lnTo>
                <a:lnTo>
                  <a:pt x="144666" y="1538358"/>
                </a:lnTo>
                <a:lnTo>
                  <a:pt x="193681" y="1545852"/>
                </a:lnTo>
                <a:lnTo>
                  <a:pt x="243052" y="1550705"/>
                </a:lnTo>
                <a:lnTo>
                  <a:pt x="292754" y="1552843"/>
                </a:lnTo>
                <a:lnTo>
                  <a:pt x="342760" y="1552194"/>
                </a:lnTo>
                <a:lnTo>
                  <a:pt x="393123" y="1549359"/>
                </a:lnTo>
                <a:lnTo>
                  <a:pt x="442362" y="1545089"/>
                </a:lnTo>
                <a:lnTo>
                  <a:pt x="490488" y="1539396"/>
                </a:lnTo>
                <a:lnTo>
                  <a:pt x="537514" y="1532295"/>
                </a:lnTo>
                <a:lnTo>
                  <a:pt x="583453" y="1523799"/>
                </a:lnTo>
                <a:lnTo>
                  <a:pt x="628315" y="1513923"/>
                </a:lnTo>
                <a:lnTo>
                  <a:pt x="672114" y="1502681"/>
                </a:lnTo>
                <a:lnTo>
                  <a:pt x="714861" y="1490086"/>
                </a:lnTo>
                <a:lnTo>
                  <a:pt x="756569" y="1476152"/>
                </a:lnTo>
                <a:lnTo>
                  <a:pt x="797249" y="1460894"/>
                </a:lnTo>
                <a:lnTo>
                  <a:pt x="836914" y="1444325"/>
                </a:lnTo>
                <a:lnTo>
                  <a:pt x="875577" y="1426460"/>
                </a:lnTo>
                <a:lnTo>
                  <a:pt x="913248" y="1407311"/>
                </a:lnTo>
                <a:lnTo>
                  <a:pt x="949940" y="1386894"/>
                </a:lnTo>
                <a:lnTo>
                  <a:pt x="985666" y="1365222"/>
                </a:lnTo>
                <a:lnTo>
                  <a:pt x="1020438" y="1342310"/>
                </a:lnTo>
                <a:lnTo>
                  <a:pt x="1054267" y="1318170"/>
                </a:lnTo>
                <a:lnTo>
                  <a:pt x="1087166" y="1292817"/>
                </a:lnTo>
                <a:lnTo>
                  <a:pt x="1119147" y="1266266"/>
                </a:lnTo>
                <a:lnTo>
                  <a:pt x="1150222" y="1238529"/>
                </a:lnTo>
                <a:lnTo>
                  <a:pt x="1180403" y="1209622"/>
                </a:lnTo>
                <a:lnTo>
                  <a:pt x="1209703" y="1179557"/>
                </a:lnTo>
                <a:lnTo>
                  <a:pt x="1238133" y="1148349"/>
                </a:lnTo>
                <a:lnTo>
                  <a:pt x="1265705" y="1116012"/>
                </a:lnTo>
                <a:lnTo>
                  <a:pt x="1292433" y="1082560"/>
                </a:lnTo>
                <a:lnTo>
                  <a:pt x="1318327" y="1048006"/>
                </a:lnTo>
                <a:lnTo>
                  <a:pt x="1343401" y="1012365"/>
                </a:lnTo>
                <a:lnTo>
                  <a:pt x="1367665" y="975651"/>
                </a:lnTo>
                <a:lnTo>
                  <a:pt x="1391133" y="937878"/>
                </a:lnTo>
                <a:lnTo>
                  <a:pt x="1413816" y="899059"/>
                </a:lnTo>
                <a:lnTo>
                  <a:pt x="1435727" y="859208"/>
                </a:lnTo>
                <a:lnTo>
                  <a:pt x="1456878" y="818340"/>
                </a:lnTo>
                <a:lnTo>
                  <a:pt x="1477281" y="776469"/>
                </a:lnTo>
                <a:lnTo>
                  <a:pt x="1496947" y="733608"/>
                </a:lnTo>
                <a:lnTo>
                  <a:pt x="1515890" y="689771"/>
                </a:lnTo>
                <a:lnTo>
                  <a:pt x="1534121" y="644973"/>
                </a:lnTo>
                <a:lnTo>
                  <a:pt x="1551653" y="599227"/>
                </a:lnTo>
                <a:lnTo>
                  <a:pt x="1568497" y="552547"/>
                </a:lnTo>
                <a:lnTo>
                  <a:pt x="1584666" y="504948"/>
                </a:lnTo>
                <a:lnTo>
                  <a:pt x="1600171" y="456442"/>
                </a:lnTo>
                <a:lnTo>
                  <a:pt x="1615026" y="407045"/>
                </a:lnTo>
                <a:lnTo>
                  <a:pt x="1629242" y="356770"/>
                </a:lnTo>
                <a:lnTo>
                  <a:pt x="1642831" y="305631"/>
                </a:lnTo>
                <a:lnTo>
                  <a:pt x="1655805" y="253642"/>
                </a:lnTo>
                <a:lnTo>
                  <a:pt x="1668177" y="200816"/>
                </a:lnTo>
                <a:lnTo>
                  <a:pt x="1679959" y="147169"/>
                </a:lnTo>
                <a:lnTo>
                  <a:pt x="1691162" y="92714"/>
                </a:lnTo>
                <a:lnTo>
                  <a:pt x="1703451" y="28110"/>
                </a:lnTo>
                <a:lnTo>
                  <a:pt x="1706880" y="0"/>
                </a:lnTo>
                <a:close/>
              </a:path>
            </a:pathLst>
          </a:custGeom>
          <a:solidFill>
            <a:srgbClr val="FAC5A9"/>
          </a:solidFill>
        </p:spPr>
        <p:txBody>
          <a:bodyPr bIns="0" lIns="0" rIns="0" rtlCol="0" tIns="0" wrap="square"/>
          <a:p/>
        </p:txBody>
      </p:sp>
      <p:grpSp>
        <p:nvGrpSpPr>
          <p:cNvPr id="43" name="object 3" descr=""/>
          <p:cNvGrpSpPr/>
          <p:nvPr/>
        </p:nvGrpSpPr>
        <p:grpSpPr>
          <a:xfrm>
            <a:off x="6787895" y="356108"/>
            <a:ext cx="5404485" cy="6502400"/>
            <a:chOff x="6787895" y="356108"/>
            <a:chExt cx="5404485" cy="6502400"/>
          </a:xfrm>
        </p:grpSpPr>
        <p:sp>
          <p:nvSpPr>
            <p:cNvPr id="1048707" name="object 4" descr=""/>
            <p:cNvSpPr/>
            <p:nvPr/>
          </p:nvSpPr>
          <p:spPr>
            <a:xfrm>
              <a:off x="8151911" y="3131819"/>
              <a:ext cx="4040504" cy="3726179"/>
            </a:xfrm>
            <a:custGeom>
              <a:avLst/>
              <a:ahLst/>
              <a:rect l="l" t="t" r="r" b="b"/>
              <a:pathLst>
                <a:path w="4040504" h="3726179">
                  <a:moveTo>
                    <a:pt x="1870433" y="61"/>
                  </a:moveTo>
                  <a:lnTo>
                    <a:pt x="1826859" y="0"/>
                  </a:lnTo>
                  <a:lnTo>
                    <a:pt x="1774612" y="872"/>
                  </a:lnTo>
                  <a:lnTo>
                    <a:pt x="1722813" y="2787"/>
                  </a:lnTo>
                  <a:lnTo>
                    <a:pt x="1671472" y="5759"/>
                  </a:lnTo>
                  <a:lnTo>
                    <a:pt x="1620602" y="9803"/>
                  </a:lnTo>
                  <a:lnTo>
                    <a:pt x="1570212" y="14933"/>
                  </a:lnTo>
                  <a:lnTo>
                    <a:pt x="1520314" y="21164"/>
                  </a:lnTo>
                  <a:lnTo>
                    <a:pt x="1470919" y="28511"/>
                  </a:lnTo>
                  <a:lnTo>
                    <a:pt x="1422037" y="36988"/>
                  </a:lnTo>
                  <a:lnTo>
                    <a:pt x="1373680" y="46610"/>
                  </a:lnTo>
                  <a:lnTo>
                    <a:pt x="1325859" y="57392"/>
                  </a:lnTo>
                  <a:lnTo>
                    <a:pt x="1278584" y="69349"/>
                  </a:lnTo>
                  <a:lnTo>
                    <a:pt x="1231867" y="82494"/>
                  </a:lnTo>
                  <a:lnTo>
                    <a:pt x="1185719" y="96844"/>
                  </a:lnTo>
                  <a:lnTo>
                    <a:pt x="1140150" y="112412"/>
                  </a:lnTo>
                  <a:lnTo>
                    <a:pt x="1095172" y="129213"/>
                  </a:lnTo>
                  <a:lnTo>
                    <a:pt x="1050795" y="147262"/>
                  </a:lnTo>
                  <a:lnTo>
                    <a:pt x="1007031" y="166573"/>
                  </a:lnTo>
                  <a:lnTo>
                    <a:pt x="963890" y="187162"/>
                  </a:lnTo>
                  <a:lnTo>
                    <a:pt x="921383" y="209042"/>
                  </a:lnTo>
                  <a:lnTo>
                    <a:pt x="879522" y="232230"/>
                  </a:lnTo>
                  <a:lnTo>
                    <a:pt x="838317" y="256738"/>
                  </a:lnTo>
                  <a:lnTo>
                    <a:pt x="797780" y="282583"/>
                  </a:lnTo>
                  <a:lnTo>
                    <a:pt x="757921" y="309778"/>
                  </a:lnTo>
                  <a:lnTo>
                    <a:pt x="718751" y="338338"/>
                  </a:lnTo>
                  <a:lnTo>
                    <a:pt x="680281" y="368278"/>
                  </a:lnTo>
                  <a:lnTo>
                    <a:pt x="642523" y="399613"/>
                  </a:lnTo>
                  <a:lnTo>
                    <a:pt x="605487" y="432358"/>
                  </a:lnTo>
                  <a:lnTo>
                    <a:pt x="569184" y="466526"/>
                  </a:lnTo>
                  <a:lnTo>
                    <a:pt x="533625" y="502133"/>
                  </a:lnTo>
                  <a:lnTo>
                    <a:pt x="498822" y="539194"/>
                  </a:lnTo>
                  <a:lnTo>
                    <a:pt x="464784" y="577722"/>
                  </a:lnTo>
                  <a:lnTo>
                    <a:pt x="437659" y="610238"/>
                  </a:lnTo>
                  <a:lnTo>
                    <a:pt x="411415" y="643434"/>
                  </a:lnTo>
                  <a:lnTo>
                    <a:pt x="386045" y="677297"/>
                  </a:lnTo>
                  <a:lnTo>
                    <a:pt x="361543" y="711814"/>
                  </a:lnTo>
                  <a:lnTo>
                    <a:pt x="337903" y="746975"/>
                  </a:lnTo>
                  <a:lnTo>
                    <a:pt x="315120" y="782767"/>
                  </a:lnTo>
                  <a:lnTo>
                    <a:pt x="293186" y="819177"/>
                  </a:lnTo>
                  <a:lnTo>
                    <a:pt x="272097" y="856194"/>
                  </a:lnTo>
                  <a:lnTo>
                    <a:pt x="251846" y="893804"/>
                  </a:lnTo>
                  <a:lnTo>
                    <a:pt x="232428" y="931997"/>
                  </a:lnTo>
                  <a:lnTo>
                    <a:pt x="213836" y="970760"/>
                  </a:lnTo>
                  <a:lnTo>
                    <a:pt x="196064" y="1010080"/>
                  </a:lnTo>
                  <a:lnTo>
                    <a:pt x="179107" y="1049946"/>
                  </a:lnTo>
                  <a:lnTo>
                    <a:pt x="162958" y="1090345"/>
                  </a:lnTo>
                  <a:lnTo>
                    <a:pt x="147612" y="1131266"/>
                  </a:lnTo>
                  <a:lnTo>
                    <a:pt x="133062" y="1172695"/>
                  </a:lnTo>
                  <a:lnTo>
                    <a:pt x="119302" y="1214621"/>
                  </a:lnTo>
                  <a:lnTo>
                    <a:pt x="106327" y="1257032"/>
                  </a:lnTo>
                  <a:lnTo>
                    <a:pt x="94131" y="1299915"/>
                  </a:lnTo>
                  <a:lnTo>
                    <a:pt x="82707" y="1343258"/>
                  </a:lnTo>
                  <a:lnTo>
                    <a:pt x="72050" y="1387049"/>
                  </a:lnTo>
                  <a:lnTo>
                    <a:pt x="62154" y="1431276"/>
                  </a:lnTo>
                  <a:lnTo>
                    <a:pt x="53012" y="1475927"/>
                  </a:lnTo>
                  <a:lnTo>
                    <a:pt x="44619" y="1520989"/>
                  </a:lnTo>
                  <a:lnTo>
                    <a:pt x="36968" y="1566451"/>
                  </a:lnTo>
                  <a:lnTo>
                    <a:pt x="30055" y="1612300"/>
                  </a:lnTo>
                  <a:lnTo>
                    <a:pt x="23872" y="1658523"/>
                  </a:lnTo>
                  <a:lnTo>
                    <a:pt x="18414" y="1705110"/>
                  </a:lnTo>
                  <a:lnTo>
                    <a:pt x="13674" y="1752047"/>
                  </a:lnTo>
                  <a:lnTo>
                    <a:pt x="9648" y="1799322"/>
                  </a:lnTo>
                  <a:lnTo>
                    <a:pt x="6328" y="1846924"/>
                  </a:lnTo>
                  <a:lnTo>
                    <a:pt x="3710" y="1894840"/>
                  </a:lnTo>
                  <a:lnTo>
                    <a:pt x="1786" y="1943057"/>
                  </a:lnTo>
                  <a:lnTo>
                    <a:pt x="551" y="1991564"/>
                  </a:lnTo>
                  <a:lnTo>
                    <a:pt x="0" y="2040349"/>
                  </a:lnTo>
                  <a:lnTo>
                    <a:pt x="125" y="2089399"/>
                  </a:lnTo>
                  <a:lnTo>
                    <a:pt x="921" y="2138702"/>
                  </a:lnTo>
                  <a:lnTo>
                    <a:pt x="2382" y="2188246"/>
                  </a:lnTo>
                  <a:lnTo>
                    <a:pt x="4503" y="2238019"/>
                  </a:lnTo>
                  <a:lnTo>
                    <a:pt x="7276" y="2288008"/>
                  </a:lnTo>
                  <a:lnTo>
                    <a:pt x="10697" y="2338202"/>
                  </a:lnTo>
                  <a:lnTo>
                    <a:pt x="14759" y="2388588"/>
                  </a:lnTo>
                  <a:lnTo>
                    <a:pt x="19456" y="2439154"/>
                  </a:lnTo>
                  <a:lnTo>
                    <a:pt x="24782" y="2489888"/>
                  </a:lnTo>
                  <a:lnTo>
                    <a:pt x="30732" y="2540777"/>
                  </a:lnTo>
                  <a:lnTo>
                    <a:pt x="37298" y="2591810"/>
                  </a:lnTo>
                  <a:lnTo>
                    <a:pt x="44476" y="2642974"/>
                  </a:lnTo>
                  <a:lnTo>
                    <a:pt x="52260" y="2694258"/>
                  </a:lnTo>
                  <a:lnTo>
                    <a:pt x="60643" y="2745648"/>
                  </a:lnTo>
                  <a:lnTo>
                    <a:pt x="69619" y="2797133"/>
                  </a:lnTo>
                  <a:lnTo>
                    <a:pt x="79182" y="2848701"/>
                  </a:lnTo>
                  <a:lnTo>
                    <a:pt x="89327" y="2900339"/>
                  </a:lnTo>
                  <a:lnTo>
                    <a:pt x="100047" y="2952035"/>
                  </a:lnTo>
                  <a:lnTo>
                    <a:pt x="111337" y="3003777"/>
                  </a:lnTo>
                  <a:lnTo>
                    <a:pt x="123191" y="3055553"/>
                  </a:lnTo>
                  <a:lnTo>
                    <a:pt x="135602" y="3107351"/>
                  </a:lnTo>
                  <a:lnTo>
                    <a:pt x="148564" y="3159158"/>
                  </a:lnTo>
                  <a:lnTo>
                    <a:pt x="162072" y="3210963"/>
                  </a:lnTo>
                  <a:lnTo>
                    <a:pt x="176120" y="3262752"/>
                  </a:lnTo>
                  <a:lnTo>
                    <a:pt x="190701" y="3314515"/>
                  </a:lnTo>
                  <a:lnTo>
                    <a:pt x="205810" y="3366238"/>
                  </a:lnTo>
                  <a:lnTo>
                    <a:pt x="221441" y="3417910"/>
                  </a:lnTo>
                  <a:lnTo>
                    <a:pt x="237587" y="3469518"/>
                  </a:lnTo>
                  <a:lnTo>
                    <a:pt x="254243" y="3521051"/>
                  </a:lnTo>
                  <a:lnTo>
                    <a:pt x="271403" y="3572495"/>
                  </a:lnTo>
                  <a:lnTo>
                    <a:pt x="289061" y="3623839"/>
                  </a:lnTo>
                  <a:lnTo>
                    <a:pt x="307211" y="3675071"/>
                  </a:lnTo>
                  <a:lnTo>
                    <a:pt x="325846" y="3726179"/>
                  </a:lnTo>
                  <a:lnTo>
                    <a:pt x="4040088" y="3726179"/>
                  </a:lnTo>
                  <a:lnTo>
                    <a:pt x="4040088" y="596772"/>
                  </a:lnTo>
                  <a:lnTo>
                    <a:pt x="3989489" y="573651"/>
                  </a:lnTo>
                  <a:lnTo>
                    <a:pt x="3938909" y="550858"/>
                  </a:lnTo>
                  <a:lnTo>
                    <a:pt x="3888354" y="528402"/>
                  </a:lnTo>
                  <a:lnTo>
                    <a:pt x="3837831" y="506290"/>
                  </a:lnTo>
                  <a:lnTo>
                    <a:pt x="3787346" y="484532"/>
                  </a:lnTo>
                  <a:lnTo>
                    <a:pt x="3736905" y="463136"/>
                  </a:lnTo>
                  <a:lnTo>
                    <a:pt x="3686514" y="442109"/>
                  </a:lnTo>
                  <a:lnTo>
                    <a:pt x="3636180" y="421461"/>
                  </a:lnTo>
                  <a:lnTo>
                    <a:pt x="3585908" y="401200"/>
                  </a:lnTo>
                  <a:lnTo>
                    <a:pt x="3535706" y="381333"/>
                  </a:lnTo>
                  <a:lnTo>
                    <a:pt x="3485579" y="361871"/>
                  </a:lnTo>
                  <a:lnTo>
                    <a:pt x="3435533" y="342820"/>
                  </a:lnTo>
                  <a:lnTo>
                    <a:pt x="3385575" y="324190"/>
                  </a:lnTo>
                  <a:lnTo>
                    <a:pt x="3335710" y="305988"/>
                  </a:lnTo>
                  <a:lnTo>
                    <a:pt x="3285946" y="288223"/>
                  </a:lnTo>
                  <a:lnTo>
                    <a:pt x="3236288" y="270904"/>
                  </a:lnTo>
                  <a:lnTo>
                    <a:pt x="3186743" y="254039"/>
                  </a:lnTo>
                  <a:lnTo>
                    <a:pt x="3137316" y="237636"/>
                  </a:lnTo>
                  <a:lnTo>
                    <a:pt x="3088015" y="221703"/>
                  </a:lnTo>
                  <a:lnTo>
                    <a:pt x="3038844" y="206249"/>
                  </a:lnTo>
                  <a:lnTo>
                    <a:pt x="2989811" y="191283"/>
                  </a:lnTo>
                  <a:lnTo>
                    <a:pt x="2940922" y="176812"/>
                  </a:lnTo>
                  <a:lnTo>
                    <a:pt x="2892183" y="162845"/>
                  </a:lnTo>
                  <a:lnTo>
                    <a:pt x="2843599" y="149391"/>
                  </a:lnTo>
                  <a:lnTo>
                    <a:pt x="2795178" y="136458"/>
                  </a:lnTo>
                  <a:lnTo>
                    <a:pt x="2746926" y="124053"/>
                  </a:lnTo>
                  <a:lnTo>
                    <a:pt x="2698848" y="112187"/>
                  </a:lnTo>
                  <a:lnTo>
                    <a:pt x="2650952" y="100866"/>
                  </a:lnTo>
                  <a:lnTo>
                    <a:pt x="2603242" y="90100"/>
                  </a:lnTo>
                  <a:lnTo>
                    <a:pt x="2555726" y="79896"/>
                  </a:lnTo>
                  <a:lnTo>
                    <a:pt x="2508410" y="70263"/>
                  </a:lnTo>
                  <a:lnTo>
                    <a:pt x="2461300" y="61210"/>
                  </a:lnTo>
                  <a:lnTo>
                    <a:pt x="2414401" y="52745"/>
                  </a:lnTo>
                  <a:lnTo>
                    <a:pt x="2367721" y="44876"/>
                  </a:lnTo>
                  <a:lnTo>
                    <a:pt x="2321266" y="37611"/>
                  </a:lnTo>
                  <a:lnTo>
                    <a:pt x="2275042" y="30960"/>
                  </a:lnTo>
                  <a:lnTo>
                    <a:pt x="2229054" y="24929"/>
                  </a:lnTo>
                  <a:lnTo>
                    <a:pt x="2183310" y="19529"/>
                  </a:lnTo>
                  <a:lnTo>
                    <a:pt x="2137815" y="14766"/>
                  </a:lnTo>
                  <a:lnTo>
                    <a:pt x="2092576" y="10650"/>
                  </a:lnTo>
                  <a:lnTo>
                    <a:pt x="2047599" y="7189"/>
                  </a:lnTo>
                  <a:lnTo>
                    <a:pt x="2002889" y="4391"/>
                  </a:lnTo>
                  <a:lnTo>
                    <a:pt x="1958455" y="2265"/>
                  </a:lnTo>
                  <a:lnTo>
                    <a:pt x="1914301" y="819"/>
                  </a:lnTo>
                  <a:lnTo>
                    <a:pt x="1870433" y="61"/>
                  </a:lnTo>
                  <a:close/>
                </a:path>
              </a:pathLst>
            </a:custGeom>
            <a:solidFill>
              <a:srgbClr val="FAC5A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01" name="object 5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6787895" y="356108"/>
              <a:ext cx="4626863" cy="6146800"/>
            </a:xfrm>
            <a:prstGeom prst="rect"/>
          </p:spPr>
        </p:pic>
      </p:grpSp>
      <p:sp>
        <p:nvSpPr>
          <p:cNvPr id="1048708" name="object 6"/>
          <p:cNvSpPr txBox="1">
            <a:spLocks noGrp="1"/>
          </p:cNvSpPr>
          <p:nvPr>
            <p:ph type="title"/>
          </p:nvPr>
        </p:nvSpPr>
        <p:spPr>
          <a:xfrm>
            <a:off x="1376552" y="-10287"/>
            <a:ext cx="404114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AE4A30"/>
                </a:solidFill>
                <a:latin typeface="Times New Roman"/>
                <a:cs typeface="Times New Roman"/>
              </a:rPr>
              <a:t>D.</a:t>
            </a:r>
            <a:r>
              <a:rPr dirty="0" spc="-11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AE4A30"/>
                </a:solidFill>
                <a:latin typeface="Times New Roman"/>
                <a:cs typeface="Times New Roman"/>
              </a:rPr>
              <a:t>Kerangka</a:t>
            </a:r>
            <a:r>
              <a:rPr dirty="0" spc="-9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pc="-10">
                <a:solidFill>
                  <a:srgbClr val="AE4A30"/>
                </a:solidFill>
                <a:latin typeface="Times New Roman"/>
                <a:cs typeface="Times New Roman"/>
              </a:rPr>
              <a:t>Pikir</a:t>
            </a:r>
          </a:p>
        </p:txBody>
      </p:sp>
      <p:sp>
        <p:nvSpPr>
          <p:cNvPr id="1048709" name="object 7" descr=""/>
          <p:cNvSpPr txBox="1"/>
          <p:nvPr/>
        </p:nvSpPr>
        <p:spPr>
          <a:xfrm>
            <a:off x="271068" y="1160988"/>
            <a:ext cx="6206490" cy="507492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 marR="5080">
              <a:lnSpc>
                <a:spcPct val="114999"/>
              </a:lnSpc>
              <a:spcBef>
                <a:spcPts val="105"/>
              </a:spcBef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Proposal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ini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bertujuan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untuk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menganalisis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pengaruh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kondisi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sosial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ekonomi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orang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tua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terhadap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siswa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untuk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khusus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nya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pada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siswa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kelas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XII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di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SMA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IT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Smart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Insani.</a:t>
            </a:r>
            <a:endParaRPr sz="1800">
              <a:latin typeface="Times New Roman"/>
              <a:cs typeface="Times New Roman"/>
            </a:endParaRPr>
          </a:p>
          <a:p>
            <a:pPr marL="12700" marR="27305">
              <a:lnSpc>
                <a:spcPct val="114999"/>
              </a:lnSpc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Kondisi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sosial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ekonomi,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termasuk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pendapatan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pekerjaan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orang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tua,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dapat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memengaruhi</a:t>
            </a:r>
            <a:r>
              <a:rPr dirty="0" sz="18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akses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8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kesempatan</a:t>
            </a:r>
            <a:r>
              <a:rPr dirty="0" sz="18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yang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dimiliki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siswa.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Siswa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dari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latar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belakang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sosial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ekonomi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lebih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baik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cenderung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memiliki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lebih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untuk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studi,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karena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mereka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dapat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lebih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mudah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mengakses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sumber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daya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pendidikan.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173990">
              <a:lnSpc>
                <a:spcPct val="114999"/>
              </a:lnSpc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Selain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itu,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orang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tua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juga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memainkan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peranan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penting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dalam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membentuk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sikap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siswa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terhadap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pendidikan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tinggi.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Orang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tua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memiliki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tingkat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lebih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biasanya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lebih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memahami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nilai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mendorong anak-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anak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mereka</a:t>
            </a:r>
            <a:r>
              <a:rPr dirty="0" sz="1800" spc="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untuk</a:t>
            </a:r>
            <a:r>
              <a:rPr dirty="0" sz="1800" spc="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studi.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97202" name="object 3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/>
          </p:spPr>
        </p:pic>
        <p:pic>
          <p:nvPicPr>
            <p:cNvPr id="2097203" name="object 4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23088" y="693419"/>
              <a:ext cx="11542776" cy="5506211"/>
            </a:xfrm>
            <a:prstGeom prst="rect"/>
          </p:spPr>
        </p:pic>
        <p:sp>
          <p:nvSpPr>
            <p:cNvPr id="1048710" name="object 5" descr=""/>
            <p:cNvSpPr/>
            <p:nvPr/>
          </p:nvSpPr>
          <p:spPr>
            <a:xfrm>
              <a:off x="401574" y="752094"/>
              <a:ext cx="11390630" cy="5355590"/>
            </a:xfrm>
            <a:custGeom>
              <a:avLst/>
              <a:ahLst/>
              <a:rect l="l" t="t" r="r" b="b"/>
              <a:pathLst>
                <a:path w="11390630" h="5355590">
                  <a:moveTo>
                    <a:pt x="0" y="5355336"/>
                  </a:moveTo>
                  <a:lnTo>
                    <a:pt x="11390376" y="5355336"/>
                  </a:lnTo>
                  <a:lnTo>
                    <a:pt x="11390376" y="0"/>
                  </a:lnTo>
                  <a:lnTo>
                    <a:pt x="0" y="0"/>
                  </a:lnTo>
                  <a:lnTo>
                    <a:pt x="0" y="53553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204" name="object 6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8895715" y="137779"/>
              <a:ext cx="3211067" cy="2713878"/>
            </a:xfrm>
            <a:prstGeom prst="rect"/>
          </p:spPr>
        </p:pic>
        <p:pic>
          <p:nvPicPr>
            <p:cNvPr id="2097205" name="object 7" descr="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45615" y="5611367"/>
              <a:ext cx="114480" cy="1131097"/>
            </a:xfrm>
            <a:prstGeom prst="rect"/>
          </p:spPr>
        </p:pic>
      </p:grpSp>
      <p:sp>
        <p:nvSpPr>
          <p:cNvPr id="1048711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993851" vert="horz" wrap="square">
            <a:spAutoFit/>
          </a:bodyPr>
          <a:p>
            <a:pPr marL="1994535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latin typeface="Times New Roman"/>
                <a:cs typeface="Times New Roman"/>
              </a:rPr>
              <a:t>E.</a:t>
            </a:r>
            <a:r>
              <a:rPr dirty="0" sz="4400" spc="-2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Hipotesis</a:t>
            </a:r>
            <a:r>
              <a:rPr dirty="0" sz="4400" spc="-25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Penelitian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48712" name="object 9" descr=""/>
          <p:cNvSpPr txBox="1"/>
          <p:nvPr/>
        </p:nvSpPr>
        <p:spPr>
          <a:xfrm>
            <a:off x="738022" y="2249271"/>
            <a:ext cx="10627995" cy="3653154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456565" marL="386080" marR="5715">
              <a:lnSpc>
                <a:spcPct val="1071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Hipotesis</a:t>
            </a:r>
            <a:r>
              <a:rPr dirty="0" sz="14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adalah</a:t>
            </a:r>
            <a:r>
              <a:rPr dirty="0" sz="14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jawabam</a:t>
            </a:r>
            <a:r>
              <a:rPr dirty="0" sz="14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dirty="0" sz="14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bersifat</a:t>
            </a:r>
            <a:r>
              <a:rPr dirty="0" sz="14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sementara</a:t>
            </a:r>
            <a:r>
              <a:rPr dirty="0" sz="14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terhadap</a:t>
            </a:r>
            <a:r>
              <a:rPr dirty="0" sz="14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permasalahan</a:t>
            </a:r>
            <a:r>
              <a:rPr dirty="0" sz="14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penelitian</a:t>
            </a:r>
            <a:r>
              <a:rPr dirty="0" sz="14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samapai</a:t>
            </a:r>
            <a:r>
              <a:rPr dirty="0" sz="14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terbukti</a:t>
            </a:r>
            <a:r>
              <a:rPr dirty="0" sz="14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melalui</a:t>
            </a:r>
            <a:r>
              <a:rPr dirty="0" sz="1400" spc="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14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dirty="0" sz="14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terkumpul (Arikunto,1998:67)</a:t>
            </a:r>
            <a:endParaRPr sz="1400">
              <a:latin typeface="Times New Roman"/>
              <a:cs typeface="Times New Roman"/>
            </a:endParaRPr>
          </a:p>
          <a:p>
            <a:pPr marL="36830">
              <a:lnSpc>
                <a:spcPts val="151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Dari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uraian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diatas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maka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hipotesis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dari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penelitian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ini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adalah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indent="-287020" marL="299085" marR="5080">
              <a:lnSpc>
                <a:spcPct val="107100"/>
              </a:lnSpc>
              <a:spcBef>
                <a:spcPts val="1380"/>
              </a:spcBef>
              <a:buSzPct val="85714"/>
              <a:buAutoNum type="arabicPeriod"/>
              <a:tabLst>
                <a:tab algn="l" pos="299085"/>
              </a:tabLst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H0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Tidak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ada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pengaruh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pengaruh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kondisi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sosial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ekonomi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orangtua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terhadap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motivasi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melanjutkan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perguruan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tinggi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pada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siswa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kelas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XII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SMA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Smart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Insani</a:t>
            </a:r>
            <a:endParaRPr sz="1400">
              <a:latin typeface="Times New Roman"/>
              <a:cs typeface="Times New Roman"/>
            </a:endParaRPr>
          </a:p>
          <a:p>
            <a:pPr indent="-287020" marL="299085" marR="5080">
              <a:lnSpc>
                <a:spcPct val="107100"/>
              </a:lnSpc>
              <a:spcBef>
                <a:spcPts val="100"/>
              </a:spcBef>
              <a:buAutoNum type="arabicPeriod"/>
              <a:tabLst>
                <a:tab algn="l" pos="299085"/>
                <a:tab algn="l" pos="342900"/>
              </a:tabLst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H1</a:t>
            </a:r>
            <a:r>
              <a:rPr dirty="0" sz="14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14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Ada</a:t>
            </a:r>
            <a:r>
              <a:rPr dirty="0" sz="14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pengaruh</a:t>
            </a:r>
            <a:r>
              <a:rPr dirty="0" sz="14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kondisi</a:t>
            </a:r>
            <a:r>
              <a:rPr dirty="0" sz="14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sosial</a:t>
            </a:r>
            <a:r>
              <a:rPr dirty="0" sz="14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ekonomi</a:t>
            </a:r>
            <a:r>
              <a:rPr dirty="0" sz="14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orangtua</a:t>
            </a:r>
            <a:r>
              <a:rPr dirty="0" sz="14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terhadap</a:t>
            </a:r>
            <a:r>
              <a:rPr dirty="0" sz="14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motivasi</a:t>
            </a:r>
            <a:r>
              <a:rPr dirty="0" sz="14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melanjutkan</a:t>
            </a:r>
            <a:r>
              <a:rPr dirty="0" sz="14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dirty="0" sz="14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perguruan</a:t>
            </a:r>
            <a:r>
              <a:rPr dirty="0" sz="14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tinggi</a:t>
            </a:r>
            <a:r>
              <a:rPr dirty="0" sz="14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pada</a:t>
            </a:r>
            <a:r>
              <a:rPr dirty="0" sz="14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siswa</a:t>
            </a:r>
            <a:r>
              <a:rPr dirty="0" sz="14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kelas</a:t>
            </a:r>
            <a:r>
              <a:rPr dirty="0" sz="14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XII</a:t>
            </a:r>
            <a:r>
              <a:rPr dirty="0" sz="14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di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SMA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Smart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Insani</a:t>
            </a:r>
            <a:endParaRPr sz="1400">
              <a:latin typeface="Times New Roman"/>
              <a:cs typeface="Times New Roman"/>
            </a:endParaRPr>
          </a:p>
          <a:p>
            <a:pPr indent="-330200" marL="342900">
              <a:lnSpc>
                <a:spcPct val="100000"/>
              </a:lnSpc>
              <a:spcBef>
                <a:spcPts val="215"/>
              </a:spcBef>
              <a:buSzPct val="85714"/>
              <a:buAutoNum type="arabicPeriod"/>
              <a:tabLst>
                <a:tab algn="l" pos="342900"/>
              </a:tabLst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H0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Tidak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ada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pengaruh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orangtua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terhadap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motivasi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melanjutkan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perguruan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tinggi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pada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siswa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kelas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XII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SMA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endParaRPr sz="1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2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Smart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Insani.</a:t>
            </a:r>
            <a:endParaRPr sz="1400">
              <a:latin typeface="Times New Roman"/>
              <a:cs typeface="Times New Roman"/>
            </a:endParaRPr>
          </a:p>
          <a:p>
            <a:pPr indent="-287020" marL="299085" marR="5715">
              <a:lnSpc>
                <a:spcPct val="107100"/>
              </a:lnSpc>
              <a:spcBef>
                <a:spcPts val="100"/>
              </a:spcBef>
              <a:buAutoNum type="arabicPeriod"/>
              <a:tabLst>
                <a:tab algn="l" pos="299085"/>
                <a:tab algn="l" pos="342900"/>
              </a:tabLst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H1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Ada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pengaruh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orangtua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terhadap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motivasi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melanjutkan pendidikan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 perguruan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tinggi pada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siswa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kelas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XII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di SMA IT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Smart Insani.</a:t>
            </a:r>
            <a:endParaRPr sz="1400">
              <a:latin typeface="Times New Roman"/>
              <a:cs typeface="Times New Roman"/>
            </a:endParaRPr>
          </a:p>
          <a:p>
            <a:pPr indent="-287020" marL="299085" marR="5080">
              <a:lnSpc>
                <a:spcPct val="106400"/>
              </a:lnSpc>
              <a:spcBef>
                <a:spcPts val="105"/>
              </a:spcBef>
              <a:buAutoNum type="arabicPeriod"/>
              <a:tabLst>
                <a:tab algn="l" pos="299085"/>
                <a:tab algn="l" pos="341630"/>
              </a:tabLst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H0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Tidak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ada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pengaruh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kondisi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sosial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ekonomi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orangtua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terhadap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motivasi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melanjutkan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perguruan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tinggi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pada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siswa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kelas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XII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SMA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Smart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Insani.</a:t>
            </a:r>
            <a:endParaRPr sz="1400">
              <a:latin typeface="Times New Roman"/>
              <a:cs typeface="Times New Roman"/>
            </a:endParaRPr>
          </a:p>
          <a:p>
            <a:pPr indent="-287020" marL="299085" marR="7620">
              <a:lnSpc>
                <a:spcPct val="106400"/>
              </a:lnSpc>
              <a:spcBef>
                <a:spcPts val="120"/>
              </a:spcBef>
              <a:buAutoNum type="arabicPeriod"/>
              <a:tabLst>
                <a:tab algn="l" pos="299085"/>
                <a:tab algn="l" pos="341630"/>
              </a:tabLst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H1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Ada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pengaruh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kondisi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sosial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ekonomi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orangtua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terhadap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motivasi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melanjutkan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pendidikan ke perguruan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tinggi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pada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siswa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kelas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XII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SMA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Smart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Insani.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object 2" descr=""/>
          <p:cNvGrpSpPr/>
          <p:nvPr/>
        </p:nvGrpSpPr>
        <p:grpSpPr>
          <a:xfrm>
            <a:off x="224137" y="12696"/>
            <a:ext cx="11668125" cy="6845300"/>
            <a:chOff x="224137" y="12696"/>
            <a:chExt cx="11668125" cy="6845300"/>
          </a:xfrm>
        </p:grpSpPr>
        <p:sp>
          <p:nvSpPr>
            <p:cNvPr id="1048713" name="object 3" descr=""/>
            <p:cNvSpPr/>
            <p:nvPr/>
          </p:nvSpPr>
          <p:spPr>
            <a:xfrm>
              <a:off x="224137" y="12696"/>
              <a:ext cx="6474460" cy="6845300"/>
            </a:xfrm>
            <a:custGeom>
              <a:avLst/>
              <a:ahLst/>
              <a:rect l="l" t="t" r="r" b="b"/>
              <a:pathLst>
                <a:path w="6474459" h="6845300">
                  <a:moveTo>
                    <a:pt x="3624147" y="0"/>
                  </a:moveTo>
                  <a:lnTo>
                    <a:pt x="677257" y="0"/>
                  </a:lnTo>
                  <a:lnTo>
                    <a:pt x="651090" y="38100"/>
                  </a:lnTo>
                  <a:lnTo>
                    <a:pt x="625267" y="63500"/>
                  </a:lnTo>
                  <a:lnTo>
                    <a:pt x="599791" y="88900"/>
                  </a:lnTo>
                  <a:lnTo>
                    <a:pt x="574667" y="127000"/>
                  </a:lnTo>
                  <a:lnTo>
                    <a:pt x="549898" y="152400"/>
                  </a:lnTo>
                  <a:lnTo>
                    <a:pt x="525487" y="190500"/>
                  </a:lnTo>
                  <a:lnTo>
                    <a:pt x="501437" y="228600"/>
                  </a:lnTo>
                  <a:lnTo>
                    <a:pt x="477753" y="266700"/>
                  </a:lnTo>
                  <a:lnTo>
                    <a:pt x="456827" y="292100"/>
                  </a:lnTo>
                  <a:lnTo>
                    <a:pt x="436408" y="330200"/>
                  </a:lnTo>
                  <a:lnTo>
                    <a:pt x="416492" y="355600"/>
                  </a:lnTo>
                  <a:lnTo>
                    <a:pt x="397077" y="393700"/>
                  </a:lnTo>
                  <a:lnTo>
                    <a:pt x="378161" y="431800"/>
                  </a:lnTo>
                  <a:lnTo>
                    <a:pt x="359741" y="457200"/>
                  </a:lnTo>
                  <a:lnTo>
                    <a:pt x="341814" y="495300"/>
                  </a:lnTo>
                  <a:lnTo>
                    <a:pt x="324378" y="533400"/>
                  </a:lnTo>
                  <a:lnTo>
                    <a:pt x="307430" y="571500"/>
                  </a:lnTo>
                  <a:lnTo>
                    <a:pt x="290969" y="609600"/>
                  </a:lnTo>
                  <a:lnTo>
                    <a:pt x="274990" y="647700"/>
                  </a:lnTo>
                  <a:lnTo>
                    <a:pt x="259492" y="673100"/>
                  </a:lnTo>
                  <a:lnTo>
                    <a:pt x="244472" y="711200"/>
                  </a:lnTo>
                  <a:lnTo>
                    <a:pt x="229927" y="749300"/>
                  </a:lnTo>
                  <a:lnTo>
                    <a:pt x="215855" y="800100"/>
                  </a:lnTo>
                  <a:lnTo>
                    <a:pt x="202254" y="838200"/>
                  </a:lnTo>
                  <a:lnTo>
                    <a:pt x="189120" y="876300"/>
                  </a:lnTo>
                  <a:lnTo>
                    <a:pt x="176452" y="914400"/>
                  </a:lnTo>
                  <a:lnTo>
                    <a:pt x="164246" y="952500"/>
                  </a:lnTo>
                  <a:lnTo>
                    <a:pt x="152501" y="990600"/>
                  </a:lnTo>
                  <a:lnTo>
                    <a:pt x="141213" y="1028700"/>
                  </a:lnTo>
                  <a:lnTo>
                    <a:pt x="130379" y="1079500"/>
                  </a:lnTo>
                  <a:lnTo>
                    <a:pt x="119999" y="1117600"/>
                  </a:lnTo>
                  <a:lnTo>
                    <a:pt x="110068" y="1155700"/>
                  </a:lnTo>
                  <a:lnTo>
                    <a:pt x="100584" y="1206500"/>
                  </a:lnTo>
                  <a:lnTo>
                    <a:pt x="91545" y="1244600"/>
                  </a:lnTo>
                  <a:lnTo>
                    <a:pt x="82948" y="1282700"/>
                  </a:lnTo>
                  <a:lnTo>
                    <a:pt x="74791" y="1333500"/>
                  </a:lnTo>
                  <a:lnTo>
                    <a:pt x="67070" y="1371600"/>
                  </a:lnTo>
                  <a:lnTo>
                    <a:pt x="59784" y="1422400"/>
                  </a:lnTo>
                  <a:lnTo>
                    <a:pt x="52930" y="1460500"/>
                  </a:lnTo>
                  <a:lnTo>
                    <a:pt x="46506" y="1511300"/>
                  </a:lnTo>
                  <a:lnTo>
                    <a:pt x="40507" y="1549400"/>
                  </a:lnTo>
                  <a:lnTo>
                    <a:pt x="34934" y="1600200"/>
                  </a:lnTo>
                  <a:lnTo>
                    <a:pt x="29781" y="1651000"/>
                  </a:lnTo>
                  <a:lnTo>
                    <a:pt x="25048" y="1689100"/>
                  </a:lnTo>
                  <a:lnTo>
                    <a:pt x="20731" y="1739900"/>
                  </a:lnTo>
                  <a:lnTo>
                    <a:pt x="16828" y="1790700"/>
                  </a:lnTo>
                  <a:lnTo>
                    <a:pt x="13337" y="1828800"/>
                  </a:lnTo>
                  <a:lnTo>
                    <a:pt x="10254" y="1879600"/>
                  </a:lnTo>
                  <a:lnTo>
                    <a:pt x="7577" y="1930400"/>
                  </a:lnTo>
                  <a:lnTo>
                    <a:pt x="5304" y="1968500"/>
                  </a:lnTo>
                  <a:lnTo>
                    <a:pt x="3433" y="2019300"/>
                  </a:lnTo>
                  <a:lnTo>
                    <a:pt x="1959" y="2070100"/>
                  </a:lnTo>
                  <a:lnTo>
                    <a:pt x="882" y="2120900"/>
                  </a:lnTo>
                  <a:lnTo>
                    <a:pt x="198" y="2159000"/>
                  </a:lnTo>
                  <a:lnTo>
                    <a:pt x="0" y="2260600"/>
                  </a:lnTo>
                  <a:lnTo>
                    <a:pt x="480" y="2311400"/>
                  </a:lnTo>
                  <a:lnTo>
                    <a:pt x="1344" y="2362200"/>
                  </a:lnTo>
                  <a:lnTo>
                    <a:pt x="2588" y="2413000"/>
                  </a:lnTo>
                  <a:lnTo>
                    <a:pt x="4211" y="2463800"/>
                  </a:lnTo>
                  <a:lnTo>
                    <a:pt x="6208" y="2514600"/>
                  </a:lnTo>
                  <a:lnTo>
                    <a:pt x="8579" y="2552700"/>
                  </a:lnTo>
                  <a:lnTo>
                    <a:pt x="11320" y="2603500"/>
                  </a:lnTo>
                  <a:lnTo>
                    <a:pt x="14429" y="2654300"/>
                  </a:lnTo>
                  <a:lnTo>
                    <a:pt x="17902" y="2705100"/>
                  </a:lnTo>
                  <a:lnTo>
                    <a:pt x="21739" y="2755900"/>
                  </a:lnTo>
                  <a:lnTo>
                    <a:pt x="25935" y="2806700"/>
                  </a:lnTo>
                  <a:lnTo>
                    <a:pt x="30489" y="2857500"/>
                  </a:lnTo>
                  <a:lnTo>
                    <a:pt x="35398" y="2908300"/>
                  </a:lnTo>
                  <a:lnTo>
                    <a:pt x="40659" y="2959100"/>
                  </a:lnTo>
                  <a:lnTo>
                    <a:pt x="46270" y="3009900"/>
                  </a:lnTo>
                  <a:lnTo>
                    <a:pt x="52228" y="3060700"/>
                  </a:lnTo>
                  <a:lnTo>
                    <a:pt x="58530" y="3111500"/>
                  </a:lnTo>
                  <a:lnTo>
                    <a:pt x="65175" y="3162300"/>
                  </a:lnTo>
                  <a:lnTo>
                    <a:pt x="72159" y="3213100"/>
                  </a:lnTo>
                  <a:lnTo>
                    <a:pt x="79480" y="3263900"/>
                  </a:lnTo>
                  <a:lnTo>
                    <a:pt x="87136" y="3314700"/>
                  </a:lnTo>
                  <a:lnTo>
                    <a:pt x="95123" y="3365500"/>
                  </a:lnTo>
                  <a:lnTo>
                    <a:pt x="103440" y="3416300"/>
                  </a:lnTo>
                  <a:lnTo>
                    <a:pt x="112083" y="3479800"/>
                  </a:lnTo>
                  <a:lnTo>
                    <a:pt x="121050" y="3530600"/>
                  </a:lnTo>
                  <a:lnTo>
                    <a:pt x="130339" y="3581400"/>
                  </a:lnTo>
                  <a:lnTo>
                    <a:pt x="139947" y="3632200"/>
                  </a:lnTo>
                  <a:lnTo>
                    <a:pt x="149871" y="3683000"/>
                  </a:lnTo>
                  <a:lnTo>
                    <a:pt x="160110" y="3733800"/>
                  </a:lnTo>
                  <a:lnTo>
                    <a:pt x="170659" y="3784600"/>
                  </a:lnTo>
                  <a:lnTo>
                    <a:pt x="181517" y="3835400"/>
                  </a:lnTo>
                  <a:lnTo>
                    <a:pt x="192681" y="3886200"/>
                  </a:lnTo>
                  <a:lnTo>
                    <a:pt x="204149" y="3937000"/>
                  </a:lnTo>
                  <a:lnTo>
                    <a:pt x="215918" y="3987800"/>
                  </a:lnTo>
                  <a:lnTo>
                    <a:pt x="227985" y="4038600"/>
                  </a:lnTo>
                  <a:lnTo>
                    <a:pt x="240349" y="4089400"/>
                  </a:lnTo>
                  <a:lnTo>
                    <a:pt x="253005" y="4140200"/>
                  </a:lnTo>
                  <a:lnTo>
                    <a:pt x="265952" y="4191000"/>
                  </a:lnTo>
                  <a:lnTo>
                    <a:pt x="279188" y="4241800"/>
                  </a:lnTo>
                  <a:lnTo>
                    <a:pt x="292709" y="4292600"/>
                  </a:lnTo>
                  <a:lnTo>
                    <a:pt x="306513" y="4343400"/>
                  </a:lnTo>
                  <a:lnTo>
                    <a:pt x="320598" y="4394200"/>
                  </a:lnTo>
                  <a:lnTo>
                    <a:pt x="334960" y="4445000"/>
                  </a:lnTo>
                  <a:lnTo>
                    <a:pt x="349598" y="4495800"/>
                  </a:lnTo>
                  <a:lnTo>
                    <a:pt x="364509" y="4546600"/>
                  </a:lnTo>
                  <a:lnTo>
                    <a:pt x="379690" y="4597400"/>
                  </a:lnTo>
                  <a:lnTo>
                    <a:pt x="395139" y="4648200"/>
                  </a:lnTo>
                  <a:lnTo>
                    <a:pt x="410853" y="4699000"/>
                  </a:lnTo>
                  <a:lnTo>
                    <a:pt x="426829" y="4749800"/>
                  </a:lnTo>
                  <a:lnTo>
                    <a:pt x="443065" y="4800600"/>
                  </a:lnTo>
                  <a:lnTo>
                    <a:pt x="459559" y="4851400"/>
                  </a:lnTo>
                  <a:lnTo>
                    <a:pt x="476307" y="4902200"/>
                  </a:lnTo>
                  <a:lnTo>
                    <a:pt x="493308" y="4953000"/>
                  </a:lnTo>
                  <a:lnTo>
                    <a:pt x="510559" y="5003800"/>
                  </a:lnTo>
                  <a:lnTo>
                    <a:pt x="528056" y="5041900"/>
                  </a:lnTo>
                  <a:lnTo>
                    <a:pt x="545798" y="5092700"/>
                  </a:lnTo>
                  <a:lnTo>
                    <a:pt x="563783" y="5143500"/>
                  </a:lnTo>
                  <a:lnTo>
                    <a:pt x="582006" y="5194300"/>
                  </a:lnTo>
                  <a:lnTo>
                    <a:pt x="600467" y="5245100"/>
                  </a:lnTo>
                  <a:lnTo>
                    <a:pt x="619162" y="5295900"/>
                  </a:lnTo>
                  <a:lnTo>
                    <a:pt x="638088" y="5334000"/>
                  </a:lnTo>
                  <a:lnTo>
                    <a:pt x="657244" y="5384800"/>
                  </a:lnTo>
                  <a:lnTo>
                    <a:pt x="676626" y="5435600"/>
                  </a:lnTo>
                  <a:lnTo>
                    <a:pt x="696233" y="5486400"/>
                  </a:lnTo>
                  <a:lnTo>
                    <a:pt x="716061" y="5524500"/>
                  </a:lnTo>
                  <a:lnTo>
                    <a:pt x="736108" y="5575300"/>
                  </a:lnTo>
                  <a:lnTo>
                    <a:pt x="756371" y="5626100"/>
                  </a:lnTo>
                  <a:lnTo>
                    <a:pt x="776848" y="5664200"/>
                  </a:lnTo>
                  <a:lnTo>
                    <a:pt x="797536" y="5715000"/>
                  </a:lnTo>
                  <a:lnTo>
                    <a:pt x="818433" y="5753100"/>
                  </a:lnTo>
                  <a:lnTo>
                    <a:pt x="839536" y="5803900"/>
                  </a:lnTo>
                  <a:lnTo>
                    <a:pt x="860843" y="5854700"/>
                  </a:lnTo>
                  <a:lnTo>
                    <a:pt x="882350" y="5892800"/>
                  </a:lnTo>
                  <a:lnTo>
                    <a:pt x="904056" y="5943600"/>
                  </a:lnTo>
                  <a:lnTo>
                    <a:pt x="925958" y="5981700"/>
                  </a:lnTo>
                  <a:lnTo>
                    <a:pt x="948053" y="6032500"/>
                  </a:lnTo>
                  <a:lnTo>
                    <a:pt x="970338" y="6070600"/>
                  </a:lnTo>
                  <a:lnTo>
                    <a:pt x="992812" y="6108700"/>
                  </a:lnTo>
                  <a:lnTo>
                    <a:pt x="1015472" y="6159500"/>
                  </a:lnTo>
                  <a:lnTo>
                    <a:pt x="1038314" y="6197600"/>
                  </a:lnTo>
                  <a:lnTo>
                    <a:pt x="1061337" y="6235700"/>
                  </a:lnTo>
                  <a:lnTo>
                    <a:pt x="1084537" y="6286500"/>
                  </a:lnTo>
                  <a:lnTo>
                    <a:pt x="1107914" y="6324600"/>
                  </a:lnTo>
                  <a:lnTo>
                    <a:pt x="1131462" y="6362700"/>
                  </a:lnTo>
                  <a:lnTo>
                    <a:pt x="1155181" y="6400800"/>
                  </a:lnTo>
                  <a:lnTo>
                    <a:pt x="1179068" y="6451600"/>
                  </a:lnTo>
                  <a:lnTo>
                    <a:pt x="1203119" y="6489700"/>
                  </a:lnTo>
                  <a:lnTo>
                    <a:pt x="1227333" y="6527800"/>
                  </a:lnTo>
                  <a:lnTo>
                    <a:pt x="1251707" y="6565900"/>
                  </a:lnTo>
                  <a:lnTo>
                    <a:pt x="1276239" y="6604000"/>
                  </a:lnTo>
                  <a:lnTo>
                    <a:pt x="1325763" y="6680200"/>
                  </a:lnTo>
                  <a:lnTo>
                    <a:pt x="1375886" y="6756400"/>
                  </a:lnTo>
                  <a:lnTo>
                    <a:pt x="1426587" y="6832600"/>
                  </a:lnTo>
                  <a:lnTo>
                    <a:pt x="1444595" y="6845300"/>
                  </a:lnTo>
                  <a:lnTo>
                    <a:pt x="4087142" y="6845300"/>
                  </a:lnTo>
                  <a:lnTo>
                    <a:pt x="4108062" y="6832600"/>
                  </a:lnTo>
                  <a:lnTo>
                    <a:pt x="4144982" y="6807200"/>
                  </a:lnTo>
                  <a:lnTo>
                    <a:pt x="4181868" y="6769100"/>
                  </a:lnTo>
                  <a:lnTo>
                    <a:pt x="4218711" y="6743700"/>
                  </a:lnTo>
                  <a:lnTo>
                    <a:pt x="4292242" y="6667500"/>
                  </a:lnTo>
                  <a:lnTo>
                    <a:pt x="4328915" y="6642100"/>
                  </a:lnTo>
                  <a:lnTo>
                    <a:pt x="4438482" y="6527800"/>
                  </a:lnTo>
                  <a:lnTo>
                    <a:pt x="4474830" y="6502400"/>
                  </a:lnTo>
                  <a:lnTo>
                    <a:pt x="4654932" y="6311900"/>
                  </a:lnTo>
                  <a:lnTo>
                    <a:pt x="4796626" y="6159500"/>
                  </a:lnTo>
                  <a:lnTo>
                    <a:pt x="4866520" y="6083300"/>
                  </a:lnTo>
                  <a:lnTo>
                    <a:pt x="4901204" y="6032500"/>
                  </a:lnTo>
                  <a:lnTo>
                    <a:pt x="5004116" y="5918200"/>
                  </a:lnTo>
                  <a:lnTo>
                    <a:pt x="5038017" y="5880100"/>
                  </a:lnTo>
                  <a:lnTo>
                    <a:pt x="5071704" y="5829300"/>
                  </a:lnTo>
                  <a:lnTo>
                    <a:pt x="5138410" y="5753100"/>
                  </a:lnTo>
                  <a:lnTo>
                    <a:pt x="5171414" y="5702300"/>
                  </a:lnTo>
                  <a:lnTo>
                    <a:pt x="5236688" y="5626100"/>
                  </a:lnTo>
                  <a:lnTo>
                    <a:pt x="5268944" y="5575300"/>
                  </a:lnTo>
                  <a:lnTo>
                    <a:pt x="5300936" y="5537200"/>
                  </a:lnTo>
                  <a:lnTo>
                    <a:pt x="5332658" y="5499100"/>
                  </a:lnTo>
                  <a:lnTo>
                    <a:pt x="5364103" y="5448300"/>
                  </a:lnTo>
                  <a:lnTo>
                    <a:pt x="5395262" y="5410200"/>
                  </a:lnTo>
                  <a:lnTo>
                    <a:pt x="5426129" y="5359400"/>
                  </a:lnTo>
                  <a:lnTo>
                    <a:pt x="5456697" y="5321300"/>
                  </a:lnTo>
                  <a:lnTo>
                    <a:pt x="5486959" y="5270500"/>
                  </a:lnTo>
                  <a:lnTo>
                    <a:pt x="5516907" y="5232400"/>
                  </a:lnTo>
                  <a:lnTo>
                    <a:pt x="5546535" y="5181600"/>
                  </a:lnTo>
                  <a:lnTo>
                    <a:pt x="5575835" y="5143500"/>
                  </a:lnTo>
                  <a:lnTo>
                    <a:pt x="5604800" y="5092700"/>
                  </a:lnTo>
                  <a:lnTo>
                    <a:pt x="5633423" y="5054600"/>
                  </a:lnTo>
                  <a:lnTo>
                    <a:pt x="5661697" y="5003800"/>
                  </a:lnTo>
                  <a:lnTo>
                    <a:pt x="5689615" y="4953000"/>
                  </a:lnTo>
                  <a:lnTo>
                    <a:pt x="5717170" y="4914900"/>
                  </a:lnTo>
                  <a:lnTo>
                    <a:pt x="5744353" y="4864100"/>
                  </a:lnTo>
                  <a:lnTo>
                    <a:pt x="5771160" y="4826000"/>
                  </a:lnTo>
                  <a:lnTo>
                    <a:pt x="5797581" y="4775200"/>
                  </a:lnTo>
                  <a:lnTo>
                    <a:pt x="5823610" y="4737100"/>
                  </a:lnTo>
                  <a:lnTo>
                    <a:pt x="5849241" y="4686300"/>
                  </a:lnTo>
                  <a:lnTo>
                    <a:pt x="5874465" y="4635500"/>
                  </a:lnTo>
                  <a:lnTo>
                    <a:pt x="5899276" y="4597400"/>
                  </a:lnTo>
                  <a:lnTo>
                    <a:pt x="5923666" y="4546600"/>
                  </a:lnTo>
                  <a:lnTo>
                    <a:pt x="5947629" y="4495800"/>
                  </a:lnTo>
                  <a:lnTo>
                    <a:pt x="5971157" y="4457700"/>
                  </a:lnTo>
                  <a:lnTo>
                    <a:pt x="5994243" y="4406900"/>
                  </a:lnTo>
                  <a:lnTo>
                    <a:pt x="6016880" y="4368800"/>
                  </a:lnTo>
                  <a:lnTo>
                    <a:pt x="6039061" y="4318000"/>
                  </a:lnTo>
                  <a:lnTo>
                    <a:pt x="6060779" y="4267200"/>
                  </a:lnTo>
                  <a:lnTo>
                    <a:pt x="6082026" y="4229100"/>
                  </a:lnTo>
                  <a:lnTo>
                    <a:pt x="6102796" y="4178300"/>
                  </a:lnTo>
                  <a:lnTo>
                    <a:pt x="6123081" y="4140200"/>
                  </a:lnTo>
                  <a:lnTo>
                    <a:pt x="6142874" y="4089400"/>
                  </a:lnTo>
                  <a:lnTo>
                    <a:pt x="6162168" y="4038600"/>
                  </a:lnTo>
                  <a:lnTo>
                    <a:pt x="6180956" y="4000500"/>
                  </a:lnTo>
                  <a:lnTo>
                    <a:pt x="6199231" y="3949700"/>
                  </a:lnTo>
                  <a:lnTo>
                    <a:pt x="6216986" y="3911600"/>
                  </a:lnTo>
                  <a:lnTo>
                    <a:pt x="6234213" y="3860800"/>
                  </a:lnTo>
                  <a:lnTo>
                    <a:pt x="6250905" y="3822700"/>
                  </a:lnTo>
                  <a:lnTo>
                    <a:pt x="6267055" y="3771900"/>
                  </a:lnTo>
                  <a:lnTo>
                    <a:pt x="6282657" y="3721100"/>
                  </a:lnTo>
                  <a:lnTo>
                    <a:pt x="6297703" y="3683000"/>
                  </a:lnTo>
                  <a:lnTo>
                    <a:pt x="6312185" y="3632200"/>
                  </a:lnTo>
                  <a:lnTo>
                    <a:pt x="6326097" y="3594100"/>
                  </a:lnTo>
                  <a:lnTo>
                    <a:pt x="6339432" y="3543300"/>
                  </a:lnTo>
                  <a:lnTo>
                    <a:pt x="6352182" y="3505200"/>
                  </a:lnTo>
                  <a:lnTo>
                    <a:pt x="6364340" y="3454400"/>
                  </a:lnTo>
                  <a:lnTo>
                    <a:pt x="6375900" y="3416300"/>
                  </a:lnTo>
                  <a:lnTo>
                    <a:pt x="6386853" y="3378200"/>
                  </a:lnTo>
                  <a:lnTo>
                    <a:pt x="6397194" y="3327400"/>
                  </a:lnTo>
                  <a:lnTo>
                    <a:pt x="6406914" y="3289300"/>
                  </a:lnTo>
                  <a:lnTo>
                    <a:pt x="6416006" y="3238500"/>
                  </a:lnTo>
                  <a:lnTo>
                    <a:pt x="6424465" y="3200400"/>
                  </a:lnTo>
                  <a:lnTo>
                    <a:pt x="6432281" y="3162300"/>
                  </a:lnTo>
                  <a:lnTo>
                    <a:pt x="6439449" y="3111500"/>
                  </a:lnTo>
                  <a:lnTo>
                    <a:pt x="6445961" y="3073400"/>
                  </a:lnTo>
                  <a:lnTo>
                    <a:pt x="6451809" y="3035300"/>
                  </a:lnTo>
                  <a:lnTo>
                    <a:pt x="6456988" y="2984500"/>
                  </a:lnTo>
                  <a:lnTo>
                    <a:pt x="6461489" y="2946400"/>
                  </a:lnTo>
                  <a:lnTo>
                    <a:pt x="6465305" y="2908300"/>
                  </a:lnTo>
                  <a:lnTo>
                    <a:pt x="6468430" y="2870200"/>
                  </a:lnTo>
                  <a:lnTo>
                    <a:pt x="6470857" y="2819400"/>
                  </a:lnTo>
                  <a:lnTo>
                    <a:pt x="6472577" y="2781300"/>
                  </a:lnTo>
                  <a:lnTo>
                    <a:pt x="6473584" y="2743200"/>
                  </a:lnTo>
                  <a:lnTo>
                    <a:pt x="6473872" y="2705100"/>
                  </a:lnTo>
                  <a:lnTo>
                    <a:pt x="6473432" y="2667000"/>
                  </a:lnTo>
                  <a:lnTo>
                    <a:pt x="6472257" y="2628900"/>
                  </a:lnTo>
                  <a:lnTo>
                    <a:pt x="6470341" y="2590800"/>
                  </a:lnTo>
                  <a:lnTo>
                    <a:pt x="6467676" y="2552700"/>
                  </a:lnTo>
                  <a:lnTo>
                    <a:pt x="6464256" y="2514600"/>
                  </a:lnTo>
                  <a:lnTo>
                    <a:pt x="6460072" y="2476500"/>
                  </a:lnTo>
                  <a:lnTo>
                    <a:pt x="6455118" y="2438400"/>
                  </a:lnTo>
                  <a:lnTo>
                    <a:pt x="6449387" y="2400300"/>
                  </a:lnTo>
                  <a:lnTo>
                    <a:pt x="6442872" y="2362200"/>
                  </a:lnTo>
                  <a:lnTo>
                    <a:pt x="6435565" y="2324100"/>
                  </a:lnTo>
                  <a:lnTo>
                    <a:pt x="6427460" y="2286000"/>
                  </a:lnTo>
                  <a:lnTo>
                    <a:pt x="6418548" y="2260600"/>
                  </a:lnTo>
                  <a:lnTo>
                    <a:pt x="6408824" y="2222500"/>
                  </a:lnTo>
                  <a:lnTo>
                    <a:pt x="6398280" y="2184400"/>
                  </a:lnTo>
                  <a:lnTo>
                    <a:pt x="6386909" y="2159000"/>
                  </a:lnTo>
                  <a:lnTo>
                    <a:pt x="6374703" y="2120900"/>
                  </a:lnTo>
                  <a:lnTo>
                    <a:pt x="6361656" y="2082800"/>
                  </a:lnTo>
                  <a:lnTo>
                    <a:pt x="6347760" y="2057400"/>
                  </a:lnTo>
                  <a:lnTo>
                    <a:pt x="6333008" y="2019300"/>
                  </a:lnTo>
                  <a:lnTo>
                    <a:pt x="6317394" y="1993900"/>
                  </a:lnTo>
                  <a:lnTo>
                    <a:pt x="6300910" y="1955800"/>
                  </a:lnTo>
                  <a:lnTo>
                    <a:pt x="6283548" y="1930400"/>
                  </a:lnTo>
                  <a:lnTo>
                    <a:pt x="6265302" y="1905000"/>
                  </a:lnTo>
                  <a:lnTo>
                    <a:pt x="6246165" y="1866900"/>
                  </a:lnTo>
                  <a:lnTo>
                    <a:pt x="6226129" y="1841500"/>
                  </a:lnTo>
                  <a:lnTo>
                    <a:pt x="6205188" y="1816100"/>
                  </a:lnTo>
                  <a:lnTo>
                    <a:pt x="6183334" y="1790700"/>
                  </a:lnTo>
                  <a:lnTo>
                    <a:pt x="6160560" y="1752600"/>
                  </a:lnTo>
                  <a:lnTo>
                    <a:pt x="6112223" y="1701800"/>
                  </a:lnTo>
                  <a:lnTo>
                    <a:pt x="6060121" y="1651000"/>
                  </a:lnTo>
                  <a:lnTo>
                    <a:pt x="6004196" y="1612900"/>
                  </a:lnTo>
                  <a:lnTo>
                    <a:pt x="5924652" y="1536700"/>
                  </a:lnTo>
                  <a:lnTo>
                    <a:pt x="5884666" y="1511300"/>
                  </a:lnTo>
                  <a:lnTo>
                    <a:pt x="5844544" y="1473200"/>
                  </a:lnTo>
                  <a:lnTo>
                    <a:pt x="5804287" y="1447800"/>
                  </a:lnTo>
                  <a:lnTo>
                    <a:pt x="5763900" y="1409700"/>
                  </a:lnTo>
                  <a:lnTo>
                    <a:pt x="5723387" y="1384300"/>
                  </a:lnTo>
                  <a:lnTo>
                    <a:pt x="5682750" y="1346200"/>
                  </a:lnTo>
                  <a:lnTo>
                    <a:pt x="5641993" y="1320800"/>
                  </a:lnTo>
                  <a:lnTo>
                    <a:pt x="5601121" y="1282700"/>
                  </a:lnTo>
                  <a:lnTo>
                    <a:pt x="5560135" y="1257300"/>
                  </a:lnTo>
                  <a:lnTo>
                    <a:pt x="5519041" y="1219200"/>
                  </a:lnTo>
                  <a:lnTo>
                    <a:pt x="5477841" y="1193800"/>
                  </a:lnTo>
                  <a:lnTo>
                    <a:pt x="5436539" y="1155700"/>
                  </a:lnTo>
                  <a:lnTo>
                    <a:pt x="5395139" y="1130300"/>
                  </a:lnTo>
                  <a:lnTo>
                    <a:pt x="5353644" y="1092200"/>
                  </a:lnTo>
                  <a:lnTo>
                    <a:pt x="5270383" y="1041400"/>
                  </a:lnTo>
                  <a:lnTo>
                    <a:pt x="5228625" y="1003300"/>
                  </a:lnTo>
                  <a:lnTo>
                    <a:pt x="5186786" y="977900"/>
                  </a:lnTo>
                  <a:lnTo>
                    <a:pt x="5144869" y="939800"/>
                  </a:lnTo>
                  <a:lnTo>
                    <a:pt x="5060819" y="889000"/>
                  </a:lnTo>
                  <a:lnTo>
                    <a:pt x="5018692" y="850900"/>
                  </a:lnTo>
                  <a:lnTo>
                    <a:pt x="4976502" y="825500"/>
                  </a:lnTo>
                  <a:lnTo>
                    <a:pt x="4934253" y="787400"/>
                  </a:lnTo>
                  <a:lnTo>
                    <a:pt x="4807184" y="711200"/>
                  </a:lnTo>
                  <a:lnTo>
                    <a:pt x="4764732" y="673100"/>
                  </a:lnTo>
                  <a:lnTo>
                    <a:pt x="4637140" y="596900"/>
                  </a:lnTo>
                  <a:lnTo>
                    <a:pt x="4594542" y="558800"/>
                  </a:lnTo>
                  <a:lnTo>
                    <a:pt x="4423911" y="457200"/>
                  </a:lnTo>
                  <a:lnTo>
                    <a:pt x="4381210" y="419100"/>
                  </a:lnTo>
                  <a:lnTo>
                    <a:pt x="3954245" y="165100"/>
                  </a:lnTo>
                  <a:lnTo>
                    <a:pt x="3911630" y="152400"/>
                  </a:lnTo>
                  <a:lnTo>
                    <a:pt x="3741496" y="50800"/>
                  </a:lnTo>
                  <a:lnTo>
                    <a:pt x="3699062" y="38100"/>
                  </a:lnTo>
                  <a:lnTo>
                    <a:pt x="3656675" y="12700"/>
                  </a:lnTo>
                  <a:lnTo>
                    <a:pt x="3624147" y="0"/>
                  </a:lnTo>
                  <a:close/>
                </a:path>
              </a:pathLst>
            </a:custGeom>
            <a:solidFill>
              <a:srgbClr val="FAC5A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06" name="object 4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901951" y="1463039"/>
              <a:ext cx="9636252" cy="3966972"/>
            </a:xfrm>
            <a:prstGeom prst="rect"/>
          </p:spPr>
        </p:pic>
        <p:sp>
          <p:nvSpPr>
            <p:cNvPr id="1048714" name="object 5" descr=""/>
            <p:cNvSpPr/>
            <p:nvPr/>
          </p:nvSpPr>
          <p:spPr>
            <a:xfrm>
              <a:off x="1980438" y="1521713"/>
              <a:ext cx="9484360" cy="3816350"/>
            </a:xfrm>
            <a:custGeom>
              <a:avLst/>
              <a:ahLst/>
              <a:rect l="l" t="t" r="r" b="b"/>
              <a:pathLst>
                <a:path w="9484360" h="3816350">
                  <a:moveTo>
                    <a:pt x="0" y="3816096"/>
                  </a:moveTo>
                  <a:lnTo>
                    <a:pt x="9483852" y="3816096"/>
                  </a:lnTo>
                  <a:lnTo>
                    <a:pt x="9483852" y="0"/>
                  </a:lnTo>
                  <a:lnTo>
                    <a:pt x="0" y="0"/>
                  </a:lnTo>
                  <a:lnTo>
                    <a:pt x="0" y="3816096"/>
                  </a:lnTo>
                  <a:close/>
                </a:path>
              </a:pathLst>
            </a:custGeom>
            <a:ln w="38100">
              <a:solidFill>
                <a:srgbClr val="460000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207" name="object 6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0345927" y="4816951"/>
              <a:ext cx="1545796" cy="1263802"/>
            </a:xfrm>
            <a:prstGeom prst="rect"/>
          </p:spPr>
        </p:pic>
        <p:pic>
          <p:nvPicPr>
            <p:cNvPr id="2097208" name="object 7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574292" y="539495"/>
              <a:ext cx="3106674" cy="5929122"/>
            </a:xfrm>
            <a:prstGeom prst="rect"/>
          </p:spPr>
        </p:pic>
        <p:sp>
          <p:nvSpPr>
            <p:cNvPr id="1048715" name="object 8" descr=""/>
            <p:cNvSpPr/>
            <p:nvPr/>
          </p:nvSpPr>
          <p:spPr>
            <a:xfrm>
              <a:off x="1692020" y="657605"/>
              <a:ext cx="2720340" cy="5542915"/>
            </a:xfrm>
            <a:custGeom>
              <a:avLst/>
              <a:ahLst/>
              <a:rect l="l" t="t" r="r" b="b"/>
              <a:pathLst>
                <a:path w="2720340" h="5542915">
                  <a:moveTo>
                    <a:pt x="380492" y="0"/>
                  </a:moveTo>
                  <a:lnTo>
                    <a:pt x="333759" y="2816"/>
                  </a:lnTo>
                  <a:lnTo>
                    <a:pt x="288751" y="11208"/>
                  </a:lnTo>
                  <a:lnTo>
                    <a:pt x="245818" y="24828"/>
                  </a:lnTo>
                  <a:lnTo>
                    <a:pt x="205308" y="43327"/>
                  </a:lnTo>
                  <a:lnTo>
                    <a:pt x="167573" y="66356"/>
                  </a:lnTo>
                  <a:lnTo>
                    <a:pt x="132960" y="93567"/>
                  </a:lnTo>
                  <a:lnTo>
                    <a:pt x="101821" y="124612"/>
                  </a:lnTo>
                  <a:lnTo>
                    <a:pt x="74504" y="159141"/>
                  </a:lnTo>
                  <a:lnTo>
                    <a:pt x="51359" y="196806"/>
                  </a:lnTo>
                  <a:lnTo>
                    <a:pt x="32736" y="237258"/>
                  </a:lnTo>
                  <a:lnTo>
                    <a:pt x="18984" y="280150"/>
                  </a:lnTo>
                  <a:lnTo>
                    <a:pt x="10453" y="325132"/>
                  </a:lnTo>
                  <a:lnTo>
                    <a:pt x="7493" y="371856"/>
                  </a:lnTo>
                  <a:lnTo>
                    <a:pt x="0" y="5166766"/>
                  </a:lnTo>
                  <a:lnTo>
                    <a:pt x="2843" y="5213487"/>
                  </a:lnTo>
                  <a:lnTo>
                    <a:pt x="11258" y="5258486"/>
                  </a:lnTo>
                  <a:lnTo>
                    <a:pt x="24896" y="5301411"/>
                  </a:lnTo>
                  <a:lnTo>
                    <a:pt x="43408" y="5341914"/>
                  </a:lnTo>
                  <a:lnTo>
                    <a:pt x="66446" y="5379645"/>
                  </a:lnTo>
                  <a:lnTo>
                    <a:pt x="93662" y="5414255"/>
                  </a:lnTo>
                  <a:lnTo>
                    <a:pt x="124706" y="5445393"/>
                  </a:lnTo>
                  <a:lnTo>
                    <a:pt x="159231" y="5472712"/>
                  </a:lnTo>
                  <a:lnTo>
                    <a:pt x="196887" y="5495860"/>
                  </a:lnTo>
                  <a:lnTo>
                    <a:pt x="237326" y="5514489"/>
                  </a:lnTo>
                  <a:lnTo>
                    <a:pt x="280199" y="5528249"/>
                  </a:lnTo>
                  <a:lnTo>
                    <a:pt x="325159" y="5536791"/>
                  </a:lnTo>
                  <a:lnTo>
                    <a:pt x="371856" y="5539765"/>
                  </a:lnTo>
                  <a:lnTo>
                    <a:pt x="2339975" y="5542813"/>
                  </a:lnTo>
                  <a:lnTo>
                    <a:pt x="2386680" y="5539983"/>
                  </a:lnTo>
                  <a:lnTo>
                    <a:pt x="2431665" y="5531580"/>
                  </a:lnTo>
                  <a:lnTo>
                    <a:pt x="2474581" y="5517952"/>
                  </a:lnTo>
                  <a:lnTo>
                    <a:pt x="2515076" y="5499448"/>
                  </a:lnTo>
                  <a:lnTo>
                    <a:pt x="2552803" y="5476415"/>
                  </a:lnTo>
                  <a:lnTo>
                    <a:pt x="2587411" y="5449203"/>
                  </a:lnTo>
                  <a:lnTo>
                    <a:pt x="2618550" y="5418160"/>
                  </a:lnTo>
                  <a:lnTo>
                    <a:pt x="2645872" y="5383635"/>
                  </a:lnTo>
                  <a:lnTo>
                    <a:pt x="2669026" y="5345976"/>
                  </a:lnTo>
                  <a:lnTo>
                    <a:pt x="2687663" y="5305531"/>
                  </a:lnTo>
                  <a:lnTo>
                    <a:pt x="2701433" y="5262650"/>
                  </a:lnTo>
                  <a:lnTo>
                    <a:pt x="2709986" y="5217680"/>
                  </a:lnTo>
                  <a:lnTo>
                    <a:pt x="2712974" y="5170970"/>
                  </a:lnTo>
                  <a:lnTo>
                    <a:pt x="2720340" y="376047"/>
                  </a:lnTo>
                  <a:lnTo>
                    <a:pt x="2717523" y="329314"/>
                  </a:lnTo>
                  <a:lnTo>
                    <a:pt x="2709131" y="284306"/>
                  </a:lnTo>
                  <a:lnTo>
                    <a:pt x="2695511" y="241373"/>
                  </a:lnTo>
                  <a:lnTo>
                    <a:pt x="2677012" y="200863"/>
                  </a:lnTo>
                  <a:lnTo>
                    <a:pt x="2653983" y="163128"/>
                  </a:lnTo>
                  <a:lnTo>
                    <a:pt x="2626772" y="128515"/>
                  </a:lnTo>
                  <a:lnTo>
                    <a:pt x="2595727" y="97376"/>
                  </a:lnTo>
                  <a:lnTo>
                    <a:pt x="2561198" y="70059"/>
                  </a:lnTo>
                  <a:lnTo>
                    <a:pt x="2523533" y="46914"/>
                  </a:lnTo>
                  <a:lnTo>
                    <a:pt x="2483081" y="28291"/>
                  </a:lnTo>
                  <a:lnTo>
                    <a:pt x="2440189" y="14539"/>
                  </a:lnTo>
                  <a:lnTo>
                    <a:pt x="2395207" y="6008"/>
                  </a:lnTo>
                  <a:lnTo>
                    <a:pt x="2348484" y="3048"/>
                  </a:lnTo>
                  <a:lnTo>
                    <a:pt x="38049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6" name="object 9" descr=""/>
            <p:cNvSpPr/>
            <p:nvPr/>
          </p:nvSpPr>
          <p:spPr>
            <a:xfrm>
              <a:off x="1692020" y="657605"/>
              <a:ext cx="2720340" cy="5542915"/>
            </a:xfrm>
            <a:custGeom>
              <a:avLst/>
              <a:ahLst/>
              <a:rect l="l" t="t" r="r" b="b"/>
              <a:pathLst>
                <a:path w="2720340" h="5542915">
                  <a:moveTo>
                    <a:pt x="7493" y="371856"/>
                  </a:moveTo>
                  <a:lnTo>
                    <a:pt x="10453" y="325132"/>
                  </a:lnTo>
                  <a:lnTo>
                    <a:pt x="18984" y="280150"/>
                  </a:lnTo>
                  <a:lnTo>
                    <a:pt x="32736" y="237258"/>
                  </a:lnTo>
                  <a:lnTo>
                    <a:pt x="51359" y="196806"/>
                  </a:lnTo>
                  <a:lnTo>
                    <a:pt x="74504" y="159141"/>
                  </a:lnTo>
                  <a:lnTo>
                    <a:pt x="101821" y="124612"/>
                  </a:lnTo>
                  <a:lnTo>
                    <a:pt x="132960" y="93567"/>
                  </a:lnTo>
                  <a:lnTo>
                    <a:pt x="167573" y="66356"/>
                  </a:lnTo>
                  <a:lnTo>
                    <a:pt x="205308" y="43327"/>
                  </a:lnTo>
                  <a:lnTo>
                    <a:pt x="245818" y="24828"/>
                  </a:lnTo>
                  <a:lnTo>
                    <a:pt x="288751" y="11208"/>
                  </a:lnTo>
                  <a:lnTo>
                    <a:pt x="333759" y="2816"/>
                  </a:lnTo>
                  <a:lnTo>
                    <a:pt x="380492" y="0"/>
                  </a:lnTo>
                  <a:lnTo>
                    <a:pt x="2348484" y="3048"/>
                  </a:lnTo>
                  <a:lnTo>
                    <a:pt x="2395207" y="6008"/>
                  </a:lnTo>
                  <a:lnTo>
                    <a:pt x="2440189" y="14539"/>
                  </a:lnTo>
                  <a:lnTo>
                    <a:pt x="2483081" y="28291"/>
                  </a:lnTo>
                  <a:lnTo>
                    <a:pt x="2523533" y="46914"/>
                  </a:lnTo>
                  <a:lnTo>
                    <a:pt x="2561198" y="70059"/>
                  </a:lnTo>
                  <a:lnTo>
                    <a:pt x="2595727" y="97376"/>
                  </a:lnTo>
                  <a:lnTo>
                    <a:pt x="2626772" y="128515"/>
                  </a:lnTo>
                  <a:lnTo>
                    <a:pt x="2653983" y="163128"/>
                  </a:lnTo>
                  <a:lnTo>
                    <a:pt x="2677012" y="200863"/>
                  </a:lnTo>
                  <a:lnTo>
                    <a:pt x="2695511" y="241373"/>
                  </a:lnTo>
                  <a:lnTo>
                    <a:pt x="2709131" y="284306"/>
                  </a:lnTo>
                  <a:lnTo>
                    <a:pt x="2717523" y="329314"/>
                  </a:lnTo>
                  <a:lnTo>
                    <a:pt x="2720340" y="376047"/>
                  </a:lnTo>
                  <a:lnTo>
                    <a:pt x="2712974" y="5170970"/>
                  </a:lnTo>
                  <a:lnTo>
                    <a:pt x="2709986" y="5217680"/>
                  </a:lnTo>
                  <a:lnTo>
                    <a:pt x="2701433" y="5262650"/>
                  </a:lnTo>
                  <a:lnTo>
                    <a:pt x="2687663" y="5305531"/>
                  </a:lnTo>
                  <a:lnTo>
                    <a:pt x="2669026" y="5345976"/>
                  </a:lnTo>
                  <a:lnTo>
                    <a:pt x="2645872" y="5383635"/>
                  </a:lnTo>
                  <a:lnTo>
                    <a:pt x="2618550" y="5418160"/>
                  </a:lnTo>
                  <a:lnTo>
                    <a:pt x="2587411" y="5449203"/>
                  </a:lnTo>
                  <a:lnTo>
                    <a:pt x="2552803" y="5476415"/>
                  </a:lnTo>
                  <a:lnTo>
                    <a:pt x="2515076" y="5499448"/>
                  </a:lnTo>
                  <a:lnTo>
                    <a:pt x="2474581" y="5517952"/>
                  </a:lnTo>
                  <a:lnTo>
                    <a:pt x="2431665" y="5531580"/>
                  </a:lnTo>
                  <a:lnTo>
                    <a:pt x="2386680" y="5539983"/>
                  </a:lnTo>
                  <a:lnTo>
                    <a:pt x="2339975" y="5542813"/>
                  </a:lnTo>
                  <a:lnTo>
                    <a:pt x="371856" y="5539765"/>
                  </a:lnTo>
                  <a:lnTo>
                    <a:pt x="325159" y="5536791"/>
                  </a:lnTo>
                  <a:lnTo>
                    <a:pt x="280199" y="5528249"/>
                  </a:lnTo>
                  <a:lnTo>
                    <a:pt x="237326" y="5514489"/>
                  </a:lnTo>
                  <a:lnTo>
                    <a:pt x="196887" y="5495860"/>
                  </a:lnTo>
                  <a:lnTo>
                    <a:pt x="159231" y="5472712"/>
                  </a:lnTo>
                  <a:lnTo>
                    <a:pt x="124706" y="5445393"/>
                  </a:lnTo>
                  <a:lnTo>
                    <a:pt x="93662" y="5414255"/>
                  </a:lnTo>
                  <a:lnTo>
                    <a:pt x="66446" y="5379645"/>
                  </a:lnTo>
                  <a:lnTo>
                    <a:pt x="43408" y="5341914"/>
                  </a:lnTo>
                  <a:lnTo>
                    <a:pt x="24896" y="5301411"/>
                  </a:lnTo>
                  <a:lnTo>
                    <a:pt x="11258" y="5258486"/>
                  </a:lnTo>
                  <a:lnTo>
                    <a:pt x="2843" y="5213487"/>
                  </a:lnTo>
                  <a:lnTo>
                    <a:pt x="0" y="5166766"/>
                  </a:lnTo>
                  <a:lnTo>
                    <a:pt x="7493" y="371856"/>
                  </a:lnTo>
                  <a:close/>
                </a:path>
              </a:pathLst>
            </a:custGeom>
            <a:ln w="38100">
              <a:solidFill>
                <a:srgbClr val="434343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17" name="object 10" descr=""/>
            <p:cNvSpPr/>
            <p:nvPr/>
          </p:nvSpPr>
          <p:spPr>
            <a:xfrm>
              <a:off x="1785493" y="757047"/>
              <a:ext cx="2519045" cy="5318760"/>
            </a:xfrm>
            <a:custGeom>
              <a:avLst/>
              <a:ahLst/>
              <a:rect l="l" t="t" r="r" b="b"/>
              <a:pathLst>
                <a:path w="2519045" h="5318760">
                  <a:moveTo>
                    <a:pt x="289179" y="0"/>
                  </a:moveTo>
                  <a:lnTo>
                    <a:pt x="243521" y="3610"/>
                  </a:lnTo>
                  <a:lnTo>
                    <a:pt x="200202" y="14207"/>
                  </a:lnTo>
                  <a:lnTo>
                    <a:pt x="159802" y="31211"/>
                  </a:lnTo>
                  <a:lnTo>
                    <a:pt x="122900" y="54043"/>
                  </a:lnTo>
                  <a:lnTo>
                    <a:pt x="90074" y="82121"/>
                  </a:lnTo>
                  <a:lnTo>
                    <a:pt x="61904" y="114866"/>
                  </a:lnTo>
                  <a:lnTo>
                    <a:pt x="38969" y="151699"/>
                  </a:lnTo>
                  <a:lnTo>
                    <a:pt x="21849" y="192040"/>
                  </a:lnTo>
                  <a:lnTo>
                    <a:pt x="11121" y="235308"/>
                  </a:lnTo>
                  <a:lnTo>
                    <a:pt x="7365" y="280924"/>
                  </a:lnTo>
                  <a:lnTo>
                    <a:pt x="0" y="5033975"/>
                  </a:lnTo>
                  <a:lnTo>
                    <a:pt x="3607" y="5079613"/>
                  </a:lnTo>
                  <a:lnTo>
                    <a:pt x="14195" y="5122918"/>
                  </a:lnTo>
                  <a:lnTo>
                    <a:pt x="31187" y="5163309"/>
                  </a:lnTo>
                  <a:lnTo>
                    <a:pt x="54006" y="5200206"/>
                  </a:lnTo>
                  <a:lnTo>
                    <a:pt x="82073" y="5233030"/>
                  </a:lnTo>
                  <a:lnTo>
                    <a:pt x="114812" y="5261199"/>
                  </a:lnTo>
                  <a:lnTo>
                    <a:pt x="151643" y="5284135"/>
                  </a:lnTo>
                  <a:lnTo>
                    <a:pt x="191991" y="5301257"/>
                  </a:lnTo>
                  <a:lnTo>
                    <a:pt x="235277" y="5311984"/>
                  </a:lnTo>
                  <a:lnTo>
                    <a:pt x="280924" y="5315737"/>
                  </a:lnTo>
                  <a:lnTo>
                    <a:pt x="2229611" y="5318759"/>
                  </a:lnTo>
                  <a:lnTo>
                    <a:pt x="2275235" y="5315148"/>
                  </a:lnTo>
                  <a:lnTo>
                    <a:pt x="2318526" y="5304556"/>
                  </a:lnTo>
                  <a:lnTo>
                    <a:pt x="2358904" y="5287560"/>
                  </a:lnTo>
                  <a:lnTo>
                    <a:pt x="2395790" y="5264739"/>
                  </a:lnTo>
                  <a:lnTo>
                    <a:pt x="2428605" y="5236671"/>
                  </a:lnTo>
                  <a:lnTo>
                    <a:pt x="2456767" y="5203936"/>
                  </a:lnTo>
                  <a:lnTo>
                    <a:pt x="2479697" y="5167110"/>
                  </a:lnTo>
                  <a:lnTo>
                    <a:pt x="2496815" y="5126772"/>
                  </a:lnTo>
                  <a:lnTo>
                    <a:pt x="2507542" y="5083500"/>
                  </a:lnTo>
                  <a:lnTo>
                    <a:pt x="2511297" y="5037874"/>
                  </a:lnTo>
                  <a:lnTo>
                    <a:pt x="2518664" y="284861"/>
                  </a:lnTo>
                  <a:lnTo>
                    <a:pt x="2515057" y="239203"/>
                  </a:lnTo>
                  <a:lnTo>
                    <a:pt x="2504469" y="195884"/>
                  </a:lnTo>
                  <a:lnTo>
                    <a:pt x="2487479" y="155484"/>
                  </a:lnTo>
                  <a:lnTo>
                    <a:pt x="2464665" y="118582"/>
                  </a:lnTo>
                  <a:lnTo>
                    <a:pt x="2436606" y="85756"/>
                  </a:lnTo>
                  <a:lnTo>
                    <a:pt x="2403879" y="57586"/>
                  </a:lnTo>
                  <a:lnTo>
                    <a:pt x="2367063" y="34651"/>
                  </a:lnTo>
                  <a:lnTo>
                    <a:pt x="2326737" y="17531"/>
                  </a:lnTo>
                  <a:lnTo>
                    <a:pt x="2283479" y="6803"/>
                  </a:lnTo>
                  <a:lnTo>
                    <a:pt x="2237867" y="3048"/>
                  </a:lnTo>
                  <a:lnTo>
                    <a:pt x="289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8" name="object 11" descr=""/>
            <p:cNvSpPr/>
            <p:nvPr/>
          </p:nvSpPr>
          <p:spPr>
            <a:xfrm>
              <a:off x="2374010" y="714755"/>
              <a:ext cx="1356995" cy="246379"/>
            </a:xfrm>
            <a:custGeom>
              <a:avLst/>
              <a:ahLst/>
              <a:rect l="l" t="t" r="r" b="b"/>
              <a:pathLst>
                <a:path w="1356995" h="246380">
                  <a:moveTo>
                    <a:pt x="253" y="0"/>
                  </a:moveTo>
                  <a:lnTo>
                    <a:pt x="0" y="121793"/>
                  </a:lnTo>
                  <a:lnTo>
                    <a:pt x="9471" y="169241"/>
                  </a:lnTo>
                  <a:lnTo>
                    <a:pt x="35480" y="208010"/>
                  </a:lnTo>
                  <a:lnTo>
                    <a:pt x="74134" y="234182"/>
                  </a:lnTo>
                  <a:lnTo>
                    <a:pt x="121538" y="243840"/>
                  </a:lnTo>
                  <a:lnTo>
                    <a:pt x="1234186" y="245999"/>
                  </a:lnTo>
                  <a:lnTo>
                    <a:pt x="1281634" y="236527"/>
                  </a:lnTo>
                  <a:lnTo>
                    <a:pt x="1320403" y="210518"/>
                  </a:lnTo>
                  <a:lnTo>
                    <a:pt x="1346575" y="171864"/>
                  </a:lnTo>
                  <a:lnTo>
                    <a:pt x="1356233" y="124460"/>
                  </a:lnTo>
                  <a:lnTo>
                    <a:pt x="1356487" y="266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9" name="object 12" descr=""/>
            <p:cNvSpPr/>
            <p:nvPr/>
          </p:nvSpPr>
          <p:spPr>
            <a:xfrm>
              <a:off x="2520695" y="5983223"/>
              <a:ext cx="1062355" cy="36830"/>
            </a:xfrm>
            <a:custGeom>
              <a:avLst/>
              <a:ahLst/>
              <a:rect l="l" t="t" r="r" b="b"/>
              <a:pathLst>
                <a:path w="1062354" h="36829">
                  <a:moveTo>
                    <a:pt x="1043940" y="0"/>
                  </a:moveTo>
                  <a:lnTo>
                    <a:pt x="18287" y="0"/>
                  </a:lnTo>
                  <a:lnTo>
                    <a:pt x="11144" y="1437"/>
                  </a:lnTo>
                  <a:lnTo>
                    <a:pt x="5334" y="5357"/>
                  </a:lnTo>
                  <a:lnTo>
                    <a:pt x="1428" y="11171"/>
                  </a:lnTo>
                  <a:lnTo>
                    <a:pt x="0" y="18287"/>
                  </a:lnTo>
                  <a:lnTo>
                    <a:pt x="1428" y="25404"/>
                  </a:lnTo>
                  <a:lnTo>
                    <a:pt x="5333" y="31218"/>
                  </a:lnTo>
                  <a:lnTo>
                    <a:pt x="11144" y="35138"/>
                  </a:lnTo>
                  <a:lnTo>
                    <a:pt x="18287" y="36575"/>
                  </a:lnTo>
                  <a:lnTo>
                    <a:pt x="1043940" y="36575"/>
                  </a:lnTo>
                  <a:lnTo>
                    <a:pt x="1051083" y="35138"/>
                  </a:lnTo>
                  <a:lnTo>
                    <a:pt x="1056894" y="31218"/>
                  </a:lnTo>
                  <a:lnTo>
                    <a:pt x="1060799" y="25404"/>
                  </a:lnTo>
                  <a:lnTo>
                    <a:pt x="1062228" y="18287"/>
                  </a:lnTo>
                  <a:lnTo>
                    <a:pt x="1060799" y="11171"/>
                  </a:lnTo>
                  <a:lnTo>
                    <a:pt x="1056894" y="5357"/>
                  </a:lnTo>
                  <a:lnTo>
                    <a:pt x="1051083" y="1437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393838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09" name="object 13" descr="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3339719" y="839469"/>
              <a:ext cx="62356" cy="62356"/>
            </a:xfrm>
            <a:prstGeom prst="rect"/>
          </p:spPr>
        </p:pic>
        <p:pic>
          <p:nvPicPr>
            <p:cNvPr id="2097210" name="object 14" descr="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848356" y="844296"/>
              <a:ext cx="408431" cy="38100"/>
            </a:xfrm>
            <a:prstGeom prst="rect"/>
          </p:spPr>
        </p:pic>
      </p:grpSp>
      <p:sp>
        <p:nvSpPr>
          <p:cNvPr id="1048720" name="object 15" descr=""/>
          <p:cNvSpPr txBox="1"/>
          <p:nvPr/>
        </p:nvSpPr>
        <p:spPr>
          <a:xfrm>
            <a:off x="5106161" y="166496"/>
            <a:ext cx="128397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>
                <a:solidFill>
                  <a:srgbClr val="AE4A30"/>
                </a:solidFill>
                <a:latin typeface="Carlito"/>
                <a:cs typeface="Carlito"/>
              </a:rPr>
              <a:t>BAB</a:t>
            </a:r>
            <a:r>
              <a:rPr b="1" dirty="0" sz="3600" spc="-15">
                <a:solidFill>
                  <a:srgbClr val="AE4A30"/>
                </a:solidFill>
                <a:latin typeface="Carlito"/>
                <a:cs typeface="Carlito"/>
              </a:rPr>
              <a:t> </a:t>
            </a:r>
            <a:r>
              <a:rPr b="1" dirty="0" sz="3600" spc="-25">
                <a:solidFill>
                  <a:srgbClr val="AE4A30"/>
                </a:solidFill>
                <a:latin typeface="Carlito"/>
                <a:cs typeface="Carlito"/>
              </a:rPr>
              <a:t>III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048721" name="object 16"/>
          <p:cNvSpPr txBox="1">
            <a:spLocks noGrp="1"/>
          </p:cNvSpPr>
          <p:nvPr>
            <p:ph type="title"/>
          </p:nvPr>
        </p:nvSpPr>
        <p:spPr>
          <a:xfrm>
            <a:off x="5106161" y="714832"/>
            <a:ext cx="4035425" cy="5746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AE4A30"/>
                </a:solidFill>
              </a:rPr>
              <a:t>METODE </a:t>
            </a:r>
            <a:r>
              <a:rPr dirty="0" sz="3600" spc="-10">
                <a:solidFill>
                  <a:srgbClr val="AE4A30"/>
                </a:solidFill>
              </a:rPr>
              <a:t>PENELITIAN</a:t>
            </a:r>
            <a:endParaRPr sz="3600"/>
          </a:p>
        </p:txBody>
      </p:sp>
      <p:sp>
        <p:nvSpPr>
          <p:cNvPr id="1048722" name="object 17" descr=""/>
          <p:cNvSpPr txBox="1"/>
          <p:nvPr/>
        </p:nvSpPr>
        <p:spPr>
          <a:xfrm>
            <a:off x="4696459" y="1636950"/>
            <a:ext cx="5916930" cy="3168650"/>
          </a:xfrm>
          <a:prstGeom prst="rect"/>
        </p:spPr>
        <p:txBody>
          <a:bodyPr bIns="0" lIns="0" rIns="0" rtlCol="0" tIns="229235" vert="horz" wrap="square">
            <a:spAutoFit/>
          </a:bodyPr>
          <a:p>
            <a:pPr marL="986155">
              <a:lnSpc>
                <a:spcPct val="100000"/>
              </a:lnSpc>
              <a:spcBef>
                <a:spcPts val="1805"/>
              </a:spcBef>
            </a:pPr>
            <a:r>
              <a:rPr b="1" dirty="0" sz="4400">
                <a:solidFill>
                  <a:srgbClr val="46000A"/>
                </a:solidFill>
                <a:latin typeface="Carlito"/>
                <a:cs typeface="Carlito"/>
              </a:rPr>
              <a:t>A.</a:t>
            </a:r>
            <a:r>
              <a:rPr b="1" dirty="0" sz="4400" spc="-1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b="1" dirty="0" sz="4400">
                <a:solidFill>
                  <a:srgbClr val="46000A"/>
                </a:solidFill>
                <a:latin typeface="Carlito"/>
                <a:cs typeface="Carlito"/>
              </a:rPr>
              <a:t>Jenis</a:t>
            </a:r>
            <a:r>
              <a:rPr b="1" dirty="0" sz="4400" spc="-1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b="1" dirty="0" sz="4400" spc="-10">
                <a:solidFill>
                  <a:srgbClr val="46000A"/>
                </a:solidFill>
                <a:latin typeface="Carlito"/>
                <a:cs typeface="Carlito"/>
              </a:rPr>
              <a:t>Penelitian</a:t>
            </a:r>
            <a:endParaRPr sz="4400">
              <a:latin typeface="Carlito"/>
              <a:cs typeface="Carlito"/>
            </a:endParaRPr>
          </a:p>
          <a:p>
            <a:pPr marL="12700" marR="5080">
              <a:lnSpc>
                <a:spcPct val="114999"/>
              </a:lnSpc>
              <a:spcBef>
                <a:spcPts val="370"/>
              </a:spcBef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Penelitian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ini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adalah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penelitian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kuantitatif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46000A"/>
                </a:solidFill>
                <a:latin typeface="Times New Roman"/>
                <a:cs typeface="Times New Roman"/>
              </a:rPr>
              <a:t>ex</a:t>
            </a:r>
            <a:r>
              <a:rPr dirty="0" sz="1800" i="1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46000A"/>
                </a:solidFill>
                <a:latin typeface="Times New Roman"/>
                <a:cs typeface="Times New Roman"/>
              </a:rPr>
              <a:t>post</a:t>
            </a:r>
            <a:r>
              <a:rPr dirty="0" sz="1800" i="1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46000A"/>
                </a:solidFill>
                <a:latin typeface="Times New Roman"/>
                <a:cs typeface="Times New Roman"/>
              </a:rPr>
              <a:t>facto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,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yang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artinya</a:t>
            </a:r>
            <a:r>
              <a:rPr dirty="0" sz="18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variabel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bebas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tidak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diperlakukan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khusus.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Menurut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Kerlinger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(Emzir,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2013:119)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penelitian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ex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post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facto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adalah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penyelidikan</a:t>
            </a:r>
            <a:r>
              <a:rPr dirty="0" sz="1800" spc="-8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empiris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sistematis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di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mana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ilmuan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tidak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mengendalikan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variabel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bebas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secara langsung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karena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eksistensi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dari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variabel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tersebut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telah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terjadi,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atau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karena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variabel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tersebut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pada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dasarnya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tidak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dapat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dimanipulasi.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097211" name="object 18" descr="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39623" y="4642230"/>
            <a:ext cx="3219323" cy="2107511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object 2" descr=""/>
          <p:cNvGrpSpPr/>
          <p:nvPr/>
        </p:nvGrpSpPr>
        <p:grpSpPr>
          <a:xfrm>
            <a:off x="39646" y="12696"/>
            <a:ext cx="12099290" cy="6845300"/>
            <a:chOff x="39646" y="12696"/>
            <a:chExt cx="12099290" cy="6845300"/>
          </a:xfrm>
        </p:grpSpPr>
        <p:sp>
          <p:nvSpPr>
            <p:cNvPr id="1048723" name="object 3" descr=""/>
            <p:cNvSpPr/>
            <p:nvPr/>
          </p:nvSpPr>
          <p:spPr>
            <a:xfrm>
              <a:off x="5663328" y="12696"/>
              <a:ext cx="6475730" cy="6845300"/>
            </a:xfrm>
            <a:custGeom>
              <a:avLst/>
              <a:ahLst/>
              <a:rect l="l" t="t" r="r" b="b"/>
              <a:pathLst>
                <a:path w="6475730" h="6845300">
                  <a:moveTo>
                    <a:pt x="3330452" y="0"/>
                  </a:moveTo>
                  <a:lnTo>
                    <a:pt x="837676" y="0"/>
                  </a:lnTo>
                  <a:lnTo>
                    <a:pt x="813326" y="12700"/>
                  </a:lnTo>
                  <a:lnTo>
                    <a:pt x="757972" y="63500"/>
                  </a:lnTo>
                  <a:lnTo>
                    <a:pt x="703938" y="114300"/>
                  </a:lnTo>
                  <a:lnTo>
                    <a:pt x="651253" y="177800"/>
                  </a:lnTo>
                  <a:lnTo>
                    <a:pt x="625425" y="203200"/>
                  </a:lnTo>
                  <a:lnTo>
                    <a:pt x="599945" y="228600"/>
                  </a:lnTo>
                  <a:lnTo>
                    <a:pt x="574816" y="266700"/>
                  </a:lnTo>
                  <a:lnTo>
                    <a:pt x="550041" y="292100"/>
                  </a:lnTo>
                  <a:lnTo>
                    <a:pt x="525626" y="330200"/>
                  </a:lnTo>
                  <a:lnTo>
                    <a:pt x="501572" y="368299"/>
                  </a:lnTo>
                  <a:lnTo>
                    <a:pt x="477883" y="406399"/>
                  </a:lnTo>
                  <a:lnTo>
                    <a:pt x="456952" y="431799"/>
                  </a:lnTo>
                  <a:lnTo>
                    <a:pt x="436527" y="469899"/>
                  </a:lnTo>
                  <a:lnTo>
                    <a:pt x="416606" y="495299"/>
                  </a:lnTo>
                  <a:lnTo>
                    <a:pt x="397186" y="533399"/>
                  </a:lnTo>
                  <a:lnTo>
                    <a:pt x="378264" y="571499"/>
                  </a:lnTo>
                  <a:lnTo>
                    <a:pt x="359839" y="596899"/>
                  </a:lnTo>
                  <a:lnTo>
                    <a:pt x="341908" y="634999"/>
                  </a:lnTo>
                  <a:lnTo>
                    <a:pt x="324467" y="673099"/>
                  </a:lnTo>
                  <a:lnTo>
                    <a:pt x="307515" y="711199"/>
                  </a:lnTo>
                  <a:lnTo>
                    <a:pt x="291049" y="749299"/>
                  </a:lnTo>
                  <a:lnTo>
                    <a:pt x="275066" y="787399"/>
                  </a:lnTo>
                  <a:lnTo>
                    <a:pt x="259563" y="825499"/>
                  </a:lnTo>
                  <a:lnTo>
                    <a:pt x="244539" y="850899"/>
                  </a:lnTo>
                  <a:lnTo>
                    <a:pt x="229991" y="901699"/>
                  </a:lnTo>
                  <a:lnTo>
                    <a:pt x="215915" y="939799"/>
                  </a:lnTo>
                  <a:lnTo>
                    <a:pt x="202310" y="977899"/>
                  </a:lnTo>
                  <a:lnTo>
                    <a:pt x="189173" y="1015999"/>
                  </a:lnTo>
                  <a:lnTo>
                    <a:pt x="176501" y="1054099"/>
                  </a:lnTo>
                  <a:lnTo>
                    <a:pt x="164292" y="1092199"/>
                  </a:lnTo>
                  <a:lnTo>
                    <a:pt x="152544" y="1130299"/>
                  </a:lnTo>
                  <a:lnTo>
                    <a:pt x="141252" y="1181099"/>
                  </a:lnTo>
                  <a:lnTo>
                    <a:pt x="130416" y="1219199"/>
                  </a:lnTo>
                  <a:lnTo>
                    <a:pt x="120033" y="1257299"/>
                  </a:lnTo>
                  <a:lnTo>
                    <a:pt x="110099" y="1295399"/>
                  </a:lnTo>
                  <a:lnTo>
                    <a:pt x="100613" y="1346199"/>
                  </a:lnTo>
                  <a:lnTo>
                    <a:pt x="91571" y="1384299"/>
                  </a:lnTo>
                  <a:lnTo>
                    <a:pt x="82972" y="1435099"/>
                  </a:lnTo>
                  <a:lnTo>
                    <a:pt x="74812" y="1473199"/>
                  </a:lnTo>
                  <a:lnTo>
                    <a:pt x="67090" y="1511299"/>
                  </a:lnTo>
                  <a:lnTo>
                    <a:pt x="59802" y="1562099"/>
                  </a:lnTo>
                  <a:lnTo>
                    <a:pt x="52946" y="1600199"/>
                  </a:lnTo>
                  <a:lnTo>
                    <a:pt x="46519" y="1650999"/>
                  </a:lnTo>
                  <a:lnTo>
                    <a:pt x="40520" y="1689099"/>
                  </a:lnTo>
                  <a:lnTo>
                    <a:pt x="34944" y="1739899"/>
                  </a:lnTo>
                  <a:lnTo>
                    <a:pt x="29791" y="1790699"/>
                  </a:lnTo>
                  <a:lnTo>
                    <a:pt x="25056" y="1828799"/>
                  </a:lnTo>
                  <a:lnTo>
                    <a:pt x="20738" y="1879599"/>
                  </a:lnTo>
                  <a:lnTo>
                    <a:pt x="16834" y="1930399"/>
                  </a:lnTo>
                  <a:lnTo>
                    <a:pt x="13341" y="1968499"/>
                  </a:lnTo>
                  <a:lnTo>
                    <a:pt x="10258" y="2019299"/>
                  </a:lnTo>
                  <a:lnTo>
                    <a:pt x="7580" y="2070099"/>
                  </a:lnTo>
                  <a:lnTo>
                    <a:pt x="5307" y="2108199"/>
                  </a:lnTo>
                  <a:lnTo>
                    <a:pt x="3434" y="2158999"/>
                  </a:lnTo>
                  <a:lnTo>
                    <a:pt x="1960" y="2209799"/>
                  </a:lnTo>
                  <a:lnTo>
                    <a:pt x="882" y="2260599"/>
                  </a:lnTo>
                  <a:lnTo>
                    <a:pt x="198" y="2298699"/>
                  </a:lnTo>
                  <a:lnTo>
                    <a:pt x="0" y="2400299"/>
                  </a:lnTo>
                  <a:lnTo>
                    <a:pt x="480" y="2451099"/>
                  </a:lnTo>
                  <a:lnTo>
                    <a:pt x="1344" y="2501899"/>
                  </a:lnTo>
                  <a:lnTo>
                    <a:pt x="2589" y="2552699"/>
                  </a:lnTo>
                  <a:lnTo>
                    <a:pt x="4211" y="2603499"/>
                  </a:lnTo>
                  <a:lnTo>
                    <a:pt x="6209" y="2654299"/>
                  </a:lnTo>
                  <a:lnTo>
                    <a:pt x="8581" y="2692399"/>
                  </a:lnTo>
                  <a:lnTo>
                    <a:pt x="11322" y="2743199"/>
                  </a:lnTo>
                  <a:lnTo>
                    <a:pt x="14431" y="2793999"/>
                  </a:lnTo>
                  <a:lnTo>
                    <a:pt x="17906" y="2844799"/>
                  </a:lnTo>
                  <a:lnTo>
                    <a:pt x="21743" y="2895599"/>
                  </a:lnTo>
                  <a:lnTo>
                    <a:pt x="25941" y="2946399"/>
                  </a:lnTo>
                  <a:lnTo>
                    <a:pt x="30495" y="2997199"/>
                  </a:lnTo>
                  <a:lnTo>
                    <a:pt x="35405" y="3047999"/>
                  </a:lnTo>
                  <a:lnTo>
                    <a:pt x="40668" y="3098799"/>
                  </a:lnTo>
                  <a:lnTo>
                    <a:pt x="46280" y="3149599"/>
                  </a:lnTo>
                  <a:lnTo>
                    <a:pt x="52239" y="3200399"/>
                  </a:lnTo>
                  <a:lnTo>
                    <a:pt x="58543" y="3251199"/>
                  </a:lnTo>
                  <a:lnTo>
                    <a:pt x="65190" y="3301999"/>
                  </a:lnTo>
                  <a:lnTo>
                    <a:pt x="72176" y="3352799"/>
                  </a:lnTo>
                  <a:lnTo>
                    <a:pt x="79499" y="3403599"/>
                  </a:lnTo>
                  <a:lnTo>
                    <a:pt x="87156" y="3454399"/>
                  </a:lnTo>
                  <a:lnTo>
                    <a:pt x="95145" y="3505199"/>
                  </a:lnTo>
                  <a:lnTo>
                    <a:pt x="103464" y="3555999"/>
                  </a:lnTo>
                  <a:lnTo>
                    <a:pt x="112109" y="3606800"/>
                  </a:lnTo>
                  <a:lnTo>
                    <a:pt x="121079" y="3670300"/>
                  </a:lnTo>
                  <a:lnTo>
                    <a:pt x="130370" y="3721100"/>
                  </a:lnTo>
                  <a:lnTo>
                    <a:pt x="139980" y="3771900"/>
                  </a:lnTo>
                  <a:lnTo>
                    <a:pt x="149907" y="3822700"/>
                  </a:lnTo>
                  <a:lnTo>
                    <a:pt x="160148" y="3873500"/>
                  </a:lnTo>
                  <a:lnTo>
                    <a:pt x="170700" y="3924300"/>
                  </a:lnTo>
                  <a:lnTo>
                    <a:pt x="181560" y="3975100"/>
                  </a:lnTo>
                  <a:lnTo>
                    <a:pt x="192728" y="4025900"/>
                  </a:lnTo>
                  <a:lnTo>
                    <a:pt x="204198" y="4076700"/>
                  </a:lnTo>
                  <a:lnTo>
                    <a:pt x="215970" y="4127500"/>
                  </a:lnTo>
                  <a:lnTo>
                    <a:pt x="228040" y="4178300"/>
                  </a:lnTo>
                  <a:lnTo>
                    <a:pt x="240407" y="4229100"/>
                  </a:lnTo>
                  <a:lnTo>
                    <a:pt x="253066" y="4279900"/>
                  </a:lnTo>
                  <a:lnTo>
                    <a:pt x="266017" y="4330700"/>
                  </a:lnTo>
                  <a:lnTo>
                    <a:pt x="279256" y="4381500"/>
                  </a:lnTo>
                  <a:lnTo>
                    <a:pt x="292780" y="4432300"/>
                  </a:lnTo>
                  <a:lnTo>
                    <a:pt x="306588" y="4483100"/>
                  </a:lnTo>
                  <a:lnTo>
                    <a:pt x="320676" y="4533900"/>
                  </a:lnTo>
                  <a:lnTo>
                    <a:pt x="335042" y="4584700"/>
                  </a:lnTo>
                  <a:lnTo>
                    <a:pt x="349684" y="4635500"/>
                  </a:lnTo>
                  <a:lnTo>
                    <a:pt x="364598" y="4686300"/>
                  </a:lnTo>
                  <a:lnTo>
                    <a:pt x="379783" y="4737100"/>
                  </a:lnTo>
                  <a:lnTo>
                    <a:pt x="395235" y="4787900"/>
                  </a:lnTo>
                  <a:lnTo>
                    <a:pt x="410953" y="4838700"/>
                  </a:lnTo>
                  <a:lnTo>
                    <a:pt x="426933" y="4889500"/>
                  </a:lnTo>
                  <a:lnTo>
                    <a:pt x="443174" y="4940300"/>
                  </a:lnTo>
                  <a:lnTo>
                    <a:pt x="459671" y="4991100"/>
                  </a:lnTo>
                  <a:lnTo>
                    <a:pt x="476424" y="5041900"/>
                  </a:lnTo>
                  <a:lnTo>
                    <a:pt x="493429" y="5092700"/>
                  </a:lnTo>
                  <a:lnTo>
                    <a:pt x="510684" y="5143500"/>
                  </a:lnTo>
                  <a:lnTo>
                    <a:pt x="528186" y="5181600"/>
                  </a:lnTo>
                  <a:lnTo>
                    <a:pt x="545933" y="5232400"/>
                  </a:lnTo>
                  <a:lnTo>
                    <a:pt x="563921" y="5283200"/>
                  </a:lnTo>
                  <a:lnTo>
                    <a:pt x="582149" y="5334000"/>
                  </a:lnTo>
                  <a:lnTo>
                    <a:pt x="600615" y="5384800"/>
                  </a:lnTo>
                  <a:lnTo>
                    <a:pt x="619314" y="5435600"/>
                  </a:lnTo>
                  <a:lnTo>
                    <a:pt x="638246" y="5473700"/>
                  </a:lnTo>
                  <a:lnTo>
                    <a:pt x="657406" y="5524500"/>
                  </a:lnTo>
                  <a:lnTo>
                    <a:pt x="676793" y="5575300"/>
                  </a:lnTo>
                  <a:lnTo>
                    <a:pt x="696405" y="5613400"/>
                  </a:lnTo>
                  <a:lnTo>
                    <a:pt x="716238" y="5664200"/>
                  </a:lnTo>
                  <a:lnTo>
                    <a:pt x="736289" y="5715000"/>
                  </a:lnTo>
                  <a:lnTo>
                    <a:pt x="756558" y="5765800"/>
                  </a:lnTo>
                  <a:lnTo>
                    <a:pt x="777040" y="5803900"/>
                  </a:lnTo>
                  <a:lnTo>
                    <a:pt x="797733" y="5854700"/>
                  </a:lnTo>
                  <a:lnTo>
                    <a:pt x="818635" y="5892800"/>
                  </a:lnTo>
                  <a:lnTo>
                    <a:pt x="839744" y="5943600"/>
                  </a:lnTo>
                  <a:lnTo>
                    <a:pt x="861056" y="5981700"/>
                  </a:lnTo>
                  <a:lnTo>
                    <a:pt x="882568" y="6032500"/>
                  </a:lnTo>
                  <a:lnTo>
                    <a:pt x="904280" y="6083300"/>
                  </a:lnTo>
                  <a:lnTo>
                    <a:pt x="926187" y="6121400"/>
                  </a:lnTo>
                  <a:lnTo>
                    <a:pt x="948287" y="6159500"/>
                  </a:lnTo>
                  <a:lnTo>
                    <a:pt x="970579" y="6210300"/>
                  </a:lnTo>
                  <a:lnTo>
                    <a:pt x="993058" y="6248400"/>
                  </a:lnTo>
                  <a:lnTo>
                    <a:pt x="1015723" y="6299200"/>
                  </a:lnTo>
                  <a:lnTo>
                    <a:pt x="1038571" y="6337300"/>
                  </a:lnTo>
                  <a:lnTo>
                    <a:pt x="1061600" y="6375400"/>
                  </a:lnTo>
                  <a:lnTo>
                    <a:pt x="1084806" y="6426200"/>
                  </a:lnTo>
                  <a:lnTo>
                    <a:pt x="1108188" y="6464300"/>
                  </a:lnTo>
                  <a:lnTo>
                    <a:pt x="1131743" y="6502400"/>
                  </a:lnTo>
                  <a:lnTo>
                    <a:pt x="1155468" y="6540500"/>
                  </a:lnTo>
                  <a:lnTo>
                    <a:pt x="1179360" y="6578600"/>
                  </a:lnTo>
                  <a:lnTo>
                    <a:pt x="1203418" y="6629400"/>
                  </a:lnTo>
                  <a:lnTo>
                    <a:pt x="1227638" y="6667500"/>
                  </a:lnTo>
                  <a:lnTo>
                    <a:pt x="1252018" y="6705600"/>
                  </a:lnTo>
                  <a:lnTo>
                    <a:pt x="1276555" y="6743700"/>
                  </a:lnTo>
                  <a:lnTo>
                    <a:pt x="1326092" y="6819900"/>
                  </a:lnTo>
                  <a:lnTo>
                    <a:pt x="1348344" y="6845300"/>
                  </a:lnTo>
                  <a:lnTo>
                    <a:pt x="4256447" y="6845300"/>
                  </a:lnTo>
                  <a:lnTo>
                    <a:pt x="4293192" y="6807200"/>
                  </a:lnTo>
                  <a:lnTo>
                    <a:pt x="4329874" y="6781800"/>
                  </a:lnTo>
                  <a:lnTo>
                    <a:pt x="4475819" y="6629400"/>
                  </a:lnTo>
                  <a:lnTo>
                    <a:pt x="4512075" y="6604000"/>
                  </a:lnTo>
                  <a:lnTo>
                    <a:pt x="4691613" y="6413500"/>
                  </a:lnTo>
                  <a:lnTo>
                    <a:pt x="4832725" y="6261100"/>
                  </a:lnTo>
                  <a:lnTo>
                    <a:pt x="4867595" y="6223000"/>
                  </a:lnTo>
                  <a:lnTo>
                    <a:pt x="4902286" y="6172200"/>
                  </a:lnTo>
                  <a:lnTo>
                    <a:pt x="5005221" y="6057900"/>
                  </a:lnTo>
                  <a:lnTo>
                    <a:pt x="5039129" y="6019800"/>
                  </a:lnTo>
                  <a:lnTo>
                    <a:pt x="5072824" y="5969000"/>
                  </a:lnTo>
                  <a:lnTo>
                    <a:pt x="5139544" y="5892800"/>
                  </a:lnTo>
                  <a:lnTo>
                    <a:pt x="5172555" y="5842000"/>
                  </a:lnTo>
                  <a:lnTo>
                    <a:pt x="5237843" y="5765800"/>
                  </a:lnTo>
                  <a:lnTo>
                    <a:pt x="5270106" y="5715000"/>
                  </a:lnTo>
                  <a:lnTo>
                    <a:pt x="5302106" y="5676900"/>
                  </a:lnTo>
                  <a:lnTo>
                    <a:pt x="5333835" y="5626100"/>
                  </a:lnTo>
                  <a:lnTo>
                    <a:pt x="5365286" y="5588000"/>
                  </a:lnTo>
                  <a:lnTo>
                    <a:pt x="5396452" y="5549900"/>
                  </a:lnTo>
                  <a:lnTo>
                    <a:pt x="5427327" y="5499100"/>
                  </a:lnTo>
                  <a:lnTo>
                    <a:pt x="5457901" y="5461000"/>
                  </a:lnTo>
                  <a:lnTo>
                    <a:pt x="5488170" y="5410200"/>
                  </a:lnTo>
                  <a:lnTo>
                    <a:pt x="5518125" y="5372100"/>
                  </a:lnTo>
                  <a:lnTo>
                    <a:pt x="5547759" y="5321300"/>
                  </a:lnTo>
                  <a:lnTo>
                    <a:pt x="5577066" y="5283200"/>
                  </a:lnTo>
                  <a:lnTo>
                    <a:pt x="5606037" y="5232400"/>
                  </a:lnTo>
                  <a:lnTo>
                    <a:pt x="5634667" y="5194300"/>
                  </a:lnTo>
                  <a:lnTo>
                    <a:pt x="5662947" y="5143500"/>
                  </a:lnTo>
                  <a:lnTo>
                    <a:pt x="5690872" y="5092700"/>
                  </a:lnTo>
                  <a:lnTo>
                    <a:pt x="5718432" y="5054600"/>
                  </a:lnTo>
                  <a:lnTo>
                    <a:pt x="5745622" y="5003800"/>
                  </a:lnTo>
                  <a:lnTo>
                    <a:pt x="5772434" y="4965700"/>
                  </a:lnTo>
                  <a:lnTo>
                    <a:pt x="5798862" y="4914900"/>
                  </a:lnTo>
                  <a:lnTo>
                    <a:pt x="5824897" y="4864100"/>
                  </a:lnTo>
                  <a:lnTo>
                    <a:pt x="5850533" y="4826000"/>
                  </a:lnTo>
                  <a:lnTo>
                    <a:pt x="5875763" y="4775200"/>
                  </a:lnTo>
                  <a:lnTo>
                    <a:pt x="5900580" y="4737100"/>
                  </a:lnTo>
                  <a:lnTo>
                    <a:pt x="5924976" y="4686300"/>
                  </a:lnTo>
                  <a:lnTo>
                    <a:pt x="5948944" y="4635500"/>
                  </a:lnTo>
                  <a:lnTo>
                    <a:pt x="5972477" y="4597400"/>
                  </a:lnTo>
                  <a:lnTo>
                    <a:pt x="5995569" y="4546600"/>
                  </a:lnTo>
                  <a:lnTo>
                    <a:pt x="6018211" y="4508500"/>
                  </a:lnTo>
                  <a:lnTo>
                    <a:pt x="6040397" y="4457700"/>
                  </a:lnTo>
                  <a:lnTo>
                    <a:pt x="6062120" y="4406900"/>
                  </a:lnTo>
                  <a:lnTo>
                    <a:pt x="6083372" y="4368800"/>
                  </a:lnTo>
                  <a:lnTo>
                    <a:pt x="6104147" y="4318000"/>
                  </a:lnTo>
                  <a:lnTo>
                    <a:pt x="6124436" y="4279900"/>
                  </a:lnTo>
                  <a:lnTo>
                    <a:pt x="6144234" y="4229100"/>
                  </a:lnTo>
                  <a:lnTo>
                    <a:pt x="6163533" y="4178300"/>
                  </a:lnTo>
                  <a:lnTo>
                    <a:pt x="6182325" y="4140200"/>
                  </a:lnTo>
                  <a:lnTo>
                    <a:pt x="6200605" y="4089400"/>
                  </a:lnTo>
                  <a:lnTo>
                    <a:pt x="6218363" y="4051300"/>
                  </a:lnTo>
                  <a:lnTo>
                    <a:pt x="6235594" y="4000500"/>
                  </a:lnTo>
                  <a:lnTo>
                    <a:pt x="6252291" y="3962400"/>
                  </a:lnTo>
                  <a:lnTo>
                    <a:pt x="6268445" y="3911600"/>
                  </a:lnTo>
                  <a:lnTo>
                    <a:pt x="6284051" y="3860800"/>
                  </a:lnTo>
                  <a:lnTo>
                    <a:pt x="6299100" y="3822700"/>
                  </a:lnTo>
                  <a:lnTo>
                    <a:pt x="6313586" y="3771900"/>
                  </a:lnTo>
                  <a:lnTo>
                    <a:pt x="6327501" y="3733800"/>
                  </a:lnTo>
                  <a:lnTo>
                    <a:pt x="6340839" y="3683000"/>
                  </a:lnTo>
                  <a:lnTo>
                    <a:pt x="6353593" y="3644900"/>
                  </a:lnTo>
                  <a:lnTo>
                    <a:pt x="6365754" y="3594099"/>
                  </a:lnTo>
                  <a:lnTo>
                    <a:pt x="6377316" y="3555999"/>
                  </a:lnTo>
                  <a:lnTo>
                    <a:pt x="6388273" y="3517899"/>
                  </a:lnTo>
                  <a:lnTo>
                    <a:pt x="6398616" y="3467099"/>
                  </a:lnTo>
                  <a:lnTo>
                    <a:pt x="6408338" y="3428999"/>
                  </a:lnTo>
                  <a:lnTo>
                    <a:pt x="6417433" y="3378199"/>
                  </a:lnTo>
                  <a:lnTo>
                    <a:pt x="6425894" y="3340099"/>
                  </a:lnTo>
                  <a:lnTo>
                    <a:pt x="6433713" y="3301999"/>
                  </a:lnTo>
                  <a:lnTo>
                    <a:pt x="6440882" y="3251199"/>
                  </a:lnTo>
                  <a:lnTo>
                    <a:pt x="6447396" y="3213099"/>
                  </a:lnTo>
                  <a:lnTo>
                    <a:pt x="6453246" y="3174999"/>
                  </a:lnTo>
                  <a:lnTo>
                    <a:pt x="6458426" y="3124199"/>
                  </a:lnTo>
                  <a:lnTo>
                    <a:pt x="6462929" y="3086099"/>
                  </a:lnTo>
                  <a:lnTo>
                    <a:pt x="6466747" y="3047999"/>
                  </a:lnTo>
                  <a:lnTo>
                    <a:pt x="6469873" y="3009899"/>
                  </a:lnTo>
                  <a:lnTo>
                    <a:pt x="6472300" y="2959099"/>
                  </a:lnTo>
                  <a:lnTo>
                    <a:pt x="6474021" y="2920999"/>
                  </a:lnTo>
                  <a:lnTo>
                    <a:pt x="6475030" y="2882899"/>
                  </a:lnTo>
                  <a:lnTo>
                    <a:pt x="6475317" y="2844799"/>
                  </a:lnTo>
                  <a:lnTo>
                    <a:pt x="6474878" y="2806699"/>
                  </a:lnTo>
                  <a:lnTo>
                    <a:pt x="6473703" y="2768599"/>
                  </a:lnTo>
                  <a:lnTo>
                    <a:pt x="6471787" y="2730499"/>
                  </a:lnTo>
                  <a:lnTo>
                    <a:pt x="6469122" y="2692399"/>
                  </a:lnTo>
                  <a:lnTo>
                    <a:pt x="6465702" y="2654299"/>
                  </a:lnTo>
                  <a:lnTo>
                    <a:pt x="6461518" y="2616199"/>
                  </a:lnTo>
                  <a:lnTo>
                    <a:pt x="6456563" y="2578099"/>
                  </a:lnTo>
                  <a:lnTo>
                    <a:pt x="6450832" y="2539999"/>
                  </a:lnTo>
                  <a:lnTo>
                    <a:pt x="6444315" y="2501899"/>
                  </a:lnTo>
                  <a:lnTo>
                    <a:pt x="6437008" y="2463799"/>
                  </a:lnTo>
                  <a:lnTo>
                    <a:pt x="6428901" y="2425699"/>
                  </a:lnTo>
                  <a:lnTo>
                    <a:pt x="6419988" y="2400299"/>
                  </a:lnTo>
                  <a:lnTo>
                    <a:pt x="6410262" y="2362199"/>
                  </a:lnTo>
                  <a:lnTo>
                    <a:pt x="6399716" y="2324099"/>
                  </a:lnTo>
                  <a:lnTo>
                    <a:pt x="6388343" y="2298699"/>
                  </a:lnTo>
                  <a:lnTo>
                    <a:pt x="6376135" y="2260599"/>
                  </a:lnTo>
                  <a:lnTo>
                    <a:pt x="6363086" y="2222499"/>
                  </a:lnTo>
                  <a:lnTo>
                    <a:pt x="6349187" y="2197099"/>
                  </a:lnTo>
                  <a:lnTo>
                    <a:pt x="6334433" y="2158999"/>
                  </a:lnTo>
                  <a:lnTo>
                    <a:pt x="6318816" y="2133599"/>
                  </a:lnTo>
                  <a:lnTo>
                    <a:pt x="6302329" y="2095499"/>
                  </a:lnTo>
                  <a:lnTo>
                    <a:pt x="6284964" y="2070099"/>
                  </a:lnTo>
                  <a:lnTo>
                    <a:pt x="6266715" y="2044699"/>
                  </a:lnTo>
                  <a:lnTo>
                    <a:pt x="6247574" y="2006599"/>
                  </a:lnTo>
                  <a:lnTo>
                    <a:pt x="6227534" y="1981199"/>
                  </a:lnTo>
                  <a:lnTo>
                    <a:pt x="6206589" y="1955799"/>
                  </a:lnTo>
                  <a:lnTo>
                    <a:pt x="6184731" y="1930399"/>
                  </a:lnTo>
                  <a:lnTo>
                    <a:pt x="6161952" y="1892299"/>
                  </a:lnTo>
                  <a:lnTo>
                    <a:pt x="6113606" y="1841499"/>
                  </a:lnTo>
                  <a:lnTo>
                    <a:pt x="6061494" y="1790699"/>
                  </a:lnTo>
                  <a:lnTo>
                    <a:pt x="6005558" y="1752599"/>
                  </a:lnTo>
                  <a:lnTo>
                    <a:pt x="5925993" y="1676399"/>
                  </a:lnTo>
                  <a:lnTo>
                    <a:pt x="5885997" y="1650999"/>
                  </a:lnTo>
                  <a:lnTo>
                    <a:pt x="5845864" y="1612899"/>
                  </a:lnTo>
                  <a:lnTo>
                    <a:pt x="5805597" y="1587499"/>
                  </a:lnTo>
                  <a:lnTo>
                    <a:pt x="5765199" y="1549399"/>
                  </a:lnTo>
                  <a:lnTo>
                    <a:pt x="5724675" y="1523999"/>
                  </a:lnTo>
                  <a:lnTo>
                    <a:pt x="5684028" y="1485899"/>
                  </a:lnTo>
                  <a:lnTo>
                    <a:pt x="5643261" y="1460499"/>
                  </a:lnTo>
                  <a:lnTo>
                    <a:pt x="5602378" y="1422399"/>
                  </a:lnTo>
                  <a:lnTo>
                    <a:pt x="5561382" y="1396999"/>
                  </a:lnTo>
                  <a:lnTo>
                    <a:pt x="5520278" y="1358899"/>
                  </a:lnTo>
                  <a:lnTo>
                    <a:pt x="5479068" y="1333499"/>
                  </a:lnTo>
                  <a:lnTo>
                    <a:pt x="5437755" y="1295399"/>
                  </a:lnTo>
                  <a:lnTo>
                    <a:pt x="5396345" y="1269999"/>
                  </a:lnTo>
                  <a:lnTo>
                    <a:pt x="5354839" y="1231899"/>
                  </a:lnTo>
                  <a:lnTo>
                    <a:pt x="5271558" y="1181099"/>
                  </a:lnTo>
                  <a:lnTo>
                    <a:pt x="5229789" y="1142999"/>
                  </a:lnTo>
                  <a:lnTo>
                    <a:pt x="5187939" y="1117599"/>
                  </a:lnTo>
                  <a:lnTo>
                    <a:pt x="5146013" y="1079499"/>
                  </a:lnTo>
                  <a:lnTo>
                    <a:pt x="5061942" y="1028699"/>
                  </a:lnTo>
                  <a:lnTo>
                    <a:pt x="5019805" y="990599"/>
                  </a:lnTo>
                  <a:lnTo>
                    <a:pt x="4935345" y="939799"/>
                  </a:lnTo>
                  <a:lnTo>
                    <a:pt x="4893030" y="901699"/>
                  </a:lnTo>
                  <a:lnTo>
                    <a:pt x="4808245" y="850899"/>
                  </a:lnTo>
                  <a:lnTo>
                    <a:pt x="4765783" y="812799"/>
                  </a:lnTo>
                  <a:lnTo>
                    <a:pt x="4638161" y="736599"/>
                  </a:lnTo>
                  <a:lnTo>
                    <a:pt x="4595553" y="698499"/>
                  </a:lnTo>
                  <a:lnTo>
                    <a:pt x="4424881" y="596899"/>
                  </a:lnTo>
                  <a:lnTo>
                    <a:pt x="4382170" y="558799"/>
                  </a:lnTo>
                  <a:lnTo>
                    <a:pt x="3955106" y="304800"/>
                  </a:lnTo>
                  <a:lnTo>
                    <a:pt x="3912482" y="292100"/>
                  </a:lnTo>
                  <a:lnTo>
                    <a:pt x="3742309" y="190500"/>
                  </a:lnTo>
                  <a:lnTo>
                    <a:pt x="3699866" y="177800"/>
                  </a:lnTo>
                  <a:lnTo>
                    <a:pt x="3572829" y="101600"/>
                  </a:lnTo>
                  <a:lnTo>
                    <a:pt x="3530593" y="88900"/>
                  </a:lnTo>
                  <a:lnTo>
                    <a:pt x="3488418" y="63500"/>
                  </a:lnTo>
                  <a:lnTo>
                    <a:pt x="3446308" y="50800"/>
                  </a:lnTo>
                  <a:lnTo>
                    <a:pt x="3404266" y="25400"/>
                  </a:lnTo>
                  <a:lnTo>
                    <a:pt x="3362295" y="12700"/>
                  </a:lnTo>
                  <a:lnTo>
                    <a:pt x="3330452" y="0"/>
                  </a:lnTo>
                  <a:close/>
                </a:path>
              </a:pathLst>
            </a:custGeom>
            <a:solidFill>
              <a:srgbClr val="FAC5A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12" name="object 4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606552" y="1463039"/>
              <a:ext cx="9636252" cy="3966972"/>
            </a:xfrm>
            <a:prstGeom prst="rect"/>
          </p:spPr>
        </p:pic>
        <p:sp>
          <p:nvSpPr>
            <p:cNvPr id="1048724" name="object 5" descr=""/>
            <p:cNvSpPr/>
            <p:nvPr/>
          </p:nvSpPr>
          <p:spPr>
            <a:xfrm>
              <a:off x="685037" y="1521713"/>
              <a:ext cx="9484360" cy="3816350"/>
            </a:xfrm>
            <a:custGeom>
              <a:avLst/>
              <a:ahLst/>
              <a:rect l="l" t="t" r="r" b="b"/>
              <a:pathLst>
                <a:path w="9484360" h="3816350">
                  <a:moveTo>
                    <a:pt x="0" y="3816096"/>
                  </a:moveTo>
                  <a:lnTo>
                    <a:pt x="9483852" y="3816096"/>
                  </a:lnTo>
                  <a:lnTo>
                    <a:pt x="9483852" y="0"/>
                  </a:lnTo>
                  <a:lnTo>
                    <a:pt x="0" y="0"/>
                  </a:lnTo>
                  <a:lnTo>
                    <a:pt x="0" y="3816096"/>
                  </a:lnTo>
                  <a:close/>
                </a:path>
              </a:pathLst>
            </a:custGeom>
            <a:ln w="38100">
              <a:solidFill>
                <a:srgbClr val="460000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213" name="object 6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9646" y="4816951"/>
              <a:ext cx="1544805" cy="1263745"/>
            </a:xfrm>
            <a:prstGeom prst="rect"/>
          </p:spPr>
        </p:pic>
      </p:grpSp>
      <p:sp>
        <p:nvSpPr>
          <p:cNvPr id="1048725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695196" vert="horz" wrap="square">
            <a:spAutoFit/>
          </a:bodyPr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AE4A30"/>
                </a:solidFill>
              </a:rPr>
              <a:t>B.</a:t>
            </a:r>
            <a:r>
              <a:rPr dirty="0" sz="3600" spc="-70">
                <a:solidFill>
                  <a:srgbClr val="AE4A30"/>
                </a:solidFill>
              </a:rPr>
              <a:t> </a:t>
            </a:r>
            <a:r>
              <a:rPr dirty="0" sz="3600">
                <a:solidFill>
                  <a:srgbClr val="AE4A30"/>
                </a:solidFill>
              </a:rPr>
              <a:t>Populasi</a:t>
            </a:r>
            <a:r>
              <a:rPr dirty="0" sz="3600" spc="-60">
                <a:solidFill>
                  <a:srgbClr val="AE4A30"/>
                </a:solidFill>
              </a:rPr>
              <a:t> </a:t>
            </a:r>
            <a:r>
              <a:rPr dirty="0" sz="3600">
                <a:solidFill>
                  <a:srgbClr val="AE4A30"/>
                </a:solidFill>
              </a:rPr>
              <a:t>dan</a:t>
            </a:r>
            <a:r>
              <a:rPr dirty="0" sz="3600" spc="-65">
                <a:solidFill>
                  <a:srgbClr val="AE4A30"/>
                </a:solidFill>
              </a:rPr>
              <a:t> </a:t>
            </a:r>
            <a:r>
              <a:rPr dirty="0" sz="3600" spc="-10">
                <a:solidFill>
                  <a:srgbClr val="AE4A30"/>
                </a:solidFill>
              </a:rPr>
              <a:t>Sampel</a:t>
            </a:r>
            <a:endParaRPr sz="3600"/>
          </a:p>
        </p:txBody>
      </p:sp>
      <p:sp>
        <p:nvSpPr>
          <p:cNvPr id="1048726" name="object 8" descr=""/>
          <p:cNvSpPr txBox="1"/>
          <p:nvPr/>
        </p:nvSpPr>
        <p:spPr>
          <a:xfrm>
            <a:off x="1238808" y="2338577"/>
            <a:ext cx="5039995" cy="24949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 indent="-349250" marL="361315" marR="5080">
              <a:lnSpc>
                <a:spcPct val="150000"/>
              </a:lnSpc>
              <a:spcBef>
                <a:spcPts val="100"/>
              </a:spcBef>
              <a:buSzPct val="158333"/>
              <a:buFont typeface="Noto Sans Mono CJK HK"/>
              <a:buChar char="●"/>
              <a:tabLst>
                <a:tab algn="l" pos="361315"/>
              </a:tabLst>
            </a:pP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Populasi</a:t>
            </a:r>
            <a:r>
              <a:rPr dirty="0" sz="1200" spc="1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adalah</a:t>
            </a:r>
            <a:r>
              <a:rPr dirty="0" sz="1200" spc="1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keseluruhan</a:t>
            </a:r>
            <a:r>
              <a:rPr dirty="0" sz="1200" spc="1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dari</a:t>
            </a:r>
            <a:r>
              <a:rPr dirty="0" sz="1200" spc="1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objek</a:t>
            </a:r>
            <a:r>
              <a:rPr dirty="0" sz="1200" spc="1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penelitiuan</a:t>
            </a:r>
            <a:r>
              <a:rPr dirty="0" sz="1200" spc="1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berupa</a:t>
            </a:r>
            <a:r>
              <a:rPr dirty="0" sz="1200" spc="114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kumpulan</a:t>
            </a:r>
            <a:r>
              <a:rPr dirty="0" sz="1200" spc="1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46000A"/>
                </a:solidFill>
                <a:latin typeface="Times New Roman"/>
                <a:cs typeface="Times New Roman"/>
              </a:rPr>
              <a:t>atau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merupakan</a:t>
            </a:r>
            <a:r>
              <a:rPr dirty="0" sz="1200" spc="18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wilayah</a:t>
            </a:r>
            <a:r>
              <a:rPr dirty="0" sz="1200" spc="1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generalisasi</a:t>
            </a:r>
            <a:r>
              <a:rPr dirty="0" sz="1200" spc="2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200" spc="1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terdiri</a:t>
            </a:r>
            <a:r>
              <a:rPr dirty="0" sz="1200" spc="1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atas</a:t>
            </a:r>
            <a:r>
              <a:rPr dirty="0" sz="1200" spc="18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objek</a:t>
            </a:r>
            <a:r>
              <a:rPr dirty="0" sz="1200" spc="18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atau</a:t>
            </a:r>
            <a:r>
              <a:rPr dirty="0" sz="1200" spc="18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subjek</a:t>
            </a:r>
            <a:r>
              <a:rPr dirty="0" sz="1200" spc="20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46000A"/>
                </a:solidFill>
                <a:latin typeface="Times New Roman"/>
                <a:cs typeface="Times New Roman"/>
              </a:rPr>
              <a:t>yang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mempunyai</a:t>
            </a:r>
            <a:r>
              <a:rPr dirty="0" sz="1200" spc="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kualitas</a:t>
            </a:r>
            <a:r>
              <a:rPr dirty="0" sz="1200" spc="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200" spc="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karakteristik</a:t>
            </a:r>
            <a:r>
              <a:rPr dirty="0" sz="1200" spc="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tertentu</a:t>
            </a:r>
            <a:r>
              <a:rPr dirty="0" sz="1200" spc="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yang ditetapkan</a:t>
            </a:r>
            <a:r>
              <a:rPr dirty="0" sz="1200" spc="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oleh</a:t>
            </a:r>
            <a:r>
              <a:rPr dirty="0" sz="1200" spc="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46000A"/>
                </a:solidFill>
                <a:latin typeface="Times New Roman"/>
                <a:cs typeface="Times New Roman"/>
              </a:rPr>
              <a:t>peneliti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untuk</a:t>
            </a:r>
            <a:r>
              <a:rPr dirty="0" sz="1200" spc="1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dipelajari</a:t>
            </a:r>
            <a:r>
              <a:rPr dirty="0" sz="1200" spc="1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kemudian</a:t>
            </a:r>
            <a:r>
              <a:rPr dirty="0" sz="1200" spc="17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ditarik</a:t>
            </a:r>
            <a:r>
              <a:rPr dirty="0" sz="1200" spc="1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kesimpulan</a:t>
            </a:r>
            <a:r>
              <a:rPr dirty="0" sz="1200" spc="17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(Sugiyono,</a:t>
            </a:r>
            <a:r>
              <a:rPr dirty="0" sz="1200" spc="17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2013).</a:t>
            </a:r>
            <a:r>
              <a:rPr dirty="0" sz="1200" spc="1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46000A"/>
                </a:solidFill>
                <a:latin typeface="Times New Roman"/>
                <a:cs typeface="Times New Roman"/>
              </a:rPr>
              <a:t>Populasi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dalam</a:t>
            </a:r>
            <a:r>
              <a:rPr dirty="0" sz="1200" spc="1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penelitian</a:t>
            </a:r>
            <a:r>
              <a:rPr dirty="0" sz="1200" spc="1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ini</a:t>
            </a:r>
            <a:r>
              <a:rPr dirty="0" sz="1200" spc="1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adalah</a:t>
            </a:r>
            <a:r>
              <a:rPr dirty="0" sz="1200" spc="1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seluruh</a:t>
            </a:r>
            <a:r>
              <a:rPr dirty="0" sz="1200" spc="1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siswa</a:t>
            </a:r>
            <a:r>
              <a:rPr dirty="0" sz="1200" spc="1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kelas</a:t>
            </a:r>
            <a:r>
              <a:rPr dirty="0" sz="1200" spc="1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XI</a:t>
            </a:r>
            <a:r>
              <a:rPr dirty="0" sz="1200" spc="10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AKL</a:t>
            </a:r>
            <a:r>
              <a:rPr dirty="0" sz="1200" spc="114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dari</a:t>
            </a:r>
            <a:r>
              <a:rPr dirty="0" sz="1200" spc="1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SMK</a:t>
            </a:r>
            <a:r>
              <a:rPr dirty="0" sz="1200" spc="114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46000A"/>
                </a:solidFill>
                <a:latin typeface="Times New Roman"/>
                <a:cs typeface="Times New Roman"/>
              </a:rPr>
              <a:t>Gajah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Mada</a:t>
            </a:r>
            <a:r>
              <a:rPr dirty="0" sz="12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Bandar</a:t>
            </a:r>
            <a:r>
              <a:rPr dirty="0" sz="12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Lampung</a:t>
            </a:r>
            <a:r>
              <a:rPr dirty="0" sz="12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yang berjumlah</a:t>
            </a:r>
            <a:r>
              <a:rPr dirty="0" sz="12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29</a:t>
            </a:r>
            <a:r>
              <a:rPr dirty="0" sz="12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46000A"/>
                </a:solidFill>
                <a:latin typeface="Times New Roman"/>
                <a:cs typeface="Times New Roman"/>
              </a:rPr>
              <a:t>orang.</a:t>
            </a:r>
            <a:endParaRPr sz="1200">
              <a:latin typeface="Times New Roman"/>
              <a:cs typeface="Times New Roman"/>
            </a:endParaRPr>
          </a:p>
          <a:p>
            <a:pPr algn="just" indent="-349250" marL="361315" marR="5080">
              <a:lnSpc>
                <a:spcPct val="150000"/>
              </a:lnSpc>
              <a:buSzPct val="158333"/>
              <a:buFont typeface="Noto Sans Mono CJK HK"/>
              <a:buChar char="●"/>
              <a:tabLst>
                <a:tab algn="l" pos="361315"/>
              </a:tabLst>
            </a:pP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Sampel</a:t>
            </a:r>
            <a:r>
              <a:rPr dirty="0" sz="1200" spc="2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adalah</a:t>
            </a:r>
            <a:r>
              <a:rPr dirty="0" sz="1200" spc="2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bagian</a:t>
            </a:r>
            <a:r>
              <a:rPr dirty="0" sz="1200" spc="30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dari</a:t>
            </a:r>
            <a:r>
              <a:rPr dirty="0" sz="1200" spc="2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jumlah</a:t>
            </a:r>
            <a:r>
              <a:rPr dirty="0" sz="1200" spc="2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200" spc="2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karakteristik</a:t>
            </a:r>
            <a:r>
              <a:rPr dirty="0" sz="1200" spc="30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200" spc="2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dimiliki</a:t>
            </a:r>
            <a:r>
              <a:rPr dirty="0" sz="1200" spc="28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46000A"/>
                </a:solidFill>
                <a:latin typeface="Times New Roman"/>
                <a:cs typeface="Times New Roman"/>
              </a:rPr>
              <a:t>oleh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populasi.</a:t>
            </a:r>
            <a:r>
              <a:rPr dirty="0" sz="1200" spc="28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Teknik</a:t>
            </a:r>
            <a:r>
              <a:rPr dirty="0" sz="1200" spc="29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Sampling</a:t>
            </a:r>
            <a:r>
              <a:rPr dirty="0" sz="1200" spc="30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200" spc="2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digunakan</a:t>
            </a:r>
            <a:r>
              <a:rPr dirty="0" sz="1200" spc="28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dalam</a:t>
            </a:r>
            <a:r>
              <a:rPr dirty="0" sz="1200" spc="2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penelitian</a:t>
            </a:r>
            <a:r>
              <a:rPr dirty="0" sz="1200" spc="29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ini</a:t>
            </a:r>
            <a:r>
              <a:rPr dirty="0" sz="1200" spc="29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46000A"/>
                </a:solidFill>
                <a:latin typeface="Times New Roman"/>
                <a:cs typeface="Times New Roman"/>
              </a:rPr>
              <a:t>adalah</a:t>
            </a:r>
            <a:endParaRPr sz="120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  <a:spcBef>
                <a:spcPts val="720"/>
              </a:spcBef>
            </a:pPr>
            <a:r>
              <a:rPr dirty="0" sz="1200" i="1" spc="-10">
                <a:solidFill>
                  <a:srgbClr val="46000A"/>
                </a:solidFill>
                <a:latin typeface="Times New Roman"/>
                <a:cs typeface="Times New Roman"/>
              </a:rPr>
              <a:t>non-</a:t>
            </a:r>
            <a:r>
              <a:rPr dirty="0" sz="1200" i="1">
                <a:solidFill>
                  <a:srgbClr val="46000A"/>
                </a:solidFill>
                <a:latin typeface="Times New Roman"/>
                <a:cs typeface="Times New Roman"/>
              </a:rPr>
              <a:t>probability</a:t>
            </a:r>
            <a:r>
              <a:rPr dirty="0" sz="1200" i="1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46000A"/>
                </a:solidFill>
                <a:latin typeface="Times New Roman"/>
                <a:cs typeface="Times New Roman"/>
              </a:rPr>
              <a:t>sampling</a:t>
            </a:r>
            <a:r>
              <a:rPr dirty="0" sz="1200" i="1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dengan</a:t>
            </a:r>
            <a:r>
              <a:rPr dirty="0" sz="12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metode</a:t>
            </a:r>
            <a:r>
              <a:rPr dirty="0" sz="12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46000A"/>
                </a:solidFill>
                <a:latin typeface="Times New Roman"/>
                <a:cs typeface="Times New Roman"/>
              </a:rPr>
              <a:t>sampling</a:t>
            </a:r>
            <a:r>
              <a:rPr dirty="0" sz="12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46000A"/>
                </a:solidFill>
                <a:latin typeface="Times New Roman"/>
                <a:cs typeface="Times New Roman"/>
              </a:rPr>
              <a:t>jenuh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0" name="object 9" descr=""/>
          <p:cNvGrpSpPr/>
          <p:nvPr/>
        </p:nvGrpSpPr>
        <p:grpSpPr>
          <a:xfrm>
            <a:off x="6714743" y="362724"/>
            <a:ext cx="5285740" cy="6231890"/>
            <a:chOff x="6714743" y="362724"/>
            <a:chExt cx="5285740" cy="6231890"/>
          </a:xfrm>
        </p:grpSpPr>
        <p:pic>
          <p:nvPicPr>
            <p:cNvPr id="2097214" name="object 10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6714743" y="362724"/>
              <a:ext cx="4299965" cy="6133338"/>
            </a:xfrm>
            <a:prstGeom prst="rect"/>
          </p:spPr>
        </p:pic>
        <p:pic>
          <p:nvPicPr>
            <p:cNvPr id="2097215" name="object 11" descr="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6813676" y="461264"/>
              <a:ext cx="3951731" cy="5785053"/>
            </a:xfrm>
            <a:prstGeom prst="rect"/>
          </p:spPr>
        </p:pic>
        <p:sp>
          <p:nvSpPr>
            <p:cNvPr id="1048727" name="object 12" descr=""/>
            <p:cNvSpPr/>
            <p:nvPr/>
          </p:nvSpPr>
          <p:spPr>
            <a:xfrm>
              <a:off x="8617965" y="5796648"/>
              <a:ext cx="303530" cy="303530"/>
            </a:xfrm>
            <a:custGeom>
              <a:avLst/>
              <a:ahLst/>
              <a:rect l="l" t="t" r="r" b="b"/>
              <a:pathLst>
                <a:path w="303529" h="303529">
                  <a:moveTo>
                    <a:pt x="151637" y="0"/>
                  </a:moveTo>
                  <a:lnTo>
                    <a:pt x="103729" y="7732"/>
                  </a:lnTo>
                  <a:lnTo>
                    <a:pt x="62106" y="29264"/>
                  </a:lnTo>
                  <a:lnTo>
                    <a:pt x="29272" y="62097"/>
                  </a:lnTo>
                  <a:lnTo>
                    <a:pt x="7735" y="103734"/>
                  </a:lnTo>
                  <a:lnTo>
                    <a:pt x="0" y="151676"/>
                  </a:lnTo>
                  <a:lnTo>
                    <a:pt x="7735" y="199604"/>
                  </a:lnTo>
                  <a:lnTo>
                    <a:pt x="29272" y="241222"/>
                  </a:lnTo>
                  <a:lnTo>
                    <a:pt x="62106" y="274034"/>
                  </a:lnTo>
                  <a:lnTo>
                    <a:pt x="103729" y="295550"/>
                  </a:lnTo>
                  <a:lnTo>
                    <a:pt x="151637" y="303276"/>
                  </a:lnTo>
                  <a:lnTo>
                    <a:pt x="199595" y="295550"/>
                  </a:lnTo>
                  <a:lnTo>
                    <a:pt x="241224" y="274034"/>
                  </a:lnTo>
                  <a:lnTo>
                    <a:pt x="274039" y="241222"/>
                  </a:lnTo>
                  <a:lnTo>
                    <a:pt x="295552" y="199604"/>
                  </a:lnTo>
                  <a:lnTo>
                    <a:pt x="303275" y="151676"/>
                  </a:lnTo>
                  <a:lnTo>
                    <a:pt x="295552" y="103734"/>
                  </a:lnTo>
                  <a:lnTo>
                    <a:pt x="274039" y="62097"/>
                  </a:lnTo>
                  <a:lnTo>
                    <a:pt x="241224" y="29264"/>
                  </a:lnTo>
                  <a:lnTo>
                    <a:pt x="199595" y="7732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8" name="object 13" descr=""/>
            <p:cNvSpPr/>
            <p:nvPr/>
          </p:nvSpPr>
          <p:spPr>
            <a:xfrm>
              <a:off x="8622537" y="5801220"/>
              <a:ext cx="294640" cy="219710"/>
            </a:xfrm>
            <a:custGeom>
              <a:avLst/>
              <a:ahLst/>
              <a:rect l="l" t="t" r="r" b="b"/>
              <a:pathLst>
                <a:path w="294640" h="219710">
                  <a:moveTo>
                    <a:pt x="147065" y="0"/>
                  </a:moveTo>
                  <a:lnTo>
                    <a:pt x="100608" y="7498"/>
                  </a:lnTo>
                  <a:lnTo>
                    <a:pt x="60240" y="28383"/>
                  </a:lnTo>
                  <a:lnTo>
                    <a:pt x="28395" y="60235"/>
                  </a:lnTo>
                  <a:lnTo>
                    <a:pt x="7504" y="100636"/>
                  </a:lnTo>
                  <a:lnTo>
                    <a:pt x="0" y="147167"/>
                  </a:lnTo>
                  <a:lnTo>
                    <a:pt x="375" y="157455"/>
                  </a:lnTo>
                  <a:lnTo>
                    <a:pt x="59764" y="205298"/>
                  </a:lnTo>
                  <a:lnTo>
                    <a:pt x="109859" y="216001"/>
                  </a:lnTo>
                  <a:lnTo>
                    <a:pt x="156892" y="219452"/>
                  </a:lnTo>
                  <a:lnTo>
                    <a:pt x="201755" y="215747"/>
                  </a:lnTo>
                  <a:lnTo>
                    <a:pt x="245342" y="204981"/>
                  </a:lnTo>
                  <a:lnTo>
                    <a:pt x="288543" y="187248"/>
                  </a:lnTo>
                  <a:lnTo>
                    <a:pt x="294131" y="147167"/>
                  </a:lnTo>
                  <a:lnTo>
                    <a:pt x="286640" y="100636"/>
                  </a:lnTo>
                  <a:lnTo>
                    <a:pt x="265773" y="60235"/>
                  </a:lnTo>
                  <a:lnTo>
                    <a:pt x="233946" y="28383"/>
                  </a:lnTo>
                  <a:lnTo>
                    <a:pt x="193572" y="7498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07070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16" name="object 14" descr="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8717025" y="5892660"/>
              <a:ext cx="106679" cy="106679"/>
            </a:xfrm>
            <a:prstGeom prst="rect"/>
          </p:spPr>
        </p:pic>
        <p:sp>
          <p:nvSpPr>
            <p:cNvPr id="1048729" name="object 15" descr=""/>
            <p:cNvSpPr/>
            <p:nvPr/>
          </p:nvSpPr>
          <p:spPr>
            <a:xfrm>
              <a:off x="6810755" y="478536"/>
              <a:ext cx="3952240" cy="5763895"/>
            </a:xfrm>
            <a:custGeom>
              <a:avLst/>
              <a:ahLst/>
              <a:rect l="l" t="t" r="r" b="b"/>
              <a:pathLst>
                <a:path w="3952240" h="5763895">
                  <a:moveTo>
                    <a:pt x="3695954" y="0"/>
                  </a:moveTo>
                  <a:lnTo>
                    <a:pt x="255650" y="0"/>
                  </a:lnTo>
                  <a:lnTo>
                    <a:pt x="209588" y="4206"/>
                  </a:lnTo>
                  <a:lnTo>
                    <a:pt x="166279" y="16339"/>
                  </a:lnTo>
                  <a:lnTo>
                    <a:pt x="126435" y="35672"/>
                  </a:lnTo>
                  <a:lnTo>
                    <a:pt x="90768" y="61478"/>
                  </a:lnTo>
                  <a:lnTo>
                    <a:pt x="59989" y="93028"/>
                  </a:lnTo>
                  <a:lnTo>
                    <a:pt x="34812" y="129596"/>
                  </a:lnTo>
                  <a:lnTo>
                    <a:pt x="15946" y="170453"/>
                  </a:lnTo>
                  <a:lnTo>
                    <a:pt x="4105" y="214873"/>
                  </a:lnTo>
                  <a:lnTo>
                    <a:pt x="0" y="262127"/>
                  </a:lnTo>
                  <a:lnTo>
                    <a:pt x="0" y="5501335"/>
                  </a:lnTo>
                  <a:lnTo>
                    <a:pt x="4105" y="5548583"/>
                  </a:lnTo>
                  <a:lnTo>
                    <a:pt x="15946" y="5593022"/>
                  </a:lnTo>
                  <a:lnTo>
                    <a:pt x="34812" y="5633917"/>
                  </a:lnTo>
                  <a:lnTo>
                    <a:pt x="59989" y="5670535"/>
                  </a:lnTo>
                  <a:lnTo>
                    <a:pt x="90768" y="5702141"/>
                  </a:lnTo>
                  <a:lnTo>
                    <a:pt x="126435" y="5728001"/>
                  </a:lnTo>
                  <a:lnTo>
                    <a:pt x="166279" y="5747382"/>
                  </a:lnTo>
                  <a:lnTo>
                    <a:pt x="209588" y="5759549"/>
                  </a:lnTo>
                  <a:lnTo>
                    <a:pt x="255650" y="5763768"/>
                  </a:lnTo>
                  <a:lnTo>
                    <a:pt x="3695954" y="5763768"/>
                  </a:lnTo>
                  <a:lnTo>
                    <a:pt x="3742020" y="5759549"/>
                  </a:lnTo>
                  <a:lnTo>
                    <a:pt x="3774932" y="5750306"/>
                  </a:lnTo>
                  <a:lnTo>
                    <a:pt x="263398" y="5750306"/>
                  </a:lnTo>
                  <a:lnTo>
                    <a:pt x="217542" y="5746118"/>
                  </a:lnTo>
                  <a:lnTo>
                    <a:pt x="174426" y="5734037"/>
                  </a:lnTo>
                  <a:lnTo>
                    <a:pt x="134761" y="5714787"/>
                  </a:lnTo>
                  <a:lnTo>
                    <a:pt x="99253" y="5689091"/>
                  </a:lnTo>
                  <a:lnTo>
                    <a:pt x="68612" y="5657672"/>
                  </a:lnTo>
                  <a:lnTo>
                    <a:pt x="43546" y="5621253"/>
                  </a:lnTo>
                  <a:lnTo>
                    <a:pt x="24765" y="5580558"/>
                  </a:lnTo>
                  <a:lnTo>
                    <a:pt x="12976" y="5536309"/>
                  </a:lnTo>
                  <a:lnTo>
                    <a:pt x="8890" y="5489232"/>
                  </a:lnTo>
                  <a:lnTo>
                    <a:pt x="15494" y="271017"/>
                  </a:lnTo>
                  <a:lnTo>
                    <a:pt x="19591" y="224003"/>
                  </a:lnTo>
                  <a:lnTo>
                    <a:pt x="31400" y="179795"/>
                  </a:lnTo>
                  <a:lnTo>
                    <a:pt x="50150" y="139210"/>
                  </a:lnTo>
                  <a:lnTo>
                    <a:pt x="75216" y="102814"/>
                  </a:lnTo>
                  <a:lnTo>
                    <a:pt x="105857" y="71401"/>
                  </a:lnTo>
                  <a:lnTo>
                    <a:pt x="141365" y="45701"/>
                  </a:lnTo>
                  <a:lnTo>
                    <a:pt x="181030" y="26441"/>
                  </a:lnTo>
                  <a:lnTo>
                    <a:pt x="224146" y="14351"/>
                  </a:lnTo>
                  <a:lnTo>
                    <a:pt x="270001" y="10160"/>
                  </a:lnTo>
                  <a:lnTo>
                    <a:pt x="3762866" y="10033"/>
                  </a:lnTo>
                  <a:lnTo>
                    <a:pt x="3742054" y="4206"/>
                  </a:lnTo>
                  <a:lnTo>
                    <a:pt x="3695954" y="0"/>
                  </a:lnTo>
                  <a:close/>
                </a:path>
                <a:path w="3952240" h="5763895">
                  <a:moveTo>
                    <a:pt x="3762866" y="10033"/>
                  </a:moveTo>
                  <a:lnTo>
                    <a:pt x="3688334" y="10033"/>
                  </a:lnTo>
                  <a:lnTo>
                    <a:pt x="3734189" y="14225"/>
                  </a:lnTo>
                  <a:lnTo>
                    <a:pt x="3777305" y="26316"/>
                  </a:lnTo>
                  <a:lnTo>
                    <a:pt x="3816970" y="45578"/>
                  </a:lnTo>
                  <a:lnTo>
                    <a:pt x="3852478" y="71285"/>
                  </a:lnTo>
                  <a:lnTo>
                    <a:pt x="3883119" y="102709"/>
                  </a:lnTo>
                  <a:lnTo>
                    <a:pt x="3908185" y="139121"/>
                  </a:lnTo>
                  <a:lnTo>
                    <a:pt x="3926984" y="179862"/>
                  </a:lnTo>
                  <a:lnTo>
                    <a:pt x="3938758" y="224041"/>
                  </a:lnTo>
                  <a:lnTo>
                    <a:pt x="3942842" y="271017"/>
                  </a:lnTo>
                  <a:lnTo>
                    <a:pt x="3942842" y="5489232"/>
                  </a:lnTo>
                  <a:lnTo>
                    <a:pt x="3938755" y="5536309"/>
                  </a:lnTo>
                  <a:lnTo>
                    <a:pt x="3926966" y="5580558"/>
                  </a:lnTo>
                  <a:lnTo>
                    <a:pt x="3908185" y="5621253"/>
                  </a:lnTo>
                  <a:lnTo>
                    <a:pt x="3883119" y="5657672"/>
                  </a:lnTo>
                  <a:lnTo>
                    <a:pt x="3852478" y="5689091"/>
                  </a:lnTo>
                  <a:lnTo>
                    <a:pt x="3816970" y="5714787"/>
                  </a:lnTo>
                  <a:lnTo>
                    <a:pt x="3777305" y="5734037"/>
                  </a:lnTo>
                  <a:lnTo>
                    <a:pt x="3734189" y="5746118"/>
                  </a:lnTo>
                  <a:lnTo>
                    <a:pt x="3688334" y="5750306"/>
                  </a:lnTo>
                  <a:lnTo>
                    <a:pt x="3774932" y="5750306"/>
                  </a:lnTo>
                  <a:lnTo>
                    <a:pt x="3825202" y="5728001"/>
                  </a:lnTo>
                  <a:lnTo>
                    <a:pt x="3860889" y="5702141"/>
                  </a:lnTo>
                  <a:lnTo>
                    <a:pt x="3891689" y="5670535"/>
                  </a:lnTo>
                  <a:lnTo>
                    <a:pt x="3916886" y="5633917"/>
                  </a:lnTo>
                  <a:lnTo>
                    <a:pt x="3935769" y="5593022"/>
                  </a:lnTo>
                  <a:lnTo>
                    <a:pt x="3947622" y="5548583"/>
                  </a:lnTo>
                  <a:lnTo>
                    <a:pt x="3951732" y="5501335"/>
                  </a:lnTo>
                  <a:lnTo>
                    <a:pt x="3951732" y="262127"/>
                  </a:lnTo>
                  <a:lnTo>
                    <a:pt x="3947626" y="214873"/>
                  </a:lnTo>
                  <a:lnTo>
                    <a:pt x="3935784" y="170453"/>
                  </a:lnTo>
                  <a:lnTo>
                    <a:pt x="3916915" y="129596"/>
                  </a:lnTo>
                  <a:lnTo>
                    <a:pt x="3891730" y="93028"/>
                  </a:lnTo>
                  <a:lnTo>
                    <a:pt x="3860941" y="61478"/>
                  </a:lnTo>
                  <a:lnTo>
                    <a:pt x="3825258" y="35672"/>
                  </a:lnTo>
                  <a:lnTo>
                    <a:pt x="3785392" y="16339"/>
                  </a:lnTo>
                  <a:lnTo>
                    <a:pt x="3762866" y="10033"/>
                  </a:lnTo>
                  <a:close/>
                </a:path>
              </a:pathLst>
            </a:custGeom>
            <a:solidFill>
              <a:srgbClr val="DCDD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0" name="object 16" descr=""/>
            <p:cNvSpPr/>
            <p:nvPr/>
          </p:nvSpPr>
          <p:spPr>
            <a:xfrm>
              <a:off x="10754867" y="1042415"/>
              <a:ext cx="12700" cy="571500"/>
            </a:xfrm>
            <a:custGeom>
              <a:avLst/>
              <a:ahLst/>
              <a:rect l="l" t="t" r="r" b="b"/>
              <a:pathLst>
                <a:path w="12700" h="571500">
                  <a:moveTo>
                    <a:pt x="9144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604" y="60960"/>
                  </a:lnTo>
                  <a:lnTo>
                    <a:pt x="9144" y="57658"/>
                  </a:lnTo>
                  <a:lnTo>
                    <a:pt x="9144" y="0"/>
                  </a:lnTo>
                  <a:close/>
                </a:path>
                <a:path w="12700" h="571500">
                  <a:moveTo>
                    <a:pt x="12192" y="504444"/>
                  </a:moveTo>
                  <a:lnTo>
                    <a:pt x="11239" y="492125"/>
                  </a:lnTo>
                  <a:lnTo>
                    <a:pt x="9055" y="474446"/>
                  </a:lnTo>
                  <a:lnTo>
                    <a:pt x="5080" y="445008"/>
                  </a:lnTo>
                  <a:lnTo>
                    <a:pt x="0" y="445008"/>
                  </a:lnTo>
                  <a:lnTo>
                    <a:pt x="0" y="571500"/>
                  </a:lnTo>
                  <a:lnTo>
                    <a:pt x="7366" y="571500"/>
                  </a:lnTo>
                  <a:lnTo>
                    <a:pt x="10033" y="571500"/>
                  </a:lnTo>
                  <a:lnTo>
                    <a:pt x="12192" y="570611"/>
                  </a:lnTo>
                  <a:lnTo>
                    <a:pt x="12192" y="504444"/>
                  </a:lnTo>
                  <a:close/>
                </a:path>
                <a:path w="12700" h="571500">
                  <a:moveTo>
                    <a:pt x="12192" y="246253"/>
                  </a:moveTo>
                  <a:lnTo>
                    <a:pt x="10033" y="245364"/>
                  </a:lnTo>
                  <a:lnTo>
                    <a:pt x="7366" y="245364"/>
                  </a:lnTo>
                  <a:lnTo>
                    <a:pt x="0" y="245364"/>
                  </a:lnTo>
                  <a:lnTo>
                    <a:pt x="0" y="371856"/>
                  </a:lnTo>
                  <a:lnTo>
                    <a:pt x="5080" y="371856"/>
                  </a:lnTo>
                  <a:lnTo>
                    <a:pt x="9055" y="342417"/>
                  </a:lnTo>
                  <a:lnTo>
                    <a:pt x="11239" y="324700"/>
                  </a:lnTo>
                  <a:lnTo>
                    <a:pt x="12192" y="312293"/>
                  </a:lnTo>
                  <a:lnTo>
                    <a:pt x="12192" y="246253"/>
                  </a:lnTo>
                  <a:close/>
                </a:path>
              </a:pathLst>
            </a:custGeom>
            <a:solidFill>
              <a:srgbClr val="252A2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1" name="object 17" descr=""/>
            <p:cNvSpPr/>
            <p:nvPr/>
          </p:nvSpPr>
          <p:spPr>
            <a:xfrm>
              <a:off x="10754867" y="1287779"/>
              <a:ext cx="5080" cy="127000"/>
            </a:xfrm>
            <a:custGeom>
              <a:avLst/>
              <a:ahLst/>
              <a:rect l="l" t="t" r="r" b="b"/>
              <a:pathLst>
                <a:path w="5079" h="127000">
                  <a:moveTo>
                    <a:pt x="457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4572" y="126491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39393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2" name="object 18" descr=""/>
            <p:cNvSpPr/>
            <p:nvPr/>
          </p:nvSpPr>
          <p:spPr>
            <a:xfrm>
              <a:off x="10754867" y="1487423"/>
              <a:ext cx="5080" cy="127000"/>
            </a:xfrm>
            <a:custGeom>
              <a:avLst/>
              <a:ahLst/>
              <a:rect l="l" t="t" r="r" b="b"/>
              <a:pathLst>
                <a:path w="5079" h="127000">
                  <a:moveTo>
                    <a:pt x="457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4572" y="126491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44444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3" name="object 19" descr=""/>
            <p:cNvSpPr/>
            <p:nvPr/>
          </p:nvSpPr>
          <p:spPr>
            <a:xfrm>
              <a:off x="10754867" y="1042416"/>
              <a:ext cx="5080" cy="60960"/>
            </a:xfrm>
            <a:custGeom>
              <a:avLst/>
              <a:ahLst/>
              <a:rect l="l" t="t" r="r" b="b"/>
              <a:pathLst>
                <a:path w="5079" h="60959">
                  <a:moveTo>
                    <a:pt x="4572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4572" y="60960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35353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4" name="object 20" descr=""/>
            <p:cNvSpPr/>
            <p:nvPr/>
          </p:nvSpPr>
          <p:spPr>
            <a:xfrm>
              <a:off x="6810755" y="478536"/>
              <a:ext cx="3945890" cy="5763895"/>
            </a:xfrm>
            <a:custGeom>
              <a:avLst/>
              <a:ahLst/>
              <a:rect l="l" t="t" r="r" b="b"/>
              <a:pathLst>
                <a:path w="3945890" h="5763895">
                  <a:moveTo>
                    <a:pt x="3689858" y="0"/>
                  </a:moveTo>
                  <a:lnTo>
                    <a:pt x="255650" y="0"/>
                  </a:lnTo>
                  <a:lnTo>
                    <a:pt x="209588" y="4206"/>
                  </a:lnTo>
                  <a:lnTo>
                    <a:pt x="166279" y="16339"/>
                  </a:lnTo>
                  <a:lnTo>
                    <a:pt x="126435" y="35672"/>
                  </a:lnTo>
                  <a:lnTo>
                    <a:pt x="90768" y="61478"/>
                  </a:lnTo>
                  <a:lnTo>
                    <a:pt x="59989" y="93028"/>
                  </a:lnTo>
                  <a:lnTo>
                    <a:pt x="34812" y="129596"/>
                  </a:lnTo>
                  <a:lnTo>
                    <a:pt x="15946" y="170453"/>
                  </a:lnTo>
                  <a:lnTo>
                    <a:pt x="4105" y="214873"/>
                  </a:lnTo>
                  <a:lnTo>
                    <a:pt x="0" y="262127"/>
                  </a:lnTo>
                  <a:lnTo>
                    <a:pt x="0" y="5501335"/>
                  </a:lnTo>
                  <a:lnTo>
                    <a:pt x="4105" y="5548583"/>
                  </a:lnTo>
                  <a:lnTo>
                    <a:pt x="15946" y="5593022"/>
                  </a:lnTo>
                  <a:lnTo>
                    <a:pt x="34812" y="5633917"/>
                  </a:lnTo>
                  <a:lnTo>
                    <a:pt x="59989" y="5670535"/>
                  </a:lnTo>
                  <a:lnTo>
                    <a:pt x="90768" y="5702141"/>
                  </a:lnTo>
                  <a:lnTo>
                    <a:pt x="126435" y="5728001"/>
                  </a:lnTo>
                  <a:lnTo>
                    <a:pt x="166279" y="5747382"/>
                  </a:lnTo>
                  <a:lnTo>
                    <a:pt x="209588" y="5759549"/>
                  </a:lnTo>
                  <a:lnTo>
                    <a:pt x="255650" y="5763768"/>
                  </a:lnTo>
                  <a:lnTo>
                    <a:pt x="3689858" y="5763768"/>
                  </a:lnTo>
                  <a:lnTo>
                    <a:pt x="3735924" y="5759549"/>
                  </a:lnTo>
                  <a:lnTo>
                    <a:pt x="3768836" y="5750306"/>
                  </a:lnTo>
                  <a:lnTo>
                    <a:pt x="263398" y="5750306"/>
                  </a:lnTo>
                  <a:lnTo>
                    <a:pt x="217504" y="5746118"/>
                  </a:lnTo>
                  <a:lnTo>
                    <a:pt x="174359" y="5734037"/>
                  </a:lnTo>
                  <a:lnTo>
                    <a:pt x="134671" y="5714787"/>
                  </a:lnTo>
                  <a:lnTo>
                    <a:pt x="99148" y="5689091"/>
                  </a:lnTo>
                  <a:lnTo>
                    <a:pt x="68496" y="5657672"/>
                  </a:lnTo>
                  <a:lnTo>
                    <a:pt x="43424" y="5621253"/>
                  </a:lnTo>
                  <a:lnTo>
                    <a:pt x="24639" y="5580558"/>
                  </a:lnTo>
                  <a:lnTo>
                    <a:pt x="12850" y="5536309"/>
                  </a:lnTo>
                  <a:lnTo>
                    <a:pt x="8763" y="5489232"/>
                  </a:lnTo>
                  <a:lnTo>
                    <a:pt x="8763" y="271017"/>
                  </a:lnTo>
                  <a:lnTo>
                    <a:pt x="12860" y="224003"/>
                  </a:lnTo>
                  <a:lnTo>
                    <a:pt x="24670" y="179795"/>
                  </a:lnTo>
                  <a:lnTo>
                    <a:pt x="43424" y="139210"/>
                  </a:lnTo>
                  <a:lnTo>
                    <a:pt x="68496" y="102814"/>
                  </a:lnTo>
                  <a:lnTo>
                    <a:pt x="99148" y="71401"/>
                  </a:lnTo>
                  <a:lnTo>
                    <a:pt x="134671" y="45701"/>
                  </a:lnTo>
                  <a:lnTo>
                    <a:pt x="174359" y="26441"/>
                  </a:lnTo>
                  <a:lnTo>
                    <a:pt x="217504" y="14351"/>
                  </a:lnTo>
                  <a:lnTo>
                    <a:pt x="263398" y="10160"/>
                  </a:lnTo>
                  <a:lnTo>
                    <a:pt x="3756728" y="10033"/>
                  </a:lnTo>
                  <a:lnTo>
                    <a:pt x="3735924" y="4206"/>
                  </a:lnTo>
                  <a:lnTo>
                    <a:pt x="3689858" y="0"/>
                  </a:lnTo>
                  <a:close/>
                </a:path>
                <a:path w="3945890" h="5763895">
                  <a:moveTo>
                    <a:pt x="3756728" y="10033"/>
                  </a:moveTo>
                  <a:lnTo>
                    <a:pt x="3682111" y="10033"/>
                  </a:lnTo>
                  <a:lnTo>
                    <a:pt x="3728004" y="14225"/>
                  </a:lnTo>
                  <a:lnTo>
                    <a:pt x="3771149" y="26316"/>
                  </a:lnTo>
                  <a:lnTo>
                    <a:pt x="3810837" y="45578"/>
                  </a:lnTo>
                  <a:lnTo>
                    <a:pt x="3846360" y="71285"/>
                  </a:lnTo>
                  <a:lnTo>
                    <a:pt x="3877012" y="102709"/>
                  </a:lnTo>
                  <a:lnTo>
                    <a:pt x="3902084" y="139121"/>
                  </a:lnTo>
                  <a:lnTo>
                    <a:pt x="3920887" y="179862"/>
                  </a:lnTo>
                  <a:lnTo>
                    <a:pt x="3932662" y="224041"/>
                  </a:lnTo>
                  <a:lnTo>
                    <a:pt x="3936746" y="271017"/>
                  </a:lnTo>
                  <a:lnTo>
                    <a:pt x="3936746" y="5489232"/>
                  </a:lnTo>
                  <a:lnTo>
                    <a:pt x="3932658" y="5536309"/>
                  </a:lnTo>
                  <a:lnTo>
                    <a:pt x="3920869" y="5580558"/>
                  </a:lnTo>
                  <a:lnTo>
                    <a:pt x="3902084" y="5621253"/>
                  </a:lnTo>
                  <a:lnTo>
                    <a:pt x="3877012" y="5657672"/>
                  </a:lnTo>
                  <a:lnTo>
                    <a:pt x="3846360" y="5689091"/>
                  </a:lnTo>
                  <a:lnTo>
                    <a:pt x="3810837" y="5714787"/>
                  </a:lnTo>
                  <a:lnTo>
                    <a:pt x="3771149" y="5734037"/>
                  </a:lnTo>
                  <a:lnTo>
                    <a:pt x="3728004" y="5746118"/>
                  </a:lnTo>
                  <a:lnTo>
                    <a:pt x="3682111" y="5750306"/>
                  </a:lnTo>
                  <a:lnTo>
                    <a:pt x="3768836" y="5750306"/>
                  </a:lnTo>
                  <a:lnTo>
                    <a:pt x="3819106" y="5728001"/>
                  </a:lnTo>
                  <a:lnTo>
                    <a:pt x="3854793" y="5702141"/>
                  </a:lnTo>
                  <a:lnTo>
                    <a:pt x="3885593" y="5670535"/>
                  </a:lnTo>
                  <a:lnTo>
                    <a:pt x="3910790" y="5633917"/>
                  </a:lnTo>
                  <a:lnTo>
                    <a:pt x="3929673" y="5593022"/>
                  </a:lnTo>
                  <a:lnTo>
                    <a:pt x="3941526" y="5548583"/>
                  </a:lnTo>
                  <a:lnTo>
                    <a:pt x="3945636" y="5501335"/>
                  </a:lnTo>
                  <a:lnTo>
                    <a:pt x="3945636" y="262127"/>
                  </a:lnTo>
                  <a:lnTo>
                    <a:pt x="3941526" y="214873"/>
                  </a:lnTo>
                  <a:lnTo>
                    <a:pt x="3929673" y="170453"/>
                  </a:lnTo>
                  <a:lnTo>
                    <a:pt x="3910790" y="129596"/>
                  </a:lnTo>
                  <a:lnTo>
                    <a:pt x="3885593" y="93028"/>
                  </a:lnTo>
                  <a:lnTo>
                    <a:pt x="3854793" y="61478"/>
                  </a:lnTo>
                  <a:lnTo>
                    <a:pt x="3819106" y="35672"/>
                  </a:lnTo>
                  <a:lnTo>
                    <a:pt x="3779245" y="16339"/>
                  </a:lnTo>
                  <a:lnTo>
                    <a:pt x="3756728" y="10033"/>
                  </a:lnTo>
                  <a:close/>
                </a:path>
              </a:pathLst>
            </a:custGeom>
            <a:solidFill>
              <a:srgbClr val="979AA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5" name="object 21" descr=""/>
            <p:cNvSpPr/>
            <p:nvPr/>
          </p:nvSpPr>
          <p:spPr>
            <a:xfrm>
              <a:off x="6819899" y="489204"/>
              <a:ext cx="3927475" cy="5739765"/>
            </a:xfrm>
            <a:custGeom>
              <a:avLst/>
              <a:ahLst/>
              <a:rect l="l" t="t" r="r" b="b"/>
              <a:pathLst>
                <a:path w="3927475" h="5739765">
                  <a:moveTo>
                    <a:pt x="254507" y="0"/>
                  </a:moveTo>
                  <a:lnTo>
                    <a:pt x="208618" y="4187"/>
                  </a:lnTo>
                  <a:lnTo>
                    <a:pt x="165485" y="16268"/>
                  </a:lnTo>
                  <a:lnTo>
                    <a:pt x="125814" y="35517"/>
                  </a:lnTo>
                  <a:lnTo>
                    <a:pt x="90311" y="61210"/>
                  </a:lnTo>
                  <a:lnTo>
                    <a:pt x="59680" y="92623"/>
                  </a:lnTo>
                  <a:lnTo>
                    <a:pt x="34628" y="129032"/>
                  </a:lnTo>
                  <a:lnTo>
                    <a:pt x="15860" y="169711"/>
                  </a:lnTo>
                  <a:lnTo>
                    <a:pt x="4076" y="214008"/>
                  </a:lnTo>
                  <a:lnTo>
                    <a:pt x="0" y="260985"/>
                  </a:lnTo>
                  <a:lnTo>
                    <a:pt x="0" y="5478360"/>
                  </a:lnTo>
                  <a:lnTo>
                    <a:pt x="4082" y="5525426"/>
                  </a:lnTo>
                  <a:lnTo>
                    <a:pt x="15860" y="5569665"/>
                  </a:lnTo>
                  <a:lnTo>
                    <a:pt x="34628" y="5610352"/>
                  </a:lnTo>
                  <a:lnTo>
                    <a:pt x="59680" y="5646764"/>
                  </a:lnTo>
                  <a:lnTo>
                    <a:pt x="90311" y="5678178"/>
                  </a:lnTo>
                  <a:lnTo>
                    <a:pt x="125814" y="5703870"/>
                  </a:lnTo>
                  <a:lnTo>
                    <a:pt x="165485" y="5723117"/>
                  </a:lnTo>
                  <a:lnTo>
                    <a:pt x="208618" y="5735196"/>
                  </a:lnTo>
                  <a:lnTo>
                    <a:pt x="254507" y="5739384"/>
                  </a:lnTo>
                  <a:lnTo>
                    <a:pt x="3672840" y="5739384"/>
                  </a:lnTo>
                  <a:lnTo>
                    <a:pt x="3718729" y="5735196"/>
                  </a:lnTo>
                  <a:lnTo>
                    <a:pt x="3761862" y="5723117"/>
                  </a:lnTo>
                  <a:lnTo>
                    <a:pt x="3784771" y="5712002"/>
                  </a:lnTo>
                  <a:lnTo>
                    <a:pt x="259333" y="5712002"/>
                  </a:lnTo>
                  <a:lnTo>
                    <a:pt x="210386" y="5706979"/>
                  </a:lnTo>
                  <a:lnTo>
                    <a:pt x="164859" y="5692561"/>
                  </a:lnTo>
                  <a:lnTo>
                    <a:pt x="123712" y="5669728"/>
                  </a:lnTo>
                  <a:lnTo>
                    <a:pt x="87899" y="5639460"/>
                  </a:lnTo>
                  <a:lnTo>
                    <a:pt x="58380" y="5602736"/>
                  </a:lnTo>
                  <a:lnTo>
                    <a:pt x="36109" y="5560537"/>
                  </a:lnTo>
                  <a:lnTo>
                    <a:pt x="22045" y="5513841"/>
                  </a:lnTo>
                  <a:lnTo>
                    <a:pt x="17145" y="5463628"/>
                  </a:lnTo>
                  <a:lnTo>
                    <a:pt x="17145" y="266319"/>
                  </a:lnTo>
                  <a:lnTo>
                    <a:pt x="22045" y="216077"/>
                  </a:lnTo>
                  <a:lnTo>
                    <a:pt x="36109" y="169352"/>
                  </a:lnTo>
                  <a:lnTo>
                    <a:pt x="58380" y="127125"/>
                  </a:lnTo>
                  <a:lnTo>
                    <a:pt x="87899" y="90376"/>
                  </a:lnTo>
                  <a:lnTo>
                    <a:pt x="123712" y="60086"/>
                  </a:lnTo>
                  <a:lnTo>
                    <a:pt x="164859" y="37236"/>
                  </a:lnTo>
                  <a:lnTo>
                    <a:pt x="210386" y="22807"/>
                  </a:lnTo>
                  <a:lnTo>
                    <a:pt x="259333" y="17780"/>
                  </a:lnTo>
                  <a:lnTo>
                    <a:pt x="3764686" y="17780"/>
                  </a:lnTo>
                  <a:lnTo>
                    <a:pt x="3761862" y="16408"/>
                  </a:lnTo>
                  <a:lnTo>
                    <a:pt x="3718729" y="4318"/>
                  </a:lnTo>
                  <a:lnTo>
                    <a:pt x="3672840" y="126"/>
                  </a:lnTo>
                  <a:lnTo>
                    <a:pt x="254507" y="126"/>
                  </a:lnTo>
                  <a:close/>
                </a:path>
                <a:path w="3927475" h="5739765">
                  <a:moveTo>
                    <a:pt x="3764686" y="17780"/>
                  </a:moveTo>
                  <a:lnTo>
                    <a:pt x="259333" y="17780"/>
                  </a:lnTo>
                  <a:lnTo>
                    <a:pt x="259333" y="18034"/>
                  </a:lnTo>
                  <a:lnTo>
                    <a:pt x="3667886" y="18034"/>
                  </a:lnTo>
                  <a:lnTo>
                    <a:pt x="3716840" y="23061"/>
                  </a:lnTo>
                  <a:lnTo>
                    <a:pt x="3762380" y="37486"/>
                  </a:lnTo>
                  <a:lnTo>
                    <a:pt x="3803549" y="60327"/>
                  </a:lnTo>
                  <a:lnTo>
                    <a:pt x="3839384" y="90598"/>
                  </a:lnTo>
                  <a:lnTo>
                    <a:pt x="3868927" y="127317"/>
                  </a:lnTo>
                  <a:lnTo>
                    <a:pt x="3891218" y="169499"/>
                  </a:lnTo>
                  <a:lnTo>
                    <a:pt x="3905296" y="216161"/>
                  </a:lnTo>
                  <a:lnTo>
                    <a:pt x="3910203" y="266319"/>
                  </a:lnTo>
                  <a:lnTo>
                    <a:pt x="3910203" y="5463628"/>
                  </a:lnTo>
                  <a:lnTo>
                    <a:pt x="3905296" y="5513841"/>
                  </a:lnTo>
                  <a:lnTo>
                    <a:pt x="3891218" y="5560537"/>
                  </a:lnTo>
                  <a:lnTo>
                    <a:pt x="3868927" y="5602736"/>
                  </a:lnTo>
                  <a:lnTo>
                    <a:pt x="3839384" y="5639460"/>
                  </a:lnTo>
                  <a:lnTo>
                    <a:pt x="3803549" y="5669728"/>
                  </a:lnTo>
                  <a:lnTo>
                    <a:pt x="3762380" y="5692561"/>
                  </a:lnTo>
                  <a:lnTo>
                    <a:pt x="3716840" y="5706979"/>
                  </a:lnTo>
                  <a:lnTo>
                    <a:pt x="3667886" y="5712002"/>
                  </a:lnTo>
                  <a:lnTo>
                    <a:pt x="3784771" y="5712002"/>
                  </a:lnTo>
                  <a:lnTo>
                    <a:pt x="3837036" y="5678178"/>
                  </a:lnTo>
                  <a:lnTo>
                    <a:pt x="3867667" y="5646764"/>
                  </a:lnTo>
                  <a:lnTo>
                    <a:pt x="3892719" y="5610352"/>
                  </a:lnTo>
                  <a:lnTo>
                    <a:pt x="3911487" y="5569665"/>
                  </a:lnTo>
                  <a:lnTo>
                    <a:pt x="3923265" y="5525426"/>
                  </a:lnTo>
                  <a:lnTo>
                    <a:pt x="3927348" y="5478360"/>
                  </a:lnTo>
                  <a:lnTo>
                    <a:pt x="3927348" y="260985"/>
                  </a:lnTo>
                  <a:lnTo>
                    <a:pt x="3923265" y="214008"/>
                  </a:lnTo>
                  <a:lnTo>
                    <a:pt x="3911487" y="169829"/>
                  </a:lnTo>
                  <a:lnTo>
                    <a:pt x="3892719" y="129177"/>
                  </a:lnTo>
                  <a:lnTo>
                    <a:pt x="3867667" y="92781"/>
                  </a:lnTo>
                  <a:lnTo>
                    <a:pt x="3837036" y="61368"/>
                  </a:lnTo>
                  <a:lnTo>
                    <a:pt x="3801533" y="35668"/>
                  </a:lnTo>
                  <a:lnTo>
                    <a:pt x="3764686" y="17780"/>
                  </a:lnTo>
                  <a:close/>
                </a:path>
              </a:pathLst>
            </a:custGeom>
            <a:solidFill>
              <a:srgbClr val="EAEA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6" name="object 22" descr=""/>
            <p:cNvSpPr/>
            <p:nvPr/>
          </p:nvSpPr>
          <p:spPr>
            <a:xfrm>
              <a:off x="6836663" y="505968"/>
              <a:ext cx="3893820" cy="5608320"/>
            </a:xfrm>
            <a:custGeom>
              <a:avLst/>
              <a:ahLst/>
              <a:rect l="l" t="t" r="r" b="b"/>
              <a:pathLst>
                <a:path w="3893820" h="5608320">
                  <a:moveTo>
                    <a:pt x="3673870" y="2286"/>
                  </a:moveTo>
                  <a:lnTo>
                    <a:pt x="3648075" y="2286"/>
                  </a:lnTo>
                  <a:lnTo>
                    <a:pt x="3696933" y="7313"/>
                  </a:lnTo>
                  <a:lnTo>
                    <a:pt x="3742382" y="21742"/>
                  </a:lnTo>
                  <a:lnTo>
                    <a:pt x="3783464" y="44592"/>
                  </a:lnTo>
                  <a:lnTo>
                    <a:pt x="3819223" y="74882"/>
                  </a:lnTo>
                  <a:lnTo>
                    <a:pt x="3848701" y="111631"/>
                  </a:lnTo>
                  <a:lnTo>
                    <a:pt x="3870942" y="153858"/>
                  </a:lnTo>
                  <a:lnTo>
                    <a:pt x="3884988" y="200583"/>
                  </a:lnTo>
                  <a:lnTo>
                    <a:pt x="3889870" y="250698"/>
                  </a:lnTo>
                  <a:lnTo>
                    <a:pt x="3889882" y="5452618"/>
                  </a:lnTo>
                  <a:lnTo>
                    <a:pt x="3886267" y="5495818"/>
                  </a:lnTo>
                  <a:lnTo>
                    <a:pt x="3875817" y="5536531"/>
                  </a:lnTo>
                  <a:lnTo>
                    <a:pt x="3859129" y="5574213"/>
                  </a:lnTo>
                  <a:lnTo>
                    <a:pt x="3836796" y="5608320"/>
                  </a:lnTo>
                  <a:lnTo>
                    <a:pt x="3860708" y="5573569"/>
                  </a:lnTo>
                  <a:lnTo>
                    <a:pt x="3878643" y="5534763"/>
                  </a:lnTo>
                  <a:lnTo>
                    <a:pt x="3889910" y="5492596"/>
                  </a:lnTo>
                  <a:lnTo>
                    <a:pt x="3893819" y="5447766"/>
                  </a:lnTo>
                  <a:lnTo>
                    <a:pt x="3893819" y="248539"/>
                  </a:lnTo>
                  <a:lnTo>
                    <a:pt x="3888914" y="198297"/>
                  </a:lnTo>
                  <a:lnTo>
                    <a:pt x="3874837" y="151572"/>
                  </a:lnTo>
                  <a:lnTo>
                    <a:pt x="3852551" y="109345"/>
                  </a:lnTo>
                  <a:lnTo>
                    <a:pt x="3823017" y="72596"/>
                  </a:lnTo>
                  <a:lnTo>
                    <a:pt x="3787197" y="42306"/>
                  </a:lnTo>
                  <a:lnTo>
                    <a:pt x="3746051" y="19456"/>
                  </a:lnTo>
                  <a:lnTo>
                    <a:pt x="3700542" y="5027"/>
                  </a:lnTo>
                  <a:lnTo>
                    <a:pt x="3673870" y="2286"/>
                  </a:lnTo>
                  <a:close/>
                </a:path>
                <a:path w="3893820" h="5608320">
                  <a:moveTo>
                    <a:pt x="3651630" y="0"/>
                  </a:moveTo>
                  <a:lnTo>
                    <a:pt x="242188" y="0"/>
                  </a:lnTo>
                  <a:lnTo>
                    <a:pt x="242188" y="127"/>
                  </a:lnTo>
                  <a:lnTo>
                    <a:pt x="193277" y="5159"/>
                  </a:lnTo>
                  <a:lnTo>
                    <a:pt x="147768" y="19599"/>
                  </a:lnTo>
                  <a:lnTo>
                    <a:pt x="106622" y="42460"/>
                  </a:lnTo>
                  <a:lnTo>
                    <a:pt x="70802" y="72755"/>
                  </a:lnTo>
                  <a:lnTo>
                    <a:pt x="41268" y="109497"/>
                  </a:lnTo>
                  <a:lnTo>
                    <a:pt x="18982" y="151699"/>
                  </a:lnTo>
                  <a:lnTo>
                    <a:pt x="4905" y="198375"/>
                  </a:lnTo>
                  <a:lnTo>
                    <a:pt x="0" y="248539"/>
                  </a:lnTo>
                  <a:lnTo>
                    <a:pt x="0" y="5447766"/>
                  </a:lnTo>
                  <a:lnTo>
                    <a:pt x="3887" y="5492322"/>
                  </a:lnTo>
                  <a:lnTo>
                    <a:pt x="15097" y="5534345"/>
                  </a:lnTo>
                  <a:lnTo>
                    <a:pt x="32950" y="5573096"/>
                  </a:lnTo>
                  <a:lnTo>
                    <a:pt x="56768" y="5607837"/>
                  </a:lnTo>
                  <a:lnTo>
                    <a:pt x="34603" y="5573908"/>
                  </a:lnTo>
                  <a:lnTo>
                    <a:pt x="18033" y="5536252"/>
                  </a:lnTo>
                  <a:lnTo>
                    <a:pt x="7655" y="5495564"/>
                  </a:lnTo>
                  <a:lnTo>
                    <a:pt x="4070" y="5452618"/>
                  </a:lnTo>
                  <a:lnTo>
                    <a:pt x="4063" y="250697"/>
                  </a:lnTo>
                  <a:lnTo>
                    <a:pt x="8958" y="200498"/>
                  </a:lnTo>
                  <a:lnTo>
                    <a:pt x="23004" y="153804"/>
                  </a:lnTo>
                  <a:lnTo>
                    <a:pt x="45245" y="111600"/>
                  </a:lnTo>
                  <a:lnTo>
                    <a:pt x="74723" y="74866"/>
                  </a:lnTo>
                  <a:lnTo>
                    <a:pt x="110482" y="44585"/>
                  </a:lnTo>
                  <a:lnTo>
                    <a:pt x="151564" y="21740"/>
                  </a:lnTo>
                  <a:lnTo>
                    <a:pt x="197013" y="7313"/>
                  </a:lnTo>
                  <a:lnTo>
                    <a:pt x="245871" y="2286"/>
                  </a:lnTo>
                  <a:lnTo>
                    <a:pt x="3673870" y="2286"/>
                  </a:lnTo>
                  <a:lnTo>
                    <a:pt x="3651630" y="0"/>
                  </a:lnTo>
                  <a:close/>
                </a:path>
              </a:pathLst>
            </a:custGeom>
            <a:solidFill>
              <a:srgbClr val="000000">
                <a:alpha val="23527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737" name="object 23" descr=""/>
            <p:cNvSpPr/>
            <p:nvPr/>
          </p:nvSpPr>
          <p:spPr>
            <a:xfrm>
              <a:off x="6841235" y="509016"/>
              <a:ext cx="3889375" cy="5697220"/>
            </a:xfrm>
            <a:custGeom>
              <a:avLst/>
              <a:ahLst/>
              <a:rect l="l" t="t" r="r" b="b"/>
              <a:pathLst>
                <a:path w="3889375" h="5697220">
                  <a:moveTo>
                    <a:pt x="241681" y="0"/>
                  </a:moveTo>
                  <a:lnTo>
                    <a:pt x="192864" y="5032"/>
                  </a:lnTo>
                  <a:lnTo>
                    <a:pt x="147447" y="19472"/>
                  </a:lnTo>
                  <a:lnTo>
                    <a:pt x="106387" y="42333"/>
                  </a:lnTo>
                  <a:lnTo>
                    <a:pt x="70643" y="72628"/>
                  </a:lnTo>
                  <a:lnTo>
                    <a:pt x="41153" y="109410"/>
                  </a:lnTo>
                  <a:lnTo>
                    <a:pt x="18932" y="151592"/>
                  </a:lnTo>
                  <a:lnTo>
                    <a:pt x="4893" y="198254"/>
                  </a:lnTo>
                  <a:lnTo>
                    <a:pt x="0" y="248412"/>
                  </a:lnTo>
                  <a:lnTo>
                    <a:pt x="0" y="5448376"/>
                  </a:lnTo>
                  <a:lnTo>
                    <a:pt x="4894" y="5498594"/>
                  </a:lnTo>
                  <a:lnTo>
                    <a:pt x="18938" y="5545289"/>
                  </a:lnTo>
                  <a:lnTo>
                    <a:pt x="41174" y="5587483"/>
                  </a:lnTo>
                  <a:lnTo>
                    <a:pt x="70643" y="5624198"/>
                  </a:lnTo>
                  <a:lnTo>
                    <a:pt x="106387" y="5654456"/>
                  </a:lnTo>
                  <a:lnTo>
                    <a:pt x="147447" y="5677279"/>
                  </a:lnTo>
                  <a:lnTo>
                    <a:pt x="192864" y="5691690"/>
                  </a:lnTo>
                  <a:lnTo>
                    <a:pt x="241681" y="5696712"/>
                  </a:lnTo>
                  <a:lnTo>
                    <a:pt x="3647567" y="5696712"/>
                  </a:lnTo>
                  <a:lnTo>
                    <a:pt x="3683127" y="5693054"/>
                  </a:lnTo>
                  <a:lnTo>
                    <a:pt x="244729" y="5693054"/>
                  </a:lnTo>
                  <a:lnTo>
                    <a:pt x="195997" y="5688030"/>
                  </a:lnTo>
                  <a:lnTo>
                    <a:pt x="150662" y="5673615"/>
                  </a:lnTo>
                  <a:lnTo>
                    <a:pt x="109683" y="5650795"/>
                  </a:lnTo>
                  <a:lnTo>
                    <a:pt x="74018" y="5620556"/>
                  </a:lnTo>
                  <a:lnTo>
                    <a:pt x="44619" y="5583882"/>
                  </a:lnTo>
                  <a:lnTo>
                    <a:pt x="22441" y="5541760"/>
                  </a:lnTo>
                  <a:lnTo>
                    <a:pt x="8436" y="5495175"/>
                  </a:lnTo>
                  <a:lnTo>
                    <a:pt x="3556" y="5445112"/>
                  </a:lnTo>
                  <a:lnTo>
                    <a:pt x="3556" y="253492"/>
                  </a:lnTo>
                  <a:lnTo>
                    <a:pt x="8456" y="203381"/>
                  </a:lnTo>
                  <a:lnTo>
                    <a:pt x="22469" y="156839"/>
                  </a:lnTo>
                  <a:lnTo>
                    <a:pt x="44670" y="114722"/>
                  </a:lnTo>
                  <a:lnTo>
                    <a:pt x="74088" y="78057"/>
                  </a:lnTo>
                  <a:lnTo>
                    <a:pt x="109763" y="47827"/>
                  </a:lnTo>
                  <a:lnTo>
                    <a:pt x="150735" y="25017"/>
                  </a:lnTo>
                  <a:lnTo>
                    <a:pt x="196043" y="10609"/>
                  </a:lnTo>
                  <a:lnTo>
                    <a:pt x="244729" y="5587"/>
                  </a:lnTo>
                  <a:lnTo>
                    <a:pt x="3705125" y="5461"/>
                  </a:lnTo>
                  <a:lnTo>
                    <a:pt x="3704177" y="5154"/>
                  </a:lnTo>
                  <a:lnTo>
                    <a:pt x="3655695" y="126"/>
                  </a:lnTo>
                  <a:lnTo>
                    <a:pt x="242062" y="126"/>
                  </a:lnTo>
                  <a:lnTo>
                    <a:pt x="241681" y="0"/>
                  </a:lnTo>
                  <a:close/>
                </a:path>
                <a:path w="3889375" h="5697220">
                  <a:moveTo>
                    <a:pt x="3705125" y="5461"/>
                  </a:moveTo>
                  <a:lnTo>
                    <a:pt x="3651631" y="5461"/>
                  </a:lnTo>
                  <a:lnTo>
                    <a:pt x="3700025" y="10482"/>
                  </a:lnTo>
                  <a:lnTo>
                    <a:pt x="3744487" y="24892"/>
                  </a:lnTo>
                  <a:lnTo>
                    <a:pt x="3784241" y="47707"/>
                  </a:lnTo>
                  <a:lnTo>
                    <a:pt x="3818509" y="77946"/>
                  </a:lnTo>
                  <a:lnTo>
                    <a:pt x="3846513" y="114626"/>
                  </a:lnTo>
                  <a:lnTo>
                    <a:pt x="3867479" y="156765"/>
                  </a:lnTo>
                  <a:lnTo>
                    <a:pt x="3880632" y="203423"/>
                  </a:lnTo>
                  <a:lnTo>
                    <a:pt x="3885184" y="253492"/>
                  </a:lnTo>
                  <a:lnTo>
                    <a:pt x="3885184" y="5445112"/>
                  </a:lnTo>
                  <a:lnTo>
                    <a:pt x="3880294" y="5495197"/>
                  </a:lnTo>
                  <a:lnTo>
                    <a:pt x="3866271" y="5541792"/>
                  </a:lnTo>
                  <a:lnTo>
                    <a:pt x="3844076" y="5583916"/>
                  </a:lnTo>
                  <a:lnTo>
                    <a:pt x="3814665" y="5620585"/>
                  </a:lnTo>
                  <a:lnTo>
                    <a:pt x="3778996" y="5650816"/>
                  </a:lnTo>
                  <a:lnTo>
                    <a:pt x="3738024" y="5673626"/>
                  </a:lnTo>
                  <a:lnTo>
                    <a:pt x="3692702" y="5688033"/>
                  </a:lnTo>
                  <a:lnTo>
                    <a:pt x="3644011" y="5693054"/>
                  </a:lnTo>
                  <a:lnTo>
                    <a:pt x="3683127" y="5693054"/>
                  </a:lnTo>
                  <a:lnTo>
                    <a:pt x="3741801" y="5677279"/>
                  </a:lnTo>
                  <a:lnTo>
                    <a:pt x="3782860" y="5654456"/>
                  </a:lnTo>
                  <a:lnTo>
                    <a:pt x="3818604" y="5624198"/>
                  </a:lnTo>
                  <a:lnTo>
                    <a:pt x="3848073" y="5587483"/>
                  </a:lnTo>
                  <a:lnTo>
                    <a:pt x="3870309" y="5545289"/>
                  </a:lnTo>
                  <a:lnTo>
                    <a:pt x="3884353" y="5498594"/>
                  </a:lnTo>
                  <a:lnTo>
                    <a:pt x="3889248" y="5448376"/>
                  </a:lnTo>
                  <a:lnTo>
                    <a:pt x="3889248" y="248412"/>
                  </a:lnTo>
                  <a:lnTo>
                    <a:pt x="3884810" y="198248"/>
                  </a:lnTo>
                  <a:lnTo>
                    <a:pt x="3871730" y="151572"/>
                  </a:lnTo>
                  <a:lnTo>
                    <a:pt x="3850781" y="109370"/>
                  </a:lnTo>
                  <a:lnTo>
                    <a:pt x="3822811" y="72691"/>
                  </a:lnTo>
                  <a:lnTo>
                    <a:pt x="3788517" y="42420"/>
                  </a:lnTo>
                  <a:lnTo>
                    <a:pt x="3748712" y="19579"/>
                  </a:lnTo>
                  <a:lnTo>
                    <a:pt x="3705125" y="5461"/>
                  </a:lnTo>
                  <a:close/>
                </a:path>
              </a:pathLst>
            </a:custGeom>
            <a:solidFill>
              <a:srgbClr val="A6A7A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8" name="object 24" descr=""/>
            <p:cNvSpPr/>
            <p:nvPr/>
          </p:nvSpPr>
          <p:spPr>
            <a:xfrm>
              <a:off x="6810755" y="478536"/>
              <a:ext cx="360045" cy="271780"/>
            </a:xfrm>
            <a:custGeom>
              <a:avLst/>
              <a:ahLst/>
              <a:rect l="l" t="t" r="r" b="b"/>
              <a:pathLst>
                <a:path w="360045" h="271780">
                  <a:moveTo>
                    <a:pt x="359664" y="0"/>
                  </a:moveTo>
                  <a:lnTo>
                    <a:pt x="256032" y="126"/>
                  </a:lnTo>
                  <a:lnTo>
                    <a:pt x="209889" y="4333"/>
                  </a:lnTo>
                  <a:lnTo>
                    <a:pt x="166510" y="16468"/>
                  </a:lnTo>
                  <a:lnTo>
                    <a:pt x="126604" y="35804"/>
                  </a:lnTo>
                  <a:lnTo>
                    <a:pt x="90886" y="61616"/>
                  </a:lnTo>
                  <a:lnTo>
                    <a:pt x="60065" y="93177"/>
                  </a:lnTo>
                  <a:lnTo>
                    <a:pt x="34854" y="129761"/>
                  </a:lnTo>
                  <a:lnTo>
                    <a:pt x="15965" y="170640"/>
                  </a:lnTo>
                  <a:lnTo>
                    <a:pt x="4109" y="215089"/>
                  </a:lnTo>
                  <a:lnTo>
                    <a:pt x="0" y="262381"/>
                  </a:lnTo>
                  <a:lnTo>
                    <a:pt x="8890" y="271272"/>
                  </a:lnTo>
                  <a:lnTo>
                    <a:pt x="12981" y="224215"/>
                  </a:lnTo>
                  <a:lnTo>
                    <a:pt x="24784" y="179966"/>
                  </a:lnTo>
                  <a:lnTo>
                    <a:pt x="43589" y="139253"/>
                  </a:lnTo>
                  <a:lnTo>
                    <a:pt x="68687" y="102804"/>
                  </a:lnTo>
                  <a:lnTo>
                    <a:pt x="99370" y="71349"/>
                  </a:lnTo>
                  <a:lnTo>
                    <a:pt x="134930" y="45616"/>
                  </a:lnTo>
                  <a:lnTo>
                    <a:pt x="174657" y="26333"/>
                  </a:lnTo>
                  <a:lnTo>
                    <a:pt x="217843" y="14229"/>
                  </a:lnTo>
                  <a:lnTo>
                    <a:pt x="263778" y="10033"/>
                  </a:lnTo>
                  <a:lnTo>
                    <a:pt x="359664" y="10033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686A6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9" name="object 25" descr=""/>
            <p:cNvSpPr/>
            <p:nvPr/>
          </p:nvSpPr>
          <p:spPr>
            <a:xfrm>
              <a:off x="8705087" y="478536"/>
              <a:ext cx="2051685" cy="527685"/>
            </a:xfrm>
            <a:custGeom>
              <a:avLst/>
              <a:ahLst/>
              <a:rect l="l" t="t" r="r" b="b"/>
              <a:pathLst>
                <a:path w="2051684" h="527685">
                  <a:moveTo>
                    <a:pt x="1795398" y="0"/>
                  </a:moveTo>
                  <a:lnTo>
                    <a:pt x="0" y="0"/>
                  </a:lnTo>
                  <a:lnTo>
                    <a:pt x="0" y="10033"/>
                  </a:lnTo>
                  <a:lnTo>
                    <a:pt x="1787652" y="10033"/>
                  </a:lnTo>
                  <a:lnTo>
                    <a:pt x="1833545" y="14220"/>
                  </a:lnTo>
                  <a:lnTo>
                    <a:pt x="1876690" y="26301"/>
                  </a:lnTo>
                  <a:lnTo>
                    <a:pt x="1916378" y="45550"/>
                  </a:lnTo>
                  <a:lnTo>
                    <a:pt x="1951901" y="71243"/>
                  </a:lnTo>
                  <a:lnTo>
                    <a:pt x="1982553" y="102656"/>
                  </a:lnTo>
                  <a:lnTo>
                    <a:pt x="2007625" y="139065"/>
                  </a:lnTo>
                  <a:lnTo>
                    <a:pt x="2026410" y="179744"/>
                  </a:lnTo>
                  <a:lnTo>
                    <a:pt x="2038199" y="223969"/>
                  </a:lnTo>
                  <a:lnTo>
                    <a:pt x="2042286" y="271017"/>
                  </a:lnTo>
                  <a:lnTo>
                    <a:pt x="2042286" y="527303"/>
                  </a:lnTo>
                  <a:lnTo>
                    <a:pt x="2051303" y="527303"/>
                  </a:lnTo>
                  <a:lnTo>
                    <a:pt x="2051303" y="262000"/>
                  </a:lnTo>
                  <a:lnTo>
                    <a:pt x="2047194" y="214784"/>
                  </a:lnTo>
                  <a:lnTo>
                    <a:pt x="2035339" y="170394"/>
                  </a:lnTo>
                  <a:lnTo>
                    <a:pt x="2016454" y="129558"/>
                  </a:lnTo>
                  <a:lnTo>
                    <a:pt x="1991249" y="93007"/>
                  </a:lnTo>
                  <a:lnTo>
                    <a:pt x="1960439" y="61467"/>
                  </a:lnTo>
                  <a:lnTo>
                    <a:pt x="1924736" y="35668"/>
                  </a:lnTo>
                  <a:lnTo>
                    <a:pt x="1884853" y="16338"/>
                  </a:lnTo>
                  <a:lnTo>
                    <a:pt x="1841503" y="4205"/>
                  </a:lnTo>
                  <a:lnTo>
                    <a:pt x="1795398" y="0"/>
                  </a:lnTo>
                  <a:close/>
                </a:path>
              </a:pathLst>
            </a:custGeom>
            <a:solidFill>
              <a:srgbClr val="5D5E6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0" name="object 26" descr=""/>
            <p:cNvSpPr/>
            <p:nvPr/>
          </p:nvSpPr>
          <p:spPr>
            <a:xfrm>
              <a:off x="6810755" y="5967984"/>
              <a:ext cx="3945890" cy="274320"/>
            </a:xfrm>
            <a:custGeom>
              <a:avLst/>
              <a:ahLst/>
              <a:rect l="l" t="t" r="r" b="b"/>
              <a:pathLst>
                <a:path w="3945890" h="274320">
                  <a:moveTo>
                    <a:pt x="263652" y="260781"/>
                  </a:moveTo>
                  <a:lnTo>
                    <a:pt x="217741" y="256603"/>
                  </a:lnTo>
                  <a:lnTo>
                    <a:pt x="174586" y="244513"/>
                  </a:lnTo>
                  <a:lnTo>
                    <a:pt x="134886" y="225272"/>
                  </a:lnTo>
                  <a:lnTo>
                    <a:pt x="99339" y="199580"/>
                  </a:lnTo>
                  <a:lnTo>
                    <a:pt x="68668" y="168186"/>
                  </a:lnTo>
                  <a:lnTo>
                    <a:pt x="43573" y="131800"/>
                  </a:lnTo>
                  <a:lnTo>
                    <a:pt x="24777" y="91160"/>
                  </a:lnTo>
                  <a:lnTo>
                    <a:pt x="12979" y="46990"/>
                  </a:lnTo>
                  <a:lnTo>
                    <a:pt x="8890" y="0"/>
                  </a:lnTo>
                  <a:lnTo>
                    <a:pt x="0" y="11785"/>
                  </a:lnTo>
                  <a:lnTo>
                    <a:pt x="4102" y="59055"/>
                  </a:lnTo>
                  <a:lnTo>
                    <a:pt x="15963" y="103517"/>
                  </a:lnTo>
                  <a:lnTo>
                    <a:pt x="34848" y="144424"/>
                  </a:lnTo>
                  <a:lnTo>
                    <a:pt x="60045" y="181063"/>
                  </a:lnTo>
                  <a:lnTo>
                    <a:pt x="90855" y="212674"/>
                  </a:lnTo>
                  <a:lnTo>
                    <a:pt x="126555" y="238544"/>
                  </a:lnTo>
                  <a:lnTo>
                    <a:pt x="166446" y="257937"/>
                  </a:lnTo>
                  <a:lnTo>
                    <a:pt x="209791" y="270103"/>
                  </a:lnTo>
                  <a:lnTo>
                    <a:pt x="255905" y="274320"/>
                  </a:lnTo>
                  <a:lnTo>
                    <a:pt x="263652" y="260781"/>
                  </a:lnTo>
                  <a:close/>
                </a:path>
                <a:path w="3945890" h="274320">
                  <a:moveTo>
                    <a:pt x="3945636" y="12268"/>
                  </a:moveTo>
                  <a:lnTo>
                    <a:pt x="3936746" y="0"/>
                  </a:lnTo>
                  <a:lnTo>
                    <a:pt x="3932644" y="47104"/>
                  </a:lnTo>
                  <a:lnTo>
                    <a:pt x="3920845" y="91363"/>
                  </a:lnTo>
                  <a:lnTo>
                    <a:pt x="3902049" y="132080"/>
                  </a:lnTo>
                  <a:lnTo>
                    <a:pt x="3876954" y="168503"/>
                  </a:lnTo>
                  <a:lnTo>
                    <a:pt x="3846284" y="199936"/>
                  </a:lnTo>
                  <a:lnTo>
                    <a:pt x="3810736" y="225653"/>
                  </a:lnTo>
                  <a:lnTo>
                    <a:pt x="3771036" y="244906"/>
                  </a:lnTo>
                  <a:lnTo>
                    <a:pt x="3727881" y="256997"/>
                  </a:lnTo>
                  <a:lnTo>
                    <a:pt x="3681984" y="261175"/>
                  </a:lnTo>
                  <a:lnTo>
                    <a:pt x="3689731" y="274320"/>
                  </a:lnTo>
                  <a:lnTo>
                    <a:pt x="3735832" y="270116"/>
                  </a:lnTo>
                  <a:lnTo>
                    <a:pt x="3779177" y="257987"/>
                  </a:lnTo>
                  <a:lnTo>
                    <a:pt x="3819067" y="238658"/>
                  </a:lnTo>
                  <a:lnTo>
                    <a:pt x="3854767" y="212852"/>
                  </a:lnTo>
                  <a:lnTo>
                    <a:pt x="3885577" y="181305"/>
                  </a:lnTo>
                  <a:lnTo>
                    <a:pt x="3910774" y="144741"/>
                  </a:lnTo>
                  <a:lnTo>
                    <a:pt x="3929659" y="103898"/>
                  </a:lnTo>
                  <a:lnTo>
                    <a:pt x="3941521" y="59499"/>
                  </a:lnTo>
                  <a:lnTo>
                    <a:pt x="3945636" y="12268"/>
                  </a:lnTo>
                  <a:close/>
                </a:path>
              </a:pathLst>
            </a:custGeom>
            <a:solidFill>
              <a:srgbClr val="686A6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1" name="object 27" descr=""/>
            <p:cNvSpPr/>
            <p:nvPr/>
          </p:nvSpPr>
          <p:spPr>
            <a:xfrm>
              <a:off x="10139171" y="464820"/>
              <a:ext cx="205740" cy="12700"/>
            </a:xfrm>
            <a:custGeom>
              <a:avLst/>
              <a:ahLst/>
              <a:rect l="l" t="t" r="r" b="b"/>
              <a:pathLst>
                <a:path w="205740" h="12700">
                  <a:moveTo>
                    <a:pt x="203326" y="0"/>
                  </a:moveTo>
                  <a:lnTo>
                    <a:pt x="5460" y="0"/>
                  </a:lnTo>
                  <a:lnTo>
                    <a:pt x="2412" y="0"/>
                  </a:lnTo>
                  <a:lnTo>
                    <a:pt x="0" y="2666"/>
                  </a:lnTo>
                  <a:lnTo>
                    <a:pt x="0" y="12191"/>
                  </a:lnTo>
                  <a:lnTo>
                    <a:pt x="205739" y="12191"/>
                  </a:lnTo>
                  <a:lnTo>
                    <a:pt x="205739" y="2666"/>
                  </a:lnTo>
                  <a:lnTo>
                    <a:pt x="203326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2" name="object 28" descr=""/>
            <p:cNvSpPr/>
            <p:nvPr/>
          </p:nvSpPr>
          <p:spPr>
            <a:xfrm>
              <a:off x="10139171" y="467868"/>
              <a:ext cx="205740" cy="9525"/>
            </a:xfrm>
            <a:custGeom>
              <a:avLst/>
              <a:ahLst/>
              <a:rect l="l" t="t" r="r" b="b"/>
              <a:pathLst>
                <a:path w="205740" h="9525">
                  <a:moveTo>
                    <a:pt x="380" y="0"/>
                  </a:moveTo>
                  <a:lnTo>
                    <a:pt x="253" y="635"/>
                  </a:lnTo>
                  <a:lnTo>
                    <a:pt x="0" y="1270"/>
                  </a:lnTo>
                  <a:lnTo>
                    <a:pt x="0" y="9144"/>
                  </a:lnTo>
                  <a:lnTo>
                    <a:pt x="205739" y="9144"/>
                  </a:lnTo>
                  <a:lnTo>
                    <a:pt x="205739" y="4572"/>
                  </a:lnTo>
                  <a:lnTo>
                    <a:pt x="3048" y="4572"/>
                  </a:lnTo>
                  <a:lnTo>
                    <a:pt x="1143" y="2667"/>
                  </a:lnTo>
                  <a:lnTo>
                    <a:pt x="380" y="0"/>
                  </a:lnTo>
                  <a:close/>
                </a:path>
                <a:path w="205740" h="9525">
                  <a:moveTo>
                    <a:pt x="205485" y="0"/>
                  </a:moveTo>
                  <a:lnTo>
                    <a:pt x="204850" y="2667"/>
                  </a:lnTo>
                  <a:lnTo>
                    <a:pt x="202692" y="4572"/>
                  </a:lnTo>
                  <a:lnTo>
                    <a:pt x="205739" y="4572"/>
                  </a:lnTo>
                  <a:lnTo>
                    <a:pt x="205612" y="635"/>
                  </a:lnTo>
                  <a:lnTo>
                    <a:pt x="20548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3" name="object 29" descr=""/>
            <p:cNvSpPr/>
            <p:nvPr/>
          </p:nvSpPr>
          <p:spPr>
            <a:xfrm>
              <a:off x="7013447" y="954023"/>
              <a:ext cx="3566160" cy="4752340"/>
            </a:xfrm>
            <a:custGeom>
              <a:avLst/>
              <a:ahLst/>
              <a:rect l="l" t="t" r="r" b="b"/>
              <a:pathLst>
                <a:path w="3566159" h="4752340">
                  <a:moveTo>
                    <a:pt x="3566159" y="0"/>
                  </a:moveTo>
                  <a:lnTo>
                    <a:pt x="0" y="0"/>
                  </a:lnTo>
                  <a:lnTo>
                    <a:pt x="0" y="4751832"/>
                  </a:lnTo>
                  <a:lnTo>
                    <a:pt x="3566159" y="4751832"/>
                  </a:lnTo>
                  <a:lnTo>
                    <a:pt x="35661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17" name="object 30" descr="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8760205" y="707136"/>
              <a:ext cx="57403" cy="57530"/>
            </a:xfrm>
            <a:prstGeom prst="rect"/>
          </p:spPr>
        </p:pic>
        <p:pic>
          <p:nvPicPr>
            <p:cNvPr id="2097218" name="object 31" descr="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8780271" y="4486783"/>
              <a:ext cx="3219704" cy="2107512"/>
            </a:xfrm>
            <a:prstGeom prst="rect"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object 2" descr=""/>
          <p:cNvSpPr/>
          <p:nvPr/>
        </p:nvSpPr>
        <p:spPr>
          <a:xfrm>
            <a:off x="0" y="0"/>
            <a:ext cx="3449320" cy="3096895"/>
          </a:xfrm>
          <a:custGeom>
            <a:avLst/>
            <a:ahLst/>
            <a:rect l="l" t="t" r="r" b="b"/>
            <a:pathLst>
              <a:path w="3449320" h="3096895">
                <a:moveTo>
                  <a:pt x="3043174" y="0"/>
                </a:moveTo>
                <a:lnTo>
                  <a:pt x="0" y="0"/>
                </a:lnTo>
                <a:lnTo>
                  <a:pt x="0" y="3051004"/>
                </a:lnTo>
                <a:lnTo>
                  <a:pt x="47019" y="3056543"/>
                </a:lnTo>
                <a:lnTo>
                  <a:pt x="100198" y="3062369"/>
                </a:lnTo>
                <a:lnTo>
                  <a:pt x="153427" y="3067760"/>
                </a:lnTo>
                <a:lnTo>
                  <a:pt x="206691" y="3072709"/>
                </a:lnTo>
                <a:lnTo>
                  <a:pt x="259975" y="3077212"/>
                </a:lnTo>
                <a:lnTo>
                  <a:pt x="313263" y="3081263"/>
                </a:lnTo>
                <a:lnTo>
                  <a:pt x="366541" y="3084856"/>
                </a:lnTo>
                <a:lnTo>
                  <a:pt x="419794" y="3087987"/>
                </a:lnTo>
                <a:lnTo>
                  <a:pt x="473007" y="3090649"/>
                </a:lnTo>
                <a:lnTo>
                  <a:pt x="526165" y="3092838"/>
                </a:lnTo>
                <a:lnTo>
                  <a:pt x="579253" y="3094547"/>
                </a:lnTo>
                <a:lnTo>
                  <a:pt x="632256" y="3095773"/>
                </a:lnTo>
                <a:lnTo>
                  <a:pt x="685159" y="3096508"/>
                </a:lnTo>
                <a:lnTo>
                  <a:pt x="737947" y="3096749"/>
                </a:lnTo>
                <a:lnTo>
                  <a:pt x="790605" y="3096489"/>
                </a:lnTo>
                <a:lnTo>
                  <a:pt x="843118" y="3095723"/>
                </a:lnTo>
                <a:lnTo>
                  <a:pt x="895472" y="3094445"/>
                </a:lnTo>
                <a:lnTo>
                  <a:pt x="947651" y="3092651"/>
                </a:lnTo>
                <a:lnTo>
                  <a:pt x="999641" y="3090335"/>
                </a:lnTo>
                <a:lnTo>
                  <a:pt x="1051426" y="3087492"/>
                </a:lnTo>
                <a:lnTo>
                  <a:pt x="1102991" y="3084115"/>
                </a:lnTo>
                <a:lnTo>
                  <a:pt x="1154322" y="3080201"/>
                </a:lnTo>
                <a:lnTo>
                  <a:pt x="1205404" y="3075742"/>
                </a:lnTo>
                <a:lnTo>
                  <a:pt x="1256221" y="3070735"/>
                </a:lnTo>
                <a:lnTo>
                  <a:pt x="1306758" y="3065173"/>
                </a:lnTo>
                <a:lnTo>
                  <a:pt x="1357002" y="3059052"/>
                </a:lnTo>
                <a:lnTo>
                  <a:pt x="1406936" y="3052365"/>
                </a:lnTo>
                <a:lnTo>
                  <a:pt x="1456546" y="3045108"/>
                </a:lnTo>
                <a:lnTo>
                  <a:pt x="1505817" y="3037275"/>
                </a:lnTo>
                <a:lnTo>
                  <a:pt x="1554734" y="3028860"/>
                </a:lnTo>
                <a:lnTo>
                  <a:pt x="1603282" y="3019859"/>
                </a:lnTo>
                <a:lnTo>
                  <a:pt x="1651446" y="3010266"/>
                </a:lnTo>
                <a:lnTo>
                  <a:pt x="1699211" y="3000075"/>
                </a:lnTo>
                <a:lnTo>
                  <a:pt x="1746562" y="2989281"/>
                </a:lnTo>
                <a:lnTo>
                  <a:pt x="1793484" y="2977879"/>
                </a:lnTo>
                <a:lnTo>
                  <a:pt x="1839962" y="2965863"/>
                </a:lnTo>
                <a:lnTo>
                  <a:pt x="1885982" y="2953229"/>
                </a:lnTo>
                <a:lnTo>
                  <a:pt x="1931528" y="2939969"/>
                </a:lnTo>
                <a:lnTo>
                  <a:pt x="1976585" y="2926080"/>
                </a:lnTo>
                <a:lnTo>
                  <a:pt x="2021139" y="2911556"/>
                </a:lnTo>
                <a:lnTo>
                  <a:pt x="2065174" y="2896392"/>
                </a:lnTo>
                <a:lnTo>
                  <a:pt x="2108676" y="2880581"/>
                </a:lnTo>
                <a:lnTo>
                  <a:pt x="2151629" y="2864119"/>
                </a:lnTo>
                <a:lnTo>
                  <a:pt x="2194019" y="2847000"/>
                </a:lnTo>
                <a:lnTo>
                  <a:pt x="2235830" y="2829219"/>
                </a:lnTo>
                <a:lnTo>
                  <a:pt x="2277048" y="2810770"/>
                </a:lnTo>
                <a:lnTo>
                  <a:pt x="2317658" y="2791648"/>
                </a:lnTo>
                <a:lnTo>
                  <a:pt x="2357645" y="2771849"/>
                </a:lnTo>
                <a:lnTo>
                  <a:pt x="2396993" y="2751365"/>
                </a:lnTo>
                <a:lnTo>
                  <a:pt x="2435688" y="2730193"/>
                </a:lnTo>
                <a:lnTo>
                  <a:pt x="2473716" y="2708325"/>
                </a:lnTo>
                <a:lnTo>
                  <a:pt x="2511060" y="2685759"/>
                </a:lnTo>
                <a:lnTo>
                  <a:pt x="2547706" y="2662486"/>
                </a:lnTo>
                <a:lnTo>
                  <a:pt x="2583640" y="2638504"/>
                </a:lnTo>
                <a:lnTo>
                  <a:pt x="2618845" y="2613805"/>
                </a:lnTo>
                <a:lnTo>
                  <a:pt x="2653308" y="2588385"/>
                </a:lnTo>
                <a:lnTo>
                  <a:pt x="2687013" y="2562237"/>
                </a:lnTo>
                <a:lnTo>
                  <a:pt x="2719945" y="2535358"/>
                </a:lnTo>
                <a:lnTo>
                  <a:pt x="2752090" y="2507741"/>
                </a:lnTo>
                <a:lnTo>
                  <a:pt x="2794876" y="2469338"/>
                </a:lnTo>
                <a:lnTo>
                  <a:pt x="2836211" y="2430839"/>
                </a:lnTo>
                <a:lnTo>
                  <a:pt x="2876103" y="2392246"/>
                </a:lnTo>
                <a:lnTo>
                  <a:pt x="2914563" y="2353558"/>
                </a:lnTo>
                <a:lnTo>
                  <a:pt x="2951599" y="2314776"/>
                </a:lnTo>
                <a:lnTo>
                  <a:pt x="2987222" y="2275900"/>
                </a:lnTo>
                <a:lnTo>
                  <a:pt x="3021439" y="2236930"/>
                </a:lnTo>
                <a:lnTo>
                  <a:pt x="3054262" y="2197866"/>
                </a:lnTo>
                <a:lnTo>
                  <a:pt x="3085698" y="2158710"/>
                </a:lnTo>
                <a:lnTo>
                  <a:pt x="3115758" y="2119460"/>
                </a:lnTo>
                <a:lnTo>
                  <a:pt x="3144451" y="2080117"/>
                </a:lnTo>
                <a:lnTo>
                  <a:pt x="3171786" y="2040682"/>
                </a:lnTo>
                <a:lnTo>
                  <a:pt x="3197772" y="2001154"/>
                </a:lnTo>
                <a:lnTo>
                  <a:pt x="3222420" y="1961535"/>
                </a:lnTo>
                <a:lnTo>
                  <a:pt x="3245737" y="1921823"/>
                </a:lnTo>
                <a:lnTo>
                  <a:pt x="3267735" y="1882020"/>
                </a:lnTo>
                <a:lnTo>
                  <a:pt x="3288422" y="1842126"/>
                </a:lnTo>
                <a:lnTo>
                  <a:pt x="3307807" y="1802141"/>
                </a:lnTo>
                <a:lnTo>
                  <a:pt x="3325900" y="1762064"/>
                </a:lnTo>
                <a:lnTo>
                  <a:pt x="3342710" y="1721897"/>
                </a:lnTo>
                <a:lnTo>
                  <a:pt x="3358247" y="1681640"/>
                </a:lnTo>
                <a:lnTo>
                  <a:pt x="3372520" y="1641292"/>
                </a:lnTo>
                <a:lnTo>
                  <a:pt x="3385538" y="1600855"/>
                </a:lnTo>
                <a:lnTo>
                  <a:pt x="3397311" y="1560328"/>
                </a:lnTo>
                <a:lnTo>
                  <a:pt x="3407848" y="1519711"/>
                </a:lnTo>
                <a:lnTo>
                  <a:pt x="3417158" y="1479006"/>
                </a:lnTo>
                <a:lnTo>
                  <a:pt x="3425251" y="1438211"/>
                </a:lnTo>
                <a:lnTo>
                  <a:pt x="3432137" y="1397328"/>
                </a:lnTo>
                <a:lnTo>
                  <a:pt x="3437824" y="1356356"/>
                </a:lnTo>
                <a:lnTo>
                  <a:pt x="3442322" y="1315296"/>
                </a:lnTo>
                <a:lnTo>
                  <a:pt x="3445641" y="1274148"/>
                </a:lnTo>
                <a:lnTo>
                  <a:pt x="3447789" y="1232912"/>
                </a:lnTo>
                <a:lnTo>
                  <a:pt x="3448776" y="1191589"/>
                </a:lnTo>
                <a:lnTo>
                  <a:pt x="3448612" y="1150178"/>
                </a:lnTo>
                <a:lnTo>
                  <a:pt x="3447306" y="1108681"/>
                </a:lnTo>
                <a:lnTo>
                  <a:pt x="3444867" y="1067097"/>
                </a:lnTo>
                <a:lnTo>
                  <a:pt x="3441305" y="1025426"/>
                </a:lnTo>
                <a:lnTo>
                  <a:pt x="3436628" y="983669"/>
                </a:lnTo>
                <a:lnTo>
                  <a:pt x="3430847" y="941826"/>
                </a:lnTo>
                <a:lnTo>
                  <a:pt x="3423971" y="899897"/>
                </a:lnTo>
                <a:lnTo>
                  <a:pt x="3416009" y="857883"/>
                </a:lnTo>
                <a:lnTo>
                  <a:pt x="3406970" y="815783"/>
                </a:lnTo>
                <a:lnTo>
                  <a:pt x="3396865" y="773598"/>
                </a:lnTo>
                <a:lnTo>
                  <a:pt x="3385701" y="731328"/>
                </a:lnTo>
                <a:lnTo>
                  <a:pt x="3373489" y="688974"/>
                </a:lnTo>
                <a:lnTo>
                  <a:pt x="3360238" y="646536"/>
                </a:lnTo>
                <a:lnTo>
                  <a:pt x="3345958" y="604013"/>
                </a:lnTo>
                <a:lnTo>
                  <a:pt x="3330657" y="561406"/>
                </a:lnTo>
                <a:lnTo>
                  <a:pt x="3314346" y="518716"/>
                </a:lnTo>
                <a:lnTo>
                  <a:pt x="3297033" y="475943"/>
                </a:lnTo>
                <a:lnTo>
                  <a:pt x="3278728" y="433086"/>
                </a:lnTo>
                <a:lnTo>
                  <a:pt x="3259440" y="390146"/>
                </a:lnTo>
                <a:lnTo>
                  <a:pt x="3239179" y="347124"/>
                </a:lnTo>
                <a:lnTo>
                  <a:pt x="3217953" y="304019"/>
                </a:lnTo>
                <a:lnTo>
                  <a:pt x="3195774" y="260833"/>
                </a:lnTo>
                <a:lnTo>
                  <a:pt x="3172649" y="217564"/>
                </a:lnTo>
                <a:lnTo>
                  <a:pt x="3148588" y="174213"/>
                </a:lnTo>
                <a:lnTo>
                  <a:pt x="3123601" y="130781"/>
                </a:lnTo>
                <a:lnTo>
                  <a:pt x="3097696" y="87268"/>
                </a:lnTo>
                <a:lnTo>
                  <a:pt x="3070884" y="43674"/>
                </a:lnTo>
                <a:lnTo>
                  <a:pt x="3043174" y="0"/>
                </a:lnTo>
                <a:close/>
              </a:path>
            </a:pathLst>
          </a:custGeom>
          <a:solidFill>
            <a:srgbClr val="FAC5A9"/>
          </a:solidFill>
        </p:spPr>
        <p:txBody>
          <a:bodyPr bIns="0" lIns="0" rIns="0" rtlCol="0" tIns="0" wrap="square"/>
          <a:p/>
        </p:txBody>
      </p:sp>
      <p:grpSp>
        <p:nvGrpSpPr>
          <p:cNvPr id="52" name="object 3" descr=""/>
          <p:cNvGrpSpPr/>
          <p:nvPr/>
        </p:nvGrpSpPr>
        <p:grpSpPr>
          <a:xfrm>
            <a:off x="39623" y="932688"/>
            <a:ext cx="12152630" cy="5925820"/>
            <a:chOff x="39623" y="932688"/>
            <a:chExt cx="12152630" cy="5925820"/>
          </a:xfrm>
        </p:grpSpPr>
        <p:sp>
          <p:nvSpPr>
            <p:cNvPr id="1048745" name="object 4" descr=""/>
            <p:cNvSpPr/>
            <p:nvPr/>
          </p:nvSpPr>
          <p:spPr>
            <a:xfrm>
              <a:off x="8151911" y="3131820"/>
              <a:ext cx="4040504" cy="3726179"/>
            </a:xfrm>
            <a:custGeom>
              <a:avLst/>
              <a:ahLst/>
              <a:rect l="l" t="t" r="r" b="b"/>
              <a:pathLst>
                <a:path w="4040504" h="3726179">
                  <a:moveTo>
                    <a:pt x="1870433" y="61"/>
                  </a:moveTo>
                  <a:lnTo>
                    <a:pt x="1826859" y="0"/>
                  </a:lnTo>
                  <a:lnTo>
                    <a:pt x="1774612" y="872"/>
                  </a:lnTo>
                  <a:lnTo>
                    <a:pt x="1722813" y="2787"/>
                  </a:lnTo>
                  <a:lnTo>
                    <a:pt x="1671472" y="5759"/>
                  </a:lnTo>
                  <a:lnTo>
                    <a:pt x="1620602" y="9803"/>
                  </a:lnTo>
                  <a:lnTo>
                    <a:pt x="1570212" y="14933"/>
                  </a:lnTo>
                  <a:lnTo>
                    <a:pt x="1520314" y="21164"/>
                  </a:lnTo>
                  <a:lnTo>
                    <a:pt x="1470919" y="28511"/>
                  </a:lnTo>
                  <a:lnTo>
                    <a:pt x="1422037" y="36988"/>
                  </a:lnTo>
                  <a:lnTo>
                    <a:pt x="1373680" y="46610"/>
                  </a:lnTo>
                  <a:lnTo>
                    <a:pt x="1325859" y="57392"/>
                  </a:lnTo>
                  <a:lnTo>
                    <a:pt x="1278584" y="69349"/>
                  </a:lnTo>
                  <a:lnTo>
                    <a:pt x="1231867" y="82494"/>
                  </a:lnTo>
                  <a:lnTo>
                    <a:pt x="1185719" y="96844"/>
                  </a:lnTo>
                  <a:lnTo>
                    <a:pt x="1140150" y="112412"/>
                  </a:lnTo>
                  <a:lnTo>
                    <a:pt x="1095172" y="129213"/>
                  </a:lnTo>
                  <a:lnTo>
                    <a:pt x="1050795" y="147262"/>
                  </a:lnTo>
                  <a:lnTo>
                    <a:pt x="1007031" y="166573"/>
                  </a:lnTo>
                  <a:lnTo>
                    <a:pt x="963890" y="187162"/>
                  </a:lnTo>
                  <a:lnTo>
                    <a:pt x="921383" y="209042"/>
                  </a:lnTo>
                  <a:lnTo>
                    <a:pt x="879522" y="232230"/>
                  </a:lnTo>
                  <a:lnTo>
                    <a:pt x="838317" y="256738"/>
                  </a:lnTo>
                  <a:lnTo>
                    <a:pt x="797780" y="282583"/>
                  </a:lnTo>
                  <a:lnTo>
                    <a:pt x="757921" y="309778"/>
                  </a:lnTo>
                  <a:lnTo>
                    <a:pt x="718751" y="338338"/>
                  </a:lnTo>
                  <a:lnTo>
                    <a:pt x="680281" y="368278"/>
                  </a:lnTo>
                  <a:lnTo>
                    <a:pt x="642523" y="399613"/>
                  </a:lnTo>
                  <a:lnTo>
                    <a:pt x="605487" y="432358"/>
                  </a:lnTo>
                  <a:lnTo>
                    <a:pt x="569184" y="466526"/>
                  </a:lnTo>
                  <a:lnTo>
                    <a:pt x="533625" y="502133"/>
                  </a:lnTo>
                  <a:lnTo>
                    <a:pt x="498822" y="539194"/>
                  </a:lnTo>
                  <a:lnTo>
                    <a:pt x="464784" y="577722"/>
                  </a:lnTo>
                  <a:lnTo>
                    <a:pt x="437659" y="610238"/>
                  </a:lnTo>
                  <a:lnTo>
                    <a:pt x="411415" y="643434"/>
                  </a:lnTo>
                  <a:lnTo>
                    <a:pt x="386045" y="677297"/>
                  </a:lnTo>
                  <a:lnTo>
                    <a:pt x="361543" y="711814"/>
                  </a:lnTo>
                  <a:lnTo>
                    <a:pt x="337903" y="746975"/>
                  </a:lnTo>
                  <a:lnTo>
                    <a:pt x="315120" y="782767"/>
                  </a:lnTo>
                  <a:lnTo>
                    <a:pt x="293186" y="819177"/>
                  </a:lnTo>
                  <a:lnTo>
                    <a:pt x="272097" y="856194"/>
                  </a:lnTo>
                  <a:lnTo>
                    <a:pt x="251846" y="893804"/>
                  </a:lnTo>
                  <a:lnTo>
                    <a:pt x="232428" y="931997"/>
                  </a:lnTo>
                  <a:lnTo>
                    <a:pt x="213836" y="970760"/>
                  </a:lnTo>
                  <a:lnTo>
                    <a:pt x="196064" y="1010080"/>
                  </a:lnTo>
                  <a:lnTo>
                    <a:pt x="179107" y="1049946"/>
                  </a:lnTo>
                  <a:lnTo>
                    <a:pt x="162958" y="1090345"/>
                  </a:lnTo>
                  <a:lnTo>
                    <a:pt x="147612" y="1131266"/>
                  </a:lnTo>
                  <a:lnTo>
                    <a:pt x="133062" y="1172695"/>
                  </a:lnTo>
                  <a:lnTo>
                    <a:pt x="119302" y="1214621"/>
                  </a:lnTo>
                  <a:lnTo>
                    <a:pt x="106327" y="1257032"/>
                  </a:lnTo>
                  <a:lnTo>
                    <a:pt x="94131" y="1299915"/>
                  </a:lnTo>
                  <a:lnTo>
                    <a:pt x="82707" y="1343258"/>
                  </a:lnTo>
                  <a:lnTo>
                    <a:pt x="72050" y="1387049"/>
                  </a:lnTo>
                  <a:lnTo>
                    <a:pt x="62154" y="1431276"/>
                  </a:lnTo>
                  <a:lnTo>
                    <a:pt x="53012" y="1475927"/>
                  </a:lnTo>
                  <a:lnTo>
                    <a:pt x="44619" y="1520989"/>
                  </a:lnTo>
                  <a:lnTo>
                    <a:pt x="36968" y="1566451"/>
                  </a:lnTo>
                  <a:lnTo>
                    <a:pt x="30055" y="1612300"/>
                  </a:lnTo>
                  <a:lnTo>
                    <a:pt x="23872" y="1658523"/>
                  </a:lnTo>
                  <a:lnTo>
                    <a:pt x="18414" y="1705110"/>
                  </a:lnTo>
                  <a:lnTo>
                    <a:pt x="13674" y="1752047"/>
                  </a:lnTo>
                  <a:lnTo>
                    <a:pt x="9648" y="1799322"/>
                  </a:lnTo>
                  <a:lnTo>
                    <a:pt x="6328" y="1846924"/>
                  </a:lnTo>
                  <a:lnTo>
                    <a:pt x="3710" y="1894840"/>
                  </a:lnTo>
                  <a:lnTo>
                    <a:pt x="1786" y="1943057"/>
                  </a:lnTo>
                  <a:lnTo>
                    <a:pt x="551" y="1991564"/>
                  </a:lnTo>
                  <a:lnTo>
                    <a:pt x="0" y="2040349"/>
                  </a:lnTo>
                  <a:lnTo>
                    <a:pt x="125" y="2089399"/>
                  </a:lnTo>
                  <a:lnTo>
                    <a:pt x="921" y="2138702"/>
                  </a:lnTo>
                  <a:lnTo>
                    <a:pt x="2382" y="2188246"/>
                  </a:lnTo>
                  <a:lnTo>
                    <a:pt x="4503" y="2238019"/>
                  </a:lnTo>
                  <a:lnTo>
                    <a:pt x="7276" y="2288008"/>
                  </a:lnTo>
                  <a:lnTo>
                    <a:pt x="10697" y="2338202"/>
                  </a:lnTo>
                  <a:lnTo>
                    <a:pt x="14759" y="2388588"/>
                  </a:lnTo>
                  <a:lnTo>
                    <a:pt x="19456" y="2439154"/>
                  </a:lnTo>
                  <a:lnTo>
                    <a:pt x="24782" y="2489888"/>
                  </a:lnTo>
                  <a:lnTo>
                    <a:pt x="30732" y="2540777"/>
                  </a:lnTo>
                  <a:lnTo>
                    <a:pt x="37298" y="2591810"/>
                  </a:lnTo>
                  <a:lnTo>
                    <a:pt x="44476" y="2642974"/>
                  </a:lnTo>
                  <a:lnTo>
                    <a:pt x="52260" y="2694258"/>
                  </a:lnTo>
                  <a:lnTo>
                    <a:pt x="60643" y="2745648"/>
                  </a:lnTo>
                  <a:lnTo>
                    <a:pt x="69619" y="2797133"/>
                  </a:lnTo>
                  <a:lnTo>
                    <a:pt x="79182" y="2848701"/>
                  </a:lnTo>
                  <a:lnTo>
                    <a:pt x="89327" y="2900339"/>
                  </a:lnTo>
                  <a:lnTo>
                    <a:pt x="100047" y="2952035"/>
                  </a:lnTo>
                  <a:lnTo>
                    <a:pt x="111337" y="3003777"/>
                  </a:lnTo>
                  <a:lnTo>
                    <a:pt x="123191" y="3055553"/>
                  </a:lnTo>
                  <a:lnTo>
                    <a:pt x="135602" y="3107351"/>
                  </a:lnTo>
                  <a:lnTo>
                    <a:pt x="148564" y="3159158"/>
                  </a:lnTo>
                  <a:lnTo>
                    <a:pt x="162072" y="3210963"/>
                  </a:lnTo>
                  <a:lnTo>
                    <a:pt x="176120" y="3262752"/>
                  </a:lnTo>
                  <a:lnTo>
                    <a:pt x="190701" y="3314515"/>
                  </a:lnTo>
                  <a:lnTo>
                    <a:pt x="205810" y="3366238"/>
                  </a:lnTo>
                  <a:lnTo>
                    <a:pt x="221441" y="3417910"/>
                  </a:lnTo>
                  <a:lnTo>
                    <a:pt x="237587" y="3469518"/>
                  </a:lnTo>
                  <a:lnTo>
                    <a:pt x="254243" y="3521051"/>
                  </a:lnTo>
                  <a:lnTo>
                    <a:pt x="271403" y="3572495"/>
                  </a:lnTo>
                  <a:lnTo>
                    <a:pt x="289061" y="3623839"/>
                  </a:lnTo>
                  <a:lnTo>
                    <a:pt x="307211" y="3675071"/>
                  </a:lnTo>
                  <a:lnTo>
                    <a:pt x="325846" y="3726179"/>
                  </a:lnTo>
                  <a:lnTo>
                    <a:pt x="4040088" y="3726179"/>
                  </a:lnTo>
                  <a:lnTo>
                    <a:pt x="4040088" y="596772"/>
                  </a:lnTo>
                  <a:lnTo>
                    <a:pt x="3989489" y="573651"/>
                  </a:lnTo>
                  <a:lnTo>
                    <a:pt x="3938909" y="550858"/>
                  </a:lnTo>
                  <a:lnTo>
                    <a:pt x="3888354" y="528402"/>
                  </a:lnTo>
                  <a:lnTo>
                    <a:pt x="3837831" y="506290"/>
                  </a:lnTo>
                  <a:lnTo>
                    <a:pt x="3787346" y="484532"/>
                  </a:lnTo>
                  <a:lnTo>
                    <a:pt x="3736905" y="463136"/>
                  </a:lnTo>
                  <a:lnTo>
                    <a:pt x="3686514" y="442109"/>
                  </a:lnTo>
                  <a:lnTo>
                    <a:pt x="3636180" y="421461"/>
                  </a:lnTo>
                  <a:lnTo>
                    <a:pt x="3585908" y="401200"/>
                  </a:lnTo>
                  <a:lnTo>
                    <a:pt x="3535706" y="381333"/>
                  </a:lnTo>
                  <a:lnTo>
                    <a:pt x="3485579" y="361871"/>
                  </a:lnTo>
                  <a:lnTo>
                    <a:pt x="3435533" y="342820"/>
                  </a:lnTo>
                  <a:lnTo>
                    <a:pt x="3385575" y="324190"/>
                  </a:lnTo>
                  <a:lnTo>
                    <a:pt x="3335710" y="305988"/>
                  </a:lnTo>
                  <a:lnTo>
                    <a:pt x="3285946" y="288223"/>
                  </a:lnTo>
                  <a:lnTo>
                    <a:pt x="3236288" y="270904"/>
                  </a:lnTo>
                  <a:lnTo>
                    <a:pt x="3186743" y="254039"/>
                  </a:lnTo>
                  <a:lnTo>
                    <a:pt x="3137316" y="237636"/>
                  </a:lnTo>
                  <a:lnTo>
                    <a:pt x="3088015" y="221703"/>
                  </a:lnTo>
                  <a:lnTo>
                    <a:pt x="3038844" y="206249"/>
                  </a:lnTo>
                  <a:lnTo>
                    <a:pt x="2989811" y="191283"/>
                  </a:lnTo>
                  <a:lnTo>
                    <a:pt x="2940922" y="176812"/>
                  </a:lnTo>
                  <a:lnTo>
                    <a:pt x="2892183" y="162845"/>
                  </a:lnTo>
                  <a:lnTo>
                    <a:pt x="2843599" y="149391"/>
                  </a:lnTo>
                  <a:lnTo>
                    <a:pt x="2795178" y="136458"/>
                  </a:lnTo>
                  <a:lnTo>
                    <a:pt x="2746926" y="124053"/>
                  </a:lnTo>
                  <a:lnTo>
                    <a:pt x="2698848" y="112187"/>
                  </a:lnTo>
                  <a:lnTo>
                    <a:pt x="2650952" y="100866"/>
                  </a:lnTo>
                  <a:lnTo>
                    <a:pt x="2603242" y="90100"/>
                  </a:lnTo>
                  <a:lnTo>
                    <a:pt x="2555726" y="79896"/>
                  </a:lnTo>
                  <a:lnTo>
                    <a:pt x="2508410" y="70263"/>
                  </a:lnTo>
                  <a:lnTo>
                    <a:pt x="2461300" y="61210"/>
                  </a:lnTo>
                  <a:lnTo>
                    <a:pt x="2414401" y="52745"/>
                  </a:lnTo>
                  <a:lnTo>
                    <a:pt x="2367721" y="44876"/>
                  </a:lnTo>
                  <a:lnTo>
                    <a:pt x="2321266" y="37611"/>
                  </a:lnTo>
                  <a:lnTo>
                    <a:pt x="2275042" y="30960"/>
                  </a:lnTo>
                  <a:lnTo>
                    <a:pt x="2229054" y="24929"/>
                  </a:lnTo>
                  <a:lnTo>
                    <a:pt x="2183310" y="19529"/>
                  </a:lnTo>
                  <a:lnTo>
                    <a:pt x="2137815" y="14766"/>
                  </a:lnTo>
                  <a:lnTo>
                    <a:pt x="2092576" y="10650"/>
                  </a:lnTo>
                  <a:lnTo>
                    <a:pt x="2047599" y="7189"/>
                  </a:lnTo>
                  <a:lnTo>
                    <a:pt x="2002889" y="4391"/>
                  </a:lnTo>
                  <a:lnTo>
                    <a:pt x="1958455" y="2265"/>
                  </a:lnTo>
                  <a:lnTo>
                    <a:pt x="1914301" y="819"/>
                  </a:lnTo>
                  <a:lnTo>
                    <a:pt x="1870433" y="61"/>
                  </a:lnTo>
                  <a:close/>
                </a:path>
              </a:pathLst>
            </a:custGeom>
            <a:solidFill>
              <a:srgbClr val="FAC5A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19" name="object 5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277112" y="932688"/>
              <a:ext cx="9634728" cy="5180076"/>
            </a:xfrm>
            <a:prstGeom prst="rect"/>
          </p:spPr>
        </p:pic>
        <p:sp>
          <p:nvSpPr>
            <p:cNvPr id="1048746" name="object 6" descr=""/>
            <p:cNvSpPr/>
            <p:nvPr/>
          </p:nvSpPr>
          <p:spPr>
            <a:xfrm>
              <a:off x="1355598" y="991362"/>
              <a:ext cx="9482455" cy="5029200"/>
            </a:xfrm>
            <a:custGeom>
              <a:avLst/>
              <a:ahLst/>
              <a:rect l="l" t="t" r="r" b="b"/>
              <a:pathLst>
                <a:path w="9482455" h="5029200">
                  <a:moveTo>
                    <a:pt x="0" y="5029200"/>
                  </a:moveTo>
                  <a:lnTo>
                    <a:pt x="9482328" y="5029200"/>
                  </a:lnTo>
                  <a:lnTo>
                    <a:pt x="9482328" y="0"/>
                  </a:lnTo>
                  <a:lnTo>
                    <a:pt x="0" y="0"/>
                  </a:lnTo>
                  <a:lnTo>
                    <a:pt x="0" y="5029200"/>
                  </a:lnTo>
                  <a:close/>
                </a:path>
              </a:pathLst>
            </a:custGeom>
            <a:ln w="38100">
              <a:solidFill>
                <a:srgbClr val="460000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220" name="object 7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8780271" y="4486783"/>
              <a:ext cx="3219704" cy="2107512"/>
            </a:xfrm>
            <a:prstGeom prst="rect"/>
          </p:spPr>
        </p:pic>
        <p:pic>
          <p:nvPicPr>
            <p:cNvPr id="2097221" name="object 8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39623" y="4642230"/>
              <a:ext cx="3219323" cy="2107511"/>
            </a:xfrm>
            <a:prstGeom prst="rect"/>
          </p:spPr>
        </p:pic>
      </p:grpSp>
      <p:sp>
        <p:nvSpPr>
          <p:cNvPr id="1048747" name="object 9"/>
          <p:cNvSpPr txBox="1">
            <a:spLocks noGrp="1"/>
          </p:cNvSpPr>
          <p:nvPr>
            <p:ph type="title"/>
          </p:nvPr>
        </p:nvSpPr>
        <p:spPr>
          <a:xfrm>
            <a:off x="4829683" y="1027302"/>
            <a:ext cx="2535555" cy="69659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AE4A30"/>
                </a:solidFill>
              </a:rPr>
              <a:t>C.</a:t>
            </a:r>
            <a:r>
              <a:rPr dirty="0" sz="4400" spc="-10">
                <a:solidFill>
                  <a:srgbClr val="AE4A30"/>
                </a:solidFill>
              </a:rPr>
              <a:t> Variabel</a:t>
            </a:r>
            <a:endParaRPr sz="4400"/>
          </a:p>
        </p:txBody>
      </p:sp>
      <p:sp>
        <p:nvSpPr>
          <p:cNvPr id="1048748" name="object 10" descr=""/>
          <p:cNvSpPr txBox="1"/>
          <p:nvPr/>
        </p:nvSpPr>
        <p:spPr>
          <a:xfrm>
            <a:off x="2062098" y="2028825"/>
            <a:ext cx="8061325" cy="258508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Variabel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penelitian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adalah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suatu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atribut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atau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sifat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atau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nilai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dari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orang,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obyek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atau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kegiatan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mempunyai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variasi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tertentu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ditetapkan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oleh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peneliti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untuk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dipelajari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dan ditarik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kesimpulannya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(Sugiono,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2007).</a:t>
            </a:r>
            <a:endParaRPr sz="1800">
              <a:latin typeface="Times New Roman"/>
              <a:cs typeface="Times New Roman"/>
            </a:endParaRPr>
          </a:p>
          <a:p>
            <a:pPr marL="12700" marR="417195">
              <a:lnSpc>
                <a:spcPts val="2490"/>
              </a:lnSpc>
              <a:spcBef>
                <a:spcPts val="130"/>
              </a:spcBef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Dalam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penelitian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ini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variabel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digunakan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tergolong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menjadi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dua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jenis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variabel, yaitu:</a:t>
            </a:r>
            <a:endParaRPr sz="1800">
              <a:latin typeface="Times New Roman"/>
              <a:cs typeface="Times New Roman"/>
            </a:endParaRPr>
          </a:p>
          <a:p>
            <a:pPr indent="-325755" marL="338455">
              <a:lnSpc>
                <a:spcPct val="100000"/>
              </a:lnSpc>
              <a:spcBef>
                <a:spcPts val="200"/>
              </a:spcBef>
              <a:buSzPct val="111111"/>
              <a:buFont typeface="Carlito"/>
              <a:buAutoNum type="arabicParenR"/>
              <a:tabLst>
                <a:tab algn="l" pos="338455"/>
              </a:tabLst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Variabel</a:t>
            </a:r>
            <a:r>
              <a:rPr dirty="0" sz="18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independent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  <a:buAutoNum type="arabicParenR"/>
            </a:pPr>
            <a:endParaRPr sz="1800">
              <a:latin typeface="Times New Roman"/>
              <a:cs typeface="Times New Roman"/>
            </a:endParaRPr>
          </a:p>
          <a:p>
            <a:pPr indent="-304165" marL="316865">
              <a:lnSpc>
                <a:spcPct val="100000"/>
              </a:lnSpc>
              <a:spcBef>
                <a:spcPts val="5"/>
              </a:spcBef>
              <a:buAutoNum type="arabicParenR"/>
              <a:tabLst>
                <a:tab algn="l" pos="316865"/>
              </a:tabLst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Variabel</a:t>
            </a:r>
            <a:r>
              <a:rPr dirty="0" sz="1800" spc="-7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dependen,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object 2" descr=""/>
          <p:cNvSpPr/>
          <p:nvPr/>
        </p:nvSpPr>
        <p:spPr>
          <a:xfrm>
            <a:off x="0" y="0"/>
            <a:ext cx="3449320" cy="3096895"/>
          </a:xfrm>
          <a:custGeom>
            <a:avLst/>
            <a:ahLst/>
            <a:rect l="l" t="t" r="r" b="b"/>
            <a:pathLst>
              <a:path w="3449320" h="3096895">
                <a:moveTo>
                  <a:pt x="3043174" y="0"/>
                </a:moveTo>
                <a:lnTo>
                  <a:pt x="0" y="0"/>
                </a:lnTo>
                <a:lnTo>
                  <a:pt x="0" y="3051004"/>
                </a:lnTo>
                <a:lnTo>
                  <a:pt x="47019" y="3056543"/>
                </a:lnTo>
                <a:lnTo>
                  <a:pt x="100198" y="3062369"/>
                </a:lnTo>
                <a:lnTo>
                  <a:pt x="153427" y="3067760"/>
                </a:lnTo>
                <a:lnTo>
                  <a:pt x="206691" y="3072709"/>
                </a:lnTo>
                <a:lnTo>
                  <a:pt x="259975" y="3077212"/>
                </a:lnTo>
                <a:lnTo>
                  <a:pt x="313263" y="3081263"/>
                </a:lnTo>
                <a:lnTo>
                  <a:pt x="366541" y="3084856"/>
                </a:lnTo>
                <a:lnTo>
                  <a:pt x="419794" y="3087987"/>
                </a:lnTo>
                <a:lnTo>
                  <a:pt x="473007" y="3090649"/>
                </a:lnTo>
                <a:lnTo>
                  <a:pt x="526165" y="3092838"/>
                </a:lnTo>
                <a:lnTo>
                  <a:pt x="579253" y="3094547"/>
                </a:lnTo>
                <a:lnTo>
                  <a:pt x="632256" y="3095773"/>
                </a:lnTo>
                <a:lnTo>
                  <a:pt x="685159" y="3096508"/>
                </a:lnTo>
                <a:lnTo>
                  <a:pt x="737947" y="3096749"/>
                </a:lnTo>
                <a:lnTo>
                  <a:pt x="790605" y="3096489"/>
                </a:lnTo>
                <a:lnTo>
                  <a:pt x="843118" y="3095723"/>
                </a:lnTo>
                <a:lnTo>
                  <a:pt x="895472" y="3094445"/>
                </a:lnTo>
                <a:lnTo>
                  <a:pt x="947651" y="3092651"/>
                </a:lnTo>
                <a:lnTo>
                  <a:pt x="999641" y="3090335"/>
                </a:lnTo>
                <a:lnTo>
                  <a:pt x="1051426" y="3087492"/>
                </a:lnTo>
                <a:lnTo>
                  <a:pt x="1102991" y="3084115"/>
                </a:lnTo>
                <a:lnTo>
                  <a:pt x="1154322" y="3080201"/>
                </a:lnTo>
                <a:lnTo>
                  <a:pt x="1205404" y="3075742"/>
                </a:lnTo>
                <a:lnTo>
                  <a:pt x="1256221" y="3070735"/>
                </a:lnTo>
                <a:lnTo>
                  <a:pt x="1306758" y="3065173"/>
                </a:lnTo>
                <a:lnTo>
                  <a:pt x="1357002" y="3059052"/>
                </a:lnTo>
                <a:lnTo>
                  <a:pt x="1406936" y="3052365"/>
                </a:lnTo>
                <a:lnTo>
                  <a:pt x="1456546" y="3045108"/>
                </a:lnTo>
                <a:lnTo>
                  <a:pt x="1505817" y="3037275"/>
                </a:lnTo>
                <a:lnTo>
                  <a:pt x="1554734" y="3028860"/>
                </a:lnTo>
                <a:lnTo>
                  <a:pt x="1603282" y="3019859"/>
                </a:lnTo>
                <a:lnTo>
                  <a:pt x="1651446" y="3010266"/>
                </a:lnTo>
                <a:lnTo>
                  <a:pt x="1699211" y="3000075"/>
                </a:lnTo>
                <a:lnTo>
                  <a:pt x="1746562" y="2989281"/>
                </a:lnTo>
                <a:lnTo>
                  <a:pt x="1793484" y="2977879"/>
                </a:lnTo>
                <a:lnTo>
                  <a:pt x="1839962" y="2965863"/>
                </a:lnTo>
                <a:lnTo>
                  <a:pt x="1885982" y="2953229"/>
                </a:lnTo>
                <a:lnTo>
                  <a:pt x="1931528" y="2939969"/>
                </a:lnTo>
                <a:lnTo>
                  <a:pt x="1976585" y="2926080"/>
                </a:lnTo>
                <a:lnTo>
                  <a:pt x="2021139" y="2911556"/>
                </a:lnTo>
                <a:lnTo>
                  <a:pt x="2065174" y="2896392"/>
                </a:lnTo>
                <a:lnTo>
                  <a:pt x="2108676" y="2880581"/>
                </a:lnTo>
                <a:lnTo>
                  <a:pt x="2151629" y="2864119"/>
                </a:lnTo>
                <a:lnTo>
                  <a:pt x="2194019" y="2847000"/>
                </a:lnTo>
                <a:lnTo>
                  <a:pt x="2235830" y="2829219"/>
                </a:lnTo>
                <a:lnTo>
                  <a:pt x="2277048" y="2810770"/>
                </a:lnTo>
                <a:lnTo>
                  <a:pt x="2317658" y="2791648"/>
                </a:lnTo>
                <a:lnTo>
                  <a:pt x="2357645" y="2771849"/>
                </a:lnTo>
                <a:lnTo>
                  <a:pt x="2396993" y="2751365"/>
                </a:lnTo>
                <a:lnTo>
                  <a:pt x="2435688" y="2730193"/>
                </a:lnTo>
                <a:lnTo>
                  <a:pt x="2473716" y="2708325"/>
                </a:lnTo>
                <a:lnTo>
                  <a:pt x="2511060" y="2685759"/>
                </a:lnTo>
                <a:lnTo>
                  <a:pt x="2547706" y="2662486"/>
                </a:lnTo>
                <a:lnTo>
                  <a:pt x="2583640" y="2638504"/>
                </a:lnTo>
                <a:lnTo>
                  <a:pt x="2618845" y="2613805"/>
                </a:lnTo>
                <a:lnTo>
                  <a:pt x="2653308" y="2588385"/>
                </a:lnTo>
                <a:lnTo>
                  <a:pt x="2687013" y="2562237"/>
                </a:lnTo>
                <a:lnTo>
                  <a:pt x="2719945" y="2535358"/>
                </a:lnTo>
                <a:lnTo>
                  <a:pt x="2752090" y="2507741"/>
                </a:lnTo>
                <a:lnTo>
                  <a:pt x="2794876" y="2469338"/>
                </a:lnTo>
                <a:lnTo>
                  <a:pt x="2836211" y="2430839"/>
                </a:lnTo>
                <a:lnTo>
                  <a:pt x="2876103" y="2392246"/>
                </a:lnTo>
                <a:lnTo>
                  <a:pt x="2914563" y="2353558"/>
                </a:lnTo>
                <a:lnTo>
                  <a:pt x="2951599" y="2314776"/>
                </a:lnTo>
                <a:lnTo>
                  <a:pt x="2987222" y="2275900"/>
                </a:lnTo>
                <a:lnTo>
                  <a:pt x="3021439" y="2236930"/>
                </a:lnTo>
                <a:lnTo>
                  <a:pt x="3054262" y="2197866"/>
                </a:lnTo>
                <a:lnTo>
                  <a:pt x="3085698" y="2158710"/>
                </a:lnTo>
                <a:lnTo>
                  <a:pt x="3115758" y="2119460"/>
                </a:lnTo>
                <a:lnTo>
                  <a:pt x="3144451" y="2080117"/>
                </a:lnTo>
                <a:lnTo>
                  <a:pt x="3171786" y="2040682"/>
                </a:lnTo>
                <a:lnTo>
                  <a:pt x="3197772" y="2001154"/>
                </a:lnTo>
                <a:lnTo>
                  <a:pt x="3222420" y="1961535"/>
                </a:lnTo>
                <a:lnTo>
                  <a:pt x="3245737" y="1921823"/>
                </a:lnTo>
                <a:lnTo>
                  <a:pt x="3267735" y="1882020"/>
                </a:lnTo>
                <a:lnTo>
                  <a:pt x="3288422" y="1842126"/>
                </a:lnTo>
                <a:lnTo>
                  <a:pt x="3307807" y="1802141"/>
                </a:lnTo>
                <a:lnTo>
                  <a:pt x="3325900" y="1762064"/>
                </a:lnTo>
                <a:lnTo>
                  <a:pt x="3342710" y="1721897"/>
                </a:lnTo>
                <a:lnTo>
                  <a:pt x="3358247" y="1681640"/>
                </a:lnTo>
                <a:lnTo>
                  <a:pt x="3372520" y="1641292"/>
                </a:lnTo>
                <a:lnTo>
                  <a:pt x="3385538" y="1600855"/>
                </a:lnTo>
                <a:lnTo>
                  <a:pt x="3397311" y="1560328"/>
                </a:lnTo>
                <a:lnTo>
                  <a:pt x="3407848" y="1519711"/>
                </a:lnTo>
                <a:lnTo>
                  <a:pt x="3417158" y="1479006"/>
                </a:lnTo>
                <a:lnTo>
                  <a:pt x="3425251" y="1438211"/>
                </a:lnTo>
                <a:lnTo>
                  <a:pt x="3432137" y="1397328"/>
                </a:lnTo>
                <a:lnTo>
                  <a:pt x="3437824" y="1356356"/>
                </a:lnTo>
                <a:lnTo>
                  <a:pt x="3442322" y="1315296"/>
                </a:lnTo>
                <a:lnTo>
                  <a:pt x="3445641" y="1274148"/>
                </a:lnTo>
                <a:lnTo>
                  <a:pt x="3447789" y="1232912"/>
                </a:lnTo>
                <a:lnTo>
                  <a:pt x="3448776" y="1191589"/>
                </a:lnTo>
                <a:lnTo>
                  <a:pt x="3448612" y="1150178"/>
                </a:lnTo>
                <a:lnTo>
                  <a:pt x="3447306" y="1108681"/>
                </a:lnTo>
                <a:lnTo>
                  <a:pt x="3444867" y="1067097"/>
                </a:lnTo>
                <a:lnTo>
                  <a:pt x="3441305" y="1025426"/>
                </a:lnTo>
                <a:lnTo>
                  <a:pt x="3436628" y="983669"/>
                </a:lnTo>
                <a:lnTo>
                  <a:pt x="3430847" y="941826"/>
                </a:lnTo>
                <a:lnTo>
                  <a:pt x="3423971" y="899897"/>
                </a:lnTo>
                <a:lnTo>
                  <a:pt x="3416009" y="857883"/>
                </a:lnTo>
                <a:lnTo>
                  <a:pt x="3406970" y="815783"/>
                </a:lnTo>
                <a:lnTo>
                  <a:pt x="3396865" y="773598"/>
                </a:lnTo>
                <a:lnTo>
                  <a:pt x="3385701" y="731328"/>
                </a:lnTo>
                <a:lnTo>
                  <a:pt x="3373489" y="688974"/>
                </a:lnTo>
                <a:lnTo>
                  <a:pt x="3360238" y="646536"/>
                </a:lnTo>
                <a:lnTo>
                  <a:pt x="3345958" y="604013"/>
                </a:lnTo>
                <a:lnTo>
                  <a:pt x="3330657" y="561406"/>
                </a:lnTo>
                <a:lnTo>
                  <a:pt x="3314346" y="518716"/>
                </a:lnTo>
                <a:lnTo>
                  <a:pt x="3297033" y="475943"/>
                </a:lnTo>
                <a:lnTo>
                  <a:pt x="3278728" y="433086"/>
                </a:lnTo>
                <a:lnTo>
                  <a:pt x="3259440" y="390146"/>
                </a:lnTo>
                <a:lnTo>
                  <a:pt x="3239179" y="347124"/>
                </a:lnTo>
                <a:lnTo>
                  <a:pt x="3217953" y="304019"/>
                </a:lnTo>
                <a:lnTo>
                  <a:pt x="3195774" y="260833"/>
                </a:lnTo>
                <a:lnTo>
                  <a:pt x="3172649" y="217564"/>
                </a:lnTo>
                <a:lnTo>
                  <a:pt x="3148588" y="174213"/>
                </a:lnTo>
                <a:lnTo>
                  <a:pt x="3123601" y="130781"/>
                </a:lnTo>
                <a:lnTo>
                  <a:pt x="3097696" y="87268"/>
                </a:lnTo>
                <a:lnTo>
                  <a:pt x="3070884" y="43674"/>
                </a:lnTo>
                <a:lnTo>
                  <a:pt x="3043174" y="0"/>
                </a:lnTo>
                <a:close/>
              </a:path>
            </a:pathLst>
          </a:custGeom>
          <a:solidFill>
            <a:srgbClr val="FAC5A9"/>
          </a:solidFill>
        </p:spPr>
        <p:txBody>
          <a:bodyPr bIns="0" lIns="0" rIns="0" rtlCol="0" tIns="0" wrap="square"/>
          <a:p/>
        </p:txBody>
      </p:sp>
      <p:grpSp>
        <p:nvGrpSpPr>
          <p:cNvPr id="54" name="object 3" descr=""/>
          <p:cNvGrpSpPr/>
          <p:nvPr/>
        </p:nvGrpSpPr>
        <p:grpSpPr>
          <a:xfrm>
            <a:off x="39623" y="932688"/>
            <a:ext cx="12152630" cy="5925820"/>
            <a:chOff x="39623" y="932688"/>
            <a:chExt cx="12152630" cy="5925820"/>
          </a:xfrm>
        </p:grpSpPr>
        <p:sp>
          <p:nvSpPr>
            <p:cNvPr id="1048750" name="object 4" descr=""/>
            <p:cNvSpPr/>
            <p:nvPr/>
          </p:nvSpPr>
          <p:spPr>
            <a:xfrm>
              <a:off x="8151911" y="3131820"/>
              <a:ext cx="4040504" cy="3726179"/>
            </a:xfrm>
            <a:custGeom>
              <a:avLst/>
              <a:ahLst/>
              <a:rect l="l" t="t" r="r" b="b"/>
              <a:pathLst>
                <a:path w="4040504" h="3726179">
                  <a:moveTo>
                    <a:pt x="1870433" y="61"/>
                  </a:moveTo>
                  <a:lnTo>
                    <a:pt x="1826859" y="0"/>
                  </a:lnTo>
                  <a:lnTo>
                    <a:pt x="1774612" y="872"/>
                  </a:lnTo>
                  <a:lnTo>
                    <a:pt x="1722813" y="2787"/>
                  </a:lnTo>
                  <a:lnTo>
                    <a:pt x="1671472" y="5759"/>
                  </a:lnTo>
                  <a:lnTo>
                    <a:pt x="1620602" y="9803"/>
                  </a:lnTo>
                  <a:lnTo>
                    <a:pt x="1570212" y="14933"/>
                  </a:lnTo>
                  <a:lnTo>
                    <a:pt x="1520314" y="21164"/>
                  </a:lnTo>
                  <a:lnTo>
                    <a:pt x="1470919" y="28511"/>
                  </a:lnTo>
                  <a:lnTo>
                    <a:pt x="1422037" y="36988"/>
                  </a:lnTo>
                  <a:lnTo>
                    <a:pt x="1373680" y="46610"/>
                  </a:lnTo>
                  <a:lnTo>
                    <a:pt x="1325859" y="57392"/>
                  </a:lnTo>
                  <a:lnTo>
                    <a:pt x="1278584" y="69349"/>
                  </a:lnTo>
                  <a:lnTo>
                    <a:pt x="1231867" y="82494"/>
                  </a:lnTo>
                  <a:lnTo>
                    <a:pt x="1185719" y="96844"/>
                  </a:lnTo>
                  <a:lnTo>
                    <a:pt x="1140150" y="112412"/>
                  </a:lnTo>
                  <a:lnTo>
                    <a:pt x="1095172" y="129213"/>
                  </a:lnTo>
                  <a:lnTo>
                    <a:pt x="1050795" y="147262"/>
                  </a:lnTo>
                  <a:lnTo>
                    <a:pt x="1007031" y="166573"/>
                  </a:lnTo>
                  <a:lnTo>
                    <a:pt x="963890" y="187162"/>
                  </a:lnTo>
                  <a:lnTo>
                    <a:pt x="921383" y="209042"/>
                  </a:lnTo>
                  <a:lnTo>
                    <a:pt x="879522" y="232230"/>
                  </a:lnTo>
                  <a:lnTo>
                    <a:pt x="838317" y="256738"/>
                  </a:lnTo>
                  <a:lnTo>
                    <a:pt x="797780" y="282583"/>
                  </a:lnTo>
                  <a:lnTo>
                    <a:pt x="757921" y="309778"/>
                  </a:lnTo>
                  <a:lnTo>
                    <a:pt x="718751" y="338338"/>
                  </a:lnTo>
                  <a:lnTo>
                    <a:pt x="680281" y="368278"/>
                  </a:lnTo>
                  <a:lnTo>
                    <a:pt x="642523" y="399613"/>
                  </a:lnTo>
                  <a:lnTo>
                    <a:pt x="605487" y="432358"/>
                  </a:lnTo>
                  <a:lnTo>
                    <a:pt x="569184" y="466526"/>
                  </a:lnTo>
                  <a:lnTo>
                    <a:pt x="533625" y="502133"/>
                  </a:lnTo>
                  <a:lnTo>
                    <a:pt x="498822" y="539194"/>
                  </a:lnTo>
                  <a:lnTo>
                    <a:pt x="464784" y="577722"/>
                  </a:lnTo>
                  <a:lnTo>
                    <a:pt x="437659" y="610238"/>
                  </a:lnTo>
                  <a:lnTo>
                    <a:pt x="411415" y="643434"/>
                  </a:lnTo>
                  <a:lnTo>
                    <a:pt x="386045" y="677297"/>
                  </a:lnTo>
                  <a:lnTo>
                    <a:pt x="361543" y="711814"/>
                  </a:lnTo>
                  <a:lnTo>
                    <a:pt x="337903" y="746975"/>
                  </a:lnTo>
                  <a:lnTo>
                    <a:pt x="315120" y="782767"/>
                  </a:lnTo>
                  <a:lnTo>
                    <a:pt x="293186" y="819177"/>
                  </a:lnTo>
                  <a:lnTo>
                    <a:pt x="272097" y="856194"/>
                  </a:lnTo>
                  <a:lnTo>
                    <a:pt x="251846" y="893804"/>
                  </a:lnTo>
                  <a:lnTo>
                    <a:pt x="232428" y="931997"/>
                  </a:lnTo>
                  <a:lnTo>
                    <a:pt x="213836" y="970760"/>
                  </a:lnTo>
                  <a:lnTo>
                    <a:pt x="196064" y="1010080"/>
                  </a:lnTo>
                  <a:lnTo>
                    <a:pt x="179107" y="1049946"/>
                  </a:lnTo>
                  <a:lnTo>
                    <a:pt x="162958" y="1090345"/>
                  </a:lnTo>
                  <a:lnTo>
                    <a:pt x="147612" y="1131266"/>
                  </a:lnTo>
                  <a:lnTo>
                    <a:pt x="133062" y="1172695"/>
                  </a:lnTo>
                  <a:lnTo>
                    <a:pt x="119302" y="1214621"/>
                  </a:lnTo>
                  <a:lnTo>
                    <a:pt x="106327" y="1257032"/>
                  </a:lnTo>
                  <a:lnTo>
                    <a:pt x="94131" y="1299915"/>
                  </a:lnTo>
                  <a:lnTo>
                    <a:pt x="82707" y="1343258"/>
                  </a:lnTo>
                  <a:lnTo>
                    <a:pt x="72050" y="1387049"/>
                  </a:lnTo>
                  <a:lnTo>
                    <a:pt x="62154" y="1431276"/>
                  </a:lnTo>
                  <a:lnTo>
                    <a:pt x="53012" y="1475927"/>
                  </a:lnTo>
                  <a:lnTo>
                    <a:pt x="44619" y="1520989"/>
                  </a:lnTo>
                  <a:lnTo>
                    <a:pt x="36968" y="1566451"/>
                  </a:lnTo>
                  <a:lnTo>
                    <a:pt x="30055" y="1612300"/>
                  </a:lnTo>
                  <a:lnTo>
                    <a:pt x="23872" y="1658523"/>
                  </a:lnTo>
                  <a:lnTo>
                    <a:pt x="18414" y="1705110"/>
                  </a:lnTo>
                  <a:lnTo>
                    <a:pt x="13674" y="1752047"/>
                  </a:lnTo>
                  <a:lnTo>
                    <a:pt x="9648" y="1799322"/>
                  </a:lnTo>
                  <a:lnTo>
                    <a:pt x="6328" y="1846924"/>
                  </a:lnTo>
                  <a:lnTo>
                    <a:pt x="3710" y="1894840"/>
                  </a:lnTo>
                  <a:lnTo>
                    <a:pt x="1786" y="1943057"/>
                  </a:lnTo>
                  <a:lnTo>
                    <a:pt x="551" y="1991564"/>
                  </a:lnTo>
                  <a:lnTo>
                    <a:pt x="0" y="2040349"/>
                  </a:lnTo>
                  <a:lnTo>
                    <a:pt x="125" y="2089399"/>
                  </a:lnTo>
                  <a:lnTo>
                    <a:pt x="921" y="2138702"/>
                  </a:lnTo>
                  <a:lnTo>
                    <a:pt x="2382" y="2188246"/>
                  </a:lnTo>
                  <a:lnTo>
                    <a:pt x="4503" y="2238019"/>
                  </a:lnTo>
                  <a:lnTo>
                    <a:pt x="7276" y="2288008"/>
                  </a:lnTo>
                  <a:lnTo>
                    <a:pt x="10697" y="2338202"/>
                  </a:lnTo>
                  <a:lnTo>
                    <a:pt x="14759" y="2388588"/>
                  </a:lnTo>
                  <a:lnTo>
                    <a:pt x="19456" y="2439154"/>
                  </a:lnTo>
                  <a:lnTo>
                    <a:pt x="24782" y="2489888"/>
                  </a:lnTo>
                  <a:lnTo>
                    <a:pt x="30732" y="2540777"/>
                  </a:lnTo>
                  <a:lnTo>
                    <a:pt x="37298" y="2591810"/>
                  </a:lnTo>
                  <a:lnTo>
                    <a:pt x="44476" y="2642974"/>
                  </a:lnTo>
                  <a:lnTo>
                    <a:pt x="52260" y="2694258"/>
                  </a:lnTo>
                  <a:lnTo>
                    <a:pt x="60643" y="2745648"/>
                  </a:lnTo>
                  <a:lnTo>
                    <a:pt x="69619" y="2797133"/>
                  </a:lnTo>
                  <a:lnTo>
                    <a:pt x="79182" y="2848701"/>
                  </a:lnTo>
                  <a:lnTo>
                    <a:pt x="89327" y="2900339"/>
                  </a:lnTo>
                  <a:lnTo>
                    <a:pt x="100047" y="2952035"/>
                  </a:lnTo>
                  <a:lnTo>
                    <a:pt x="111337" y="3003777"/>
                  </a:lnTo>
                  <a:lnTo>
                    <a:pt x="123191" y="3055553"/>
                  </a:lnTo>
                  <a:lnTo>
                    <a:pt x="135602" y="3107351"/>
                  </a:lnTo>
                  <a:lnTo>
                    <a:pt x="148564" y="3159158"/>
                  </a:lnTo>
                  <a:lnTo>
                    <a:pt x="162072" y="3210963"/>
                  </a:lnTo>
                  <a:lnTo>
                    <a:pt x="176120" y="3262752"/>
                  </a:lnTo>
                  <a:lnTo>
                    <a:pt x="190701" y="3314515"/>
                  </a:lnTo>
                  <a:lnTo>
                    <a:pt x="205810" y="3366238"/>
                  </a:lnTo>
                  <a:lnTo>
                    <a:pt x="221441" y="3417910"/>
                  </a:lnTo>
                  <a:lnTo>
                    <a:pt x="237587" y="3469518"/>
                  </a:lnTo>
                  <a:lnTo>
                    <a:pt x="254243" y="3521051"/>
                  </a:lnTo>
                  <a:lnTo>
                    <a:pt x="271403" y="3572495"/>
                  </a:lnTo>
                  <a:lnTo>
                    <a:pt x="289061" y="3623839"/>
                  </a:lnTo>
                  <a:lnTo>
                    <a:pt x="307211" y="3675071"/>
                  </a:lnTo>
                  <a:lnTo>
                    <a:pt x="325846" y="3726179"/>
                  </a:lnTo>
                  <a:lnTo>
                    <a:pt x="4040088" y="3726179"/>
                  </a:lnTo>
                  <a:lnTo>
                    <a:pt x="4040088" y="596772"/>
                  </a:lnTo>
                  <a:lnTo>
                    <a:pt x="3989489" y="573651"/>
                  </a:lnTo>
                  <a:lnTo>
                    <a:pt x="3938909" y="550858"/>
                  </a:lnTo>
                  <a:lnTo>
                    <a:pt x="3888354" y="528402"/>
                  </a:lnTo>
                  <a:lnTo>
                    <a:pt x="3837831" y="506290"/>
                  </a:lnTo>
                  <a:lnTo>
                    <a:pt x="3787346" y="484532"/>
                  </a:lnTo>
                  <a:lnTo>
                    <a:pt x="3736905" y="463136"/>
                  </a:lnTo>
                  <a:lnTo>
                    <a:pt x="3686514" y="442109"/>
                  </a:lnTo>
                  <a:lnTo>
                    <a:pt x="3636180" y="421461"/>
                  </a:lnTo>
                  <a:lnTo>
                    <a:pt x="3585908" y="401200"/>
                  </a:lnTo>
                  <a:lnTo>
                    <a:pt x="3535706" y="381333"/>
                  </a:lnTo>
                  <a:lnTo>
                    <a:pt x="3485579" y="361871"/>
                  </a:lnTo>
                  <a:lnTo>
                    <a:pt x="3435533" y="342820"/>
                  </a:lnTo>
                  <a:lnTo>
                    <a:pt x="3385575" y="324190"/>
                  </a:lnTo>
                  <a:lnTo>
                    <a:pt x="3335710" y="305988"/>
                  </a:lnTo>
                  <a:lnTo>
                    <a:pt x="3285946" y="288223"/>
                  </a:lnTo>
                  <a:lnTo>
                    <a:pt x="3236288" y="270904"/>
                  </a:lnTo>
                  <a:lnTo>
                    <a:pt x="3186743" y="254039"/>
                  </a:lnTo>
                  <a:lnTo>
                    <a:pt x="3137316" y="237636"/>
                  </a:lnTo>
                  <a:lnTo>
                    <a:pt x="3088015" y="221703"/>
                  </a:lnTo>
                  <a:lnTo>
                    <a:pt x="3038844" y="206249"/>
                  </a:lnTo>
                  <a:lnTo>
                    <a:pt x="2989811" y="191283"/>
                  </a:lnTo>
                  <a:lnTo>
                    <a:pt x="2940922" y="176812"/>
                  </a:lnTo>
                  <a:lnTo>
                    <a:pt x="2892183" y="162845"/>
                  </a:lnTo>
                  <a:lnTo>
                    <a:pt x="2843599" y="149391"/>
                  </a:lnTo>
                  <a:lnTo>
                    <a:pt x="2795178" y="136458"/>
                  </a:lnTo>
                  <a:lnTo>
                    <a:pt x="2746926" y="124053"/>
                  </a:lnTo>
                  <a:lnTo>
                    <a:pt x="2698848" y="112187"/>
                  </a:lnTo>
                  <a:lnTo>
                    <a:pt x="2650952" y="100866"/>
                  </a:lnTo>
                  <a:lnTo>
                    <a:pt x="2603242" y="90100"/>
                  </a:lnTo>
                  <a:lnTo>
                    <a:pt x="2555726" y="79896"/>
                  </a:lnTo>
                  <a:lnTo>
                    <a:pt x="2508410" y="70263"/>
                  </a:lnTo>
                  <a:lnTo>
                    <a:pt x="2461300" y="61210"/>
                  </a:lnTo>
                  <a:lnTo>
                    <a:pt x="2414401" y="52745"/>
                  </a:lnTo>
                  <a:lnTo>
                    <a:pt x="2367721" y="44876"/>
                  </a:lnTo>
                  <a:lnTo>
                    <a:pt x="2321266" y="37611"/>
                  </a:lnTo>
                  <a:lnTo>
                    <a:pt x="2275042" y="30960"/>
                  </a:lnTo>
                  <a:lnTo>
                    <a:pt x="2229054" y="24929"/>
                  </a:lnTo>
                  <a:lnTo>
                    <a:pt x="2183310" y="19529"/>
                  </a:lnTo>
                  <a:lnTo>
                    <a:pt x="2137815" y="14766"/>
                  </a:lnTo>
                  <a:lnTo>
                    <a:pt x="2092576" y="10650"/>
                  </a:lnTo>
                  <a:lnTo>
                    <a:pt x="2047599" y="7189"/>
                  </a:lnTo>
                  <a:lnTo>
                    <a:pt x="2002889" y="4391"/>
                  </a:lnTo>
                  <a:lnTo>
                    <a:pt x="1958455" y="2265"/>
                  </a:lnTo>
                  <a:lnTo>
                    <a:pt x="1914301" y="819"/>
                  </a:lnTo>
                  <a:lnTo>
                    <a:pt x="1870433" y="61"/>
                  </a:lnTo>
                  <a:close/>
                </a:path>
              </a:pathLst>
            </a:custGeom>
            <a:solidFill>
              <a:srgbClr val="FAC5A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22" name="object 5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277112" y="932688"/>
              <a:ext cx="9634728" cy="5180076"/>
            </a:xfrm>
            <a:prstGeom prst="rect"/>
          </p:spPr>
        </p:pic>
        <p:sp>
          <p:nvSpPr>
            <p:cNvPr id="1048751" name="object 6" descr=""/>
            <p:cNvSpPr/>
            <p:nvPr/>
          </p:nvSpPr>
          <p:spPr>
            <a:xfrm>
              <a:off x="1355598" y="991362"/>
              <a:ext cx="9482455" cy="5029200"/>
            </a:xfrm>
            <a:custGeom>
              <a:avLst/>
              <a:ahLst/>
              <a:rect l="l" t="t" r="r" b="b"/>
              <a:pathLst>
                <a:path w="9482455" h="5029200">
                  <a:moveTo>
                    <a:pt x="0" y="5029200"/>
                  </a:moveTo>
                  <a:lnTo>
                    <a:pt x="9482328" y="5029200"/>
                  </a:lnTo>
                  <a:lnTo>
                    <a:pt x="9482328" y="0"/>
                  </a:lnTo>
                  <a:lnTo>
                    <a:pt x="0" y="0"/>
                  </a:lnTo>
                  <a:lnTo>
                    <a:pt x="0" y="5029200"/>
                  </a:lnTo>
                  <a:close/>
                </a:path>
              </a:pathLst>
            </a:custGeom>
            <a:ln w="38100">
              <a:solidFill>
                <a:srgbClr val="460000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223" name="object 7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8780271" y="4486783"/>
              <a:ext cx="3219704" cy="2107512"/>
            </a:xfrm>
            <a:prstGeom prst="rect"/>
          </p:spPr>
        </p:pic>
        <p:pic>
          <p:nvPicPr>
            <p:cNvPr id="2097224" name="object 8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39623" y="4642230"/>
              <a:ext cx="3219323" cy="2107511"/>
            </a:xfrm>
            <a:prstGeom prst="rect"/>
          </p:spPr>
        </p:pic>
      </p:grpSp>
      <p:sp>
        <p:nvSpPr>
          <p:cNvPr id="1048752" name="object 9"/>
          <p:cNvSpPr txBox="1">
            <a:spLocks noGrp="1"/>
          </p:cNvSpPr>
          <p:nvPr>
            <p:ph type="title"/>
          </p:nvPr>
        </p:nvSpPr>
        <p:spPr>
          <a:xfrm>
            <a:off x="3943858" y="1162938"/>
            <a:ext cx="4309110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AE4A30"/>
                </a:solidFill>
              </a:rPr>
              <a:t>D.</a:t>
            </a:r>
            <a:r>
              <a:rPr dirty="0" sz="2800" spc="-90">
                <a:solidFill>
                  <a:srgbClr val="AE4A30"/>
                </a:solidFill>
              </a:rPr>
              <a:t> </a:t>
            </a:r>
            <a:r>
              <a:rPr dirty="0" sz="2800">
                <a:solidFill>
                  <a:srgbClr val="AE4A30"/>
                </a:solidFill>
              </a:rPr>
              <a:t>Teknik</a:t>
            </a:r>
            <a:r>
              <a:rPr dirty="0" sz="2800" spc="-55">
                <a:solidFill>
                  <a:srgbClr val="AE4A30"/>
                </a:solidFill>
              </a:rPr>
              <a:t> </a:t>
            </a:r>
            <a:r>
              <a:rPr dirty="0" sz="2800">
                <a:solidFill>
                  <a:srgbClr val="AE4A30"/>
                </a:solidFill>
              </a:rPr>
              <a:t>Pengumpulan</a:t>
            </a:r>
            <a:r>
              <a:rPr dirty="0" sz="2800" spc="-65">
                <a:solidFill>
                  <a:srgbClr val="AE4A30"/>
                </a:solidFill>
              </a:rPr>
              <a:t> </a:t>
            </a:r>
            <a:r>
              <a:rPr dirty="0" sz="2800" spc="-20">
                <a:solidFill>
                  <a:srgbClr val="AE4A30"/>
                </a:solidFill>
              </a:rPr>
              <a:t>Data</a:t>
            </a:r>
            <a:endParaRPr sz="2800"/>
          </a:p>
        </p:txBody>
      </p:sp>
      <p:sp>
        <p:nvSpPr>
          <p:cNvPr id="1048753" name="object 10" descr=""/>
          <p:cNvSpPr txBox="1"/>
          <p:nvPr/>
        </p:nvSpPr>
        <p:spPr>
          <a:xfrm>
            <a:off x="2062098" y="2073021"/>
            <a:ext cx="1964689" cy="207454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96545" marL="3092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algn="l" pos="309245"/>
              </a:tabLst>
            </a:pPr>
            <a:r>
              <a:rPr dirty="0" sz="2400" spc="-10">
                <a:solidFill>
                  <a:srgbClr val="46000A"/>
                </a:solidFill>
                <a:latin typeface="Carlito"/>
                <a:cs typeface="Carlito"/>
              </a:rPr>
              <a:t>Angket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10"/>
              </a:spcBef>
              <a:buClr>
                <a:srgbClr val="46000A"/>
              </a:buClr>
              <a:buFont typeface="Carlito"/>
              <a:buAutoNum type="arabicPeriod"/>
            </a:pPr>
            <a:endParaRPr sz="2400">
              <a:latin typeface="Carlito"/>
              <a:cs typeface="Carlito"/>
            </a:endParaRPr>
          </a:p>
          <a:p>
            <a:pPr indent="-296545" marL="309245">
              <a:lnSpc>
                <a:spcPct val="100000"/>
              </a:lnSpc>
              <a:spcBef>
                <a:spcPts val="5"/>
              </a:spcBef>
              <a:buAutoNum type="arabicPeriod"/>
              <a:tabLst>
                <a:tab algn="l" pos="309245"/>
              </a:tabLst>
            </a:pPr>
            <a:r>
              <a:rPr dirty="0" sz="2400" spc="-10">
                <a:solidFill>
                  <a:srgbClr val="46000A"/>
                </a:solidFill>
                <a:latin typeface="Carlito"/>
                <a:cs typeface="Carlito"/>
              </a:rPr>
              <a:t>Observasi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15"/>
              </a:spcBef>
              <a:buClr>
                <a:srgbClr val="46000A"/>
              </a:buClr>
              <a:buFont typeface="Carlito"/>
              <a:buAutoNum type="arabicPeriod"/>
            </a:pPr>
            <a:endParaRPr sz="2400">
              <a:latin typeface="Carlito"/>
              <a:cs typeface="Carlito"/>
            </a:endParaRPr>
          </a:p>
          <a:p>
            <a:pPr indent="-296545" marL="309245">
              <a:lnSpc>
                <a:spcPct val="100000"/>
              </a:lnSpc>
              <a:buAutoNum type="arabicPeriod"/>
              <a:tabLst>
                <a:tab algn="l" pos="309245"/>
              </a:tabLst>
            </a:pPr>
            <a:r>
              <a:rPr dirty="0" sz="2400" spc="-10">
                <a:solidFill>
                  <a:srgbClr val="46000A"/>
                </a:solidFill>
                <a:latin typeface="Carlito"/>
                <a:cs typeface="Carlito"/>
              </a:rPr>
              <a:t>Dokumentasi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object 2" descr=""/>
          <p:cNvGrpSpPr/>
          <p:nvPr/>
        </p:nvGrpSpPr>
        <p:grpSpPr>
          <a:xfrm>
            <a:off x="39646" y="12696"/>
            <a:ext cx="12099290" cy="6845300"/>
            <a:chOff x="39646" y="12696"/>
            <a:chExt cx="12099290" cy="6845300"/>
          </a:xfrm>
        </p:grpSpPr>
        <p:sp>
          <p:nvSpPr>
            <p:cNvPr id="1048754" name="object 3" descr=""/>
            <p:cNvSpPr/>
            <p:nvPr/>
          </p:nvSpPr>
          <p:spPr>
            <a:xfrm>
              <a:off x="5663328" y="12696"/>
              <a:ext cx="6475730" cy="6845300"/>
            </a:xfrm>
            <a:custGeom>
              <a:avLst/>
              <a:ahLst/>
              <a:rect l="l" t="t" r="r" b="b"/>
              <a:pathLst>
                <a:path w="6475730" h="6845300">
                  <a:moveTo>
                    <a:pt x="3330452" y="0"/>
                  </a:moveTo>
                  <a:lnTo>
                    <a:pt x="837676" y="0"/>
                  </a:lnTo>
                  <a:lnTo>
                    <a:pt x="813326" y="12700"/>
                  </a:lnTo>
                  <a:lnTo>
                    <a:pt x="757972" y="63500"/>
                  </a:lnTo>
                  <a:lnTo>
                    <a:pt x="703938" y="114300"/>
                  </a:lnTo>
                  <a:lnTo>
                    <a:pt x="651253" y="177800"/>
                  </a:lnTo>
                  <a:lnTo>
                    <a:pt x="625425" y="203200"/>
                  </a:lnTo>
                  <a:lnTo>
                    <a:pt x="599945" y="228600"/>
                  </a:lnTo>
                  <a:lnTo>
                    <a:pt x="574816" y="266700"/>
                  </a:lnTo>
                  <a:lnTo>
                    <a:pt x="550041" y="292100"/>
                  </a:lnTo>
                  <a:lnTo>
                    <a:pt x="525626" y="330200"/>
                  </a:lnTo>
                  <a:lnTo>
                    <a:pt x="501572" y="368299"/>
                  </a:lnTo>
                  <a:lnTo>
                    <a:pt x="477883" y="406399"/>
                  </a:lnTo>
                  <a:lnTo>
                    <a:pt x="456952" y="431799"/>
                  </a:lnTo>
                  <a:lnTo>
                    <a:pt x="436527" y="469899"/>
                  </a:lnTo>
                  <a:lnTo>
                    <a:pt x="416606" y="495299"/>
                  </a:lnTo>
                  <a:lnTo>
                    <a:pt x="397186" y="533399"/>
                  </a:lnTo>
                  <a:lnTo>
                    <a:pt x="378264" y="571499"/>
                  </a:lnTo>
                  <a:lnTo>
                    <a:pt x="359839" y="596899"/>
                  </a:lnTo>
                  <a:lnTo>
                    <a:pt x="341908" y="634999"/>
                  </a:lnTo>
                  <a:lnTo>
                    <a:pt x="324467" y="673099"/>
                  </a:lnTo>
                  <a:lnTo>
                    <a:pt x="307515" y="711199"/>
                  </a:lnTo>
                  <a:lnTo>
                    <a:pt x="291049" y="749299"/>
                  </a:lnTo>
                  <a:lnTo>
                    <a:pt x="275066" y="787399"/>
                  </a:lnTo>
                  <a:lnTo>
                    <a:pt x="259563" y="825499"/>
                  </a:lnTo>
                  <a:lnTo>
                    <a:pt x="244539" y="850899"/>
                  </a:lnTo>
                  <a:lnTo>
                    <a:pt x="229991" y="901699"/>
                  </a:lnTo>
                  <a:lnTo>
                    <a:pt x="215915" y="939799"/>
                  </a:lnTo>
                  <a:lnTo>
                    <a:pt x="202310" y="977899"/>
                  </a:lnTo>
                  <a:lnTo>
                    <a:pt x="189173" y="1015999"/>
                  </a:lnTo>
                  <a:lnTo>
                    <a:pt x="176501" y="1054099"/>
                  </a:lnTo>
                  <a:lnTo>
                    <a:pt x="164292" y="1092199"/>
                  </a:lnTo>
                  <a:lnTo>
                    <a:pt x="152544" y="1130299"/>
                  </a:lnTo>
                  <a:lnTo>
                    <a:pt x="141252" y="1181099"/>
                  </a:lnTo>
                  <a:lnTo>
                    <a:pt x="130416" y="1219199"/>
                  </a:lnTo>
                  <a:lnTo>
                    <a:pt x="120033" y="1257299"/>
                  </a:lnTo>
                  <a:lnTo>
                    <a:pt x="110099" y="1295399"/>
                  </a:lnTo>
                  <a:lnTo>
                    <a:pt x="100613" y="1346199"/>
                  </a:lnTo>
                  <a:lnTo>
                    <a:pt x="91571" y="1384299"/>
                  </a:lnTo>
                  <a:lnTo>
                    <a:pt x="82972" y="1435099"/>
                  </a:lnTo>
                  <a:lnTo>
                    <a:pt x="74812" y="1473199"/>
                  </a:lnTo>
                  <a:lnTo>
                    <a:pt x="67090" y="1511299"/>
                  </a:lnTo>
                  <a:lnTo>
                    <a:pt x="59802" y="1562099"/>
                  </a:lnTo>
                  <a:lnTo>
                    <a:pt x="52946" y="1600199"/>
                  </a:lnTo>
                  <a:lnTo>
                    <a:pt x="46519" y="1650999"/>
                  </a:lnTo>
                  <a:lnTo>
                    <a:pt x="40520" y="1689099"/>
                  </a:lnTo>
                  <a:lnTo>
                    <a:pt x="34944" y="1739899"/>
                  </a:lnTo>
                  <a:lnTo>
                    <a:pt x="29791" y="1790699"/>
                  </a:lnTo>
                  <a:lnTo>
                    <a:pt x="25056" y="1828799"/>
                  </a:lnTo>
                  <a:lnTo>
                    <a:pt x="20738" y="1879599"/>
                  </a:lnTo>
                  <a:lnTo>
                    <a:pt x="16834" y="1930399"/>
                  </a:lnTo>
                  <a:lnTo>
                    <a:pt x="13341" y="1968499"/>
                  </a:lnTo>
                  <a:lnTo>
                    <a:pt x="10258" y="2019299"/>
                  </a:lnTo>
                  <a:lnTo>
                    <a:pt x="7580" y="2070099"/>
                  </a:lnTo>
                  <a:lnTo>
                    <a:pt x="5307" y="2108199"/>
                  </a:lnTo>
                  <a:lnTo>
                    <a:pt x="3434" y="2158999"/>
                  </a:lnTo>
                  <a:lnTo>
                    <a:pt x="1960" y="2209799"/>
                  </a:lnTo>
                  <a:lnTo>
                    <a:pt x="882" y="2260599"/>
                  </a:lnTo>
                  <a:lnTo>
                    <a:pt x="198" y="2298699"/>
                  </a:lnTo>
                  <a:lnTo>
                    <a:pt x="0" y="2400299"/>
                  </a:lnTo>
                  <a:lnTo>
                    <a:pt x="480" y="2451099"/>
                  </a:lnTo>
                  <a:lnTo>
                    <a:pt x="1344" y="2501899"/>
                  </a:lnTo>
                  <a:lnTo>
                    <a:pt x="2589" y="2552699"/>
                  </a:lnTo>
                  <a:lnTo>
                    <a:pt x="4211" y="2603499"/>
                  </a:lnTo>
                  <a:lnTo>
                    <a:pt x="6209" y="2654299"/>
                  </a:lnTo>
                  <a:lnTo>
                    <a:pt x="8581" y="2692399"/>
                  </a:lnTo>
                  <a:lnTo>
                    <a:pt x="11322" y="2743199"/>
                  </a:lnTo>
                  <a:lnTo>
                    <a:pt x="14431" y="2793999"/>
                  </a:lnTo>
                  <a:lnTo>
                    <a:pt x="17906" y="2844799"/>
                  </a:lnTo>
                  <a:lnTo>
                    <a:pt x="21743" y="2895599"/>
                  </a:lnTo>
                  <a:lnTo>
                    <a:pt x="25941" y="2946399"/>
                  </a:lnTo>
                  <a:lnTo>
                    <a:pt x="30495" y="2997199"/>
                  </a:lnTo>
                  <a:lnTo>
                    <a:pt x="35405" y="3047999"/>
                  </a:lnTo>
                  <a:lnTo>
                    <a:pt x="40668" y="3098799"/>
                  </a:lnTo>
                  <a:lnTo>
                    <a:pt x="46280" y="3149599"/>
                  </a:lnTo>
                  <a:lnTo>
                    <a:pt x="52239" y="3200399"/>
                  </a:lnTo>
                  <a:lnTo>
                    <a:pt x="58543" y="3251199"/>
                  </a:lnTo>
                  <a:lnTo>
                    <a:pt x="65190" y="3301999"/>
                  </a:lnTo>
                  <a:lnTo>
                    <a:pt x="72176" y="3352799"/>
                  </a:lnTo>
                  <a:lnTo>
                    <a:pt x="79499" y="3403599"/>
                  </a:lnTo>
                  <a:lnTo>
                    <a:pt x="87156" y="3454399"/>
                  </a:lnTo>
                  <a:lnTo>
                    <a:pt x="95145" y="3505199"/>
                  </a:lnTo>
                  <a:lnTo>
                    <a:pt x="103464" y="3555999"/>
                  </a:lnTo>
                  <a:lnTo>
                    <a:pt x="112109" y="3606800"/>
                  </a:lnTo>
                  <a:lnTo>
                    <a:pt x="121079" y="3670300"/>
                  </a:lnTo>
                  <a:lnTo>
                    <a:pt x="130370" y="3721100"/>
                  </a:lnTo>
                  <a:lnTo>
                    <a:pt x="139980" y="3771900"/>
                  </a:lnTo>
                  <a:lnTo>
                    <a:pt x="149907" y="3822700"/>
                  </a:lnTo>
                  <a:lnTo>
                    <a:pt x="160148" y="3873500"/>
                  </a:lnTo>
                  <a:lnTo>
                    <a:pt x="170700" y="3924300"/>
                  </a:lnTo>
                  <a:lnTo>
                    <a:pt x="181560" y="3975100"/>
                  </a:lnTo>
                  <a:lnTo>
                    <a:pt x="192728" y="4025900"/>
                  </a:lnTo>
                  <a:lnTo>
                    <a:pt x="204198" y="4076700"/>
                  </a:lnTo>
                  <a:lnTo>
                    <a:pt x="215970" y="4127500"/>
                  </a:lnTo>
                  <a:lnTo>
                    <a:pt x="228040" y="4178300"/>
                  </a:lnTo>
                  <a:lnTo>
                    <a:pt x="240407" y="4229100"/>
                  </a:lnTo>
                  <a:lnTo>
                    <a:pt x="253066" y="4279900"/>
                  </a:lnTo>
                  <a:lnTo>
                    <a:pt x="266017" y="4330700"/>
                  </a:lnTo>
                  <a:lnTo>
                    <a:pt x="279256" y="4381500"/>
                  </a:lnTo>
                  <a:lnTo>
                    <a:pt x="292780" y="4432300"/>
                  </a:lnTo>
                  <a:lnTo>
                    <a:pt x="306588" y="4483100"/>
                  </a:lnTo>
                  <a:lnTo>
                    <a:pt x="320676" y="4533900"/>
                  </a:lnTo>
                  <a:lnTo>
                    <a:pt x="335042" y="4584700"/>
                  </a:lnTo>
                  <a:lnTo>
                    <a:pt x="349684" y="4635500"/>
                  </a:lnTo>
                  <a:lnTo>
                    <a:pt x="364598" y="4686300"/>
                  </a:lnTo>
                  <a:lnTo>
                    <a:pt x="379783" y="4737100"/>
                  </a:lnTo>
                  <a:lnTo>
                    <a:pt x="395235" y="4787900"/>
                  </a:lnTo>
                  <a:lnTo>
                    <a:pt x="410953" y="4838700"/>
                  </a:lnTo>
                  <a:lnTo>
                    <a:pt x="426933" y="4889500"/>
                  </a:lnTo>
                  <a:lnTo>
                    <a:pt x="443174" y="4940300"/>
                  </a:lnTo>
                  <a:lnTo>
                    <a:pt x="459671" y="4991100"/>
                  </a:lnTo>
                  <a:lnTo>
                    <a:pt x="476424" y="5041900"/>
                  </a:lnTo>
                  <a:lnTo>
                    <a:pt x="493429" y="5092700"/>
                  </a:lnTo>
                  <a:lnTo>
                    <a:pt x="510684" y="5143500"/>
                  </a:lnTo>
                  <a:lnTo>
                    <a:pt x="528186" y="5181600"/>
                  </a:lnTo>
                  <a:lnTo>
                    <a:pt x="545933" y="5232400"/>
                  </a:lnTo>
                  <a:lnTo>
                    <a:pt x="563921" y="5283200"/>
                  </a:lnTo>
                  <a:lnTo>
                    <a:pt x="582149" y="5334000"/>
                  </a:lnTo>
                  <a:lnTo>
                    <a:pt x="600615" y="5384800"/>
                  </a:lnTo>
                  <a:lnTo>
                    <a:pt x="619314" y="5435600"/>
                  </a:lnTo>
                  <a:lnTo>
                    <a:pt x="638246" y="5473700"/>
                  </a:lnTo>
                  <a:lnTo>
                    <a:pt x="657406" y="5524500"/>
                  </a:lnTo>
                  <a:lnTo>
                    <a:pt x="676793" y="5575300"/>
                  </a:lnTo>
                  <a:lnTo>
                    <a:pt x="696405" y="5613400"/>
                  </a:lnTo>
                  <a:lnTo>
                    <a:pt x="716238" y="5664200"/>
                  </a:lnTo>
                  <a:lnTo>
                    <a:pt x="736289" y="5715000"/>
                  </a:lnTo>
                  <a:lnTo>
                    <a:pt x="756558" y="5765800"/>
                  </a:lnTo>
                  <a:lnTo>
                    <a:pt x="777040" y="5803900"/>
                  </a:lnTo>
                  <a:lnTo>
                    <a:pt x="797733" y="5854700"/>
                  </a:lnTo>
                  <a:lnTo>
                    <a:pt x="818635" y="5892800"/>
                  </a:lnTo>
                  <a:lnTo>
                    <a:pt x="839744" y="5943600"/>
                  </a:lnTo>
                  <a:lnTo>
                    <a:pt x="861056" y="5981700"/>
                  </a:lnTo>
                  <a:lnTo>
                    <a:pt x="882568" y="6032500"/>
                  </a:lnTo>
                  <a:lnTo>
                    <a:pt x="904280" y="6083300"/>
                  </a:lnTo>
                  <a:lnTo>
                    <a:pt x="926187" y="6121400"/>
                  </a:lnTo>
                  <a:lnTo>
                    <a:pt x="948287" y="6159500"/>
                  </a:lnTo>
                  <a:lnTo>
                    <a:pt x="970579" y="6210300"/>
                  </a:lnTo>
                  <a:lnTo>
                    <a:pt x="993058" y="6248400"/>
                  </a:lnTo>
                  <a:lnTo>
                    <a:pt x="1015723" y="6299200"/>
                  </a:lnTo>
                  <a:lnTo>
                    <a:pt x="1038571" y="6337300"/>
                  </a:lnTo>
                  <a:lnTo>
                    <a:pt x="1061600" y="6375400"/>
                  </a:lnTo>
                  <a:lnTo>
                    <a:pt x="1084806" y="6426200"/>
                  </a:lnTo>
                  <a:lnTo>
                    <a:pt x="1108188" y="6464300"/>
                  </a:lnTo>
                  <a:lnTo>
                    <a:pt x="1131743" y="6502400"/>
                  </a:lnTo>
                  <a:lnTo>
                    <a:pt x="1155468" y="6540500"/>
                  </a:lnTo>
                  <a:lnTo>
                    <a:pt x="1179360" y="6578600"/>
                  </a:lnTo>
                  <a:lnTo>
                    <a:pt x="1203418" y="6629400"/>
                  </a:lnTo>
                  <a:lnTo>
                    <a:pt x="1227638" y="6667500"/>
                  </a:lnTo>
                  <a:lnTo>
                    <a:pt x="1252018" y="6705600"/>
                  </a:lnTo>
                  <a:lnTo>
                    <a:pt x="1276555" y="6743700"/>
                  </a:lnTo>
                  <a:lnTo>
                    <a:pt x="1326092" y="6819900"/>
                  </a:lnTo>
                  <a:lnTo>
                    <a:pt x="1348344" y="6845300"/>
                  </a:lnTo>
                  <a:lnTo>
                    <a:pt x="4256447" y="6845300"/>
                  </a:lnTo>
                  <a:lnTo>
                    <a:pt x="4293192" y="6807200"/>
                  </a:lnTo>
                  <a:lnTo>
                    <a:pt x="4329874" y="6781800"/>
                  </a:lnTo>
                  <a:lnTo>
                    <a:pt x="4475819" y="6629400"/>
                  </a:lnTo>
                  <a:lnTo>
                    <a:pt x="4512075" y="6604000"/>
                  </a:lnTo>
                  <a:lnTo>
                    <a:pt x="4691613" y="6413500"/>
                  </a:lnTo>
                  <a:lnTo>
                    <a:pt x="4832725" y="6261100"/>
                  </a:lnTo>
                  <a:lnTo>
                    <a:pt x="4867595" y="6223000"/>
                  </a:lnTo>
                  <a:lnTo>
                    <a:pt x="4902286" y="6172200"/>
                  </a:lnTo>
                  <a:lnTo>
                    <a:pt x="5005221" y="6057900"/>
                  </a:lnTo>
                  <a:lnTo>
                    <a:pt x="5039129" y="6019800"/>
                  </a:lnTo>
                  <a:lnTo>
                    <a:pt x="5072824" y="5969000"/>
                  </a:lnTo>
                  <a:lnTo>
                    <a:pt x="5139544" y="5892800"/>
                  </a:lnTo>
                  <a:lnTo>
                    <a:pt x="5172555" y="5842000"/>
                  </a:lnTo>
                  <a:lnTo>
                    <a:pt x="5237843" y="5765800"/>
                  </a:lnTo>
                  <a:lnTo>
                    <a:pt x="5270106" y="5715000"/>
                  </a:lnTo>
                  <a:lnTo>
                    <a:pt x="5302106" y="5676900"/>
                  </a:lnTo>
                  <a:lnTo>
                    <a:pt x="5333835" y="5626100"/>
                  </a:lnTo>
                  <a:lnTo>
                    <a:pt x="5365286" y="5588000"/>
                  </a:lnTo>
                  <a:lnTo>
                    <a:pt x="5396452" y="5549900"/>
                  </a:lnTo>
                  <a:lnTo>
                    <a:pt x="5427327" y="5499100"/>
                  </a:lnTo>
                  <a:lnTo>
                    <a:pt x="5457901" y="5461000"/>
                  </a:lnTo>
                  <a:lnTo>
                    <a:pt x="5488170" y="5410200"/>
                  </a:lnTo>
                  <a:lnTo>
                    <a:pt x="5518125" y="5372100"/>
                  </a:lnTo>
                  <a:lnTo>
                    <a:pt x="5547759" y="5321300"/>
                  </a:lnTo>
                  <a:lnTo>
                    <a:pt x="5577066" y="5283200"/>
                  </a:lnTo>
                  <a:lnTo>
                    <a:pt x="5606037" y="5232400"/>
                  </a:lnTo>
                  <a:lnTo>
                    <a:pt x="5634667" y="5194300"/>
                  </a:lnTo>
                  <a:lnTo>
                    <a:pt x="5662947" y="5143500"/>
                  </a:lnTo>
                  <a:lnTo>
                    <a:pt x="5690872" y="5092700"/>
                  </a:lnTo>
                  <a:lnTo>
                    <a:pt x="5718432" y="5054600"/>
                  </a:lnTo>
                  <a:lnTo>
                    <a:pt x="5745622" y="5003800"/>
                  </a:lnTo>
                  <a:lnTo>
                    <a:pt x="5772434" y="4965700"/>
                  </a:lnTo>
                  <a:lnTo>
                    <a:pt x="5798862" y="4914900"/>
                  </a:lnTo>
                  <a:lnTo>
                    <a:pt x="5824897" y="4864100"/>
                  </a:lnTo>
                  <a:lnTo>
                    <a:pt x="5850533" y="4826000"/>
                  </a:lnTo>
                  <a:lnTo>
                    <a:pt x="5875763" y="4775200"/>
                  </a:lnTo>
                  <a:lnTo>
                    <a:pt x="5900580" y="4737100"/>
                  </a:lnTo>
                  <a:lnTo>
                    <a:pt x="5924976" y="4686300"/>
                  </a:lnTo>
                  <a:lnTo>
                    <a:pt x="5948944" y="4635500"/>
                  </a:lnTo>
                  <a:lnTo>
                    <a:pt x="5972477" y="4597400"/>
                  </a:lnTo>
                  <a:lnTo>
                    <a:pt x="5995569" y="4546600"/>
                  </a:lnTo>
                  <a:lnTo>
                    <a:pt x="6018211" y="4508500"/>
                  </a:lnTo>
                  <a:lnTo>
                    <a:pt x="6040397" y="4457700"/>
                  </a:lnTo>
                  <a:lnTo>
                    <a:pt x="6062120" y="4406900"/>
                  </a:lnTo>
                  <a:lnTo>
                    <a:pt x="6083372" y="4368800"/>
                  </a:lnTo>
                  <a:lnTo>
                    <a:pt x="6104147" y="4318000"/>
                  </a:lnTo>
                  <a:lnTo>
                    <a:pt x="6124436" y="4279900"/>
                  </a:lnTo>
                  <a:lnTo>
                    <a:pt x="6144234" y="4229100"/>
                  </a:lnTo>
                  <a:lnTo>
                    <a:pt x="6163533" y="4178300"/>
                  </a:lnTo>
                  <a:lnTo>
                    <a:pt x="6182325" y="4140200"/>
                  </a:lnTo>
                  <a:lnTo>
                    <a:pt x="6200605" y="4089400"/>
                  </a:lnTo>
                  <a:lnTo>
                    <a:pt x="6218363" y="4051300"/>
                  </a:lnTo>
                  <a:lnTo>
                    <a:pt x="6235594" y="4000500"/>
                  </a:lnTo>
                  <a:lnTo>
                    <a:pt x="6252291" y="3962400"/>
                  </a:lnTo>
                  <a:lnTo>
                    <a:pt x="6268445" y="3911600"/>
                  </a:lnTo>
                  <a:lnTo>
                    <a:pt x="6284051" y="3860800"/>
                  </a:lnTo>
                  <a:lnTo>
                    <a:pt x="6299100" y="3822700"/>
                  </a:lnTo>
                  <a:lnTo>
                    <a:pt x="6313586" y="3771900"/>
                  </a:lnTo>
                  <a:lnTo>
                    <a:pt x="6327501" y="3733800"/>
                  </a:lnTo>
                  <a:lnTo>
                    <a:pt x="6340839" y="3683000"/>
                  </a:lnTo>
                  <a:lnTo>
                    <a:pt x="6353593" y="3644900"/>
                  </a:lnTo>
                  <a:lnTo>
                    <a:pt x="6365754" y="3594099"/>
                  </a:lnTo>
                  <a:lnTo>
                    <a:pt x="6377316" y="3555999"/>
                  </a:lnTo>
                  <a:lnTo>
                    <a:pt x="6388273" y="3517899"/>
                  </a:lnTo>
                  <a:lnTo>
                    <a:pt x="6398616" y="3467099"/>
                  </a:lnTo>
                  <a:lnTo>
                    <a:pt x="6408338" y="3428999"/>
                  </a:lnTo>
                  <a:lnTo>
                    <a:pt x="6417433" y="3378199"/>
                  </a:lnTo>
                  <a:lnTo>
                    <a:pt x="6425894" y="3340099"/>
                  </a:lnTo>
                  <a:lnTo>
                    <a:pt x="6433713" y="3301999"/>
                  </a:lnTo>
                  <a:lnTo>
                    <a:pt x="6440882" y="3251199"/>
                  </a:lnTo>
                  <a:lnTo>
                    <a:pt x="6447396" y="3213099"/>
                  </a:lnTo>
                  <a:lnTo>
                    <a:pt x="6453246" y="3174999"/>
                  </a:lnTo>
                  <a:lnTo>
                    <a:pt x="6458426" y="3124199"/>
                  </a:lnTo>
                  <a:lnTo>
                    <a:pt x="6462929" y="3086099"/>
                  </a:lnTo>
                  <a:lnTo>
                    <a:pt x="6466747" y="3047999"/>
                  </a:lnTo>
                  <a:lnTo>
                    <a:pt x="6469873" y="3009899"/>
                  </a:lnTo>
                  <a:lnTo>
                    <a:pt x="6472300" y="2959099"/>
                  </a:lnTo>
                  <a:lnTo>
                    <a:pt x="6474021" y="2920999"/>
                  </a:lnTo>
                  <a:lnTo>
                    <a:pt x="6475030" y="2882899"/>
                  </a:lnTo>
                  <a:lnTo>
                    <a:pt x="6475317" y="2844799"/>
                  </a:lnTo>
                  <a:lnTo>
                    <a:pt x="6474878" y="2806699"/>
                  </a:lnTo>
                  <a:lnTo>
                    <a:pt x="6473703" y="2768599"/>
                  </a:lnTo>
                  <a:lnTo>
                    <a:pt x="6471787" y="2730499"/>
                  </a:lnTo>
                  <a:lnTo>
                    <a:pt x="6469122" y="2692399"/>
                  </a:lnTo>
                  <a:lnTo>
                    <a:pt x="6465702" y="2654299"/>
                  </a:lnTo>
                  <a:lnTo>
                    <a:pt x="6461518" y="2616199"/>
                  </a:lnTo>
                  <a:lnTo>
                    <a:pt x="6456563" y="2578099"/>
                  </a:lnTo>
                  <a:lnTo>
                    <a:pt x="6450832" y="2539999"/>
                  </a:lnTo>
                  <a:lnTo>
                    <a:pt x="6444315" y="2501899"/>
                  </a:lnTo>
                  <a:lnTo>
                    <a:pt x="6437008" y="2463799"/>
                  </a:lnTo>
                  <a:lnTo>
                    <a:pt x="6428901" y="2425699"/>
                  </a:lnTo>
                  <a:lnTo>
                    <a:pt x="6419988" y="2400299"/>
                  </a:lnTo>
                  <a:lnTo>
                    <a:pt x="6410262" y="2362199"/>
                  </a:lnTo>
                  <a:lnTo>
                    <a:pt x="6399716" y="2324099"/>
                  </a:lnTo>
                  <a:lnTo>
                    <a:pt x="6388343" y="2298699"/>
                  </a:lnTo>
                  <a:lnTo>
                    <a:pt x="6376135" y="2260599"/>
                  </a:lnTo>
                  <a:lnTo>
                    <a:pt x="6363086" y="2222499"/>
                  </a:lnTo>
                  <a:lnTo>
                    <a:pt x="6349187" y="2197099"/>
                  </a:lnTo>
                  <a:lnTo>
                    <a:pt x="6334433" y="2158999"/>
                  </a:lnTo>
                  <a:lnTo>
                    <a:pt x="6318816" y="2133599"/>
                  </a:lnTo>
                  <a:lnTo>
                    <a:pt x="6302329" y="2095499"/>
                  </a:lnTo>
                  <a:lnTo>
                    <a:pt x="6284964" y="2070099"/>
                  </a:lnTo>
                  <a:lnTo>
                    <a:pt x="6266715" y="2044699"/>
                  </a:lnTo>
                  <a:lnTo>
                    <a:pt x="6247574" y="2006599"/>
                  </a:lnTo>
                  <a:lnTo>
                    <a:pt x="6227534" y="1981199"/>
                  </a:lnTo>
                  <a:lnTo>
                    <a:pt x="6206589" y="1955799"/>
                  </a:lnTo>
                  <a:lnTo>
                    <a:pt x="6184731" y="1930399"/>
                  </a:lnTo>
                  <a:lnTo>
                    <a:pt x="6161952" y="1892299"/>
                  </a:lnTo>
                  <a:lnTo>
                    <a:pt x="6113606" y="1841499"/>
                  </a:lnTo>
                  <a:lnTo>
                    <a:pt x="6061494" y="1790699"/>
                  </a:lnTo>
                  <a:lnTo>
                    <a:pt x="6005558" y="1752599"/>
                  </a:lnTo>
                  <a:lnTo>
                    <a:pt x="5925993" y="1676399"/>
                  </a:lnTo>
                  <a:lnTo>
                    <a:pt x="5885997" y="1650999"/>
                  </a:lnTo>
                  <a:lnTo>
                    <a:pt x="5845864" y="1612899"/>
                  </a:lnTo>
                  <a:lnTo>
                    <a:pt x="5805597" y="1587499"/>
                  </a:lnTo>
                  <a:lnTo>
                    <a:pt x="5765199" y="1549399"/>
                  </a:lnTo>
                  <a:lnTo>
                    <a:pt x="5724675" y="1523999"/>
                  </a:lnTo>
                  <a:lnTo>
                    <a:pt x="5684028" y="1485899"/>
                  </a:lnTo>
                  <a:lnTo>
                    <a:pt x="5643261" y="1460499"/>
                  </a:lnTo>
                  <a:lnTo>
                    <a:pt x="5602378" y="1422399"/>
                  </a:lnTo>
                  <a:lnTo>
                    <a:pt x="5561382" y="1396999"/>
                  </a:lnTo>
                  <a:lnTo>
                    <a:pt x="5520278" y="1358899"/>
                  </a:lnTo>
                  <a:lnTo>
                    <a:pt x="5479068" y="1333499"/>
                  </a:lnTo>
                  <a:lnTo>
                    <a:pt x="5437755" y="1295399"/>
                  </a:lnTo>
                  <a:lnTo>
                    <a:pt x="5396345" y="1269999"/>
                  </a:lnTo>
                  <a:lnTo>
                    <a:pt x="5354839" y="1231899"/>
                  </a:lnTo>
                  <a:lnTo>
                    <a:pt x="5271558" y="1181099"/>
                  </a:lnTo>
                  <a:lnTo>
                    <a:pt x="5229789" y="1142999"/>
                  </a:lnTo>
                  <a:lnTo>
                    <a:pt x="5187939" y="1117599"/>
                  </a:lnTo>
                  <a:lnTo>
                    <a:pt x="5146013" y="1079499"/>
                  </a:lnTo>
                  <a:lnTo>
                    <a:pt x="5061942" y="1028699"/>
                  </a:lnTo>
                  <a:lnTo>
                    <a:pt x="5019805" y="990599"/>
                  </a:lnTo>
                  <a:lnTo>
                    <a:pt x="4935345" y="939799"/>
                  </a:lnTo>
                  <a:lnTo>
                    <a:pt x="4893030" y="901699"/>
                  </a:lnTo>
                  <a:lnTo>
                    <a:pt x="4808245" y="850899"/>
                  </a:lnTo>
                  <a:lnTo>
                    <a:pt x="4765783" y="812799"/>
                  </a:lnTo>
                  <a:lnTo>
                    <a:pt x="4638161" y="736599"/>
                  </a:lnTo>
                  <a:lnTo>
                    <a:pt x="4595553" y="698499"/>
                  </a:lnTo>
                  <a:lnTo>
                    <a:pt x="4424881" y="596899"/>
                  </a:lnTo>
                  <a:lnTo>
                    <a:pt x="4382170" y="558799"/>
                  </a:lnTo>
                  <a:lnTo>
                    <a:pt x="3955106" y="304800"/>
                  </a:lnTo>
                  <a:lnTo>
                    <a:pt x="3912482" y="292100"/>
                  </a:lnTo>
                  <a:lnTo>
                    <a:pt x="3742309" y="190500"/>
                  </a:lnTo>
                  <a:lnTo>
                    <a:pt x="3699866" y="177800"/>
                  </a:lnTo>
                  <a:lnTo>
                    <a:pt x="3572829" y="101600"/>
                  </a:lnTo>
                  <a:lnTo>
                    <a:pt x="3530593" y="88900"/>
                  </a:lnTo>
                  <a:lnTo>
                    <a:pt x="3488418" y="63500"/>
                  </a:lnTo>
                  <a:lnTo>
                    <a:pt x="3446308" y="50800"/>
                  </a:lnTo>
                  <a:lnTo>
                    <a:pt x="3404266" y="25400"/>
                  </a:lnTo>
                  <a:lnTo>
                    <a:pt x="3362295" y="12700"/>
                  </a:lnTo>
                  <a:lnTo>
                    <a:pt x="3330452" y="0"/>
                  </a:lnTo>
                  <a:close/>
                </a:path>
              </a:pathLst>
            </a:custGeom>
            <a:solidFill>
              <a:srgbClr val="FAC5A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25" name="object 4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606552" y="1463039"/>
              <a:ext cx="9636252" cy="3966972"/>
            </a:xfrm>
            <a:prstGeom prst="rect"/>
          </p:spPr>
        </p:pic>
        <p:sp>
          <p:nvSpPr>
            <p:cNvPr id="1048755" name="object 5" descr=""/>
            <p:cNvSpPr/>
            <p:nvPr/>
          </p:nvSpPr>
          <p:spPr>
            <a:xfrm>
              <a:off x="685037" y="1521713"/>
              <a:ext cx="9484360" cy="3816350"/>
            </a:xfrm>
            <a:custGeom>
              <a:avLst/>
              <a:ahLst/>
              <a:rect l="l" t="t" r="r" b="b"/>
              <a:pathLst>
                <a:path w="9484360" h="3816350">
                  <a:moveTo>
                    <a:pt x="0" y="3816096"/>
                  </a:moveTo>
                  <a:lnTo>
                    <a:pt x="9483852" y="3816096"/>
                  </a:lnTo>
                  <a:lnTo>
                    <a:pt x="9483852" y="0"/>
                  </a:lnTo>
                  <a:lnTo>
                    <a:pt x="0" y="0"/>
                  </a:lnTo>
                  <a:lnTo>
                    <a:pt x="0" y="3816096"/>
                  </a:lnTo>
                  <a:close/>
                </a:path>
              </a:pathLst>
            </a:custGeom>
            <a:ln w="38100">
              <a:solidFill>
                <a:srgbClr val="460000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226" name="object 6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9646" y="4816951"/>
              <a:ext cx="1544805" cy="1263745"/>
            </a:xfrm>
            <a:prstGeom prst="rect"/>
          </p:spPr>
        </p:pic>
      </p:grpSp>
      <p:sp>
        <p:nvSpPr>
          <p:cNvPr id="1048756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761616" vert="horz" wrap="square">
            <a:spAutoFit/>
          </a:bodyPr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AE4A30"/>
                </a:solidFill>
              </a:rPr>
              <a:t>E.</a:t>
            </a:r>
            <a:r>
              <a:rPr dirty="0" sz="2800" spc="-65">
                <a:solidFill>
                  <a:srgbClr val="AE4A30"/>
                </a:solidFill>
              </a:rPr>
              <a:t> </a:t>
            </a:r>
            <a:r>
              <a:rPr dirty="0" sz="2800">
                <a:solidFill>
                  <a:srgbClr val="AE4A30"/>
                </a:solidFill>
              </a:rPr>
              <a:t>Uji</a:t>
            </a:r>
            <a:r>
              <a:rPr dirty="0" sz="2800" spc="-55">
                <a:solidFill>
                  <a:srgbClr val="AE4A30"/>
                </a:solidFill>
              </a:rPr>
              <a:t> </a:t>
            </a:r>
            <a:r>
              <a:rPr dirty="0" sz="2800">
                <a:solidFill>
                  <a:srgbClr val="AE4A30"/>
                </a:solidFill>
              </a:rPr>
              <a:t>Persyaratan</a:t>
            </a:r>
            <a:r>
              <a:rPr dirty="0" sz="2800" spc="-15">
                <a:solidFill>
                  <a:srgbClr val="AE4A30"/>
                </a:solidFill>
              </a:rPr>
              <a:t> </a:t>
            </a:r>
            <a:r>
              <a:rPr dirty="0" sz="2800" spc="-10">
                <a:solidFill>
                  <a:srgbClr val="AE4A30"/>
                </a:solidFill>
              </a:rPr>
              <a:t>Instrumen</a:t>
            </a:r>
            <a:endParaRPr sz="2800"/>
          </a:p>
        </p:txBody>
      </p:sp>
      <p:sp>
        <p:nvSpPr>
          <p:cNvPr id="1048757" name="object 8" descr=""/>
          <p:cNvSpPr txBox="1"/>
          <p:nvPr/>
        </p:nvSpPr>
        <p:spPr>
          <a:xfrm>
            <a:off x="985824" y="2343150"/>
            <a:ext cx="5195570" cy="2550160"/>
          </a:xfrm>
          <a:prstGeom prst="rect"/>
        </p:spPr>
        <p:txBody>
          <a:bodyPr bIns="0" lIns="0" rIns="0" rtlCol="0" tIns="53340" vert="horz" wrap="square">
            <a:spAutoFit/>
          </a:bodyPr>
          <a:p>
            <a:pPr indent="-224154" marL="236854">
              <a:lnSpc>
                <a:spcPct val="100000"/>
              </a:lnSpc>
              <a:spcBef>
                <a:spcPts val="420"/>
              </a:spcBef>
              <a:buAutoNum type="arabicPeriod"/>
              <a:tabLst>
                <a:tab algn="l" pos="236854"/>
              </a:tabLst>
            </a:pP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Uji</a:t>
            </a:r>
            <a:r>
              <a:rPr dirty="0" sz="1800" spc="-10">
                <a:solidFill>
                  <a:srgbClr val="46000A"/>
                </a:solidFill>
                <a:latin typeface="Carlito"/>
                <a:cs typeface="Carlito"/>
              </a:rPr>
              <a:t> Validitas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14999"/>
              </a:lnSpc>
            </a:pP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Dilakukan</a:t>
            </a:r>
            <a:r>
              <a:rPr dirty="0" sz="1800" spc="-2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untuk</a:t>
            </a:r>
            <a:r>
              <a:rPr dirty="0" sz="1800" spc="-2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Carlito"/>
                <a:cs typeface="Carlito"/>
              </a:rPr>
              <a:t>mengetahubseberapa</a:t>
            </a:r>
            <a:r>
              <a:rPr dirty="0" sz="18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jauh</a:t>
            </a:r>
            <a:r>
              <a:rPr dirty="0" sz="1800" spc="-2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Carlito"/>
                <a:cs typeface="Carlito"/>
              </a:rPr>
              <a:t>instrumen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penelitian</a:t>
            </a:r>
            <a:r>
              <a:rPr dirty="0" sz="1800" spc="-2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mempu</a:t>
            </a:r>
            <a:r>
              <a:rPr dirty="0" sz="18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Carlito"/>
                <a:cs typeface="Carlito"/>
              </a:rPr>
              <a:t>memcerminkan</a:t>
            </a:r>
            <a:r>
              <a:rPr dirty="0" sz="1800" spc="-2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isi</a:t>
            </a:r>
            <a:r>
              <a:rPr dirty="0" sz="18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sesuai</a:t>
            </a:r>
            <a:r>
              <a:rPr dirty="0" sz="18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dengan</a:t>
            </a:r>
            <a:r>
              <a:rPr dirty="0" sz="18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 spc="-25">
                <a:solidFill>
                  <a:srgbClr val="46000A"/>
                </a:solidFill>
                <a:latin typeface="Carlito"/>
                <a:cs typeface="Carlito"/>
              </a:rPr>
              <a:t>hal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dan</a:t>
            </a:r>
            <a:r>
              <a:rPr dirty="0" sz="1800" spc="-1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sifat</a:t>
            </a:r>
            <a:r>
              <a:rPr dirty="0" sz="1800" spc="-3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yang</a:t>
            </a:r>
            <a:r>
              <a:rPr dirty="0" sz="1800" spc="-1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di</a:t>
            </a:r>
            <a:r>
              <a:rPr dirty="0" sz="1800" spc="-20">
                <a:solidFill>
                  <a:srgbClr val="46000A"/>
                </a:solidFill>
                <a:latin typeface="Carlito"/>
                <a:cs typeface="Carlito"/>
              </a:rPr>
              <a:t> ukur.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800">
              <a:latin typeface="Carlito"/>
              <a:cs typeface="Carlito"/>
            </a:endParaRPr>
          </a:p>
          <a:p>
            <a:pPr indent="-224154" marL="236854">
              <a:lnSpc>
                <a:spcPct val="100000"/>
              </a:lnSpc>
              <a:spcBef>
                <a:spcPts val="5"/>
              </a:spcBef>
              <a:buAutoNum type="arabicPeriod"/>
              <a:tabLst>
                <a:tab algn="l" pos="236854"/>
              </a:tabLst>
            </a:pP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Uji </a:t>
            </a:r>
            <a:r>
              <a:rPr dirty="0" sz="1800" spc="-10">
                <a:solidFill>
                  <a:srgbClr val="46000A"/>
                </a:solidFill>
                <a:latin typeface="Carlito"/>
                <a:cs typeface="Carlito"/>
              </a:rPr>
              <a:t>Realibilitas</a:t>
            </a:r>
            <a:endParaRPr sz="1800">
              <a:latin typeface="Carlito"/>
              <a:cs typeface="Carlito"/>
            </a:endParaRPr>
          </a:p>
          <a:p>
            <a:pPr marL="12700" marR="299085">
              <a:lnSpc>
                <a:spcPts val="2490"/>
              </a:lnSpc>
              <a:spcBef>
                <a:spcPts val="90"/>
              </a:spcBef>
            </a:pPr>
            <a:r>
              <a:rPr dirty="0" sz="1800" spc="-10">
                <a:solidFill>
                  <a:srgbClr val="46000A"/>
                </a:solidFill>
                <a:latin typeface="Carlito"/>
                <a:cs typeface="Carlito"/>
              </a:rPr>
              <a:t>Pengukuran</a:t>
            </a:r>
            <a:r>
              <a:rPr dirty="0" sz="1800" spc="-3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reliabilitas</a:t>
            </a:r>
            <a:r>
              <a:rPr dirty="0" sz="18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dilakukan</a:t>
            </a:r>
            <a:r>
              <a:rPr dirty="0" sz="18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dengan</a:t>
            </a:r>
            <a:r>
              <a:rPr dirty="0" sz="18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uji</a:t>
            </a:r>
            <a:r>
              <a:rPr dirty="0" sz="18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Carlito"/>
                <a:cs typeface="Carlito"/>
              </a:rPr>
              <a:t>statistik </a:t>
            </a:r>
            <a:r>
              <a:rPr dirty="0" sz="1800">
                <a:solidFill>
                  <a:srgbClr val="46000A"/>
                </a:solidFill>
                <a:latin typeface="Carlito"/>
                <a:cs typeface="Carlito"/>
              </a:rPr>
              <a:t>Cronbach</a:t>
            </a:r>
            <a:r>
              <a:rPr dirty="0" sz="1800" spc="-9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Carlito"/>
                <a:cs typeface="Carlito"/>
              </a:rPr>
              <a:t>Alpha.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7" name="object 9" descr=""/>
          <p:cNvGrpSpPr/>
          <p:nvPr/>
        </p:nvGrpSpPr>
        <p:grpSpPr>
          <a:xfrm>
            <a:off x="6714743" y="362724"/>
            <a:ext cx="5285740" cy="6231890"/>
            <a:chOff x="6714743" y="362724"/>
            <a:chExt cx="5285740" cy="6231890"/>
          </a:xfrm>
        </p:grpSpPr>
        <p:pic>
          <p:nvPicPr>
            <p:cNvPr id="2097227" name="object 10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6714743" y="362724"/>
              <a:ext cx="4299965" cy="6133338"/>
            </a:xfrm>
            <a:prstGeom prst="rect"/>
          </p:spPr>
        </p:pic>
        <p:pic>
          <p:nvPicPr>
            <p:cNvPr id="2097228" name="object 11" descr="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6813676" y="461264"/>
              <a:ext cx="3951731" cy="5785053"/>
            </a:xfrm>
            <a:prstGeom prst="rect"/>
          </p:spPr>
        </p:pic>
        <p:sp>
          <p:nvSpPr>
            <p:cNvPr id="1048758" name="object 12" descr=""/>
            <p:cNvSpPr/>
            <p:nvPr/>
          </p:nvSpPr>
          <p:spPr>
            <a:xfrm>
              <a:off x="8617965" y="5796648"/>
              <a:ext cx="303530" cy="303530"/>
            </a:xfrm>
            <a:custGeom>
              <a:avLst/>
              <a:ahLst/>
              <a:rect l="l" t="t" r="r" b="b"/>
              <a:pathLst>
                <a:path w="303529" h="303529">
                  <a:moveTo>
                    <a:pt x="151637" y="0"/>
                  </a:moveTo>
                  <a:lnTo>
                    <a:pt x="103729" y="7732"/>
                  </a:lnTo>
                  <a:lnTo>
                    <a:pt x="62106" y="29264"/>
                  </a:lnTo>
                  <a:lnTo>
                    <a:pt x="29272" y="62097"/>
                  </a:lnTo>
                  <a:lnTo>
                    <a:pt x="7735" y="103734"/>
                  </a:lnTo>
                  <a:lnTo>
                    <a:pt x="0" y="151676"/>
                  </a:lnTo>
                  <a:lnTo>
                    <a:pt x="7735" y="199604"/>
                  </a:lnTo>
                  <a:lnTo>
                    <a:pt x="29272" y="241222"/>
                  </a:lnTo>
                  <a:lnTo>
                    <a:pt x="62106" y="274034"/>
                  </a:lnTo>
                  <a:lnTo>
                    <a:pt x="103729" y="295550"/>
                  </a:lnTo>
                  <a:lnTo>
                    <a:pt x="151637" y="303276"/>
                  </a:lnTo>
                  <a:lnTo>
                    <a:pt x="199595" y="295550"/>
                  </a:lnTo>
                  <a:lnTo>
                    <a:pt x="241224" y="274034"/>
                  </a:lnTo>
                  <a:lnTo>
                    <a:pt x="274039" y="241222"/>
                  </a:lnTo>
                  <a:lnTo>
                    <a:pt x="295552" y="199604"/>
                  </a:lnTo>
                  <a:lnTo>
                    <a:pt x="303275" y="151676"/>
                  </a:lnTo>
                  <a:lnTo>
                    <a:pt x="295552" y="103734"/>
                  </a:lnTo>
                  <a:lnTo>
                    <a:pt x="274039" y="62097"/>
                  </a:lnTo>
                  <a:lnTo>
                    <a:pt x="241224" y="29264"/>
                  </a:lnTo>
                  <a:lnTo>
                    <a:pt x="199595" y="7732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9" name="object 13" descr=""/>
            <p:cNvSpPr/>
            <p:nvPr/>
          </p:nvSpPr>
          <p:spPr>
            <a:xfrm>
              <a:off x="8622537" y="5801220"/>
              <a:ext cx="294640" cy="219710"/>
            </a:xfrm>
            <a:custGeom>
              <a:avLst/>
              <a:ahLst/>
              <a:rect l="l" t="t" r="r" b="b"/>
              <a:pathLst>
                <a:path w="294640" h="219710">
                  <a:moveTo>
                    <a:pt x="147065" y="0"/>
                  </a:moveTo>
                  <a:lnTo>
                    <a:pt x="100608" y="7498"/>
                  </a:lnTo>
                  <a:lnTo>
                    <a:pt x="60240" y="28383"/>
                  </a:lnTo>
                  <a:lnTo>
                    <a:pt x="28395" y="60235"/>
                  </a:lnTo>
                  <a:lnTo>
                    <a:pt x="7504" y="100636"/>
                  </a:lnTo>
                  <a:lnTo>
                    <a:pt x="0" y="147167"/>
                  </a:lnTo>
                  <a:lnTo>
                    <a:pt x="375" y="157455"/>
                  </a:lnTo>
                  <a:lnTo>
                    <a:pt x="59764" y="205298"/>
                  </a:lnTo>
                  <a:lnTo>
                    <a:pt x="109859" y="216001"/>
                  </a:lnTo>
                  <a:lnTo>
                    <a:pt x="156892" y="219452"/>
                  </a:lnTo>
                  <a:lnTo>
                    <a:pt x="201755" y="215747"/>
                  </a:lnTo>
                  <a:lnTo>
                    <a:pt x="245342" y="204981"/>
                  </a:lnTo>
                  <a:lnTo>
                    <a:pt x="288543" y="187248"/>
                  </a:lnTo>
                  <a:lnTo>
                    <a:pt x="294131" y="147167"/>
                  </a:lnTo>
                  <a:lnTo>
                    <a:pt x="286640" y="100636"/>
                  </a:lnTo>
                  <a:lnTo>
                    <a:pt x="265773" y="60235"/>
                  </a:lnTo>
                  <a:lnTo>
                    <a:pt x="233946" y="28383"/>
                  </a:lnTo>
                  <a:lnTo>
                    <a:pt x="193572" y="7498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07070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29" name="object 14" descr="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8717025" y="5892660"/>
              <a:ext cx="106679" cy="106679"/>
            </a:xfrm>
            <a:prstGeom prst="rect"/>
          </p:spPr>
        </p:pic>
        <p:sp>
          <p:nvSpPr>
            <p:cNvPr id="1048760" name="object 15" descr=""/>
            <p:cNvSpPr/>
            <p:nvPr/>
          </p:nvSpPr>
          <p:spPr>
            <a:xfrm>
              <a:off x="6810755" y="478536"/>
              <a:ext cx="3952240" cy="5763895"/>
            </a:xfrm>
            <a:custGeom>
              <a:avLst/>
              <a:ahLst/>
              <a:rect l="l" t="t" r="r" b="b"/>
              <a:pathLst>
                <a:path w="3952240" h="5763895">
                  <a:moveTo>
                    <a:pt x="3695954" y="0"/>
                  </a:moveTo>
                  <a:lnTo>
                    <a:pt x="255650" y="0"/>
                  </a:lnTo>
                  <a:lnTo>
                    <a:pt x="209588" y="4206"/>
                  </a:lnTo>
                  <a:lnTo>
                    <a:pt x="166279" y="16339"/>
                  </a:lnTo>
                  <a:lnTo>
                    <a:pt x="126435" y="35672"/>
                  </a:lnTo>
                  <a:lnTo>
                    <a:pt x="90768" y="61478"/>
                  </a:lnTo>
                  <a:lnTo>
                    <a:pt x="59989" y="93028"/>
                  </a:lnTo>
                  <a:lnTo>
                    <a:pt x="34812" y="129596"/>
                  </a:lnTo>
                  <a:lnTo>
                    <a:pt x="15946" y="170453"/>
                  </a:lnTo>
                  <a:lnTo>
                    <a:pt x="4105" y="214873"/>
                  </a:lnTo>
                  <a:lnTo>
                    <a:pt x="0" y="262127"/>
                  </a:lnTo>
                  <a:lnTo>
                    <a:pt x="0" y="5501335"/>
                  </a:lnTo>
                  <a:lnTo>
                    <a:pt x="4105" y="5548583"/>
                  </a:lnTo>
                  <a:lnTo>
                    <a:pt x="15946" y="5593022"/>
                  </a:lnTo>
                  <a:lnTo>
                    <a:pt x="34812" y="5633917"/>
                  </a:lnTo>
                  <a:lnTo>
                    <a:pt x="59989" y="5670535"/>
                  </a:lnTo>
                  <a:lnTo>
                    <a:pt x="90768" y="5702141"/>
                  </a:lnTo>
                  <a:lnTo>
                    <a:pt x="126435" y="5728001"/>
                  </a:lnTo>
                  <a:lnTo>
                    <a:pt x="166279" y="5747382"/>
                  </a:lnTo>
                  <a:lnTo>
                    <a:pt x="209588" y="5759549"/>
                  </a:lnTo>
                  <a:lnTo>
                    <a:pt x="255650" y="5763768"/>
                  </a:lnTo>
                  <a:lnTo>
                    <a:pt x="3695954" y="5763768"/>
                  </a:lnTo>
                  <a:lnTo>
                    <a:pt x="3742020" y="5759549"/>
                  </a:lnTo>
                  <a:lnTo>
                    <a:pt x="3774932" y="5750306"/>
                  </a:lnTo>
                  <a:lnTo>
                    <a:pt x="263398" y="5750306"/>
                  </a:lnTo>
                  <a:lnTo>
                    <a:pt x="217542" y="5746118"/>
                  </a:lnTo>
                  <a:lnTo>
                    <a:pt x="174426" y="5734037"/>
                  </a:lnTo>
                  <a:lnTo>
                    <a:pt x="134761" y="5714787"/>
                  </a:lnTo>
                  <a:lnTo>
                    <a:pt x="99253" y="5689091"/>
                  </a:lnTo>
                  <a:lnTo>
                    <a:pt x="68612" y="5657672"/>
                  </a:lnTo>
                  <a:lnTo>
                    <a:pt x="43546" y="5621253"/>
                  </a:lnTo>
                  <a:lnTo>
                    <a:pt x="24765" y="5580558"/>
                  </a:lnTo>
                  <a:lnTo>
                    <a:pt x="12976" y="5536309"/>
                  </a:lnTo>
                  <a:lnTo>
                    <a:pt x="8890" y="5489232"/>
                  </a:lnTo>
                  <a:lnTo>
                    <a:pt x="15494" y="271017"/>
                  </a:lnTo>
                  <a:lnTo>
                    <a:pt x="19591" y="224003"/>
                  </a:lnTo>
                  <a:lnTo>
                    <a:pt x="31400" y="179795"/>
                  </a:lnTo>
                  <a:lnTo>
                    <a:pt x="50150" y="139210"/>
                  </a:lnTo>
                  <a:lnTo>
                    <a:pt x="75216" y="102814"/>
                  </a:lnTo>
                  <a:lnTo>
                    <a:pt x="105857" y="71401"/>
                  </a:lnTo>
                  <a:lnTo>
                    <a:pt x="141365" y="45701"/>
                  </a:lnTo>
                  <a:lnTo>
                    <a:pt x="181030" y="26441"/>
                  </a:lnTo>
                  <a:lnTo>
                    <a:pt x="224146" y="14351"/>
                  </a:lnTo>
                  <a:lnTo>
                    <a:pt x="270001" y="10160"/>
                  </a:lnTo>
                  <a:lnTo>
                    <a:pt x="3762866" y="10033"/>
                  </a:lnTo>
                  <a:lnTo>
                    <a:pt x="3742054" y="4206"/>
                  </a:lnTo>
                  <a:lnTo>
                    <a:pt x="3695954" y="0"/>
                  </a:lnTo>
                  <a:close/>
                </a:path>
                <a:path w="3952240" h="5763895">
                  <a:moveTo>
                    <a:pt x="3762866" y="10033"/>
                  </a:moveTo>
                  <a:lnTo>
                    <a:pt x="3688334" y="10033"/>
                  </a:lnTo>
                  <a:lnTo>
                    <a:pt x="3734189" y="14225"/>
                  </a:lnTo>
                  <a:lnTo>
                    <a:pt x="3777305" y="26316"/>
                  </a:lnTo>
                  <a:lnTo>
                    <a:pt x="3816970" y="45578"/>
                  </a:lnTo>
                  <a:lnTo>
                    <a:pt x="3852478" y="71285"/>
                  </a:lnTo>
                  <a:lnTo>
                    <a:pt x="3883119" y="102709"/>
                  </a:lnTo>
                  <a:lnTo>
                    <a:pt x="3908185" y="139121"/>
                  </a:lnTo>
                  <a:lnTo>
                    <a:pt x="3926984" y="179862"/>
                  </a:lnTo>
                  <a:lnTo>
                    <a:pt x="3938758" y="224041"/>
                  </a:lnTo>
                  <a:lnTo>
                    <a:pt x="3942842" y="271017"/>
                  </a:lnTo>
                  <a:lnTo>
                    <a:pt x="3942842" y="5489232"/>
                  </a:lnTo>
                  <a:lnTo>
                    <a:pt x="3938755" y="5536309"/>
                  </a:lnTo>
                  <a:lnTo>
                    <a:pt x="3926966" y="5580558"/>
                  </a:lnTo>
                  <a:lnTo>
                    <a:pt x="3908185" y="5621253"/>
                  </a:lnTo>
                  <a:lnTo>
                    <a:pt x="3883119" y="5657672"/>
                  </a:lnTo>
                  <a:lnTo>
                    <a:pt x="3852478" y="5689091"/>
                  </a:lnTo>
                  <a:lnTo>
                    <a:pt x="3816970" y="5714787"/>
                  </a:lnTo>
                  <a:lnTo>
                    <a:pt x="3777305" y="5734037"/>
                  </a:lnTo>
                  <a:lnTo>
                    <a:pt x="3734189" y="5746118"/>
                  </a:lnTo>
                  <a:lnTo>
                    <a:pt x="3688334" y="5750306"/>
                  </a:lnTo>
                  <a:lnTo>
                    <a:pt x="3774932" y="5750306"/>
                  </a:lnTo>
                  <a:lnTo>
                    <a:pt x="3825202" y="5728001"/>
                  </a:lnTo>
                  <a:lnTo>
                    <a:pt x="3860889" y="5702141"/>
                  </a:lnTo>
                  <a:lnTo>
                    <a:pt x="3891689" y="5670535"/>
                  </a:lnTo>
                  <a:lnTo>
                    <a:pt x="3916886" y="5633917"/>
                  </a:lnTo>
                  <a:lnTo>
                    <a:pt x="3935769" y="5593022"/>
                  </a:lnTo>
                  <a:lnTo>
                    <a:pt x="3947622" y="5548583"/>
                  </a:lnTo>
                  <a:lnTo>
                    <a:pt x="3951732" y="5501335"/>
                  </a:lnTo>
                  <a:lnTo>
                    <a:pt x="3951732" y="262127"/>
                  </a:lnTo>
                  <a:lnTo>
                    <a:pt x="3947626" y="214873"/>
                  </a:lnTo>
                  <a:lnTo>
                    <a:pt x="3935784" y="170453"/>
                  </a:lnTo>
                  <a:lnTo>
                    <a:pt x="3916915" y="129596"/>
                  </a:lnTo>
                  <a:lnTo>
                    <a:pt x="3891730" y="93028"/>
                  </a:lnTo>
                  <a:lnTo>
                    <a:pt x="3860941" y="61478"/>
                  </a:lnTo>
                  <a:lnTo>
                    <a:pt x="3825258" y="35672"/>
                  </a:lnTo>
                  <a:lnTo>
                    <a:pt x="3785392" y="16339"/>
                  </a:lnTo>
                  <a:lnTo>
                    <a:pt x="3762866" y="10033"/>
                  </a:lnTo>
                  <a:close/>
                </a:path>
              </a:pathLst>
            </a:custGeom>
            <a:solidFill>
              <a:srgbClr val="DCDD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1" name="object 16" descr=""/>
            <p:cNvSpPr/>
            <p:nvPr/>
          </p:nvSpPr>
          <p:spPr>
            <a:xfrm>
              <a:off x="10754867" y="1042415"/>
              <a:ext cx="12700" cy="571500"/>
            </a:xfrm>
            <a:custGeom>
              <a:avLst/>
              <a:ahLst/>
              <a:rect l="l" t="t" r="r" b="b"/>
              <a:pathLst>
                <a:path w="12700" h="571500">
                  <a:moveTo>
                    <a:pt x="9144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604" y="60960"/>
                  </a:lnTo>
                  <a:lnTo>
                    <a:pt x="9144" y="57658"/>
                  </a:lnTo>
                  <a:lnTo>
                    <a:pt x="9144" y="0"/>
                  </a:lnTo>
                  <a:close/>
                </a:path>
                <a:path w="12700" h="571500">
                  <a:moveTo>
                    <a:pt x="12192" y="504444"/>
                  </a:moveTo>
                  <a:lnTo>
                    <a:pt x="11239" y="492125"/>
                  </a:lnTo>
                  <a:lnTo>
                    <a:pt x="9055" y="474446"/>
                  </a:lnTo>
                  <a:lnTo>
                    <a:pt x="5080" y="445008"/>
                  </a:lnTo>
                  <a:lnTo>
                    <a:pt x="0" y="445008"/>
                  </a:lnTo>
                  <a:lnTo>
                    <a:pt x="0" y="571500"/>
                  </a:lnTo>
                  <a:lnTo>
                    <a:pt x="7366" y="571500"/>
                  </a:lnTo>
                  <a:lnTo>
                    <a:pt x="10033" y="571500"/>
                  </a:lnTo>
                  <a:lnTo>
                    <a:pt x="12192" y="570611"/>
                  </a:lnTo>
                  <a:lnTo>
                    <a:pt x="12192" y="504444"/>
                  </a:lnTo>
                  <a:close/>
                </a:path>
                <a:path w="12700" h="571500">
                  <a:moveTo>
                    <a:pt x="12192" y="246253"/>
                  </a:moveTo>
                  <a:lnTo>
                    <a:pt x="10033" y="245364"/>
                  </a:lnTo>
                  <a:lnTo>
                    <a:pt x="7366" y="245364"/>
                  </a:lnTo>
                  <a:lnTo>
                    <a:pt x="0" y="245364"/>
                  </a:lnTo>
                  <a:lnTo>
                    <a:pt x="0" y="371856"/>
                  </a:lnTo>
                  <a:lnTo>
                    <a:pt x="5080" y="371856"/>
                  </a:lnTo>
                  <a:lnTo>
                    <a:pt x="9055" y="342417"/>
                  </a:lnTo>
                  <a:lnTo>
                    <a:pt x="11239" y="324700"/>
                  </a:lnTo>
                  <a:lnTo>
                    <a:pt x="12192" y="312293"/>
                  </a:lnTo>
                  <a:lnTo>
                    <a:pt x="12192" y="246253"/>
                  </a:lnTo>
                  <a:close/>
                </a:path>
              </a:pathLst>
            </a:custGeom>
            <a:solidFill>
              <a:srgbClr val="252A2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2" name="object 17" descr=""/>
            <p:cNvSpPr/>
            <p:nvPr/>
          </p:nvSpPr>
          <p:spPr>
            <a:xfrm>
              <a:off x="10754867" y="1287779"/>
              <a:ext cx="5080" cy="127000"/>
            </a:xfrm>
            <a:custGeom>
              <a:avLst/>
              <a:ahLst/>
              <a:rect l="l" t="t" r="r" b="b"/>
              <a:pathLst>
                <a:path w="5079" h="127000">
                  <a:moveTo>
                    <a:pt x="457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4572" y="126491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39393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3" name="object 18" descr=""/>
            <p:cNvSpPr/>
            <p:nvPr/>
          </p:nvSpPr>
          <p:spPr>
            <a:xfrm>
              <a:off x="10754867" y="1487423"/>
              <a:ext cx="5080" cy="127000"/>
            </a:xfrm>
            <a:custGeom>
              <a:avLst/>
              <a:ahLst/>
              <a:rect l="l" t="t" r="r" b="b"/>
              <a:pathLst>
                <a:path w="5079" h="127000">
                  <a:moveTo>
                    <a:pt x="457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4572" y="126491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44444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4" name="object 19" descr=""/>
            <p:cNvSpPr/>
            <p:nvPr/>
          </p:nvSpPr>
          <p:spPr>
            <a:xfrm>
              <a:off x="10754867" y="1042416"/>
              <a:ext cx="5080" cy="60960"/>
            </a:xfrm>
            <a:custGeom>
              <a:avLst/>
              <a:ahLst/>
              <a:rect l="l" t="t" r="r" b="b"/>
              <a:pathLst>
                <a:path w="5079" h="60959">
                  <a:moveTo>
                    <a:pt x="4572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4572" y="60960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35353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5" name="object 20" descr=""/>
            <p:cNvSpPr/>
            <p:nvPr/>
          </p:nvSpPr>
          <p:spPr>
            <a:xfrm>
              <a:off x="6810755" y="478536"/>
              <a:ext cx="3945890" cy="5763895"/>
            </a:xfrm>
            <a:custGeom>
              <a:avLst/>
              <a:ahLst/>
              <a:rect l="l" t="t" r="r" b="b"/>
              <a:pathLst>
                <a:path w="3945890" h="5763895">
                  <a:moveTo>
                    <a:pt x="3689858" y="0"/>
                  </a:moveTo>
                  <a:lnTo>
                    <a:pt x="255650" y="0"/>
                  </a:lnTo>
                  <a:lnTo>
                    <a:pt x="209588" y="4206"/>
                  </a:lnTo>
                  <a:lnTo>
                    <a:pt x="166279" y="16339"/>
                  </a:lnTo>
                  <a:lnTo>
                    <a:pt x="126435" y="35672"/>
                  </a:lnTo>
                  <a:lnTo>
                    <a:pt x="90768" y="61478"/>
                  </a:lnTo>
                  <a:lnTo>
                    <a:pt x="59989" y="93028"/>
                  </a:lnTo>
                  <a:lnTo>
                    <a:pt x="34812" y="129596"/>
                  </a:lnTo>
                  <a:lnTo>
                    <a:pt x="15946" y="170453"/>
                  </a:lnTo>
                  <a:lnTo>
                    <a:pt x="4105" y="214873"/>
                  </a:lnTo>
                  <a:lnTo>
                    <a:pt x="0" y="262127"/>
                  </a:lnTo>
                  <a:lnTo>
                    <a:pt x="0" y="5501335"/>
                  </a:lnTo>
                  <a:lnTo>
                    <a:pt x="4105" y="5548583"/>
                  </a:lnTo>
                  <a:lnTo>
                    <a:pt x="15946" y="5593022"/>
                  </a:lnTo>
                  <a:lnTo>
                    <a:pt x="34812" y="5633917"/>
                  </a:lnTo>
                  <a:lnTo>
                    <a:pt x="59989" y="5670535"/>
                  </a:lnTo>
                  <a:lnTo>
                    <a:pt x="90768" y="5702141"/>
                  </a:lnTo>
                  <a:lnTo>
                    <a:pt x="126435" y="5728001"/>
                  </a:lnTo>
                  <a:lnTo>
                    <a:pt x="166279" y="5747382"/>
                  </a:lnTo>
                  <a:lnTo>
                    <a:pt x="209588" y="5759549"/>
                  </a:lnTo>
                  <a:lnTo>
                    <a:pt x="255650" y="5763768"/>
                  </a:lnTo>
                  <a:lnTo>
                    <a:pt x="3689858" y="5763768"/>
                  </a:lnTo>
                  <a:lnTo>
                    <a:pt x="3735924" y="5759549"/>
                  </a:lnTo>
                  <a:lnTo>
                    <a:pt x="3768836" y="5750306"/>
                  </a:lnTo>
                  <a:lnTo>
                    <a:pt x="263398" y="5750306"/>
                  </a:lnTo>
                  <a:lnTo>
                    <a:pt x="217504" y="5746118"/>
                  </a:lnTo>
                  <a:lnTo>
                    <a:pt x="174359" y="5734037"/>
                  </a:lnTo>
                  <a:lnTo>
                    <a:pt x="134671" y="5714787"/>
                  </a:lnTo>
                  <a:lnTo>
                    <a:pt x="99148" y="5689091"/>
                  </a:lnTo>
                  <a:lnTo>
                    <a:pt x="68496" y="5657672"/>
                  </a:lnTo>
                  <a:lnTo>
                    <a:pt x="43424" y="5621253"/>
                  </a:lnTo>
                  <a:lnTo>
                    <a:pt x="24639" y="5580558"/>
                  </a:lnTo>
                  <a:lnTo>
                    <a:pt x="12850" y="5536309"/>
                  </a:lnTo>
                  <a:lnTo>
                    <a:pt x="8763" y="5489232"/>
                  </a:lnTo>
                  <a:lnTo>
                    <a:pt x="8763" y="271017"/>
                  </a:lnTo>
                  <a:lnTo>
                    <a:pt x="12860" y="224003"/>
                  </a:lnTo>
                  <a:lnTo>
                    <a:pt x="24670" y="179795"/>
                  </a:lnTo>
                  <a:lnTo>
                    <a:pt x="43424" y="139210"/>
                  </a:lnTo>
                  <a:lnTo>
                    <a:pt x="68496" y="102814"/>
                  </a:lnTo>
                  <a:lnTo>
                    <a:pt x="99148" y="71401"/>
                  </a:lnTo>
                  <a:lnTo>
                    <a:pt x="134671" y="45701"/>
                  </a:lnTo>
                  <a:lnTo>
                    <a:pt x="174359" y="26441"/>
                  </a:lnTo>
                  <a:lnTo>
                    <a:pt x="217504" y="14351"/>
                  </a:lnTo>
                  <a:lnTo>
                    <a:pt x="263398" y="10160"/>
                  </a:lnTo>
                  <a:lnTo>
                    <a:pt x="3756728" y="10033"/>
                  </a:lnTo>
                  <a:lnTo>
                    <a:pt x="3735924" y="4206"/>
                  </a:lnTo>
                  <a:lnTo>
                    <a:pt x="3689858" y="0"/>
                  </a:lnTo>
                  <a:close/>
                </a:path>
                <a:path w="3945890" h="5763895">
                  <a:moveTo>
                    <a:pt x="3756728" y="10033"/>
                  </a:moveTo>
                  <a:lnTo>
                    <a:pt x="3682111" y="10033"/>
                  </a:lnTo>
                  <a:lnTo>
                    <a:pt x="3728004" y="14225"/>
                  </a:lnTo>
                  <a:lnTo>
                    <a:pt x="3771149" y="26316"/>
                  </a:lnTo>
                  <a:lnTo>
                    <a:pt x="3810837" y="45578"/>
                  </a:lnTo>
                  <a:lnTo>
                    <a:pt x="3846360" y="71285"/>
                  </a:lnTo>
                  <a:lnTo>
                    <a:pt x="3877012" y="102709"/>
                  </a:lnTo>
                  <a:lnTo>
                    <a:pt x="3902084" y="139121"/>
                  </a:lnTo>
                  <a:lnTo>
                    <a:pt x="3920887" y="179862"/>
                  </a:lnTo>
                  <a:lnTo>
                    <a:pt x="3932662" y="224041"/>
                  </a:lnTo>
                  <a:lnTo>
                    <a:pt x="3936746" y="271017"/>
                  </a:lnTo>
                  <a:lnTo>
                    <a:pt x="3936746" y="5489232"/>
                  </a:lnTo>
                  <a:lnTo>
                    <a:pt x="3932658" y="5536309"/>
                  </a:lnTo>
                  <a:lnTo>
                    <a:pt x="3920869" y="5580558"/>
                  </a:lnTo>
                  <a:lnTo>
                    <a:pt x="3902084" y="5621253"/>
                  </a:lnTo>
                  <a:lnTo>
                    <a:pt x="3877012" y="5657672"/>
                  </a:lnTo>
                  <a:lnTo>
                    <a:pt x="3846360" y="5689091"/>
                  </a:lnTo>
                  <a:lnTo>
                    <a:pt x="3810837" y="5714787"/>
                  </a:lnTo>
                  <a:lnTo>
                    <a:pt x="3771149" y="5734037"/>
                  </a:lnTo>
                  <a:lnTo>
                    <a:pt x="3728004" y="5746118"/>
                  </a:lnTo>
                  <a:lnTo>
                    <a:pt x="3682111" y="5750306"/>
                  </a:lnTo>
                  <a:lnTo>
                    <a:pt x="3768836" y="5750306"/>
                  </a:lnTo>
                  <a:lnTo>
                    <a:pt x="3819106" y="5728001"/>
                  </a:lnTo>
                  <a:lnTo>
                    <a:pt x="3854793" y="5702141"/>
                  </a:lnTo>
                  <a:lnTo>
                    <a:pt x="3885593" y="5670535"/>
                  </a:lnTo>
                  <a:lnTo>
                    <a:pt x="3910790" y="5633917"/>
                  </a:lnTo>
                  <a:lnTo>
                    <a:pt x="3929673" y="5593022"/>
                  </a:lnTo>
                  <a:lnTo>
                    <a:pt x="3941526" y="5548583"/>
                  </a:lnTo>
                  <a:lnTo>
                    <a:pt x="3945636" y="5501335"/>
                  </a:lnTo>
                  <a:lnTo>
                    <a:pt x="3945636" y="262127"/>
                  </a:lnTo>
                  <a:lnTo>
                    <a:pt x="3941526" y="214873"/>
                  </a:lnTo>
                  <a:lnTo>
                    <a:pt x="3929673" y="170453"/>
                  </a:lnTo>
                  <a:lnTo>
                    <a:pt x="3910790" y="129596"/>
                  </a:lnTo>
                  <a:lnTo>
                    <a:pt x="3885593" y="93028"/>
                  </a:lnTo>
                  <a:lnTo>
                    <a:pt x="3854793" y="61478"/>
                  </a:lnTo>
                  <a:lnTo>
                    <a:pt x="3819106" y="35672"/>
                  </a:lnTo>
                  <a:lnTo>
                    <a:pt x="3779245" y="16339"/>
                  </a:lnTo>
                  <a:lnTo>
                    <a:pt x="3756728" y="10033"/>
                  </a:lnTo>
                  <a:close/>
                </a:path>
              </a:pathLst>
            </a:custGeom>
            <a:solidFill>
              <a:srgbClr val="979AA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6" name="object 21" descr=""/>
            <p:cNvSpPr/>
            <p:nvPr/>
          </p:nvSpPr>
          <p:spPr>
            <a:xfrm>
              <a:off x="6819899" y="489204"/>
              <a:ext cx="3927475" cy="5739765"/>
            </a:xfrm>
            <a:custGeom>
              <a:avLst/>
              <a:ahLst/>
              <a:rect l="l" t="t" r="r" b="b"/>
              <a:pathLst>
                <a:path w="3927475" h="5739765">
                  <a:moveTo>
                    <a:pt x="254507" y="0"/>
                  </a:moveTo>
                  <a:lnTo>
                    <a:pt x="208618" y="4187"/>
                  </a:lnTo>
                  <a:lnTo>
                    <a:pt x="165485" y="16268"/>
                  </a:lnTo>
                  <a:lnTo>
                    <a:pt x="125814" y="35517"/>
                  </a:lnTo>
                  <a:lnTo>
                    <a:pt x="90311" y="61210"/>
                  </a:lnTo>
                  <a:lnTo>
                    <a:pt x="59680" y="92623"/>
                  </a:lnTo>
                  <a:lnTo>
                    <a:pt x="34628" y="129032"/>
                  </a:lnTo>
                  <a:lnTo>
                    <a:pt x="15860" y="169711"/>
                  </a:lnTo>
                  <a:lnTo>
                    <a:pt x="4076" y="214008"/>
                  </a:lnTo>
                  <a:lnTo>
                    <a:pt x="0" y="260985"/>
                  </a:lnTo>
                  <a:lnTo>
                    <a:pt x="0" y="5478360"/>
                  </a:lnTo>
                  <a:lnTo>
                    <a:pt x="4082" y="5525426"/>
                  </a:lnTo>
                  <a:lnTo>
                    <a:pt x="15860" y="5569665"/>
                  </a:lnTo>
                  <a:lnTo>
                    <a:pt x="34628" y="5610352"/>
                  </a:lnTo>
                  <a:lnTo>
                    <a:pt x="59680" y="5646764"/>
                  </a:lnTo>
                  <a:lnTo>
                    <a:pt x="90311" y="5678178"/>
                  </a:lnTo>
                  <a:lnTo>
                    <a:pt x="125814" y="5703870"/>
                  </a:lnTo>
                  <a:lnTo>
                    <a:pt x="165485" y="5723117"/>
                  </a:lnTo>
                  <a:lnTo>
                    <a:pt x="208618" y="5735196"/>
                  </a:lnTo>
                  <a:lnTo>
                    <a:pt x="254507" y="5739384"/>
                  </a:lnTo>
                  <a:lnTo>
                    <a:pt x="3672840" y="5739384"/>
                  </a:lnTo>
                  <a:lnTo>
                    <a:pt x="3718729" y="5735196"/>
                  </a:lnTo>
                  <a:lnTo>
                    <a:pt x="3761862" y="5723117"/>
                  </a:lnTo>
                  <a:lnTo>
                    <a:pt x="3784771" y="5712002"/>
                  </a:lnTo>
                  <a:lnTo>
                    <a:pt x="259333" y="5712002"/>
                  </a:lnTo>
                  <a:lnTo>
                    <a:pt x="210386" y="5706979"/>
                  </a:lnTo>
                  <a:lnTo>
                    <a:pt x="164859" y="5692561"/>
                  </a:lnTo>
                  <a:lnTo>
                    <a:pt x="123712" y="5669728"/>
                  </a:lnTo>
                  <a:lnTo>
                    <a:pt x="87899" y="5639460"/>
                  </a:lnTo>
                  <a:lnTo>
                    <a:pt x="58380" y="5602736"/>
                  </a:lnTo>
                  <a:lnTo>
                    <a:pt x="36109" y="5560537"/>
                  </a:lnTo>
                  <a:lnTo>
                    <a:pt x="22045" y="5513841"/>
                  </a:lnTo>
                  <a:lnTo>
                    <a:pt x="17145" y="5463628"/>
                  </a:lnTo>
                  <a:lnTo>
                    <a:pt x="17145" y="266319"/>
                  </a:lnTo>
                  <a:lnTo>
                    <a:pt x="22045" y="216077"/>
                  </a:lnTo>
                  <a:lnTo>
                    <a:pt x="36109" y="169352"/>
                  </a:lnTo>
                  <a:lnTo>
                    <a:pt x="58380" y="127125"/>
                  </a:lnTo>
                  <a:lnTo>
                    <a:pt x="87899" y="90376"/>
                  </a:lnTo>
                  <a:lnTo>
                    <a:pt x="123712" y="60086"/>
                  </a:lnTo>
                  <a:lnTo>
                    <a:pt x="164859" y="37236"/>
                  </a:lnTo>
                  <a:lnTo>
                    <a:pt x="210386" y="22807"/>
                  </a:lnTo>
                  <a:lnTo>
                    <a:pt x="259333" y="17780"/>
                  </a:lnTo>
                  <a:lnTo>
                    <a:pt x="3764686" y="17780"/>
                  </a:lnTo>
                  <a:lnTo>
                    <a:pt x="3761862" y="16408"/>
                  </a:lnTo>
                  <a:lnTo>
                    <a:pt x="3718729" y="4318"/>
                  </a:lnTo>
                  <a:lnTo>
                    <a:pt x="3672840" y="126"/>
                  </a:lnTo>
                  <a:lnTo>
                    <a:pt x="254507" y="126"/>
                  </a:lnTo>
                  <a:close/>
                </a:path>
                <a:path w="3927475" h="5739765">
                  <a:moveTo>
                    <a:pt x="3764686" y="17780"/>
                  </a:moveTo>
                  <a:lnTo>
                    <a:pt x="259333" y="17780"/>
                  </a:lnTo>
                  <a:lnTo>
                    <a:pt x="259333" y="18034"/>
                  </a:lnTo>
                  <a:lnTo>
                    <a:pt x="3667886" y="18034"/>
                  </a:lnTo>
                  <a:lnTo>
                    <a:pt x="3716840" y="23061"/>
                  </a:lnTo>
                  <a:lnTo>
                    <a:pt x="3762380" y="37486"/>
                  </a:lnTo>
                  <a:lnTo>
                    <a:pt x="3803549" y="60327"/>
                  </a:lnTo>
                  <a:lnTo>
                    <a:pt x="3839384" y="90598"/>
                  </a:lnTo>
                  <a:lnTo>
                    <a:pt x="3868927" y="127317"/>
                  </a:lnTo>
                  <a:lnTo>
                    <a:pt x="3891218" y="169499"/>
                  </a:lnTo>
                  <a:lnTo>
                    <a:pt x="3905296" y="216161"/>
                  </a:lnTo>
                  <a:lnTo>
                    <a:pt x="3910203" y="266319"/>
                  </a:lnTo>
                  <a:lnTo>
                    <a:pt x="3910203" y="5463628"/>
                  </a:lnTo>
                  <a:lnTo>
                    <a:pt x="3905296" y="5513841"/>
                  </a:lnTo>
                  <a:lnTo>
                    <a:pt x="3891218" y="5560537"/>
                  </a:lnTo>
                  <a:lnTo>
                    <a:pt x="3868927" y="5602736"/>
                  </a:lnTo>
                  <a:lnTo>
                    <a:pt x="3839384" y="5639460"/>
                  </a:lnTo>
                  <a:lnTo>
                    <a:pt x="3803549" y="5669728"/>
                  </a:lnTo>
                  <a:lnTo>
                    <a:pt x="3762380" y="5692561"/>
                  </a:lnTo>
                  <a:lnTo>
                    <a:pt x="3716840" y="5706979"/>
                  </a:lnTo>
                  <a:lnTo>
                    <a:pt x="3667886" y="5712002"/>
                  </a:lnTo>
                  <a:lnTo>
                    <a:pt x="3784771" y="5712002"/>
                  </a:lnTo>
                  <a:lnTo>
                    <a:pt x="3837036" y="5678178"/>
                  </a:lnTo>
                  <a:lnTo>
                    <a:pt x="3867667" y="5646764"/>
                  </a:lnTo>
                  <a:lnTo>
                    <a:pt x="3892719" y="5610352"/>
                  </a:lnTo>
                  <a:lnTo>
                    <a:pt x="3911487" y="5569665"/>
                  </a:lnTo>
                  <a:lnTo>
                    <a:pt x="3923265" y="5525426"/>
                  </a:lnTo>
                  <a:lnTo>
                    <a:pt x="3927348" y="5478360"/>
                  </a:lnTo>
                  <a:lnTo>
                    <a:pt x="3927348" y="260985"/>
                  </a:lnTo>
                  <a:lnTo>
                    <a:pt x="3923265" y="214008"/>
                  </a:lnTo>
                  <a:lnTo>
                    <a:pt x="3911487" y="169829"/>
                  </a:lnTo>
                  <a:lnTo>
                    <a:pt x="3892719" y="129177"/>
                  </a:lnTo>
                  <a:lnTo>
                    <a:pt x="3867667" y="92781"/>
                  </a:lnTo>
                  <a:lnTo>
                    <a:pt x="3837036" y="61368"/>
                  </a:lnTo>
                  <a:lnTo>
                    <a:pt x="3801533" y="35668"/>
                  </a:lnTo>
                  <a:lnTo>
                    <a:pt x="3764686" y="17780"/>
                  </a:lnTo>
                  <a:close/>
                </a:path>
              </a:pathLst>
            </a:custGeom>
            <a:solidFill>
              <a:srgbClr val="EAEA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7" name="object 22" descr=""/>
            <p:cNvSpPr/>
            <p:nvPr/>
          </p:nvSpPr>
          <p:spPr>
            <a:xfrm>
              <a:off x="6836663" y="505968"/>
              <a:ext cx="3893820" cy="5608320"/>
            </a:xfrm>
            <a:custGeom>
              <a:avLst/>
              <a:ahLst/>
              <a:rect l="l" t="t" r="r" b="b"/>
              <a:pathLst>
                <a:path w="3893820" h="5608320">
                  <a:moveTo>
                    <a:pt x="3673870" y="2286"/>
                  </a:moveTo>
                  <a:lnTo>
                    <a:pt x="3648075" y="2286"/>
                  </a:lnTo>
                  <a:lnTo>
                    <a:pt x="3696933" y="7313"/>
                  </a:lnTo>
                  <a:lnTo>
                    <a:pt x="3742382" y="21742"/>
                  </a:lnTo>
                  <a:lnTo>
                    <a:pt x="3783464" y="44592"/>
                  </a:lnTo>
                  <a:lnTo>
                    <a:pt x="3819223" y="74882"/>
                  </a:lnTo>
                  <a:lnTo>
                    <a:pt x="3848701" y="111631"/>
                  </a:lnTo>
                  <a:lnTo>
                    <a:pt x="3870942" y="153858"/>
                  </a:lnTo>
                  <a:lnTo>
                    <a:pt x="3884988" y="200583"/>
                  </a:lnTo>
                  <a:lnTo>
                    <a:pt x="3889870" y="250698"/>
                  </a:lnTo>
                  <a:lnTo>
                    <a:pt x="3889882" y="5452618"/>
                  </a:lnTo>
                  <a:lnTo>
                    <a:pt x="3886267" y="5495818"/>
                  </a:lnTo>
                  <a:lnTo>
                    <a:pt x="3875817" y="5536531"/>
                  </a:lnTo>
                  <a:lnTo>
                    <a:pt x="3859129" y="5574213"/>
                  </a:lnTo>
                  <a:lnTo>
                    <a:pt x="3836796" y="5608320"/>
                  </a:lnTo>
                  <a:lnTo>
                    <a:pt x="3860708" y="5573569"/>
                  </a:lnTo>
                  <a:lnTo>
                    <a:pt x="3878643" y="5534763"/>
                  </a:lnTo>
                  <a:lnTo>
                    <a:pt x="3889910" y="5492596"/>
                  </a:lnTo>
                  <a:lnTo>
                    <a:pt x="3893819" y="5447766"/>
                  </a:lnTo>
                  <a:lnTo>
                    <a:pt x="3893819" y="248539"/>
                  </a:lnTo>
                  <a:lnTo>
                    <a:pt x="3888914" y="198297"/>
                  </a:lnTo>
                  <a:lnTo>
                    <a:pt x="3874837" y="151572"/>
                  </a:lnTo>
                  <a:lnTo>
                    <a:pt x="3852551" y="109345"/>
                  </a:lnTo>
                  <a:lnTo>
                    <a:pt x="3823017" y="72596"/>
                  </a:lnTo>
                  <a:lnTo>
                    <a:pt x="3787197" y="42306"/>
                  </a:lnTo>
                  <a:lnTo>
                    <a:pt x="3746051" y="19456"/>
                  </a:lnTo>
                  <a:lnTo>
                    <a:pt x="3700542" y="5027"/>
                  </a:lnTo>
                  <a:lnTo>
                    <a:pt x="3673870" y="2286"/>
                  </a:lnTo>
                  <a:close/>
                </a:path>
                <a:path w="3893820" h="5608320">
                  <a:moveTo>
                    <a:pt x="3651630" y="0"/>
                  </a:moveTo>
                  <a:lnTo>
                    <a:pt x="242188" y="0"/>
                  </a:lnTo>
                  <a:lnTo>
                    <a:pt x="242188" y="127"/>
                  </a:lnTo>
                  <a:lnTo>
                    <a:pt x="193277" y="5159"/>
                  </a:lnTo>
                  <a:lnTo>
                    <a:pt x="147768" y="19599"/>
                  </a:lnTo>
                  <a:lnTo>
                    <a:pt x="106622" y="42460"/>
                  </a:lnTo>
                  <a:lnTo>
                    <a:pt x="70802" y="72755"/>
                  </a:lnTo>
                  <a:lnTo>
                    <a:pt x="41268" y="109497"/>
                  </a:lnTo>
                  <a:lnTo>
                    <a:pt x="18982" y="151699"/>
                  </a:lnTo>
                  <a:lnTo>
                    <a:pt x="4905" y="198375"/>
                  </a:lnTo>
                  <a:lnTo>
                    <a:pt x="0" y="248539"/>
                  </a:lnTo>
                  <a:lnTo>
                    <a:pt x="0" y="5447766"/>
                  </a:lnTo>
                  <a:lnTo>
                    <a:pt x="3887" y="5492322"/>
                  </a:lnTo>
                  <a:lnTo>
                    <a:pt x="15097" y="5534345"/>
                  </a:lnTo>
                  <a:lnTo>
                    <a:pt x="32950" y="5573096"/>
                  </a:lnTo>
                  <a:lnTo>
                    <a:pt x="56768" y="5607837"/>
                  </a:lnTo>
                  <a:lnTo>
                    <a:pt x="34603" y="5573908"/>
                  </a:lnTo>
                  <a:lnTo>
                    <a:pt x="18033" y="5536252"/>
                  </a:lnTo>
                  <a:lnTo>
                    <a:pt x="7655" y="5495564"/>
                  </a:lnTo>
                  <a:lnTo>
                    <a:pt x="4070" y="5452618"/>
                  </a:lnTo>
                  <a:lnTo>
                    <a:pt x="4063" y="250697"/>
                  </a:lnTo>
                  <a:lnTo>
                    <a:pt x="8958" y="200498"/>
                  </a:lnTo>
                  <a:lnTo>
                    <a:pt x="23004" y="153804"/>
                  </a:lnTo>
                  <a:lnTo>
                    <a:pt x="45245" y="111600"/>
                  </a:lnTo>
                  <a:lnTo>
                    <a:pt x="74723" y="74866"/>
                  </a:lnTo>
                  <a:lnTo>
                    <a:pt x="110482" y="44585"/>
                  </a:lnTo>
                  <a:lnTo>
                    <a:pt x="151564" y="21740"/>
                  </a:lnTo>
                  <a:lnTo>
                    <a:pt x="197013" y="7313"/>
                  </a:lnTo>
                  <a:lnTo>
                    <a:pt x="245871" y="2286"/>
                  </a:lnTo>
                  <a:lnTo>
                    <a:pt x="3673870" y="2286"/>
                  </a:lnTo>
                  <a:lnTo>
                    <a:pt x="3651630" y="0"/>
                  </a:lnTo>
                  <a:close/>
                </a:path>
              </a:pathLst>
            </a:custGeom>
            <a:solidFill>
              <a:srgbClr val="000000">
                <a:alpha val="23527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768" name="object 23" descr=""/>
            <p:cNvSpPr/>
            <p:nvPr/>
          </p:nvSpPr>
          <p:spPr>
            <a:xfrm>
              <a:off x="6841235" y="509016"/>
              <a:ext cx="3889375" cy="5697220"/>
            </a:xfrm>
            <a:custGeom>
              <a:avLst/>
              <a:ahLst/>
              <a:rect l="l" t="t" r="r" b="b"/>
              <a:pathLst>
                <a:path w="3889375" h="5697220">
                  <a:moveTo>
                    <a:pt x="241681" y="0"/>
                  </a:moveTo>
                  <a:lnTo>
                    <a:pt x="192864" y="5032"/>
                  </a:lnTo>
                  <a:lnTo>
                    <a:pt x="147447" y="19472"/>
                  </a:lnTo>
                  <a:lnTo>
                    <a:pt x="106387" y="42333"/>
                  </a:lnTo>
                  <a:lnTo>
                    <a:pt x="70643" y="72628"/>
                  </a:lnTo>
                  <a:lnTo>
                    <a:pt x="41153" y="109410"/>
                  </a:lnTo>
                  <a:lnTo>
                    <a:pt x="18932" y="151592"/>
                  </a:lnTo>
                  <a:lnTo>
                    <a:pt x="4893" y="198254"/>
                  </a:lnTo>
                  <a:lnTo>
                    <a:pt x="0" y="248412"/>
                  </a:lnTo>
                  <a:lnTo>
                    <a:pt x="0" y="5448376"/>
                  </a:lnTo>
                  <a:lnTo>
                    <a:pt x="4894" y="5498594"/>
                  </a:lnTo>
                  <a:lnTo>
                    <a:pt x="18938" y="5545289"/>
                  </a:lnTo>
                  <a:lnTo>
                    <a:pt x="41174" y="5587483"/>
                  </a:lnTo>
                  <a:lnTo>
                    <a:pt x="70643" y="5624198"/>
                  </a:lnTo>
                  <a:lnTo>
                    <a:pt x="106387" y="5654456"/>
                  </a:lnTo>
                  <a:lnTo>
                    <a:pt x="147447" y="5677279"/>
                  </a:lnTo>
                  <a:lnTo>
                    <a:pt x="192864" y="5691690"/>
                  </a:lnTo>
                  <a:lnTo>
                    <a:pt x="241681" y="5696712"/>
                  </a:lnTo>
                  <a:lnTo>
                    <a:pt x="3647567" y="5696712"/>
                  </a:lnTo>
                  <a:lnTo>
                    <a:pt x="3683127" y="5693054"/>
                  </a:lnTo>
                  <a:lnTo>
                    <a:pt x="244729" y="5693054"/>
                  </a:lnTo>
                  <a:lnTo>
                    <a:pt x="195997" y="5688030"/>
                  </a:lnTo>
                  <a:lnTo>
                    <a:pt x="150662" y="5673615"/>
                  </a:lnTo>
                  <a:lnTo>
                    <a:pt x="109683" y="5650795"/>
                  </a:lnTo>
                  <a:lnTo>
                    <a:pt x="74018" y="5620556"/>
                  </a:lnTo>
                  <a:lnTo>
                    <a:pt x="44619" y="5583882"/>
                  </a:lnTo>
                  <a:lnTo>
                    <a:pt x="22441" y="5541760"/>
                  </a:lnTo>
                  <a:lnTo>
                    <a:pt x="8436" y="5495175"/>
                  </a:lnTo>
                  <a:lnTo>
                    <a:pt x="3556" y="5445112"/>
                  </a:lnTo>
                  <a:lnTo>
                    <a:pt x="3556" y="253492"/>
                  </a:lnTo>
                  <a:lnTo>
                    <a:pt x="8456" y="203381"/>
                  </a:lnTo>
                  <a:lnTo>
                    <a:pt x="22469" y="156839"/>
                  </a:lnTo>
                  <a:lnTo>
                    <a:pt x="44670" y="114722"/>
                  </a:lnTo>
                  <a:lnTo>
                    <a:pt x="74088" y="78057"/>
                  </a:lnTo>
                  <a:lnTo>
                    <a:pt x="109763" y="47827"/>
                  </a:lnTo>
                  <a:lnTo>
                    <a:pt x="150735" y="25017"/>
                  </a:lnTo>
                  <a:lnTo>
                    <a:pt x="196043" y="10609"/>
                  </a:lnTo>
                  <a:lnTo>
                    <a:pt x="244729" y="5587"/>
                  </a:lnTo>
                  <a:lnTo>
                    <a:pt x="3705125" y="5461"/>
                  </a:lnTo>
                  <a:lnTo>
                    <a:pt x="3704177" y="5154"/>
                  </a:lnTo>
                  <a:lnTo>
                    <a:pt x="3655695" y="126"/>
                  </a:lnTo>
                  <a:lnTo>
                    <a:pt x="242062" y="126"/>
                  </a:lnTo>
                  <a:lnTo>
                    <a:pt x="241681" y="0"/>
                  </a:lnTo>
                  <a:close/>
                </a:path>
                <a:path w="3889375" h="5697220">
                  <a:moveTo>
                    <a:pt x="3705125" y="5461"/>
                  </a:moveTo>
                  <a:lnTo>
                    <a:pt x="3651631" y="5461"/>
                  </a:lnTo>
                  <a:lnTo>
                    <a:pt x="3700025" y="10482"/>
                  </a:lnTo>
                  <a:lnTo>
                    <a:pt x="3744487" y="24892"/>
                  </a:lnTo>
                  <a:lnTo>
                    <a:pt x="3784241" y="47707"/>
                  </a:lnTo>
                  <a:lnTo>
                    <a:pt x="3818509" y="77946"/>
                  </a:lnTo>
                  <a:lnTo>
                    <a:pt x="3846513" y="114626"/>
                  </a:lnTo>
                  <a:lnTo>
                    <a:pt x="3867479" y="156765"/>
                  </a:lnTo>
                  <a:lnTo>
                    <a:pt x="3880632" y="203423"/>
                  </a:lnTo>
                  <a:lnTo>
                    <a:pt x="3885184" y="253492"/>
                  </a:lnTo>
                  <a:lnTo>
                    <a:pt x="3885184" y="5445112"/>
                  </a:lnTo>
                  <a:lnTo>
                    <a:pt x="3880294" y="5495197"/>
                  </a:lnTo>
                  <a:lnTo>
                    <a:pt x="3866271" y="5541792"/>
                  </a:lnTo>
                  <a:lnTo>
                    <a:pt x="3844076" y="5583916"/>
                  </a:lnTo>
                  <a:lnTo>
                    <a:pt x="3814665" y="5620585"/>
                  </a:lnTo>
                  <a:lnTo>
                    <a:pt x="3778996" y="5650816"/>
                  </a:lnTo>
                  <a:lnTo>
                    <a:pt x="3738024" y="5673626"/>
                  </a:lnTo>
                  <a:lnTo>
                    <a:pt x="3692702" y="5688033"/>
                  </a:lnTo>
                  <a:lnTo>
                    <a:pt x="3644011" y="5693054"/>
                  </a:lnTo>
                  <a:lnTo>
                    <a:pt x="3683127" y="5693054"/>
                  </a:lnTo>
                  <a:lnTo>
                    <a:pt x="3741801" y="5677279"/>
                  </a:lnTo>
                  <a:lnTo>
                    <a:pt x="3782860" y="5654456"/>
                  </a:lnTo>
                  <a:lnTo>
                    <a:pt x="3818604" y="5624198"/>
                  </a:lnTo>
                  <a:lnTo>
                    <a:pt x="3848073" y="5587483"/>
                  </a:lnTo>
                  <a:lnTo>
                    <a:pt x="3870309" y="5545289"/>
                  </a:lnTo>
                  <a:lnTo>
                    <a:pt x="3884353" y="5498594"/>
                  </a:lnTo>
                  <a:lnTo>
                    <a:pt x="3889248" y="5448376"/>
                  </a:lnTo>
                  <a:lnTo>
                    <a:pt x="3889248" y="248412"/>
                  </a:lnTo>
                  <a:lnTo>
                    <a:pt x="3884810" y="198248"/>
                  </a:lnTo>
                  <a:lnTo>
                    <a:pt x="3871730" y="151572"/>
                  </a:lnTo>
                  <a:lnTo>
                    <a:pt x="3850781" y="109370"/>
                  </a:lnTo>
                  <a:lnTo>
                    <a:pt x="3822811" y="72691"/>
                  </a:lnTo>
                  <a:lnTo>
                    <a:pt x="3788517" y="42420"/>
                  </a:lnTo>
                  <a:lnTo>
                    <a:pt x="3748712" y="19579"/>
                  </a:lnTo>
                  <a:lnTo>
                    <a:pt x="3705125" y="5461"/>
                  </a:lnTo>
                  <a:close/>
                </a:path>
              </a:pathLst>
            </a:custGeom>
            <a:solidFill>
              <a:srgbClr val="A6A7A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9" name="object 24" descr=""/>
            <p:cNvSpPr/>
            <p:nvPr/>
          </p:nvSpPr>
          <p:spPr>
            <a:xfrm>
              <a:off x="6810755" y="478536"/>
              <a:ext cx="360045" cy="271780"/>
            </a:xfrm>
            <a:custGeom>
              <a:avLst/>
              <a:ahLst/>
              <a:rect l="l" t="t" r="r" b="b"/>
              <a:pathLst>
                <a:path w="360045" h="271780">
                  <a:moveTo>
                    <a:pt x="359664" y="0"/>
                  </a:moveTo>
                  <a:lnTo>
                    <a:pt x="256032" y="126"/>
                  </a:lnTo>
                  <a:lnTo>
                    <a:pt x="209889" y="4333"/>
                  </a:lnTo>
                  <a:lnTo>
                    <a:pt x="166510" y="16468"/>
                  </a:lnTo>
                  <a:lnTo>
                    <a:pt x="126604" y="35804"/>
                  </a:lnTo>
                  <a:lnTo>
                    <a:pt x="90886" y="61616"/>
                  </a:lnTo>
                  <a:lnTo>
                    <a:pt x="60065" y="93177"/>
                  </a:lnTo>
                  <a:lnTo>
                    <a:pt x="34854" y="129761"/>
                  </a:lnTo>
                  <a:lnTo>
                    <a:pt x="15965" y="170640"/>
                  </a:lnTo>
                  <a:lnTo>
                    <a:pt x="4109" y="215089"/>
                  </a:lnTo>
                  <a:lnTo>
                    <a:pt x="0" y="262381"/>
                  </a:lnTo>
                  <a:lnTo>
                    <a:pt x="8890" y="271272"/>
                  </a:lnTo>
                  <a:lnTo>
                    <a:pt x="12981" y="224215"/>
                  </a:lnTo>
                  <a:lnTo>
                    <a:pt x="24784" y="179966"/>
                  </a:lnTo>
                  <a:lnTo>
                    <a:pt x="43589" y="139253"/>
                  </a:lnTo>
                  <a:lnTo>
                    <a:pt x="68687" y="102804"/>
                  </a:lnTo>
                  <a:lnTo>
                    <a:pt x="99370" y="71349"/>
                  </a:lnTo>
                  <a:lnTo>
                    <a:pt x="134930" y="45616"/>
                  </a:lnTo>
                  <a:lnTo>
                    <a:pt x="174657" y="26333"/>
                  </a:lnTo>
                  <a:lnTo>
                    <a:pt x="217843" y="14229"/>
                  </a:lnTo>
                  <a:lnTo>
                    <a:pt x="263778" y="10033"/>
                  </a:lnTo>
                  <a:lnTo>
                    <a:pt x="359664" y="10033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686A6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0" name="object 25" descr=""/>
            <p:cNvSpPr/>
            <p:nvPr/>
          </p:nvSpPr>
          <p:spPr>
            <a:xfrm>
              <a:off x="8705087" y="478536"/>
              <a:ext cx="2051685" cy="527685"/>
            </a:xfrm>
            <a:custGeom>
              <a:avLst/>
              <a:ahLst/>
              <a:rect l="l" t="t" r="r" b="b"/>
              <a:pathLst>
                <a:path w="2051684" h="527685">
                  <a:moveTo>
                    <a:pt x="1795398" y="0"/>
                  </a:moveTo>
                  <a:lnTo>
                    <a:pt x="0" y="0"/>
                  </a:lnTo>
                  <a:lnTo>
                    <a:pt x="0" y="10033"/>
                  </a:lnTo>
                  <a:lnTo>
                    <a:pt x="1787652" y="10033"/>
                  </a:lnTo>
                  <a:lnTo>
                    <a:pt x="1833545" y="14220"/>
                  </a:lnTo>
                  <a:lnTo>
                    <a:pt x="1876690" y="26301"/>
                  </a:lnTo>
                  <a:lnTo>
                    <a:pt x="1916378" y="45550"/>
                  </a:lnTo>
                  <a:lnTo>
                    <a:pt x="1951901" y="71243"/>
                  </a:lnTo>
                  <a:lnTo>
                    <a:pt x="1982553" y="102656"/>
                  </a:lnTo>
                  <a:lnTo>
                    <a:pt x="2007625" y="139065"/>
                  </a:lnTo>
                  <a:lnTo>
                    <a:pt x="2026410" y="179744"/>
                  </a:lnTo>
                  <a:lnTo>
                    <a:pt x="2038199" y="223969"/>
                  </a:lnTo>
                  <a:lnTo>
                    <a:pt x="2042286" y="271017"/>
                  </a:lnTo>
                  <a:lnTo>
                    <a:pt x="2042286" y="527303"/>
                  </a:lnTo>
                  <a:lnTo>
                    <a:pt x="2051303" y="527303"/>
                  </a:lnTo>
                  <a:lnTo>
                    <a:pt x="2051303" y="262000"/>
                  </a:lnTo>
                  <a:lnTo>
                    <a:pt x="2047194" y="214784"/>
                  </a:lnTo>
                  <a:lnTo>
                    <a:pt x="2035339" y="170394"/>
                  </a:lnTo>
                  <a:lnTo>
                    <a:pt x="2016454" y="129558"/>
                  </a:lnTo>
                  <a:lnTo>
                    <a:pt x="1991249" y="93007"/>
                  </a:lnTo>
                  <a:lnTo>
                    <a:pt x="1960439" y="61467"/>
                  </a:lnTo>
                  <a:lnTo>
                    <a:pt x="1924736" y="35668"/>
                  </a:lnTo>
                  <a:lnTo>
                    <a:pt x="1884853" y="16338"/>
                  </a:lnTo>
                  <a:lnTo>
                    <a:pt x="1841503" y="4205"/>
                  </a:lnTo>
                  <a:lnTo>
                    <a:pt x="1795398" y="0"/>
                  </a:lnTo>
                  <a:close/>
                </a:path>
              </a:pathLst>
            </a:custGeom>
            <a:solidFill>
              <a:srgbClr val="5D5E6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1" name="object 26" descr=""/>
            <p:cNvSpPr/>
            <p:nvPr/>
          </p:nvSpPr>
          <p:spPr>
            <a:xfrm>
              <a:off x="6810755" y="5967984"/>
              <a:ext cx="3945890" cy="274320"/>
            </a:xfrm>
            <a:custGeom>
              <a:avLst/>
              <a:ahLst/>
              <a:rect l="l" t="t" r="r" b="b"/>
              <a:pathLst>
                <a:path w="3945890" h="274320">
                  <a:moveTo>
                    <a:pt x="263652" y="260781"/>
                  </a:moveTo>
                  <a:lnTo>
                    <a:pt x="217741" y="256603"/>
                  </a:lnTo>
                  <a:lnTo>
                    <a:pt x="174586" y="244513"/>
                  </a:lnTo>
                  <a:lnTo>
                    <a:pt x="134886" y="225272"/>
                  </a:lnTo>
                  <a:lnTo>
                    <a:pt x="99339" y="199580"/>
                  </a:lnTo>
                  <a:lnTo>
                    <a:pt x="68668" y="168186"/>
                  </a:lnTo>
                  <a:lnTo>
                    <a:pt x="43573" y="131800"/>
                  </a:lnTo>
                  <a:lnTo>
                    <a:pt x="24777" y="91160"/>
                  </a:lnTo>
                  <a:lnTo>
                    <a:pt x="12979" y="46990"/>
                  </a:lnTo>
                  <a:lnTo>
                    <a:pt x="8890" y="0"/>
                  </a:lnTo>
                  <a:lnTo>
                    <a:pt x="0" y="11785"/>
                  </a:lnTo>
                  <a:lnTo>
                    <a:pt x="4102" y="59055"/>
                  </a:lnTo>
                  <a:lnTo>
                    <a:pt x="15963" y="103517"/>
                  </a:lnTo>
                  <a:lnTo>
                    <a:pt x="34848" y="144424"/>
                  </a:lnTo>
                  <a:lnTo>
                    <a:pt x="60045" y="181063"/>
                  </a:lnTo>
                  <a:lnTo>
                    <a:pt x="90855" y="212674"/>
                  </a:lnTo>
                  <a:lnTo>
                    <a:pt x="126555" y="238544"/>
                  </a:lnTo>
                  <a:lnTo>
                    <a:pt x="166446" y="257937"/>
                  </a:lnTo>
                  <a:lnTo>
                    <a:pt x="209791" y="270103"/>
                  </a:lnTo>
                  <a:lnTo>
                    <a:pt x="255905" y="274320"/>
                  </a:lnTo>
                  <a:lnTo>
                    <a:pt x="263652" y="260781"/>
                  </a:lnTo>
                  <a:close/>
                </a:path>
                <a:path w="3945890" h="274320">
                  <a:moveTo>
                    <a:pt x="3945636" y="12268"/>
                  </a:moveTo>
                  <a:lnTo>
                    <a:pt x="3936746" y="0"/>
                  </a:lnTo>
                  <a:lnTo>
                    <a:pt x="3932644" y="47104"/>
                  </a:lnTo>
                  <a:lnTo>
                    <a:pt x="3920845" y="91363"/>
                  </a:lnTo>
                  <a:lnTo>
                    <a:pt x="3902049" y="132080"/>
                  </a:lnTo>
                  <a:lnTo>
                    <a:pt x="3876954" y="168503"/>
                  </a:lnTo>
                  <a:lnTo>
                    <a:pt x="3846284" y="199936"/>
                  </a:lnTo>
                  <a:lnTo>
                    <a:pt x="3810736" y="225653"/>
                  </a:lnTo>
                  <a:lnTo>
                    <a:pt x="3771036" y="244906"/>
                  </a:lnTo>
                  <a:lnTo>
                    <a:pt x="3727881" y="256997"/>
                  </a:lnTo>
                  <a:lnTo>
                    <a:pt x="3681984" y="261175"/>
                  </a:lnTo>
                  <a:lnTo>
                    <a:pt x="3689731" y="274320"/>
                  </a:lnTo>
                  <a:lnTo>
                    <a:pt x="3735832" y="270116"/>
                  </a:lnTo>
                  <a:lnTo>
                    <a:pt x="3779177" y="257987"/>
                  </a:lnTo>
                  <a:lnTo>
                    <a:pt x="3819067" y="238658"/>
                  </a:lnTo>
                  <a:lnTo>
                    <a:pt x="3854767" y="212852"/>
                  </a:lnTo>
                  <a:lnTo>
                    <a:pt x="3885577" y="181305"/>
                  </a:lnTo>
                  <a:lnTo>
                    <a:pt x="3910774" y="144741"/>
                  </a:lnTo>
                  <a:lnTo>
                    <a:pt x="3929659" y="103898"/>
                  </a:lnTo>
                  <a:lnTo>
                    <a:pt x="3941521" y="59499"/>
                  </a:lnTo>
                  <a:lnTo>
                    <a:pt x="3945636" y="12268"/>
                  </a:lnTo>
                  <a:close/>
                </a:path>
              </a:pathLst>
            </a:custGeom>
            <a:solidFill>
              <a:srgbClr val="686A6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2" name="object 27" descr=""/>
            <p:cNvSpPr/>
            <p:nvPr/>
          </p:nvSpPr>
          <p:spPr>
            <a:xfrm>
              <a:off x="10139171" y="464820"/>
              <a:ext cx="205740" cy="12700"/>
            </a:xfrm>
            <a:custGeom>
              <a:avLst/>
              <a:ahLst/>
              <a:rect l="l" t="t" r="r" b="b"/>
              <a:pathLst>
                <a:path w="205740" h="12700">
                  <a:moveTo>
                    <a:pt x="203326" y="0"/>
                  </a:moveTo>
                  <a:lnTo>
                    <a:pt x="5460" y="0"/>
                  </a:lnTo>
                  <a:lnTo>
                    <a:pt x="2412" y="0"/>
                  </a:lnTo>
                  <a:lnTo>
                    <a:pt x="0" y="2666"/>
                  </a:lnTo>
                  <a:lnTo>
                    <a:pt x="0" y="12191"/>
                  </a:lnTo>
                  <a:lnTo>
                    <a:pt x="205739" y="12191"/>
                  </a:lnTo>
                  <a:lnTo>
                    <a:pt x="205739" y="2666"/>
                  </a:lnTo>
                  <a:lnTo>
                    <a:pt x="203326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3" name="object 28" descr=""/>
            <p:cNvSpPr/>
            <p:nvPr/>
          </p:nvSpPr>
          <p:spPr>
            <a:xfrm>
              <a:off x="10139171" y="467868"/>
              <a:ext cx="205740" cy="9525"/>
            </a:xfrm>
            <a:custGeom>
              <a:avLst/>
              <a:ahLst/>
              <a:rect l="l" t="t" r="r" b="b"/>
              <a:pathLst>
                <a:path w="205740" h="9525">
                  <a:moveTo>
                    <a:pt x="380" y="0"/>
                  </a:moveTo>
                  <a:lnTo>
                    <a:pt x="253" y="635"/>
                  </a:lnTo>
                  <a:lnTo>
                    <a:pt x="0" y="1270"/>
                  </a:lnTo>
                  <a:lnTo>
                    <a:pt x="0" y="9144"/>
                  </a:lnTo>
                  <a:lnTo>
                    <a:pt x="205739" y="9144"/>
                  </a:lnTo>
                  <a:lnTo>
                    <a:pt x="205739" y="4572"/>
                  </a:lnTo>
                  <a:lnTo>
                    <a:pt x="3048" y="4572"/>
                  </a:lnTo>
                  <a:lnTo>
                    <a:pt x="1143" y="2667"/>
                  </a:lnTo>
                  <a:lnTo>
                    <a:pt x="380" y="0"/>
                  </a:lnTo>
                  <a:close/>
                </a:path>
                <a:path w="205740" h="9525">
                  <a:moveTo>
                    <a:pt x="205485" y="0"/>
                  </a:moveTo>
                  <a:lnTo>
                    <a:pt x="204850" y="2667"/>
                  </a:lnTo>
                  <a:lnTo>
                    <a:pt x="202692" y="4572"/>
                  </a:lnTo>
                  <a:lnTo>
                    <a:pt x="205739" y="4572"/>
                  </a:lnTo>
                  <a:lnTo>
                    <a:pt x="205612" y="635"/>
                  </a:lnTo>
                  <a:lnTo>
                    <a:pt x="20548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4" name="object 29" descr=""/>
            <p:cNvSpPr/>
            <p:nvPr/>
          </p:nvSpPr>
          <p:spPr>
            <a:xfrm>
              <a:off x="7013447" y="954023"/>
              <a:ext cx="3566160" cy="4752340"/>
            </a:xfrm>
            <a:custGeom>
              <a:avLst/>
              <a:ahLst/>
              <a:rect l="l" t="t" r="r" b="b"/>
              <a:pathLst>
                <a:path w="3566159" h="4752340">
                  <a:moveTo>
                    <a:pt x="3566159" y="0"/>
                  </a:moveTo>
                  <a:lnTo>
                    <a:pt x="0" y="0"/>
                  </a:lnTo>
                  <a:lnTo>
                    <a:pt x="0" y="4751832"/>
                  </a:lnTo>
                  <a:lnTo>
                    <a:pt x="3566159" y="4751832"/>
                  </a:lnTo>
                  <a:lnTo>
                    <a:pt x="35661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30" name="object 30" descr="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8760205" y="707136"/>
              <a:ext cx="57403" cy="57530"/>
            </a:xfrm>
            <a:prstGeom prst="rect"/>
          </p:spPr>
        </p:pic>
        <p:pic>
          <p:nvPicPr>
            <p:cNvPr id="2097231" name="object 31" descr="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8780271" y="4486783"/>
              <a:ext cx="3219704" cy="2107512"/>
            </a:xfrm>
            <a:prstGeom prst="rect"/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97232" name="object 3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/>
          </p:spPr>
        </p:pic>
        <p:pic>
          <p:nvPicPr>
            <p:cNvPr id="2097233" name="object 4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23088" y="693419"/>
              <a:ext cx="11542776" cy="5506211"/>
            </a:xfrm>
            <a:prstGeom prst="rect"/>
          </p:spPr>
        </p:pic>
        <p:sp>
          <p:nvSpPr>
            <p:cNvPr id="1048775" name="object 5" descr=""/>
            <p:cNvSpPr/>
            <p:nvPr/>
          </p:nvSpPr>
          <p:spPr>
            <a:xfrm>
              <a:off x="401574" y="752094"/>
              <a:ext cx="11390630" cy="5355590"/>
            </a:xfrm>
            <a:custGeom>
              <a:avLst/>
              <a:ahLst/>
              <a:rect l="l" t="t" r="r" b="b"/>
              <a:pathLst>
                <a:path w="11390630" h="5355590">
                  <a:moveTo>
                    <a:pt x="0" y="5355336"/>
                  </a:moveTo>
                  <a:lnTo>
                    <a:pt x="11390376" y="5355336"/>
                  </a:lnTo>
                  <a:lnTo>
                    <a:pt x="11390376" y="0"/>
                  </a:lnTo>
                  <a:lnTo>
                    <a:pt x="0" y="0"/>
                  </a:lnTo>
                  <a:lnTo>
                    <a:pt x="0" y="53553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234" name="object 6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8895715" y="137779"/>
              <a:ext cx="3211067" cy="2713878"/>
            </a:xfrm>
            <a:prstGeom prst="rect"/>
          </p:spPr>
        </p:pic>
        <p:pic>
          <p:nvPicPr>
            <p:cNvPr id="2097235" name="object 7" descr="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45615" y="5611367"/>
              <a:ext cx="114480" cy="1131097"/>
            </a:xfrm>
            <a:prstGeom prst="rect"/>
          </p:spPr>
        </p:pic>
      </p:grpSp>
      <p:sp>
        <p:nvSpPr>
          <p:cNvPr id="1048776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604645" vert="horz" wrap="square">
            <a:spAutoFit/>
          </a:bodyPr>
          <a:p>
            <a:pPr marL="1505585">
              <a:lnSpc>
                <a:spcPct val="100000"/>
              </a:lnSpc>
              <a:spcBef>
                <a:spcPts val="95"/>
              </a:spcBef>
            </a:pPr>
            <a:r>
              <a:rPr dirty="0"/>
              <a:t>F.</a:t>
            </a:r>
            <a:r>
              <a:rPr dirty="0" spc="-105"/>
              <a:t> </a:t>
            </a:r>
            <a:r>
              <a:rPr dirty="0"/>
              <a:t>Uji</a:t>
            </a:r>
            <a:r>
              <a:rPr dirty="0" spc="-95"/>
              <a:t> </a:t>
            </a:r>
            <a:r>
              <a:rPr dirty="0"/>
              <a:t>Persyaratan</a:t>
            </a:r>
            <a:r>
              <a:rPr dirty="0" spc="-45"/>
              <a:t> </a:t>
            </a:r>
            <a:r>
              <a:rPr dirty="0"/>
              <a:t>Analisis</a:t>
            </a:r>
            <a:r>
              <a:rPr dirty="0" spc="-85"/>
              <a:t> </a:t>
            </a:r>
            <a:r>
              <a:rPr dirty="0" spc="-20"/>
              <a:t>Data</a:t>
            </a:r>
          </a:p>
        </p:txBody>
      </p:sp>
      <p:sp>
        <p:nvSpPr>
          <p:cNvPr id="1048777" name="object 9" descr=""/>
          <p:cNvSpPr txBox="1"/>
          <p:nvPr/>
        </p:nvSpPr>
        <p:spPr>
          <a:xfrm>
            <a:off x="840130" y="2501265"/>
            <a:ext cx="10674350" cy="29521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304800" marL="3175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algn="l" pos="317500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Uji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Normalitas</a:t>
            </a:r>
            <a:endParaRPr sz="2400">
              <a:latin typeface="Times New Roman"/>
              <a:cs typeface="Times New Roman"/>
            </a:endParaRPr>
          </a:p>
          <a:p>
            <a:pPr marL="12700" marR="762635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Uji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normalitas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merupakan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salah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satu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persyaratan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penggunaan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statistik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parametrik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dengan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tujuan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untuk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mengetahui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apakah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sampel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diambil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dari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populasi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yang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berdistribusi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normal atau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tidak</a:t>
            </a:r>
            <a:endParaRPr sz="2400">
              <a:latin typeface="Times New Roman"/>
              <a:cs typeface="Times New Roman"/>
            </a:endParaRPr>
          </a:p>
          <a:p>
            <a:pPr indent="-304800" marL="317500">
              <a:lnSpc>
                <a:spcPct val="100000"/>
              </a:lnSpc>
              <a:buAutoNum type="arabicPeriod"/>
              <a:tabLst>
                <a:tab algn="l" pos="317500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Uji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Homogenitas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Uji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homogenitas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yaitu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pengujian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untuk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membuktikan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apakah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didapatkan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dari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variabel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penelitian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bersifat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homogen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atau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tidak,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yang didapat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dengan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pengujian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mengenai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sama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tidaknya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varians-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variansnya.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object 2" descr=""/>
          <p:cNvSpPr/>
          <p:nvPr/>
        </p:nvSpPr>
        <p:spPr>
          <a:xfrm>
            <a:off x="8889673" y="2930651"/>
            <a:ext cx="3296285" cy="3924300"/>
          </a:xfrm>
          <a:custGeom>
            <a:avLst/>
            <a:ahLst/>
            <a:rect l="l" t="t" r="r" b="b"/>
            <a:pathLst>
              <a:path w="3296284" h="3924300">
                <a:moveTo>
                  <a:pt x="3296230" y="0"/>
                </a:moveTo>
                <a:lnTo>
                  <a:pt x="3257751" y="2062"/>
                </a:lnTo>
                <a:lnTo>
                  <a:pt x="3219139" y="5159"/>
                </a:lnTo>
                <a:lnTo>
                  <a:pt x="3180401" y="9278"/>
                </a:lnTo>
                <a:lnTo>
                  <a:pt x="3141545" y="14404"/>
                </a:lnTo>
                <a:lnTo>
                  <a:pt x="3102580" y="20527"/>
                </a:lnTo>
                <a:lnTo>
                  <a:pt x="3063514" y="27633"/>
                </a:lnTo>
                <a:lnTo>
                  <a:pt x="3024354" y="35708"/>
                </a:lnTo>
                <a:lnTo>
                  <a:pt x="2985109" y="44740"/>
                </a:lnTo>
                <a:lnTo>
                  <a:pt x="2945787" y="54716"/>
                </a:lnTo>
                <a:lnTo>
                  <a:pt x="2906396" y="65624"/>
                </a:lnTo>
                <a:lnTo>
                  <a:pt x="2866943" y="77450"/>
                </a:lnTo>
                <a:lnTo>
                  <a:pt x="2827438" y="90181"/>
                </a:lnTo>
                <a:lnTo>
                  <a:pt x="2787889" y="103805"/>
                </a:lnTo>
                <a:lnTo>
                  <a:pt x="2748302" y="118308"/>
                </a:lnTo>
                <a:lnTo>
                  <a:pt x="2708687" y="133678"/>
                </a:lnTo>
                <a:lnTo>
                  <a:pt x="2669052" y="149902"/>
                </a:lnTo>
                <a:lnTo>
                  <a:pt x="2629404" y="166967"/>
                </a:lnTo>
                <a:lnTo>
                  <a:pt x="2589752" y="184860"/>
                </a:lnTo>
                <a:lnTo>
                  <a:pt x="2550103" y="203568"/>
                </a:lnTo>
                <a:lnTo>
                  <a:pt x="2510467" y="223079"/>
                </a:lnTo>
                <a:lnTo>
                  <a:pt x="2470850" y="243378"/>
                </a:lnTo>
                <a:lnTo>
                  <a:pt x="2431262" y="264454"/>
                </a:lnTo>
                <a:lnTo>
                  <a:pt x="2391710" y="286294"/>
                </a:lnTo>
                <a:lnTo>
                  <a:pt x="2352202" y="308885"/>
                </a:lnTo>
                <a:lnTo>
                  <a:pt x="2312746" y="332213"/>
                </a:lnTo>
                <a:lnTo>
                  <a:pt x="2273351" y="356266"/>
                </a:lnTo>
                <a:lnTo>
                  <a:pt x="2234024" y="381032"/>
                </a:lnTo>
                <a:lnTo>
                  <a:pt x="2194774" y="406496"/>
                </a:lnTo>
                <a:lnTo>
                  <a:pt x="2155609" y="432646"/>
                </a:lnTo>
                <a:lnTo>
                  <a:pt x="2116537" y="459470"/>
                </a:lnTo>
                <a:lnTo>
                  <a:pt x="2077565" y="486955"/>
                </a:lnTo>
                <a:lnTo>
                  <a:pt x="2038703" y="515087"/>
                </a:lnTo>
                <a:lnTo>
                  <a:pt x="1999957" y="543853"/>
                </a:lnTo>
                <a:lnTo>
                  <a:pt x="1961337" y="573242"/>
                </a:lnTo>
                <a:lnTo>
                  <a:pt x="1922850" y="603239"/>
                </a:lnTo>
                <a:lnTo>
                  <a:pt x="1884504" y="633832"/>
                </a:lnTo>
                <a:lnTo>
                  <a:pt x="1846308" y="665008"/>
                </a:lnTo>
                <a:lnTo>
                  <a:pt x="1808270" y="696755"/>
                </a:lnTo>
                <a:lnTo>
                  <a:pt x="1770397" y="729058"/>
                </a:lnTo>
                <a:lnTo>
                  <a:pt x="1732698" y="761907"/>
                </a:lnTo>
                <a:lnTo>
                  <a:pt x="1695180" y="795286"/>
                </a:lnTo>
                <a:lnTo>
                  <a:pt x="1657853" y="829185"/>
                </a:lnTo>
                <a:lnTo>
                  <a:pt x="1620724" y="863589"/>
                </a:lnTo>
                <a:lnTo>
                  <a:pt x="1583800" y="898485"/>
                </a:lnTo>
                <a:lnTo>
                  <a:pt x="1547091" y="933862"/>
                </a:lnTo>
                <a:lnTo>
                  <a:pt x="1510605" y="969706"/>
                </a:lnTo>
                <a:lnTo>
                  <a:pt x="1474348" y="1006004"/>
                </a:lnTo>
                <a:lnTo>
                  <a:pt x="1438330" y="1042743"/>
                </a:lnTo>
                <a:lnTo>
                  <a:pt x="1402559" y="1079911"/>
                </a:lnTo>
                <a:lnTo>
                  <a:pt x="1367043" y="1117494"/>
                </a:lnTo>
                <a:lnTo>
                  <a:pt x="1331789" y="1155480"/>
                </a:lnTo>
                <a:lnTo>
                  <a:pt x="1296806" y="1193855"/>
                </a:lnTo>
                <a:lnTo>
                  <a:pt x="1262102" y="1232607"/>
                </a:lnTo>
                <a:lnTo>
                  <a:pt x="1227685" y="1271723"/>
                </a:lnTo>
                <a:lnTo>
                  <a:pt x="1193563" y="1311190"/>
                </a:lnTo>
                <a:lnTo>
                  <a:pt x="1159745" y="1350996"/>
                </a:lnTo>
                <a:lnTo>
                  <a:pt x="1126237" y="1391126"/>
                </a:lnTo>
                <a:lnTo>
                  <a:pt x="1093050" y="1431569"/>
                </a:lnTo>
                <a:lnTo>
                  <a:pt x="1060189" y="1472311"/>
                </a:lnTo>
                <a:lnTo>
                  <a:pt x="1027665" y="1513340"/>
                </a:lnTo>
                <a:lnTo>
                  <a:pt x="995484" y="1554642"/>
                </a:lnTo>
                <a:lnTo>
                  <a:pt x="963654" y="1596205"/>
                </a:lnTo>
                <a:lnTo>
                  <a:pt x="932185" y="1638016"/>
                </a:lnTo>
                <a:lnTo>
                  <a:pt x="901084" y="1680062"/>
                </a:lnTo>
                <a:lnTo>
                  <a:pt x="870358" y="1722331"/>
                </a:lnTo>
                <a:lnTo>
                  <a:pt x="840017" y="1764808"/>
                </a:lnTo>
                <a:lnTo>
                  <a:pt x="810068" y="1807481"/>
                </a:lnTo>
                <a:lnTo>
                  <a:pt x="780520" y="1850338"/>
                </a:lnTo>
                <a:lnTo>
                  <a:pt x="751380" y="1893366"/>
                </a:lnTo>
                <a:lnTo>
                  <a:pt x="722656" y="1936551"/>
                </a:lnTo>
                <a:lnTo>
                  <a:pt x="694357" y="1979881"/>
                </a:lnTo>
                <a:lnTo>
                  <a:pt x="666491" y="2023342"/>
                </a:lnTo>
                <a:lnTo>
                  <a:pt x="639066" y="2066923"/>
                </a:lnTo>
                <a:lnTo>
                  <a:pt x="612089" y="2110610"/>
                </a:lnTo>
                <a:lnTo>
                  <a:pt x="585570" y="2154389"/>
                </a:lnTo>
                <a:lnTo>
                  <a:pt x="559515" y="2198250"/>
                </a:lnTo>
                <a:lnTo>
                  <a:pt x="533934" y="2242177"/>
                </a:lnTo>
                <a:lnTo>
                  <a:pt x="508834" y="2286159"/>
                </a:lnTo>
                <a:lnTo>
                  <a:pt x="484224" y="2330182"/>
                </a:lnTo>
                <a:lnTo>
                  <a:pt x="460111" y="2374234"/>
                </a:lnTo>
                <a:lnTo>
                  <a:pt x="436503" y="2418302"/>
                </a:lnTo>
                <a:lnTo>
                  <a:pt x="413409" y="2462373"/>
                </a:lnTo>
                <a:lnTo>
                  <a:pt x="390837" y="2506434"/>
                </a:lnTo>
                <a:lnTo>
                  <a:pt x="368795" y="2550472"/>
                </a:lnTo>
                <a:lnTo>
                  <a:pt x="347290" y="2594474"/>
                </a:lnTo>
                <a:lnTo>
                  <a:pt x="326332" y="2638428"/>
                </a:lnTo>
                <a:lnTo>
                  <a:pt x="305928" y="2682320"/>
                </a:lnTo>
                <a:lnTo>
                  <a:pt x="286086" y="2726137"/>
                </a:lnTo>
                <a:lnTo>
                  <a:pt x="266814" y="2769867"/>
                </a:lnTo>
                <a:lnTo>
                  <a:pt x="248121" y="2813497"/>
                </a:lnTo>
                <a:lnTo>
                  <a:pt x="230014" y="2857014"/>
                </a:lnTo>
                <a:lnTo>
                  <a:pt x="212501" y="2900405"/>
                </a:lnTo>
                <a:lnTo>
                  <a:pt x="195592" y="2943657"/>
                </a:lnTo>
                <a:lnTo>
                  <a:pt x="179293" y="2986757"/>
                </a:lnTo>
                <a:lnTo>
                  <a:pt x="163613" y="3029692"/>
                </a:lnTo>
                <a:lnTo>
                  <a:pt x="148560" y="3072450"/>
                </a:lnTo>
                <a:lnTo>
                  <a:pt x="134142" y="3115017"/>
                </a:lnTo>
                <a:lnTo>
                  <a:pt x="120367" y="3157381"/>
                </a:lnTo>
                <a:lnTo>
                  <a:pt x="107243" y="3199528"/>
                </a:lnTo>
                <a:lnTo>
                  <a:pt x="94779" y="3241447"/>
                </a:lnTo>
                <a:lnTo>
                  <a:pt x="82982" y="3283123"/>
                </a:lnTo>
                <a:lnTo>
                  <a:pt x="71860" y="3324544"/>
                </a:lnTo>
                <a:lnTo>
                  <a:pt x="61423" y="3365698"/>
                </a:lnTo>
                <a:lnTo>
                  <a:pt x="51676" y="3406571"/>
                </a:lnTo>
                <a:lnTo>
                  <a:pt x="42630" y="3447150"/>
                </a:lnTo>
                <a:lnTo>
                  <a:pt x="34292" y="3487422"/>
                </a:lnTo>
                <a:lnTo>
                  <a:pt x="26669" y="3527376"/>
                </a:lnTo>
                <a:lnTo>
                  <a:pt x="19771" y="3566996"/>
                </a:lnTo>
                <a:lnTo>
                  <a:pt x="13604" y="3606272"/>
                </a:lnTo>
                <a:lnTo>
                  <a:pt x="8178" y="3645190"/>
                </a:lnTo>
                <a:lnTo>
                  <a:pt x="3501" y="3683736"/>
                </a:lnTo>
                <a:lnTo>
                  <a:pt x="0" y="3733790"/>
                </a:lnTo>
                <a:lnTo>
                  <a:pt x="820" y="3782869"/>
                </a:lnTo>
                <a:lnTo>
                  <a:pt x="5805" y="3830977"/>
                </a:lnTo>
                <a:lnTo>
                  <a:pt x="14794" y="3878119"/>
                </a:lnTo>
                <a:lnTo>
                  <a:pt x="27631" y="3924300"/>
                </a:lnTo>
                <a:lnTo>
                  <a:pt x="3296230" y="3924300"/>
                </a:lnTo>
                <a:lnTo>
                  <a:pt x="3296230" y="0"/>
                </a:lnTo>
                <a:close/>
              </a:path>
            </a:pathLst>
          </a:custGeom>
          <a:solidFill>
            <a:srgbClr val="FAC5A9"/>
          </a:solidFill>
        </p:spPr>
        <p:txBody>
          <a:bodyPr bIns="0" lIns="0" rIns="0" rtlCol="0" tIns="0" wrap="square"/>
          <a:p/>
        </p:txBody>
      </p:sp>
      <p:grpSp>
        <p:nvGrpSpPr>
          <p:cNvPr id="61" name="object 3" descr=""/>
          <p:cNvGrpSpPr/>
          <p:nvPr/>
        </p:nvGrpSpPr>
        <p:grpSpPr>
          <a:xfrm>
            <a:off x="0" y="0"/>
            <a:ext cx="12058015" cy="6370320"/>
            <a:chOff x="0" y="0"/>
            <a:chExt cx="12058015" cy="6370320"/>
          </a:xfrm>
        </p:grpSpPr>
        <p:sp>
          <p:nvSpPr>
            <p:cNvPr id="1048779" name="object 4" descr=""/>
            <p:cNvSpPr/>
            <p:nvPr/>
          </p:nvSpPr>
          <p:spPr>
            <a:xfrm>
              <a:off x="0" y="0"/>
              <a:ext cx="4044950" cy="3630295"/>
            </a:xfrm>
            <a:custGeom>
              <a:avLst/>
              <a:ahLst/>
              <a:rect l="l" t="t" r="r" b="b"/>
              <a:pathLst>
                <a:path w="4044950" h="3630295">
                  <a:moveTo>
                    <a:pt x="3569081" y="0"/>
                  </a:moveTo>
                  <a:lnTo>
                    <a:pt x="0" y="0"/>
                  </a:lnTo>
                  <a:lnTo>
                    <a:pt x="0" y="3576406"/>
                  </a:lnTo>
                  <a:lnTo>
                    <a:pt x="47149" y="3581984"/>
                  </a:lnTo>
                  <a:lnTo>
                    <a:pt x="100451" y="3587916"/>
                  </a:lnTo>
                  <a:lnTo>
                    <a:pt x="153800" y="3593476"/>
                  </a:lnTo>
                  <a:lnTo>
                    <a:pt x="207184" y="3598659"/>
                  </a:lnTo>
                  <a:lnTo>
                    <a:pt x="260592" y="3603463"/>
                  </a:lnTo>
                  <a:lnTo>
                    <a:pt x="314014" y="3607883"/>
                  </a:lnTo>
                  <a:lnTo>
                    <a:pt x="367438" y="3611915"/>
                  </a:lnTo>
                  <a:lnTo>
                    <a:pt x="420854" y="3615556"/>
                  </a:lnTo>
                  <a:lnTo>
                    <a:pt x="474250" y="3618800"/>
                  </a:lnTo>
                  <a:lnTo>
                    <a:pt x="527616" y="3621645"/>
                  </a:lnTo>
                  <a:lnTo>
                    <a:pt x="580940" y="3624086"/>
                  </a:lnTo>
                  <a:lnTo>
                    <a:pt x="634212" y="3626120"/>
                  </a:lnTo>
                  <a:lnTo>
                    <a:pt x="687421" y="3627741"/>
                  </a:lnTo>
                  <a:lnTo>
                    <a:pt x="740555" y="3628948"/>
                  </a:lnTo>
                  <a:lnTo>
                    <a:pt x="793604" y="3629735"/>
                  </a:lnTo>
                  <a:lnTo>
                    <a:pt x="846557" y="3630098"/>
                  </a:lnTo>
                  <a:lnTo>
                    <a:pt x="899402" y="3630034"/>
                  </a:lnTo>
                  <a:lnTo>
                    <a:pt x="952130" y="3629539"/>
                  </a:lnTo>
                  <a:lnTo>
                    <a:pt x="1004728" y="3628609"/>
                  </a:lnTo>
                  <a:lnTo>
                    <a:pt x="1057186" y="3627239"/>
                  </a:lnTo>
                  <a:lnTo>
                    <a:pt x="1109494" y="3625426"/>
                  </a:lnTo>
                  <a:lnTo>
                    <a:pt x="1161639" y="3623166"/>
                  </a:lnTo>
                  <a:lnTo>
                    <a:pt x="1213612" y="3620454"/>
                  </a:lnTo>
                  <a:lnTo>
                    <a:pt x="1265400" y="3617288"/>
                  </a:lnTo>
                  <a:lnTo>
                    <a:pt x="1316994" y="3613663"/>
                  </a:lnTo>
                  <a:lnTo>
                    <a:pt x="1368381" y="3609574"/>
                  </a:lnTo>
                  <a:lnTo>
                    <a:pt x="1419552" y="3605019"/>
                  </a:lnTo>
                  <a:lnTo>
                    <a:pt x="1470496" y="3599993"/>
                  </a:lnTo>
                  <a:lnTo>
                    <a:pt x="1521200" y="3594492"/>
                  </a:lnTo>
                  <a:lnTo>
                    <a:pt x="1571655" y="3588512"/>
                  </a:lnTo>
                  <a:lnTo>
                    <a:pt x="1621850" y="3582049"/>
                  </a:lnTo>
                  <a:lnTo>
                    <a:pt x="1671772" y="3575100"/>
                  </a:lnTo>
                  <a:lnTo>
                    <a:pt x="1721413" y="3567660"/>
                  </a:lnTo>
                  <a:lnTo>
                    <a:pt x="1770759" y="3559725"/>
                  </a:lnTo>
                  <a:lnTo>
                    <a:pt x="1819802" y="3551292"/>
                  </a:lnTo>
                  <a:lnTo>
                    <a:pt x="1868528" y="3542356"/>
                  </a:lnTo>
                  <a:lnTo>
                    <a:pt x="1916929" y="3532914"/>
                  </a:lnTo>
                  <a:lnTo>
                    <a:pt x="1964992" y="3522961"/>
                  </a:lnTo>
                  <a:lnTo>
                    <a:pt x="2012707" y="3512494"/>
                  </a:lnTo>
                  <a:lnTo>
                    <a:pt x="2060062" y="3501508"/>
                  </a:lnTo>
                  <a:lnTo>
                    <a:pt x="2107048" y="3490001"/>
                  </a:lnTo>
                  <a:lnTo>
                    <a:pt x="2153652" y="3477967"/>
                  </a:lnTo>
                  <a:lnTo>
                    <a:pt x="2199864" y="3465402"/>
                  </a:lnTo>
                  <a:lnTo>
                    <a:pt x="2245673" y="3452304"/>
                  </a:lnTo>
                  <a:lnTo>
                    <a:pt x="2291068" y="3438667"/>
                  </a:lnTo>
                  <a:lnTo>
                    <a:pt x="2336038" y="3424489"/>
                  </a:lnTo>
                  <a:lnTo>
                    <a:pt x="2380571" y="3409764"/>
                  </a:lnTo>
                  <a:lnTo>
                    <a:pt x="2424658" y="3394489"/>
                  </a:lnTo>
                  <a:lnTo>
                    <a:pt x="2468287" y="3378661"/>
                  </a:lnTo>
                  <a:lnTo>
                    <a:pt x="2511448" y="3362274"/>
                  </a:lnTo>
                  <a:lnTo>
                    <a:pt x="2554128" y="3345326"/>
                  </a:lnTo>
                  <a:lnTo>
                    <a:pt x="2596318" y="3327812"/>
                  </a:lnTo>
                  <a:lnTo>
                    <a:pt x="2638005" y="3309728"/>
                  </a:lnTo>
                  <a:lnTo>
                    <a:pt x="2679181" y="3291070"/>
                  </a:lnTo>
                  <a:lnTo>
                    <a:pt x="2719832" y="3271835"/>
                  </a:lnTo>
                  <a:lnTo>
                    <a:pt x="2759949" y="3252018"/>
                  </a:lnTo>
                  <a:lnTo>
                    <a:pt x="2799520" y="3231615"/>
                  </a:lnTo>
                  <a:lnTo>
                    <a:pt x="2838535" y="3210623"/>
                  </a:lnTo>
                  <a:lnTo>
                    <a:pt x="2876982" y="3189037"/>
                  </a:lnTo>
                  <a:lnTo>
                    <a:pt x="2914851" y="3166854"/>
                  </a:lnTo>
                  <a:lnTo>
                    <a:pt x="2952131" y="3144070"/>
                  </a:lnTo>
                  <a:lnTo>
                    <a:pt x="2988810" y="3120680"/>
                  </a:lnTo>
                  <a:lnTo>
                    <a:pt x="3024877" y="3096681"/>
                  </a:lnTo>
                  <a:lnTo>
                    <a:pt x="3060323" y="3072068"/>
                  </a:lnTo>
                  <a:lnTo>
                    <a:pt x="3095135" y="3046839"/>
                  </a:lnTo>
                  <a:lnTo>
                    <a:pt x="3129303" y="3020988"/>
                  </a:lnTo>
                  <a:lnTo>
                    <a:pt x="3162815" y="2994512"/>
                  </a:lnTo>
                  <a:lnTo>
                    <a:pt x="3195662" y="2967407"/>
                  </a:lnTo>
                  <a:lnTo>
                    <a:pt x="3227832" y="2939669"/>
                  </a:lnTo>
                  <a:lnTo>
                    <a:pt x="3271032" y="2900996"/>
                  </a:lnTo>
                  <a:lnTo>
                    <a:pt x="3312974" y="2862242"/>
                  </a:lnTo>
                  <a:lnTo>
                    <a:pt x="3353667" y="2823405"/>
                  </a:lnTo>
                  <a:lnTo>
                    <a:pt x="3393116" y="2784487"/>
                  </a:lnTo>
                  <a:lnTo>
                    <a:pt x="3431328" y="2745488"/>
                  </a:lnTo>
                  <a:lnTo>
                    <a:pt x="3468312" y="2706407"/>
                  </a:lnTo>
                  <a:lnTo>
                    <a:pt x="3504072" y="2667245"/>
                  </a:lnTo>
                  <a:lnTo>
                    <a:pt x="3538617" y="2628002"/>
                  </a:lnTo>
                  <a:lnTo>
                    <a:pt x="3571954" y="2588678"/>
                  </a:lnTo>
                  <a:lnTo>
                    <a:pt x="3604089" y="2549273"/>
                  </a:lnTo>
                  <a:lnTo>
                    <a:pt x="3635030" y="2509788"/>
                  </a:lnTo>
                  <a:lnTo>
                    <a:pt x="3664783" y="2470223"/>
                  </a:lnTo>
                  <a:lnTo>
                    <a:pt x="3693355" y="2430578"/>
                  </a:lnTo>
                  <a:lnTo>
                    <a:pt x="3720754" y="2390852"/>
                  </a:lnTo>
                  <a:lnTo>
                    <a:pt x="3746986" y="2351047"/>
                  </a:lnTo>
                  <a:lnTo>
                    <a:pt x="3772058" y="2311162"/>
                  </a:lnTo>
                  <a:lnTo>
                    <a:pt x="3795977" y="2271198"/>
                  </a:lnTo>
                  <a:lnTo>
                    <a:pt x="3818751" y="2231154"/>
                  </a:lnTo>
                  <a:lnTo>
                    <a:pt x="3840386" y="2191032"/>
                  </a:lnTo>
                  <a:lnTo>
                    <a:pt x="3860889" y="2150830"/>
                  </a:lnTo>
                  <a:lnTo>
                    <a:pt x="3880267" y="2110550"/>
                  </a:lnTo>
                  <a:lnTo>
                    <a:pt x="3898527" y="2070191"/>
                  </a:lnTo>
                  <a:lnTo>
                    <a:pt x="3915677" y="2029754"/>
                  </a:lnTo>
                  <a:lnTo>
                    <a:pt x="3931722" y="1989238"/>
                  </a:lnTo>
                  <a:lnTo>
                    <a:pt x="3946671" y="1948645"/>
                  </a:lnTo>
                  <a:lnTo>
                    <a:pt x="3960529" y="1907973"/>
                  </a:lnTo>
                  <a:lnTo>
                    <a:pt x="3973305" y="1867224"/>
                  </a:lnTo>
                  <a:lnTo>
                    <a:pt x="3985004" y="1826397"/>
                  </a:lnTo>
                  <a:lnTo>
                    <a:pt x="3995635" y="1785494"/>
                  </a:lnTo>
                  <a:lnTo>
                    <a:pt x="4005203" y="1744512"/>
                  </a:lnTo>
                  <a:lnTo>
                    <a:pt x="4013716" y="1703454"/>
                  </a:lnTo>
                  <a:lnTo>
                    <a:pt x="4021181" y="1662319"/>
                  </a:lnTo>
                  <a:lnTo>
                    <a:pt x="4027605" y="1621108"/>
                  </a:lnTo>
                  <a:lnTo>
                    <a:pt x="4032995" y="1579820"/>
                  </a:lnTo>
                  <a:lnTo>
                    <a:pt x="4037357" y="1538455"/>
                  </a:lnTo>
                  <a:lnTo>
                    <a:pt x="4040699" y="1497015"/>
                  </a:lnTo>
                  <a:lnTo>
                    <a:pt x="4043028" y="1455499"/>
                  </a:lnTo>
                  <a:lnTo>
                    <a:pt x="4044350" y="1413906"/>
                  </a:lnTo>
                  <a:lnTo>
                    <a:pt x="4044673" y="1372239"/>
                  </a:lnTo>
                  <a:lnTo>
                    <a:pt x="4044004" y="1330496"/>
                  </a:lnTo>
                  <a:lnTo>
                    <a:pt x="4042350" y="1288677"/>
                  </a:lnTo>
                  <a:lnTo>
                    <a:pt x="4039716" y="1246784"/>
                  </a:lnTo>
                  <a:lnTo>
                    <a:pt x="4036112" y="1204815"/>
                  </a:lnTo>
                  <a:lnTo>
                    <a:pt x="4031543" y="1162772"/>
                  </a:lnTo>
                  <a:lnTo>
                    <a:pt x="4026016" y="1120654"/>
                  </a:lnTo>
                  <a:lnTo>
                    <a:pt x="4019539" y="1078462"/>
                  </a:lnTo>
                  <a:lnTo>
                    <a:pt x="4012119" y="1036196"/>
                  </a:lnTo>
                  <a:lnTo>
                    <a:pt x="4003761" y="993856"/>
                  </a:lnTo>
                  <a:lnTo>
                    <a:pt x="3994474" y="951442"/>
                  </a:lnTo>
                  <a:lnTo>
                    <a:pt x="3984265" y="908954"/>
                  </a:lnTo>
                  <a:lnTo>
                    <a:pt x="3973140" y="866392"/>
                  </a:lnTo>
                  <a:lnTo>
                    <a:pt x="3961106" y="823758"/>
                  </a:lnTo>
                  <a:lnTo>
                    <a:pt x="3948170" y="781050"/>
                  </a:lnTo>
                  <a:lnTo>
                    <a:pt x="3934340" y="738269"/>
                  </a:lnTo>
                  <a:lnTo>
                    <a:pt x="3919621" y="695416"/>
                  </a:lnTo>
                  <a:lnTo>
                    <a:pt x="3904022" y="652489"/>
                  </a:lnTo>
                  <a:lnTo>
                    <a:pt x="3887550" y="609491"/>
                  </a:lnTo>
                  <a:lnTo>
                    <a:pt x="3870210" y="566420"/>
                  </a:lnTo>
                  <a:lnTo>
                    <a:pt x="3852010" y="523277"/>
                  </a:lnTo>
                  <a:lnTo>
                    <a:pt x="3832958" y="480062"/>
                  </a:lnTo>
                  <a:lnTo>
                    <a:pt x="3813059" y="436775"/>
                  </a:lnTo>
                  <a:lnTo>
                    <a:pt x="3792322" y="393417"/>
                  </a:lnTo>
                  <a:lnTo>
                    <a:pt x="3770752" y="349987"/>
                  </a:lnTo>
                  <a:lnTo>
                    <a:pt x="3748358" y="306486"/>
                  </a:lnTo>
                  <a:lnTo>
                    <a:pt x="3725145" y="262914"/>
                  </a:lnTo>
                  <a:lnTo>
                    <a:pt x="3701121" y="219271"/>
                  </a:lnTo>
                  <a:lnTo>
                    <a:pt x="3676293" y="175558"/>
                  </a:lnTo>
                  <a:lnTo>
                    <a:pt x="3650669" y="131773"/>
                  </a:lnTo>
                  <a:lnTo>
                    <a:pt x="3624253" y="87919"/>
                  </a:lnTo>
                  <a:lnTo>
                    <a:pt x="3597055" y="43994"/>
                  </a:lnTo>
                  <a:lnTo>
                    <a:pt x="3569081" y="0"/>
                  </a:lnTo>
                  <a:close/>
                </a:path>
              </a:pathLst>
            </a:custGeom>
            <a:solidFill>
              <a:srgbClr val="FAC5A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36" name="object 5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060703" y="1353311"/>
              <a:ext cx="10067544" cy="4186428"/>
            </a:xfrm>
            <a:prstGeom prst="rect"/>
          </p:spPr>
        </p:pic>
        <p:sp>
          <p:nvSpPr>
            <p:cNvPr id="1048780" name="object 6" descr=""/>
            <p:cNvSpPr/>
            <p:nvPr/>
          </p:nvSpPr>
          <p:spPr>
            <a:xfrm>
              <a:off x="1139189" y="1411986"/>
              <a:ext cx="9915525" cy="4036060"/>
            </a:xfrm>
            <a:custGeom>
              <a:avLst/>
              <a:ahLst/>
              <a:rect l="l" t="t" r="r" b="b"/>
              <a:pathLst>
                <a:path w="9915525" h="4036060">
                  <a:moveTo>
                    <a:pt x="0" y="4035552"/>
                  </a:moveTo>
                  <a:lnTo>
                    <a:pt x="9915144" y="4035552"/>
                  </a:lnTo>
                  <a:lnTo>
                    <a:pt x="9915144" y="0"/>
                  </a:lnTo>
                  <a:lnTo>
                    <a:pt x="0" y="0"/>
                  </a:lnTo>
                  <a:lnTo>
                    <a:pt x="0" y="4035552"/>
                  </a:lnTo>
                  <a:close/>
                </a:path>
              </a:pathLst>
            </a:custGeom>
            <a:ln w="38099">
              <a:solidFill>
                <a:srgbClr val="460000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237" name="object 7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09789" y="121920"/>
              <a:ext cx="1031632" cy="1757171"/>
            </a:xfrm>
            <a:prstGeom prst="rect"/>
          </p:spPr>
        </p:pic>
        <p:sp>
          <p:nvSpPr>
            <p:cNvPr id="1048781" name="object 8" descr=""/>
            <p:cNvSpPr/>
            <p:nvPr/>
          </p:nvSpPr>
          <p:spPr>
            <a:xfrm>
              <a:off x="83819" y="4266025"/>
              <a:ext cx="968375" cy="947419"/>
            </a:xfrm>
            <a:custGeom>
              <a:avLst/>
              <a:ahLst/>
              <a:rect l="l" t="t" r="r" b="b"/>
              <a:pathLst>
                <a:path w="968375" h="947420">
                  <a:moveTo>
                    <a:pt x="823644" y="0"/>
                  </a:moveTo>
                  <a:lnTo>
                    <a:pt x="707340" y="9227"/>
                  </a:lnTo>
                  <a:lnTo>
                    <a:pt x="573938" y="37623"/>
                  </a:lnTo>
                  <a:lnTo>
                    <a:pt x="526383" y="54206"/>
                  </a:lnTo>
                  <a:lnTo>
                    <a:pt x="479576" y="74772"/>
                  </a:lnTo>
                  <a:lnTo>
                    <a:pt x="434018" y="98602"/>
                  </a:lnTo>
                  <a:lnTo>
                    <a:pt x="390211" y="124975"/>
                  </a:lnTo>
                  <a:lnTo>
                    <a:pt x="348659" y="153171"/>
                  </a:lnTo>
                  <a:lnTo>
                    <a:pt x="309863" y="182469"/>
                  </a:lnTo>
                  <a:lnTo>
                    <a:pt x="274325" y="212150"/>
                  </a:lnTo>
                  <a:lnTo>
                    <a:pt x="242549" y="241494"/>
                  </a:lnTo>
                  <a:lnTo>
                    <a:pt x="215036" y="269779"/>
                  </a:lnTo>
                  <a:lnTo>
                    <a:pt x="172540" y="328773"/>
                  </a:lnTo>
                  <a:lnTo>
                    <a:pt x="150693" y="367602"/>
                  </a:lnTo>
                  <a:lnTo>
                    <a:pt x="129130" y="411210"/>
                  </a:lnTo>
                  <a:lnTo>
                    <a:pt x="108363" y="458514"/>
                  </a:lnTo>
                  <a:lnTo>
                    <a:pt x="88906" y="508434"/>
                  </a:lnTo>
                  <a:lnTo>
                    <a:pt x="71270" y="559887"/>
                  </a:lnTo>
                  <a:lnTo>
                    <a:pt x="55968" y="611790"/>
                  </a:lnTo>
                  <a:lnTo>
                    <a:pt x="29078" y="713456"/>
                  </a:lnTo>
                  <a:lnTo>
                    <a:pt x="14284" y="782177"/>
                  </a:lnTo>
                  <a:lnTo>
                    <a:pt x="6340" y="849302"/>
                  </a:lnTo>
                  <a:lnTo>
                    <a:pt x="0" y="946181"/>
                  </a:lnTo>
                  <a:lnTo>
                    <a:pt x="85378" y="947322"/>
                  </a:lnTo>
                  <a:lnTo>
                    <a:pt x="289580" y="931211"/>
                  </a:lnTo>
                  <a:lnTo>
                    <a:pt x="534704" y="868547"/>
                  </a:lnTo>
                  <a:lnTo>
                    <a:pt x="742848" y="730027"/>
                  </a:lnTo>
                  <a:lnTo>
                    <a:pt x="781920" y="682738"/>
                  </a:lnTo>
                  <a:lnTo>
                    <a:pt x="816604" y="635043"/>
                  </a:lnTo>
                  <a:lnTo>
                    <a:pt x="847093" y="587199"/>
                  </a:lnTo>
                  <a:lnTo>
                    <a:pt x="873580" y="539461"/>
                  </a:lnTo>
                  <a:lnTo>
                    <a:pt x="896259" y="492085"/>
                  </a:lnTo>
                  <a:lnTo>
                    <a:pt x="915325" y="445328"/>
                  </a:lnTo>
                  <a:lnTo>
                    <a:pt x="930971" y="399445"/>
                  </a:lnTo>
                  <a:lnTo>
                    <a:pt x="943391" y="354693"/>
                  </a:lnTo>
                  <a:lnTo>
                    <a:pt x="952778" y="311326"/>
                  </a:lnTo>
                  <a:lnTo>
                    <a:pt x="959327" y="269601"/>
                  </a:lnTo>
                  <a:lnTo>
                    <a:pt x="963231" y="229774"/>
                  </a:lnTo>
                  <a:lnTo>
                    <a:pt x="967866" y="152227"/>
                  </a:lnTo>
                  <a:lnTo>
                    <a:pt x="966684" y="102790"/>
                  </a:lnTo>
                  <a:lnTo>
                    <a:pt x="957232" y="60235"/>
                  </a:lnTo>
                  <a:lnTo>
                    <a:pt x="937056" y="3333"/>
                  </a:lnTo>
                  <a:lnTo>
                    <a:pt x="905874" y="1012"/>
                  </a:lnTo>
                  <a:lnTo>
                    <a:pt x="823644" y="0"/>
                  </a:lnTo>
                  <a:close/>
                </a:path>
              </a:pathLst>
            </a:custGeom>
            <a:solidFill>
              <a:srgbClr val="693B1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2" name="object 9" descr=""/>
            <p:cNvSpPr/>
            <p:nvPr/>
          </p:nvSpPr>
          <p:spPr>
            <a:xfrm>
              <a:off x="83819" y="4450169"/>
              <a:ext cx="952500" cy="777240"/>
            </a:xfrm>
            <a:custGeom>
              <a:avLst/>
              <a:ahLst/>
              <a:rect l="l" t="t" r="r" b="b"/>
              <a:pathLst>
                <a:path w="952500" h="777239">
                  <a:moveTo>
                    <a:pt x="587779" y="0"/>
                  </a:moveTo>
                  <a:lnTo>
                    <a:pt x="532732" y="1041"/>
                  </a:lnTo>
                  <a:lnTo>
                    <a:pt x="478137" y="6017"/>
                  </a:lnTo>
                  <a:lnTo>
                    <a:pt x="424643" y="14229"/>
                  </a:lnTo>
                  <a:lnTo>
                    <a:pt x="372897" y="24977"/>
                  </a:lnTo>
                  <a:lnTo>
                    <a:pt x="323546" y="37561"/>
                  </a:lnTo>
                  <a:lnTo>
                    <a:pt x="277238" y="51283"/>
                  </a:lnTo>
                  <a:lnTo>
                    <a:pt x="234619" y="65442"/>
                  </a:lnTo>
                  <a:lnTo>
                    <a:pt x="194281" y="111284"/>
                  </a:lnTo>
                  <a:lnTo>
                    <a:pt x="172648" y="144267"/>
                  </a:lnTo>
                  <a:lnTo>
                    <a:pt x="150788" y="183116"/>
                  </a:lnTo>
                  <a:lnTo>
                    <a:pt x="129214" y="226748"/>
                  </a:lnTo>
                  <a:lnTo>
                    <a:pt x="108437" y="274076"/>
                  </a:lnTo>
                  <a:lnTo>
                    <a:pt x="88969" y="324016"/>
                  </a:lnTo>
                  <a:lnTo>
                    <a:pt x="71321" y="375483"/>
                  </a:lnTo>
                  <a:lnTo>
                    <a:pt x="56007" y="427392"/>
                  </a:lnTo>
                  <a:lnTo>
                    <a:pt x="27724" y="552064"/>
                  </a:lnTo>
                  <a:lnTo>
                    <a:pt x="10641" y="659056"/>
                  </a:lnTo>
                  <a:lnTo>
                    <a:pt x="2240" y="733876"/>
                  </a:lnTo>
                  <a:lnTo>
                    <a:pt x="0" y="762037"/>
                  </a:lnTo>
                  <a:lnTo>
                    <a:pt x="306961" y="776731"/>
                  </a:lnTo>
                  <a:lnTo>
                    <a:pt x="486732" y="759100"/>
                  </a:lnTo>
                  <a:lnTo>
                    <a:pt x="609017" y="688867"/>
                  </a:lnTo>
                  <a:lnTo>
                    <a:pt x="743521" y="545756"/>
                  </a:lnTo>
                  <a:lnTo>
                    <a:pt x="782346" y="498788"/>
                  </a:lnTo>
                  <a:lnTo>
                    <a:pt x="816803" y="451437"/>
                  </a:lnTo>
                  <a:lnTo>
                    <a:pt x="847092" y="403948"/>
                  </a:lnTo>
                  <a:lnTo>
                    <a:pt x="873413" y="356570"/>
                  </a:lnTo>
                  <a:lnTo>
                    <a:pt x="895966" y="309548"/>
                  </a:lnTo>
                  <a:lnTo>
                    <a:pt x="914951" y="263129"/>
                  </a:lnTo>
                  <a:lnTo>
                    <a:pt x="930568" y="217560"/>
                  </a:lnTo>
                  <a:lnTo>
                    <a:pt x="943018" y="173087"/>
                  </a:lnTo>
                  <a:lnTo>
                    <a:pt x="952500" y="129958"/>
                  </a:lnTo>
                  <a:lnTo>
                    <a:pt x="917650" y="106703"/>
                  </a:lnTo>
                  <a:lnTo>
                    <a:pt x="879199" y="83767"/>
                  </a:lnTo>
                  <a:lnTo>
                    <a:pt x="837425" y="62001"/>
                  </a:lnTo>
                  <a:lnTo>
                    <a:pt x="792603" y="42251"/>
                  </a:lnTo>
                  <a:lnTo>
                    <a:pt x="745013" y="25368"/>
                  </a:lnTo>
                  <a:lnTo>
                    <a:pt x="694930" y="12199"/>
                  </a:lnTo>
                  <a:lnTo>
                    <a:pt x="642632" y="3593"/>
                  </a:lnTo>
                  <a:lnTo>
                    <a:pt x="587779" y="0"/>
                  </a:lnTo>
                  <a:close/>
                </a:path>
              </a:pathLst>
            </a:custGeom>
            <a:solidFill>
              <a:srgbClr val="8B682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3" name="object 10" descr=""/>
            <p:cNvSpPr/>
            <p:nvPr/>
          </p:nvSpPr>
          <p:spPr>
            <a:xfrm>
              <a:off x="83819" y="4683759"/>
              <a:ext cx="866140" cy="543560"/>
            </a:xfrm>
            <a:custGeom>
              <a:avLst/>
              <a:ahLst/>
              <a:rect l="l" t="t" r="r" b="b"/>
              <a:pathLst>
                <a:path w="866140" h="543560">
                  <a:moveTo>
                    <a:pt x="579221" y="0"/>
                  </a:moveTo>
                  <a:lnTo>
                    <a:pt x="525584" y="140"/>
                  </a:lnTo>
                  <a:lnTo>
                    <a:pt x="472333" y="5030"/>
                  </a:lnTo>
                  <a:lnTo>
                    <a:pt x="419795" y="14096"/>
                  </a:lnTo>
                  <a:lnTo>
                    <a:pt x="368297" y="26766"/>
                  </a:lnTo>
                  <a:lnTo>
                    <a:pt x="318165" y="42467"/>
                  </a:lnTo>
                  <a:lnTo>
                    <a:pt x="269727" y="60627"/>
                  </a:lnTo>
                  <a:lnTo>
                    <a:pt x="223309" y="80674"/>
                  </a:lnTo>
                  <a:lnTo>
                    <a:pt x="179238" y="102035"/>
                  </a:lnTo>
                  <a:lnTo>
                    <a:pt x="137841" y="124137"/>
                  </a:lnTo>
                  <a:lnTo>
                    <a:pt x="99444" y="146407"/>
                  </a:lnTo>
                  <a:lnTo>
                    <a:pt x="64376" y="168275"/>
                  </a:lnTo>
                  <a:lnTo>
                    <a:pt x="27736" y="318688"/>
                  </a:lnTo>
                  <a:lnTo>
                    <a:pt x="10646" y="425561"/>
                  </a:lnTo>
                  <a:lnTo>
                    <a:pt x="2241" y="500310"/>
                  </a:lnTo>
                  <a:lnTo>
                    <a:pt x="0" y="528446"/>
                  </a:lnTo>
                  <a:lnTo>
                    <a:pt x="307139" y="543145"/>
                  </a:lnTo>
                  <a:lnTo>
                    <a:pt x="487014" y="525541"/>
                  </a:lnTo>
                  <a:lnTo>
                    <a:pt x="609370" y="455384"/>
                  </a:lnTo>
                  <a:lnTo>
                    <a:pt x="743953" y="312419"/>
                  </a:lnTo>
                  <a:lnTo>
                    <a:pt x="779849" y="269116"/>
                  </a:lnTo>
                  <a:lnTo>
                    <a:pt x="811898" y="225456"/>
                  </a:lnTo>
                  <a:lnTo>
                    <a:pt x="840393" y="181653"/>
                  </a:lnTo>
                  <a:lnTo>
                    <a:pt x="865632" y="137921"/>
                  </a:lnTo>
                  <a:lnTo>
                    <a:pt x="825676" y="107517"/>
                  </a:lnTo>
                  <a:lnTo>
                    <a:pt x="780796" y="76933"/>
                  </a:lnTo>
                  <a:lnTo>
                    <a:pt x="732351" y="48529"/>
                  </a:lnTo>
                  <a:lnTo>
                    <a:pt x="681701" y="24666"/>
                  </a:lnTo>
                  <a:lnTo>
                    <a:pt x="630204" y="7702"/>
                  </a:lnTo>
                  <a:lnTo>
                    <a:pt x="579221" y="0"/>
                  </a:lnTo>
                  <a:close/>
                </a:path>
              </a:pathLst>
            </a:custGeom>
            <a:solidFill>
              <a:srgbClr val="9F813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4" name="object 11" descr=""/>
            <p:cNvSpPr/>
            <p:nvPr/>
          </p:nvSpPr>
          <p:spPr>
            <a:xfrm>
              <a:off x="153923" y="4733596"/>
              <a:ext cx="608330" cy="422275"/>
            </a:xfrm>
            <a:custGeom>
              <a:avLst/>
              <a:ahLst/>
              <a:rect l="l" t="t" r="r" b="b"/>
              <a:pathLst>
                <a:path w="608330" h="422275">
                  <a:moveTo>
                    <a:pt x="436701" y="0"/>
                  </a:moveTo>
                  <a:lnTo>
                    <a:pt x="386133" y="3656"/>
                  </a:lnTo>
                  <a:lnTo>
                    <a:pt x="332194" y="17043"/>
                  </a:lnTo>
                  <a:lnTo>
                    <a:pt x="275945" y="40587"/>
                  </a:lnTo>
                  <a:lnTo>
                    <a:pt x="168647" y="132559"/>
                  </a:lnTo>
                  <a:lnTo>
                    <a:pt x="80922" y="260107"/>
                  </a:lnTo>
                  <a:lnTo>
                    <a:pt x="21722" y="373272"/>
                  </a:lnTo>
                  <a:lnTo>
                    <a:pt x="0" y="422095"/>
                  </a:lnTo>
                  <a:lnTo>
                    <a:pt x="158817" y="413114"/>
                  </a:lnTo>
                  <a:lnTo>
                    <a:pt x="255790" y="400727"/>
                  </a:lnTo>
                  <a:lnTo>
                    <a:pt x="330552" y="376482"/>
                  </a:lnTo>
                  <a:lnTo>
                    <a:pt x="422732" y="331925"/>
                  </a:lnTo>
                  <a:lnTo>
                    <a:pt x="481903" y="299975"/>
                  </a:lnTo>
                  <a:lnTo>
                    <a:pt x="529265" y="269407"/>
                  </a:lnTo>
                  <a:lnTo>
                    <a:pt x="565186" y="239519"/>
                  </a:lnTo>
                  <a:lnTo>
                    <a:pt x="590036" y="209608"/>
                  </a:lnTo>
                  <a:lnTo>
                    <a:pt x="608000" y="146912"/>
                  </a:lnTo>
                  <a:lnTo>
                    <a:pt x="601853" y="112723"/>
                  </a:lnTo>
                  <a:lnTo>
                    <a:pt x="584050" y="74135"/>
                  </a:lnTo>
                  <a:lnTo>
                    <a:pt x="557573" y="43141"/>
                  </a:lnTo>
                  <a:lnTo>
                    <a:pt x="523482" y="20169"/>
                  </a:lnTo>
                  <a:lnTo>
                    <a:pt x="482838" y="5646"/>
                  </a:lnTo>
                  <a:lnTo>
                    <a:pt x="436701" y="0"/>
                  </a:lnTo>
                  <a:close/>
                </a:path>
              </a:pathLst>
            </a:custGeom>
            <a:solidFill>
              <a:srgbClr val="A88B4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5" name="object 12" descr=""/>
            <p:cNvSpPr/>
            <p:nvPr/>
          </p:nvSpPr>
          <p:spPr>
            <a:xfrm>
              <a:off x="222504" y="5012435"/>
              <a:ext cx="559435" cy="200025"/>
            </a:xfrm>
            <a:custGeom>
              <a:avLst/>
              <a:ahLst/>
              <a:rect l="l" t="t" r="r" b="b"/>
              <a:pathLst>
                <a:path w="559435" h="200025">
                  <a:moveTo>
                    <a:pt x="559308" y="0"/>
                  </a:moveTo>
                  <a:lnTo>
                    <a:pt x="482144" y="52909"/>
                  </a:lnTo>
                  <a:lnTo>
                    <a:pt x="427823" y="84185"/>
                  </a:lnTo>
                  <a:lnTo>
                    <a:pt x="370604" y="106102"/>
                  </a:lnTo>
                  <a:lnTo>
                    <a:pt x="284746" y="130937"/>
                  </a:lnTo>
                  <a:lnTo>
                    <a:pt x="214321" y="149837"/>
                  </a:lnTo>
                  <a:lnTo>
                    <a:pt x="148518" y="166275"/>
                  </a:lnTo>
                  <a:lnTo>
                    <a:pt x="90762" y="179863"/>
                  </a:lnTo>
                  <a:lnTo>
                    <a:pt x="44474" y="190213"/>
                  </a:lnTo>
                  <a:lnTo>
                    <a:pt x="0" y="199644"/>
                  </a:lnTo>
                  <a:lnTo>
                    <a:pt x="41747" y="197148"/>
                  </a:lnTo>
                  <a:lnTo>
                    <a:pt x="86812" y="193278"/>
                  </a:lnTo>
                  <a:lnTo>
                    <a:pt x="134539" y="187740"/>
                  </a:lnTo>
                  <a:lnTo>
                    <a:pt x="184273" y="180244"/>
                  </a:lnTo>
                  <a:lnTo>
                    <a:pt x="235362" y="170498"/>
                  </a:lnTo>
                  <a:lnTo>
                    <a:pt x="287150" y="158210"/>
                  </a:lnTo>
                  <a:lnTo>
                    <a:pt x="338983" y="143088"/>
                  </a:lnTo>
                  <a:lnTo>
                    <a:pt x="390207" y="124840"/>
                  </a:lnTo>
                  <a:lnTo>
                    <a:pt x="458924" y="82188"/>
                  </a:lnTo>
                  <a:lnTo>
                    <a:pt x="512352" y="41846"/>
                  </a:lnTo>
                  <a:lnTo>
                    <a:pt x="546984" y="11791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D3BB8E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6" name="object 13" descr=""/>
            <p:cNvSpPr/>
            <p:nvPr/>
          </p:nvSpPr>
          <p:spPr>
            <a:xfrm>
              <a:off x="163068" y="4117847"/>
              <a:ext cx="984885" cy="1018540"/>
            </a:xfrm>
            <a:custGeom>
              <a:avLst/>
              <a:ahLst/>
              <a:rect l="l" t="t" r="r" b="b"/>
              <a:pathLst>
                <a:path w="984885" h="1018539">
                  <a:moveTo>
                    <a:pt x="984504" y="12192"/>
                  </a:moveTo>
                  <a:lnTo>
                    <a:pt x="976172" y="3556"/>
                  </a:lnTo>
                  <a:lnTo>
                    <a:pt x="966889" y="762"/>
                  </a:lnTo>
                  <a:lnTo>
                    <a:pt x="958888" y="0"/>
                  </a:lnTo>
                  <a:lnTo>
                    <a:pt x="950353" y="914"/>
                  </a:lnTo>
                  <a:lnTo>
                    <a:pt x="943571" y="2324"/>
                  </a:lnTo>
                  <a:lnTo>
                    <a:pt x="940803" y="3048"/>
                  </a:lnTo>
                  <a:lnTo>
                    <a:pt x="809561" y="187413"/>
                  </a:lnTo>
                  <a:lnTo>
                    <a:pt x="715264" y="310680"/>
                  </a:lnTo>
                  <a:lnTo>
                    <a:pt x="612444" y="428459"/>
                  </a:lnTo>
                  <a:lnTo>
                    <a:pt x="455612" y="596392"/>
                  </a:lnTo>
                  <a:lnTo>
                    <a:pt x="276961" y="776452"/>
                  </a:lnTo>
                  <a:lnTo>
                    <a:pt x="132283" y="908710"/>
                  </a:lnTo>
                  <a:lnTo>
                    <a:pt x="35369" y="990219"/>
                  </a:lnTo>
                  <a:lnTo>
                    <a:pt x="0" y="1018032"/>
                  </a:lnTo>
                  <a:lnTo>
                    <a:pt x="119278" y="939101"/>
                  </a:lnTo>
                  <a:lnTo>
                    <a:pt x="208356" y="870381"/>
                  </a:lnTo>
                  <a:lnTo>
                    <a:pt x="311581" y="773734"/>
                  </a:lnTo>
                  <a:lnTo>
                    <a:pt x="473354" y="610997"/>
                  </a:lnTo>
                  <a:lnTo>
                    <a:pt x="668985" y="400215"/>
                  </a:lnTo>
                  <a:lnTo>
                    <a:pt x="683247" y="383324"/>
                  </a:lnTo>
                  <a:lnTo>
                    <a:pt x="686117" y="386092"/>
                  </a:lnTo>
                  <a:lnTo>
                    <a:pt x="719823" y="436232"/>
                  </a:lnTo>
                  <a:lnTo>
                    <a:pt x="735317" y="480314"/>
                  </a:lnTo>
                  <a:lnTo>
                    <a:pt x="744537" y="520890"/>
                  </a:lnTo>
                  <a:lnTo>
                    <a:pt x="748550" y="552005"/>
                  </a:lnTo>
                  <a:lnTo>
                    <a:pt x="748182" y="589508"/>
                  </a:lnTo>
                  <a:lnTo>
                    <a:pt x="744283" y="649224"/>
                  </a:lnTo>
                  <a:lnTo>
                    <a:pt x="747217" y="632269"/>
                  </a:lnTo>
                  <a:lnTo>
                    <a:pt x="752729" y="589559"/>
                  </a:lnTo>
                  <a:lnTo>
                    <a:pt x="755891" y="533336"/>
                  </a:lnTo>
                  <a:lnTo>
                    <a:pt x="751789" y="475869"/>
                  </a:lnTo>
                  <a:lnTo>
                    <a:pt x="743839" y="433578"/>
                  </a:lnTo>
                  <a:lnTo>
                    <a:pt x="735190" y="407530"/>
                  </a:lnTo>
                  <a:lnTo>
                    <a:pt x="720445" y="386994"/>
                  </a:lnTo>
                  <a:lnTo>
                    <a:pt x="698423" y="365353"/>
                  </a:lnTo>
                  <a:lnTo>
                    <a:pt x="831837" y="207391"/>
                  </a:lnTo>
                  <a:lnTo>
                    <a:pt x="943216" y="66687"/>
                  </a:lnTo>
                  <a:lnTo>
                    <a:pt x="984504" y="12192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38" name="object 14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82879" y="4907279"/>
              <a:ext cx="260604" cy="217931"/>
            </a:xfrm>
            <a:prstGeom prst="rect"/>
          </p:spPr>
        </p:pic>
        <p:sp>
          <p:nvSpPr>
            <p:cNvPr id="1048787" name="object 15" descr=""/>
            <p:cNvSpPr/>
            <p:nvPr/>
          </p:nvSpPr>
          <p:spPr>
            <a:xfrm>
              <a:off x="300228" y="4446549"/>
              <a:ext cx="556260" cy="602615"/>
            </a:xfrm>
            <a:custGeom>
              <a:avLst/>
              <a:ahLst/>
              <a:rect l="l" t="t" r="r" b="b"/>
              <a:pathLst>
                <a:path w="556260" h="602614">
                  <a:moveTo>
                    <a:pt x="393192" y="202158"/>
                  </a:moveTo>
                  <a:lnTo>
                    <a:pt x="323202" y="202920"/>
                  </a:lnTo>
                  <a:lnTo>
                    <a:pt x="254012" y="209981"/>
                  </a:lnTo>
                  <a:lnTo>
                    <a:pt x="178295" y="226923"/>
                  </a:lnTo>
                  <a:lnTo>
                    <a:pt x="119316" y="245795"/>
                  </a:lnTo>
                  <a:lnTo>
                    <a:pt x="81089" y="261683"/>
                  </a:lnTo>
                  <a:lnTo>
                    <a:pt x="46888" y="283210"/>
                  </a:lnTo>
                  <a:lnTo>
                    <a:pt x="0" y="318998"/>
                  </a:lnTo>
                  <a:lnTo>
                    <a:pt x="14909" y="311721"/>
                  </a:lnTo>
                  <a:lnTo>
                    <a:pt x="54648" y="294005"/>
                  </a:lnTo>
                  <a:lnTo>
                    <a:pt x="111709" y="272021"/>
                  </a:lnTo>
                  <a:lnTo>
                    <a:pt x="178600" y="251942"/>
                  </a:lnTo>
                  <a:lnTo>
                    <a:pt x="233540" y="238861"/>
                  </a:lnTo>
                  <a:lnTo>
                    <a:pt x="271754" y="232041"/>
                  </a:lnTo>
                  <a:lnTo>
                    <a:pt x="311111" y="229273"/>
                  </a:lnTo>
                  <a:lnTo>
                    <a:pt x="369557" y="228320"/>
                  </a:lnTo>
                  <a:lnTo>
                    <a:pt x="393192" y="202158"/>
                  </a:lnTo>
                  <a:close/>
                </a:path>
                <a:path w="556260" h="602614">
                  <a:moveTo>
                    <a:pt x="405892" y="301155"/>
                  </a:moveTo>
                  <a:lnTo>
                    <a:pt x="398792" y="267309"/>
                  </a:lnTo>
                  <a:lnTo>
                    <a:pt x="382816" y="219938"/>
                  </a:lnTo>
                  <a:lnTo>
                    <a:pt x="366014" y="238988"/>
                  </a:lnTo>
                  <a:lnTo>
                    <a:pt x="369100" y="250456"/>
                  </a:lnTo>
                  <a:lnTo>
                    <a:pt x="375462" y="282333"/>
                  </a:lnTo>
                  <a:lnTo>
                    <a:pt x="380682" y="330822"/>
                  </a:lnTo>
                  <a:lnTo>
                    <a:pt x="380390" y="392150"/>
                  </a:lnTo>
                  <a:lnTo>
                    <a:pt x="376250" y="445300"/>
                  </a:lnTo>
                  <a:lnTo>
                    <a:pt x="370027" y="484924"/>
                  </a:lnTo>
                  <a:lnTo>
                    <a:pt x="357314" y="530745"/>
                  </a:lnTo>
                  <a:lnTo>
                    <a:pt x="333756" y="602462"/>
                  </a:lnTo>
                  <a:lnTo>
                    <a:pt x="342519" y="583057"/>
                  </a:lnTo>
                  <a:lnTo>
                    <a:pt x="362635" y="533285"/>
                  </a:lnTo>
                  <a:lnTo>
                    <a:pt x="384810" y="465848"/>
                  </a:lnTo>
                  <a:lnTo>
                    <a:pt x="399770" y="393420"/>
                  </a:lnTo>
                  <a:lnTo>
                    <a:pt x="405688" y="337781"/>
                  </a:lnTo>
                  <a:lnTo>
                    <a:pt x="405892" y="301155"/>
                  </a:lnTo>
                  <a:close/>
                </a:path>
                <a:path w="556260" h="602614">
                  <a:moveTo>
                    <a:pt x="556260" y="24993"/>
                  </a:moveTo>
                  <a:lnTo>
                    <a:pt x="513981" y="9906"/>
                  </a:lnTo>
                  <a:lnTo>
                    <a:pt x="482079" y="2324"/>
                  </a:lnTo>
                  <a:lnTo>
                    <a:pt x="444512" y="0"/>
                  </a:lnTo>
                  <a:lnTo>
                    <a:pt x="385267" y="609"/>
                  </a:lnTo>
                  <a:lnTo>
                    <a:pt x="306679" y="6286"/>
                  </a:lnTo>
                  <a:lnTo>
                    <a:pt x="231863" y="17030"/>
                  </a:lnTo>
                  <a:lnTo>
                    <a:pt x="175920" y="27444"/>
                  </a:lnTo>
                  <a:lnTo>
                    <a:pt x="153924" y="32105"/>
                  </a:lnTo>
                  <a:lnTo>
                    <a:pt x="232003" y="23736"/>
                  </a:lnTo>
                  <a:lnTo>
                    <a:pt x="281774" y="19875"/>
                  </a:lnTo>
                  <a:lnTo>
                    <a:pt x="324612" y="19558"/>
                  </a:lnTo>
                  <a:lnTo>
                    <a:pt x="381876" y="21818"/>
                  </a:lnTo>
                  <a:lnTo>
                    <a:pt x="446201" y="27876"/>
                  </a:lnTo>
                  <a:lnTo>
                    <a:pt x="494639" y="37109"/>
                  </a:lnTo>
                  <a:lnTo>
                    <a:pt x="535813" y="49250"/>
                  </a:lnTo>
                  <a:lnTo>
                    <a:pt x="556260" y="24993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8" name="object 16" descr=""/>
            <p:cNvSpPr/>
            <p:nvPr/>
          </p:nvSpPr>
          <p:spPr>
            <a:xfrm>
              <a:off x="153924" y="4116196"/>
              <a:ext cx="993775" cy="1039494"/>
            </a:xfrm>
            <a:custGeom>
              <a:avLst/>
              <a:ahLst/>
              <a:rect l="l" t="t" r="r" b="b"/>
              <a:pathLst>
                <a:path w="993775" h="1039495">
                  <a:moveTo>
                    <a:pt x="993648" y="14097"/>
                  </a:moveTo>
                  <a:lnTo>
                    <a:pt x="985316" y="5588"/>
                  </a:lnTo>
                  <a:lnTo>
                    <a:pt x="966736" y="0"/>
                  </a:lnTo>
                  <a:lnTo>
                    <a:pt x="956487" y="3175"/>
                  </a:lnTo>
                  <a:lnTo>
                    <a:pt x="816470" y="200164"/>
                  </a:lnTo>
                  <a:lnTo>
                    <a:pt x="717651" y="329882"/>
                  </a:lnTo>
                  <a:lnTo>
                    <a:pt x="613117" y="449986"/>
                  </a:lnTo>
                  <a:lnTo>
                    <a:pt x="455930" y="618109"/>
                  </a:lnTo>
                  <a:lnTo>
                    <a:pt x="279222" y="796010"/>
                  </a:lnTo>
                  <a:lnTo>
                    <a:pt x="272237" y="796582"/>
                  </a:lnTo>
                  <a:lnTo>
                    <a:pt x="242773" y="800417"/>
                  </a:lnTo>
                  <a:lnTo>
                    <a:pt x="201383" y="808837"/>
                  </a:lnTo>
                  <a:lnTo>
                    <a:pt x="154381" y="823468"/>
                  </a:lnTo>
                  <a:lnTo>
                    <a:pt x="116497" y="838327"/>
                  </a:lnTo>
                  <a:lnTo>
                    <a:pt x="62445" y="867892"/>
                  </a:lnTo>
                  <a:lnTo>
                    <a:pt x="21336" y="896239"/>
                  </a:lnTo>
                  <a:lnTo>
                    <a:pt x="35140" y="889419"/>
                  </a:lnTo>
                  <a:lnTo>
                    <a:pt x="69773" y="873074"/>
                  </a:lnTo>
                  <a:lnTo>
                    <a:pt x="115023" y="853376"/>
                  </a:lnTo>
                  <a:lnTo>
                    <a:pt x="160693" y="836549"/>
                  </a:lnTo>
                  <a:lnTo>
                    <a:pt x="193979" y="826477"/>
                  </a:lnTo>
                  <a:lnTo>
                    <a:pt x="214744" y="822121"/>
                  </a:lnTo>
                  <a:lnTo>
                    <a:pt x="231648" y="822604"/>
                  </a:lnTo>
                  <a:lnTo>
                    <a:pt x="246900" y="825715"/>
                  </a:lnTo>
                  <a:lnTo>
                    <a:pt x="132384" y="930249"/>
                  </a:lnTo>
                  <a:lnTo>
                    <a:pt x="35394" y="1011694"/>
                  </a:lnTo>
                  <a:lnTo>
                    <a:pt x="0" y="1039495"/>
                  </a:lnTo>
                  <a:lnTo>
                    <a:pt x="119367" y="960640"/>
                  </a:lnTo>
                  <a:lnTo>
                    <a:pt x="208508" y="891984"/>
                  </a:lnTo>
                  <a:lnTo>
                    <a:pt x="311797" y="795439"/>
                  </a:lnTo>
                  <a:lnTo>
                    <a:pt x="473671" y="632841"/>
                  </a:lnTo>
                  <a:lnTo>
                    <a:pt x="670763" y="418998"/>
                  </a:lnTo>
                  <a:lnTo>
                    <a:pt x="836637" y="219316"/>
                  </a:lnTo>
                  <a:lnTo>
                    <a:pt x="951014" y="71729"/>
                  </a:lnTo>
                  <a:lnTo>
                    <a:pt x="993648" y="14097"/>
                  </a:lnTo>
                  <a:close/>
                </a:path>
              </a:pathLst>
            </a:custGeom>
            <a:solidFill>
              <a:srgbClr val="5A210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39" name="object 17" descr="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350520" y="4928615"/>
              <a:ext cx="83820" cy="210311"/>
            </a:xfrm>
            <a:prstGeom prst="rect"/>
          </p:spPr>
        </p:pic>
        <p:sp>
          <p:nvSpPr>
            <p:cNvPr id="1048789" name="object 18" descr=""/>
            <p:cNvSpPr/>
            <p:nvPr/>
          </p:nvSpPr>
          <p:spPr>
            <a:xfrm>
              <a:off x="286512" y="4451121"/>
              <a:ext cx="627380" cy="622300"/>
            </a:xfrm>
            <a:custGeom>
              <a:avLst/>
              <a:ahLst/>
              <a:rect l="l" t="t" r="r" b="b"/>
              <a:pathLst>
                <a:path w="627380" h="622300">
                  <a:moveTo>
                    <a:pt x="405384" y="205079"/>
                  </a:moveTo>
                  <a:lnTo>
                    <a:pt x="329641" y="206375"/>
                  </a:lnTo>
                  <a:lnTo>
                    <a:pt x="256438" y="213817"/>
                  </a:lnTo>
                  <a:lnTo>
                    <a:pt x="178790" y="230987"/>
                  </a:lnTo>
                  <a:lnTo>
                    <a:pt x="119646" y="249948"/>
                  </a:lnTo>
                  <a:lnTo>
                    <a:pt x="81305" y="265899"/>
                  </a:lnTo>
                  <a:lnTo>
                    <a:pt x="47015" y="287553"/>
                  </a:lnTo>
                  <a:lnTo>
                    <a:pt x="0" y="323570"/>
                  </a:lnTo>
                  <a:lnTo>
                    <a:pt x="14947" y="316255"/>
                  </a:lnTo>
                  <a:lnTo>
                    <a:pt x="54787" y="298424"/>
                  </a:lnTo>
                  <a:lnTo>
                    <a:pt x="112014" y="276326"/>
                  </a:lnTo>
                  <a:lnTo>
                    <a:pt x="179082" y="256133"/>
                  </a:lnTo>
                  <a:lnTo>
                    <a:pt x="248615" y="243039"/>
                  </a:lnTo>
                  <a:lnTo>
                    <a:pt x="311518" y="236258"/>
                  </a:lnTo>
                  <a:lnTo>
                    <a:pt x="376770" y="232384"/>
                  </a:lnTo>
                  <a:lnTo>
                    <a:pt x="378917" y="231178"/>
                  </a:lnTo>
                  <a:lnTo>
                    <a:pt x="382612" y="227926"/>
                  </a:lnTo>
                  <a:lnTo>
                    <a:pt x="405384" y="205079"/>
                  </a:lnTo>
                  <a:close/>
                </a:path>
                <a:path w="627380" h="622300">
                  <a:moveTo>
                    <a:pt x="414947" y="322021"/>
                  </a:moveTo>
                  <a:lnTo>
                    <a:pt x="408914" y="284721"/>
                  </a:lnTo>
                  <a:lnTo>
                    <a:pt x="394347" y="230606"/>
                  </a:lnTo>
                  <a:lnTo>
                    <a:pt x="374116" y="251942"/>
                  </a:lnTo>
                  <a:lnTo>
                    <a:pt x="377317" y="264756"/>
                  </a:lnTo>
                  <a:lnTo>
                    <a:pt x="383679" y="299567"/>
                  </a:lnTo>
                  <a:lnTo>
                    <a:pt x="388302" y="350964"/>
                  </a:lnTo>
                  <a:lnTo>
                    <a:pt x="386321" y="413486"/>
                  </a:lnTo>
                  <a:lnTo>
                    <a:pt x="380263" y="466547"/>
                  </a:lnTo>
                  <a:lnTo>
                    <a:pt x="372618" y="505980"/>
                  </a:lnTo>
                  <a:lnTo>
                    <a:pt x="358292" y="551370"/>
                  </a:lnTo>
                  <a:lnTo>
                    <a:pt x="332232" y="622274"/>
                  </a:lnTo>
                  <a:lnTo>
                    <a:pt x="341668" y="603173"/>
                  </a:lnTo>
                  <a:lnTo>
                    <a:pt x="363512" y="554101"/>
                  </a:lnTo>
                  <a:lnTo>
                    <a:pt x="388048" y="487426"/>
                  </a:lnTo>
                  <a:lnTo>
                    <a:pt x="405574" y="415518"/>
                  </a:lnTo>
                  <a:lnTo>
                    <a:pt x="413473" y="359841"/>
                  </a:lnTo>
                  <a:lnTo>
                    <a:pt x="414947" y="322021"/>
                  </a:lnTo>
                  <a:close/>
                </a:path>
                <a:path w="627380" h="622300">
                  <a:moveTo>
                    <a:pt x="559308" y="25247"/>
                  </a:moveTo>
                  <a:lnTo>
                    <a:pt x="510832" y="10007"/>
                  </a:lnTo>
                  <a:lnTo>
                    <a:pt x="475805" y="2362"/>
                  </a:lnTo>
                  <a:lnTo>
                    <a:pt x="437210" y="0"/>
                  </a:lnTo>
                  <a:lnTo>
                    <a:pt x="378079" y="609"/>
                  </a:lnTo>
                  <a:lnTo>
                    <a:pt x="299859" y="6324"/>
                  </a:lnTo>
                  <a:lnTo>
                    <a:pt x="225399" y="17157"/>
                  </a:lnTo>
                  <a:lnTo>
                    <a:pt x="169722" y="27660"/>
                  </a:lnTo>
                  <a:lnTo>
                    <a:pt x="147828" y="32359"/>
                  </a:lnTo>
                  <a:lnTo>
                    <a:pt x="225539" y="23914"/>
                  </a:lnTo>
                  <a:lnTo>
                    <a:pt x="275082" y="20015"/>
                  </a:lnTo>
                  <a:lnTo>
                    <a:pt x="317715" y="19685"/>
                  </a:lnTo>
                  <a:lnTo>
                    <a:pt x="374713" y="21945"/>
                  </a:lnTo>
                  <a:lnTo>
                    <a:pt x="440512" y="28752"/>
                  </a:lnTo>
                  <a:lnTo>
                    <a:pt x="492633" y="39509"/>
                  </a:lnTo>
                  <a:lnTo>
                    <a:pt x="539305" y="53822"/>
                  </a:lnTo>
                  <a:lnTo>
                    <a:pt x="559308" y="25247"/>
                  </a:lnTo>
                  <a:close/>
                </a:path>
                <a:path w="627380" h="622300">
                  <a:moveTo>
                    <a:pt x="627253" y="215011"/>
                  </a:moveTo>
                  <a:lnTo>
                    <a:pt x="625944" y="157708"/>
                  </a:lnTo>
                  <a:lnTo>
                    <a:pt x="620039" y="115176"/>
                  </a:lnTo>
                  <a:lnTo>
                    <a:pt x="596531" y="64312"/>
                  </a:lnTo>
                  <a:lnTo>
                    <a:pt x="568071" y="32486"/>
                  </a:lnTo>
                  <a:lnTo>
                    <a:pt x="554736" y="54330"/>
                  </a:lnTo>
                  <a:lnTo>
                    <a:pt x="561517" y="61544"/>
                  </a:lnTo>
                  <a:lnTo>
                    <a:pt x="577392" y="82486"/>
                  </a:lnTo>
                  <a:lnTo>
                    <a:pt x="595642" y="116116"/>
                  </a:lnTo>
                  <a:lnTo>
                    <a:pt x="609549" y="161391"/>
                  </a:lnTo>
                  <a:lnTo>
                    <a:pt x="616686" y="202107"/>
                  </a:lnTo>
                  <a:lnTo>
                    <a:pt x="619150" y="233197"/>
                  </a:lnTo>
                  <a:lnTo>
                    <a:pt x="617004" y="270459"/>
                  </a:lnTo>
                  <a:lnTo>
                    <a:pt x="610349" y="329666"/>
                  </a:lnTo>
                  <a:lnTo>
                    <a:pt x="614032" y="312953"/>
                  </a:lnTo>
                  <a:lnTo>
                    <a:pt x="621474" y="270738"/>
                  </a:lnTo>
                  <a:lnTo>
                    <a:pt x="627253" y="215011"/>
                  </a:lnTo>
                  <a:close/>
                </a:path>
              </a:pathLst>
            </a:custGeom>
            <a:solidFill>
              <a:srgbClr val="5A210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40" name="object 19" descr="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337942" y="199855"/>
              <a:ext cx="1385189" cy="1025998"/>
            </a:xfrm>
            <a:prstGeom prst="rect"/>
          </p:spPr>
        </p:pic>
        <p:sp>
          <p:nvSpPr>
            <p:cNvPr id="1048790" name="object 20" descr=""/>
            <p:cNvSpPr/>
            <p:nvPr/>
          </p:nvSpPr>
          <p:spPr>
            <a:xfrm>
              <a:off x="586981" y="5544184"/>
              <a:ext cx="1331595" cy="720725"/>
            </a:xfrm>
            <a:custGeom>
              <a:avLst/>
              <a:ahLst/>
              <a:rect l="l" t="t" r="r" b="b"/>
              <a:pathLst>
                <a:path w="1331595" h="720725">
                  <a:moveTo>
                    <a:pt x="1331226" y="0"/>
                  </a:moveTo>
                  <a:lnTo>
                    <a:pt x="1281916" y="29385"/>
                  </a:lnTo>
                  <a:lnTo>
                    <a:pt x="1151823" y="102903"/>
                  </a:lnTo>
                  <a:lnTo>
                    <a:pt x="967699" y="198598"/>
                  </a:lnTo>
                  <a:lnTo>
                    <a:pt x="756297" y="294512"/>
                  </a:lnTo>
                  <a:lnTo>
                    <a:pt x="524074" y="388727"/>
                  </a:lnTo>
                  <a:lnTo>
                    <a:pt x="367885" y="444919"/>
                  </a:lnTo>
                  <a:lnTo>
                    <a:pt x="216828" y="485393"/>
                  </a:lnTo>
                  <a:lnTo>
                    <a:pt x="0" y="532460"/>
                  </a:lnTo>
                  <a:lnTo>
                    <a:pt x="46720" y="573779"/>
                  </a:lnTo>
                  <a:lnTo>
                    <a:pt x="179666" y="656905"/>
                  </a:lnTo>
                  <a:lnTo>
                    <a:pt x="388012" y="720589"/>
                  </a:lnTo>
                  <a:lnTo>
                    <a:pt x="660933" y="703579"/>
                  </a:lnTo>
                  <a:lnTo>
                    <a:pt x="1039874" y="597574"/>
                  </a:lnTo>
                  <a:lnTo>
                    <a:pt x="1236010" y="488949"/>
                  </a:lnTo>
                  <a:lnTo>
                    <a:pt x="1312180" y="311745"/>
                  </a:lnTo>
                  <a:lnTo>
                    <a:pt x="1331226" y="0"/>
                  </a:lnTo>
                  <a:close/>
                </a:path>
              </a:pathLst>
            </a:custGeom>
            <a:solidFill>
              <a:srgbClr val="815C2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1" name="object 21" descr=""/>
            <p:cNvSpPr/>
            <p:nvPr/>
          </p:nvSpPr>
          <p:spPr>
            <a:xfrm>
              <a:off x="609460" y="5673864"/>
              <a:ext cx="1206500" cy="402590"/>
            </a:xfrm>
            <a:custGeom>
              <a:avLst/>
              <a:ahLst/>
              <a:rect l="l" t="t" r="r" b="b"/>
              <a:pathLst>
                <a:path w="1206500" h="402589">
                  <a:moveTo>
                    <a:pt x="1206258" y="0"/>
                  </a:moveTo>
                  <a:lnTo>
                    <a:pt x="1156388" y="27998"/>
                  </a:lnTo>
                  <a:lnTo>
                    <a:pt x="1021038" y="99160"/>
                  </a:lnTo>
                  <a:lnTo>
                    <a:pt x="821599" y="194236"/>
                  </a:lnTo>
                  <a:lnTo>
                    <a:pt x="579462" y="293979"/>
                  </a:lnTo>
                  <a:lnTo>
                    <a:pt x="442442" y="343379"/>
                  </a:lnTo>
                  <a:lnTo>
                    <a:pt x="336408" y="370901"/>
                  </a:lnTo>
                  <a:lnTo>
                    <a:pt x="207035" y="386496"/>
                  </a:lnTo>
                  <a:lnTo>
                    <a:pt x="0" y="400113"/>
                  </a:lnTo>
                  <a:lnTo>
                    <a:pt x="57507" y="402402"/>
                  </a:lnTo>
                  <a:lnTo>
                    <a:pt x="203249" y="402321"/>
                  </a:lnTo>
                  <a:lnTo>
                    <a:pt x="397051" y="389446"/>
                  </a:lnTo>
                  <a:lnTo>
                    <a:pt x="598741" y="353352"/>
                  </a:lnTo>
                  <a:lnTo>
                    <a:pt x="752437" y="309440"/>
                  </a:lnTo>
                  <a:lnTo>
                    <a:pt x="866952" y="257995"/>
                  </a:lnTo>
                  <a:lnTo>
                    <a:pt x="999241" y="165891"/>
                  </a:lnTo>
                  <a:lnTo>
                    <a:pt x="1206258" y="0"/>
                  </a:lnTo>
                  <a:close/>
                </a:path>
              </a:pathLst>
            </a:custGeom>
            <a:solidFill>
              <a:srgbClr val="000000">
                <a:alpha val="1568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792" name="object 22" descr=""/>
            <p:cNvSpPr/>
            <p:nvPr/>
          </p:nvSpPr>
          <p:spPr>
            <a:xfrm>
              <a:off x="985003" y="5573648"/>
              <a:ext cx="930910" cy="685800"/>
            </a:xfrm>
            <a:custGeom>
              <a:avLst/>
              <a:ahLst/>
              <a:rect l="l" t="t" r="r" b="b"/>
              <a:pathLst>
                <a:path w="930910" h="685800">
                  <a:moveTo>
                    <a:pt x="930283" y="0"/>
                  </a:moveTo>
                  <a:lnTo>
                    <a:pt x="899424" y="32747"/>
                  </a:lnTo>
                  <a:lnTo>
                    <a:pt x="862862" y="69635"/>
                  </a:lnTo>
                  <a:lnTo>
                    <a:pt x="820894" y="109583"/>
                  </a:lnTo>
                  <a:lnTo>
                    <a:pt x="773819" y="151510"/>
                  </a:lnTo>
                  <a:lnTo>
                    <a:pt x="734794" y="183628"/>
                  </a:lnTo>
                  <a:lnTo>
                    <a:pt x="693131" y="215407"/>
                  </a:lnTo>
                  <a:lnTo>
                    <a:pt x="649439" y="246766"/>
                  </a:lnTo>
                  <a:lnTo>
                    <a:pt x="604329" y="277627"/>
                  </a:lnTo>
                  <a:lnTo>
                    <a:pt x="558413" y="307907"/>
                  </a:lnTo>
                  <a:lnTo>
                    <a:pt x="512302" y="337528"/>
                  </a:lnTo>
                  <a:lnTo>
                    <a:pt x="466606" y="366407"/>
                  </a:lnTo>
                  <a:lnTo>
                    <a:pt x="426188" y="389805"/>
                  </a:lnTo>
                  <a:lnTo>
                    <a:pt x="386628" y="409484"/>
                  </a:lnTo>
                  <a:lnTo>
                    <a:pt x="349020" y="425884"/>
                  </a:lnTo>
                  <a:lnTo>
                    <a:pt x="245711" y="462358"/>
                  </a:lnTo>
                  <a:lnTo>
                    <a:pt x="186233" y="477557"/>
                  </a:lnTo>
                  <a:lnTo>
                    <a:pt x="135427" y="487886"/>
                  </a:lnTo>
                  <a:lnTo>
                    <a:pt x="92692" y="496189"/>
                  </a:lnTo>
                  <a:lnTo>
                    <a:pt x="57429" y="505311"/>
                  </a:lnTo>
                  <a:lnTo>
                    <a:pt x="29040" y="518096"/>
                  </a:lnTo>
                  <a:lnTo>
                    <a:pt x="5110" y="540815"/>
                  </a:lnTo>
                  <a:lnTo>
                    <a:pt x="0" y="565662"/>
                  </a:lnTo>
                  <a:lnTo>
                    <a:pt x="10888" y="591322"/>
                  </a:lnTo>
                  <a:lnTo>
                    <a:pt x="69376" y="639816"/>
                  </a:lnTo>
                  <a:lnTo>
                    <a:pt x="111334" y="660019"/>
                  </a:lnTo>
                  <a:lnTo>
                    <a:pt x="158007" y="675773"/>
                  </a:lnTo>
                  <a:lnTo>
                    <a:pt x="206574" y="685761"/>
                  </a:lnTo>
                  <a:lnTo>
                    <a:pt x="234496" y="680577"/>
                  </a:lnTo>
                  <a:lnTo>
                    <a:pt x="337084" y="652653"/>
                  </a:lnTo>
                  <a:lnTo>
                    <a:pt x="405559" y="628121"/>
                  </a:lnTo>
                  <a:lnTo>
                    <a:pt x="468575" y="600880"/>
                  </a:lnTo>
                  <a:lnTo>
                    <a:pt x="526358" y="571256"/>
                  </a:lnTo>
                  <a:lnTo>
                    <a:pt x="579135" y="539572"/>
                  </a:lnTo>
                  <a:lnTo>
                    <a:pt x="627133" y="506153"/>
                  </a:lnTo>
                  <a:lnTo>
                    <a:pt x="670580" y="471323"/>
                  </a:lnTo>
                  <a:lnTo>
                    <a:pt x="709701" y="435406"/>
                  </a:lnTo>
                  <a:lnTo>
                    <a:pt x="744724" y="398726"/>
                  </a:lnTo>
                  <a:lnTo>
                    <a:pt x="775875" y="361608"/>
                  </a:lnTo>
                  <a:lnTo>
                    <a:pt x="803381" y="324375"/>
                  </a:lnTo>
                  <a:lnTo>
                    <a:pt x="827470" y="287352"/>
                  </a:lnTo>
                  <a:lnTo>
                    <a:pt x="848368" y="250864"/>
                  </a:lnTo>
                  <a:lnTo>
                    <a:pt x="866302" y="215234"/>
                  </a:lnTo>
                  <a:lnTo>
                    <a:pt x="894184" y="147845"/>
                  </a:lnTo>
                  <a:lnTo>
                    <a:pt x="912932" y="87781"/>
                  </a:lnTo>
                  <a:lnTo>
                    <a:pt x="924360" y="37634"/>
                  </a:lnTo>
                  <a:lnTo>
                    <a:pt x="927896" y="17091"/>
                  </a:lnTo>
                  <a:lnTo>
                    <a:pt x="930283" y="0"/>
                  </a:lnTo>
                  <a:close/>
                </a:path>
              </a:pathLst>
            </a:custGeom>
            <a:solidFill>
              <a:srgbClr val="96793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3" name="object 23" descr=""/>
            <p:cNvSpPr/>
            <p:nvPr/>
          </p:nvSpPr>
          <p:spPr>
            <a:xfrm>
              <a:off x="1098867" y="5715203"/>
              <a:ext cx="728345" cy="480059"/>
            </a:xfrm>
            <a:custGeom>
              <a:avLst/>
              <a:ahLst/>
              <a:rect l="l" t="t" r="r" b="b"/>
              <a:pathLst>
                <a:path w="728344" h="480060">
                  <a:moveTo>
                    <a:pt x="727900" y="0"/>
                  </a:moveTo>
                  <a:lnTo>
                    <a:pt x="652162" y="91158"/>
                  </a:lnTo>
                  <a:lnTo>
                    <a:pt x="593963" y="148242"/>
                  </a:lnTo>
                  <a:lnTo>
                    <a:pt x="523642" y="195279"/>
                  </a:lnTo>
                  <a:lnTo>
                    <a:pt x="411543" y="256298"/>
                  </a:lnTo>
                  <a:lnTo>
                    <a:pt x="346816" y="288886"/>
                  </a:lnTo>
                  <a:lnTo>
                    <a:pt x="283936" y="317534"/>
                  </a:lnTo>
                  <a:lnTo>
                    <a:pt x="224176" y="342730"/>
                  </a:lnTo>
                  <a:lnTo>
                    <a:pt x="119099" y="384719"/>
                  </a:lnTo>
                  <a:lnTo>
                    <a:pt x="76325" y="402488"/>
                  </a:lnTo>
                  <a:lnTo>
                    <a:pt x="41757" y="418757"/>
                  </a:lnTo>
                  <a:lnTo>
                    <a:pt x="16665" y="434015"/>
                  </a:lnTo>
                  <a:lnTo>
                    <a:pt x="2322" y="448749"/>
                  </a:lnTo>
                  <a:lnTo>
                    <a:pt x="0" y="463448"/>
                  </a:lnTo>
                  <a:lnTo>
                    <a:pt x="10954" y="474944"/>
                  </a:lnTo>
                  <a:lnTo>
                    <a:pt x="34385" y="480024"/>
                  </a:lnTo>
                  <a:lnTo>
                    <a:pt x="68469" y="479103"/>
                  </a:lnTo>
                  <a:lnTo>
                    <a:pt x="111381" y="472598"/>
                  </a:lnTo>
                  <a:lnTo>
                    <a:pt x="161296" y="460927"/>
                  </a:lnTo>
                  <a:lnTo>
                    <a:pt x="216390" y="444505"/>
                  </a:lnTo>
                  <a:lnTo>
                    <a:pt x="274837" y="423750"/>
                  </a:lnTo>
                  <a:lnTo>
                    <a:pt x="334814" y="399077"/>
                  </a:lnTo>
                  <a:lnTo>
                    <a:pt x="394495" y="370905"/>
                  </a:lnTo>
                  <a:lnTo>
                    <a:pt x="452056" y="339648"/>
                  </a:lnTo>
                  <a:lnTo>
                    <a:pt x="585596" y="233718"/>
                  </a:lnTo>
                  <a:lnTo>
                    <a:pt x="670369" y="122837"/>
                  </a:lnTo>
                  <a:lnTo>
                    <a:pt x="714946" y="35450"/>
                  </a:lnTo>
                  <a:lnTo>
                    <a:pt x="727900" y="0"/>
                  </a:lnTo>
                  <a:close/>
                </a:path>
              </a:pathLst>
            </a:custGeom>
            <a:solidFill>
              <a:srgbClr val="AB8F5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4" name="object 24" descr=""/>
            <p:cNvSpPr/>
            <p:nvPr/>
          </p:nvSpPr>
          <p:spPr>
            <a:xfrm>
              <a:off x="1523746" y="5691962"/>
              <a:ext cx="339725" cy="396875"/>
            </a:xfrm>
            <a:custGeom>
              <a:avLst/>
              <a:ahLst/>
              <a:rect l="l" t="t" r="r" b="b"/>
              <a:pathLst>
                <a:path w="339725" h="396875">
                  <a:moveTo>
                    <a:pt x="339216" y="0"/>
                  </a:moveTo>
                  <a:lnTo>
                    <a:pt x="325336" y="60865"/>
                  </a:lnTo>
                  <a:lnTo>
                    <a:pt x="309610" y="102165"/>
                  </a:lnTo>
                  <a:lnTo>
                    <a:pt x="282049" y="142807"/>
                  </a:lnTo>
                  <a:lnTo>
                    <a:pt x="232664" y="201701"/>
                  </a:lnTo>
                  <a:lnTo>
                    <a:pt x="160520" y="273930"/>
                  </a:lnTo>
                  <a:lnTo>
                    <a:pt x="84518" y="336215"/>
                  </a:lnTo>
                  <a:lnTo>
                    <a:pt x="24423" y="379918"/>
                  </a:lnTo>
                  <a:lnTo>
                    <a:pt x="0" y="396405"/>
                  </a:lnTo>
                  <a:lnTo>
                    <a:pt x="95964" y="347595"/>
                  </a:lnTo>
                  <a:lnTo>
                    <a:pt x="153828" y="312486"/>
                  </a:lnTo>
                  <a:lnTo>
                    <a:pt x="196881" y="274125"/>
                  </a:lnTo>
                  <a:lnTo>
                    <a:pt x="248411" y="215557"/>
                  </a:lnTo>
                  <a:lnTo>
                    <a:pt x="298390" y="140063"/>
                  </a:lnTo>
                  <a:lnTo>
                    <a:pt x="325628" y="70611"/>
                  </a:lnTo>
                  <a:lnTo>
                    <a:pt x="336958" y="19743"/>
                  </a:lnTo>
                  <a:lnTo>
                    <a:pt x="339216" y="0"/>
                  </a:lnTo>
                  <a:close/>
                </a:path>
              </a:pathLst>
            </a:custGeom>
            <a:solidFill>
              <a:srgbClr val="E0C99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5" name="object 25" descr=""/>
            <p:cNvSpPr/>
            <p:nvPr/>
          </p:nvSpPr>
          <p:spPr>
            <a:xfrm>
              <a:off x="633374" y="5945670"/>
              <a:ext cx="1064260" cy="272415"/>
            </a:xfrm>
            <a:custGeom>
              <a:avLst/>
              <a:ahLst/>
              <a:rect l="l" t="t" r="r" b="b"/>
              <a:pathLst>
                <a:path w="1064260" h="272414">
                  <a:moveTo>
                    <a:pt x="381952" y="271970"/>
                  </a:moveTo>
                  <a:lnTo>
                    <a:pt x="330492" y="259143"/>
                  </a:lnTo>
                  <a:lnTo>
                    <a:pt x="272592" y="241795"/>
                  </a:lnTo>
                  <a:lnTo>
                    <a:pt x="198945" y="215963"/>
                  </a:lnTo>
                  <a:lnTo>
                    <a:pt x="142151" y="193217"/>
                  </a:lnTo>
                  <a:lnTo>
                    <a:pt x="63284" y="154724"/>
                  </a:lnTo>
                  <a:lnTo>
                    <a:pt x="0" y="155702"/>
                  </a:lnTo>
                  <a:lnTo>
                    <a:pt x="66497" y="183400"/>
                  </a:lnTo>
                  <a:lnTo>
                    <a:pt x="125095" y="207149"/>
                  </a:lnTo>
                  <a:lnTo>
                    <a:pt x="178777" y="227850"/>
                  </a:lnTo>
                  <a:lnTo>
                    <a:pt x="234137" y="247650"/>
                  </a:lnTo>
                  <a:lnTo>
                    <a:pt x="273748" y="258851"/>
                  </a:lnTo>
                  <a:lnTo>
                    <a:pt x="316674" y="265582"/>
                  </a:lnTo>
                  <a:lnTo>
                    <a:pt x="381952" y="271970"/>
                  </a:lnTo>
                  <a:close/>
                </a:path>
                <a:path w="1064260" h="272414">
                  <a:moveTo>
                    <a:pt x="743305" y="190855"/>
                  </a:moveTo>
                  <a:lnTo>
                    <a:pt x="701535" y="180797"/>
                  </a:lnTo>
                  <a:lnTo>
                    <a:pt x="646620" y="169722"/>
                  </a:lnTo>
                  <a:lnTo>
                    <a:pt x="566585" y="155956"/>
                  </a:lnTo>
                  <a:lnTo>
                    <a:pt x="502183" y="146824"/>
                  </a:lnTo>
                  <a:lnTo>
                    <a:pt x="457568" y="142265"/>
                  </a:lnTo>
                  <a:lnTo>
                    <a:pt x="381558" y="135115"/>
                  </a:lnTo>
                  <a:lnTo>
                    <a:pt x="315747" y="144462"/>
                  </a:lnTo>
                  <a:lnTo>
                    <a:pt x="493839" y="165227"/>
                  </a:lnTo>
                  <a:lnTo>
                    <a:pt x="558380" y="173202"/>
                  </a:lnTo>
                  <a:lnTo>
                    <a:pt x="616419" y="180708"/>
                  </a:lnTo>
                  <a:lnTo>
                    <a:pt x="655027" y="185039"/>
                  </a:lnTo>
                  <a:lnTo>
                    <a:pt x="691540" y="187883"/>
                  </a:lnTo>
                  <a:lnTo>
                    <a:pt x="743305" y="190855"/>
                  </a:lnTo>
                  <a:close/>
                </a:path>
                <a:path w="1064260" h="272414">
                  <a:moveTo>
                    <a:pt x="1064107" y="1308"/>
                  </a:moveTo>
                  <a:lnTo>
                    <a:pt x="1046670" y="596"/>
                  </a:lnTo>
                  <a:lnTo>
                    <a:pt x="1001725" y="0"/>
                  </a:lnTo>
                  <a:lnTo>
                    <a:pt x="940282" y="1879"/>
                  </a:lnTo>
                  <a:lnTo>
                    <a:pt x="873353" y="8597"/>
                  </a:lnTo>
                  <a:lnTo>
                    <a:pt x="809434" y="18745"/>
                  </a:lnTo>
                  <a:lnTo>
                    <a:pt x="730097" y="34366"/>
                  </a:lnTo>
                  <a:lnTo>
                    <a:pt x="693648" y="52743"/>
                  </a:lnTo>
                  <a:lnTo>
                    <a:pt x="757732" y="39712"/>
                  </a:lnTo>
                  <a:lnTo>
                    <a:pt x="818642" y="28003"/>
                  </a:lnTo>
                  <a:lnTo>
                    <a:pt x="881735" y="16891"/>
                  </a:lnTo>
                  <a:lnTo>
                    <a:pt x="923937" y="10236"/>
                  </a:lnTo>
                  <a:lnTo>
                    <a:pt x="957008" y="6388"/>
                  </a:lnTo>
                  <a:lnTo>
                    <a:pt x="998029" y="3898"/>
                  </a:lnTo>
                  <a:lnTo>
                    <a:pt x="1064107" y="1308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6" name="object 26" descr=""/>
            <p:cNvSpPr/>
            <p:nvPr/>
          </p:nvSpPr>
          <p:spPr>
            <a:xfrm>
              <a:off x="186296" y="5588355"/>
              <a:ext cx="1712595" cy="631190"/>
            </a:xfrm>
            <a:custGeom>
              <a:avLst/>
              <a:ahLst/>
              <a:rect l="l" t="t" r="r" b="b"/>
              <a:pathLst>
                <a:path w="1712595" h="631189">
                  <a:moveTo>
                    <a:pt x="1217942" y="368846"/>
                  </a:moveTo>
                  <a:lnTo>
                    <a:pt x="1052271" y="425043"/>
                  </a:lnTo>
                  <a:lnTo>
                    <a:pt x="723823" y="483196"/>
                  </a:lnTo>
                  <a:lnTo>
                    <a:pt x="384784" y="486905"/>
                  </a:lnTo>
                  <a:lnTo>
                    <a:pt x="119494" y="466725"/>
                  </a:lnTo>
                  <a:lnTo>
                    <a:pt x="12319" y="453199"/>
                  </a:lnTo>
                  <a:lnTo>
                    <a:pt x="6070" y="458774"/>
                  </a:lnTo>
                  <a:lnTo>
                    <a:pt x="2717" y="463524"/>
                  </a:lnTo>
                  <a:lnTo>
                    <a:pt x="1066" y="470090"/>
                  </a:lnTo>
                  <a:lnTo>
                    <a:pt x="0" y="481050"/>
                  </a:lnTo>
                  <a:lnTo>
                    <a:pt x="520" y="494982"/>
                  </a:lnTo>
                  <a:lnTo>
                    <a:pt x="441083" y="539153"/>
                  </a:lnTo>
                  <a:lnTo>
                    <a:pt x="535470" y="540092"/>
                  </a:lnTo>
                  <a:lnTo>
                    <a:pt x="551967" y="547039"/>
                  </a:lnTo>
                  <a:lnTo>
                    <a:pt x="607453" y="569798"/>
                  </a:lnTo>
                  <a:lnTo>
                    <a:pt x="658317" y="589597"/>
                  </a:lnTo>
                  <a:lnTo>
                    <a:pt x="710819" y="608495"/>
                  </a:lnTo>
                  <a:lnTo>
                    <a:pt x="748487" y="619074"/>
                  </a:lnTo>
                  <a:lnTo>
                    <a:pt x="789444" y="625195"/>
                  </a:lnTo>
                  <a:lnTo>
                    <a:pt x="851865" y="630707"/>
                  </a:lnTo>
                  <a:lnTo>
                    <a:pt x="838923" y="627849"/>
                  </a:lnTo>
                  <a:lnTo>
                    <a:pt x="802894" y="618667"/>
                  </a:lnTo>
                  <a:lnTo>
                    <a:pt x="747877" y="602221"/>
                  </a:lnTo>
                  <a:lnTo>
                    <a:pt x="678014" y="577583"/>
                  </a:lnTo>
                  <a:lnTo>
                    <a:pt x="624217" y="555790"/>
                  </a:lnTo>
                  <a:lnTo>
                    <a:pt x="593051" y="540664"/>
                  </a:lnTo>
                  <a:lnTo>
                    <a:pt x="696023" y="541667"/>
                  </a:lnTo>
                  <a:lnTo>
                    <a:pt x="872858" y="511251"/>
                  </a:lnTo>
                  <a:lnTo>
                    <a:pt x="877963" y="509460"/>
                  </a:lnTo>
                  <a:lnTo>
                    <a:pt x="972032" y="520750"/>
                  </a:lnTo>
                  <a:lnTo>
                    <a:pt x="1034478" y="527786"/>
                  </a:lnTo>
                  <a:lnTo>
                    <a:pt x="1111186" y="535927"/>
                  </a:lnTo>
                  <a:lnTo>
                    <a:pt x="1155458" y="540931"/>
                  </a:lnTo>
                  <a:lnTo>
                    <a:pt x="1184122" y="544842"/>
                  </a:lnTo>
                  <a:lnTo>
                    <a:pt x="1214005" y="549732"/>
                  </a:lnTo>
                  <a:lnTo>
                    <a:pt x="1204798" y="546493"/>
                  </a:lnTo>
                  <a:lnTo>
                    <a:pt x="1123848" y="525246"/>
                  </a:lnTo>
                  <a:lnTo>
                    <a:pt x="1047165" y="510413"/>
                  </a:lnTo>
                  <a:lnTo>
                    <a:pt x="984516" y="501218"/>
                  </a:lnTo>
                  <a:lnTo>
                    <a:pt x="940295" y="497281"/>
                  </a:lnTo>
                  <a:lnTo>
                    <a:pt x="917587" y="495515"/>
                  </a:lnTo>
                  <a:lnTo>
                    <a:pt x="942073" y="486905"/>
                  </a:lnTo>
                  <a:lnTo>
                    <a:pt x="1071219" y="441452"/>
                  </a:lnTo>
                  <a:lnTo>
                    <a:pt x="1217942" y="368846"/>
                  </a:lnTo>
                  <a:close/>
                </a:path>
                <a:path w="1712595" h="631189">
                  <a:moveTo>
                    <a:pt x="1514233" y="360006"/>
                  </a:moveTo>
                  <a:lnTo>
                    <a:pt x="1499209" y="358292"/>
                  </a:lnTo>
                  <a:lnTo>
                    <a:pt x="1460411" y="355117"/>
                  </a:lnTo>
                  <a:lnTo>
                    <a:pt x="1407172" y="353466"/>
                  </a:lnTo>
                  <a:lnTo>
                    <a:pt x="1348879" y="356323"/>
                  </a:lnTo>
                  <a:lnTo>
                    <a:pt x="1293012" y="362775"/>
                  </a:lnTo>
                  <a:lnTo>
                    <a:pt x="1223530" y="373799"/>
                  </a:lnTo>
                  <a:lnTo>
                    <a:pt x="1190891" y="390029"/>
                  </a:lnTo>
                  <a:lnTo>
                    <a:pt x="1247051" y="380720"/>
                  </a:lnTo>
                  <a:lnTo>
                    <a:pt x="1300403" y="372541"/>
                  </a:lnTo>
                  <a:lnTo>
                    <a:pt x="1355610" y="365086"/>
                  </a:lnTo>
                  <a:lnTo>
                    <a:pt x="1392516" y="360857"/>
                  </a:lnTo>
                  <a:lnTo>
                    <a:pt x="1421345" y="358914"/>
                  </a:lnTo>
                  <a:lnTo>
                    <a:pt x="1456956" y="358787"/>
                  </a:lnTo>
                  <a:lnTo>
                    <a:pt x="1514233" y="360006"/>
                  </a:lnTo>
                  <a:close/>
                </a:path>
                <a:path w="1712595" h="631189">
                  <a:moveTo>
                    <a:pt x="1642110" y="71348"/>
                  </a:moveTo>
                  <a:lnTo>
                    <a:pt x="1539544" y="164884"/>
                  </a:lnTo>
                  <a:lnTo>
                    <a:pt x="1337576" y="309651"/>
                  </a:lnTo>
                  <a:lnTo>
                    <a:pt x="1217942" y="368846"/>
                  </a:lnTo>
                  <a:lnTo>
                    <a:pt x="1267282" y="352120"/>
                  </a:lnTo>
                  <a:lnTo>
                    <a:pt x="1407731" y="283527"/>
                  </a:lnTo>
                  <a:lnTo>
                    <a:pt x="1535493" y="179438"/>
                  </a:lnTo>
                  <a:lnTo>
                    <a:pt x="1642110" y="71348"/>
                  </a:lnTo>
                  <a:close/>
                </a:path>
                <a:path w="1712595" h="631189">
                  <a:moveTo>
                    <a:pt x="1712480" y="0"/>
                  </a:moveTo>
                  <a:lnTo>
                    <a:pt x="1642110" y="71348"/>
                  </a:lnTo>
                  <a:lnTo>
                    <a:pt x="1667662" y="48044"/>
                  </a:lnTo>
                  <a:lnTo>
                    <a:pt x="1712480" y="0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41" name="object 27" descr="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1516761" y="5738621"/>
              <a:ext cx="136906" cy="146037"/>
            </a:xfrm>
            <a:prstGeom prst="rect"/>
          </p:spPr>
        </p:pic>
        <p:sp>
          <p:nvSpPr>
            <p:cNvPr id="1048797" name="object 28" descr=""/>
            <p:cNvSpPr/>
            <p:nvPr/>
          </p:nvSpPr>
          <p:spPr>
            <a:xfrm>
              <a:off x="826833" y="5911469"/>
              <a:ext cx="525780" cy="167005"/>
            </a:xfrm>
            <a:custGeom>
              <a:avLst/>
              <a:ahLst/>
              <a:rect l="l" t="t" r="r" b="b"/>
              <a:pathLst>
                <a:path w="525780" h="167004">
                  <a:moveTo>
                    <a:pt x="190931" y="117741"/>
                  </a:moveTo>
                  <a:lnTo>
                    <a:pt x="113296" y="136347"/>
                  </a:lnTo>
                  <a:lnTo>
                    <a:pt x="79425" y="144881"/>
                  </a:lnTo>
                  <a:lnTo>
                    <a:pt x="0" y="166522"/>
                  </a:lnTo>
                  <a:lnTo>
                    <a:pt x="41300" y="165430"/>
                  </a:lnTo>
                  <a:lnTo>
                    <a:pt x="87871" y="154101"/>
                  </a:lnTo>
                  <a:lnTo>
                    <a:pt x="134239" y="141274"/>
                  </a:lnTo>
                  <a:lnTo>
                    <a:pt x="190931" y="117741"/>
                  </a:lnTo>
                  <a:close/>
                </a:path>
                <a:path w="525780" h="167004">
                  <a:moveTo>
                    <a:pt x="525716" y="0"/>
                  </a:moveTo>
                  <a:lnTo>
                    <a:pt x="490753" y="23520"/>
                  </a:lnTo>
                  <a:lnTo>
                    <a:pt x="456031" y="45427"/>
                  </a:lnTo>
                  <a:lnTo>
                    <a:pt x="417842" y="67449"/>
                  </a:lnTo>
                  <a:lnTo>
                    <a:pt x="384162" y="85267"/>
                  </a:lnTo>
                  <a:lnTo>
                    <a:pt x="313486" y="115316"/>
                  </a:lnTo>
                  <a:lnTo>
                    <a:pt x="243852" y="141401"/>
                  </a:lnTo>
                  <a:lnTo>
                    <a:pt x="308063" y="134874"/>
                  </a:lnTo>
                  <a:lnTo>
                    <a:pt x="350113" y="116179"/>
                  </a:lnTo>
                  <a:lnTo>
                    <a:pt x="387604" y="97751"/>
                  </a:lnTo>
                  <a:lnTo>
                    <a:pt x="422643" y="77660"/>
                  </a:lnTo>
                  <a:lnTo>
                    <a:pt x="463867" y="50698"/>
                  </a:lnTo>
                  <a:lnTo>
                    <a:pt x="505739" y="19138"/>
                  </a:lnTo>
                  <a:lnTo>
                    <a:pt x="525716" y="0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8" name="object 29" descr=""/>
            <p:cNvSpPr/>
            <p:nvPr/>
          </p:nvSpPr>
          <p:spPr>
            <a:xfrm>
              <a:off x="615403" y="5544184"/>
              <a:ext cx="1303020" cy="532765"/>
            </a:xfrm>
            <a:custGeom>
              <a:avLst/>
              <a:ahLst/>
              <a:rect l="l" t="t" r="r" b="b"/>
              <a:pathLst>
                <a:path w="1303020" h="532764">
                  <a:moveTo>
                    <a:pt x="1302804" y="0"/>
                  </a:moveTo>
                  <a:lnTo>
                    <a:pt x="1122610" y="110827"/>
                  </a:lnTo>
                  <a:lnTo>
                    <a:pt x="997115" y="180673"/>
                  </a:lnTo>
                  <a:lnTo>
                    <a:pt x="867428" y="239151"/>
                  </a:lnTo>
                  <a:lnTo>
                    <a:pt x="674662" y="315874"/>
                  </a:lnTo>
                  <a:lnTo>
                    <a:pt x="432043" y="403584"/>
                  </a:lnTo>
                  <a:lnTo>
                    <a:pt x="215372" y="472114"/>
                  </a:lnTo>
                  <a:lnTo>
                    <a:pt x="59681" y="516715"/>
                  </a:lnTo>
                  <a:lnTo>
                    <a:pt x="0" y="532637"/>
                  </a:lnTo>
                  <a:lnTo>
                    <a:pt x="220194" y="497912"/>
                  </a:lnTo>
                  <a:lnTo>
                    <a:pt x="366237" y="467144"/>
                  </a:lnTo>
                  <a:lnTo>
                    <a:pt x="503511" y="423060"/>
                  </a:lnTo>
                  <a:lnTo>
                    <a:pt x="697395" y="348386"/>
                  </a:lnTo>
                  <a:lnTo>
                    <a:pt x="929203" y="240110"/>
                  </a:lnTo>
                  <a:lnTo>
                    <a:pt x="1122067" y="126334"/>
                  </a:lnTo>
                  <a:lnTo>
                    <a:pt x="1253946" y="36488"/>
                  </a:lnTo>
                  <a:lnTo>
                    <a:pt x="1302804" y="0"/>
                  </a:lnTo>
                  <a:close/>
                </a:path>
              </a:pathLst>
            </a:custGeom>
            <a:solidFill>
              <a:srgbClr val="8D683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9" name="object 30" descr=""/>
            <p:cNvSpPr/>
            <p:nvPr/>
          </p:nvSpPr>
          <p:spPr>
            <a:xfrm>
              <a:off x="1300592" y="1335361"/>
              <a:ext cx="698500" cy="773430"/>
            </a:xfrm>
            <a:custGeom>
              <a:avLst/>
              <a:ahLst/>
              <a:rect l="l" t="t" r="r" b="b"/>
              <a:pathLst>
                <a:path w="698500" h="773430">
                  <a:moveTo>
                    <a:pt x="207772" y="0"/>
                  </a:moveTo>
                  <a:lnTo>
                    <a:pt x="167289" y="13048"/>
                  </a:lnTo>
                  <a:lnTo>
                    <a:pt x="136223" y="51432"/>
                  </a:lnTo>
                  <a:lnTo>
                    <a:pt x="115288" y="92346"/>
                  </a:lnTo>
                  <a:lnTo>
                    <a:pt x="101487" y="112565"/>
                  </a:lnTo>
                  <a:lnTo>
                    <a:pt x="87098" y="121103"/>
                  </a:lnTo>
                  <a:lnTo>
                    <a:pt x="66482" y="125725"/>
                  </a:lnTo>
                  <a:lnTo>
                    <a:pt x="41461" y="133799"/>
                  </a:lnTo>
                  <a:lnTo>
                    <a:pt x="13857" y="152697"/>
                  </a:lnTo>
                  <a:lnTo>
                    <a:pt x="4864" y="168239"/>
                  </a:lnTo>
                  <a:lnTo>
                    <a:pt x="17" y="193770"/>
                  </a:lnTo>
                  <a:lnTo>
                    <a:pt x="0" y="228252"/>
                  </a:lnTo>
                  <a:lnTo>
                    <a:pt x="5494" y="270649"/>
                  </a:lnTo>
                  <a:lnTo>
                    <a:pt x="17186" y="319925"/>
                  </a:lnTo>
                  <a:lnTo>
                    <a:pt x="35757" y="375041"/>
                  </a:lnTo>
                  <a:lnTo>
                    <a:pt x="61892" y="434961"/>
                  </a:lnTo>
                  <a:lnTo>
                    <a:pt x="96274" y="498648"/>
                  </a:lnTo>
                  <a:lnTo>
                    <a:pt x="139587" y="565066"/>
                  </a:lnTo>
                  <a:lnTo>
                    <a:pt x="183772" y="622051"/>
                  </a:lnTo>
                  <a:lnTo>
                    <a:pt x="227426" y="668833"/>
                  </a:lnTo>
                  <a:lnTo>
                    <a:pt x="270202" y="706087"/>
                  </a:lnTo>
                  <a:lnTo>
                    <a:pt x="311751" y="734484"/>
                  </a:lnTo>
                  <a:lnTo>
                    <a:pt x="351725" y="754698"/>
                  </a:lnTo>
                  <a:lnTo>
                    <a:pt x="389776" y="767403"/>
                  </a:lnTo>
                  <a:lnTo>
                    <a:pt x="425555" y="773272"/>
                  </a:lnTo>
                  <a:lnTo>
                    <a:pt x="458716" y="772978"/>
                  </a:lnTo>
                  <a:lnTo>
                    <a:pt x="515787" y="756593"/>
                  </a:lnTo>
                  <a:lnTo>
                    <a:pt x="560034" y="719525"/>
                  </a:lnTo>
                  <a:lnTo>
                    <a:pt x="577810" y="678163"/>
                  </a:lnTo>
                  <a:lnTo>
                    <a:pt x="586627" y="662983"/>
                  </a:lnTo>
                  <a:lnTo>
                    <a:pt x="600928" y="654313"/>
                  </a:lnTo>
                  <a:lnTo>
                    <a:pt x="619218" y="649441"/>
                  </a:lnTo>
                  <a:lnTo>
                    <a:pt x="639723" y="642641"/>
                  </a:lnTo>
                  <a:lnTo>
                    <a:pt x="660668" y="628185"/>
                  </a:lnTo>
                  <a:lnTo>
                    <a:pt x="679386" y="604403"/>
                  </a:lnTo>
                  <a:lnTo>
                    <a:pt x="692063" y="575563"/>
                  </a:lnTo>
                  <a:lnTo>
                    <a:pt x="698287" y="541986"/>
                  </a:lnTo>
                  <a:lnTo>
                    <a:pt x="697648" y="503995"/>
                  </a:lnTo>
                  <a:lnTo>
                    <a:pt x="689735" y="461910"/>
                  </a:lnTo>
                  <a:lnTo>
                    <a:pt x="674137" y="416053"/>
                  </a:lnTo>
                  <a:lnTo>
                    <a:pt x="650443" y="366746"/>
                  </a:lnTo>
                  <a:lnTo>
                    <a:pt x="618244" y="314310"/>
                  </a:lnTo>
                  <a:lnTo>
                    <a:pt x="577127" y="259066"/>
                  </a:lnTo>
                  <a:lnTo>
                    <a:pt x="526683" y="201338"/>
                  </a:lnTo>
                  <a:lnTo>
                    <a:pt x="463392" y="137998"/>
                  </a:lnTo>
                  <a:lnTo>
                    <a:pt x="406190" y="88487"/>
                  </a:lnTo>
                  <a:lnTo>
                    <a:pt x="354970" y="51423"/>
                  </a:lnTo>
                  <a:lnTo>
                    <a:pt x="309624" y="25423"/>
                  </a:lnTo>
                  <a:lnTo>
                    <a:pt x="270047" y="9107"/>
                  </a:lnTo>
                  <a:lnTo>
                    <a:pt x="236132" y="1093"/>
                  </a:lnTo>
                  <a:lnTo>
                    <a:pt x="207772" y="0"/>
                  </a:lnTo>
                  <a:close/>
                </a:path>
              </a:pathLst>
            </a:custGeom>
            <a:solidFill>
              <a:srgbClr val="CA473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0" name="object 31" descr=""/>
            <p:cNvSpPr/>
            <p:nvPr/>
          </p:nvSpPr>
          <p:spPr>
            <a:xfrm>
              <a:off x="1300099" y="1335361"/>
              <a:ext cx="575945" cy="589915"/>
            </a:xfrm>
            <a:custGeom>
              <a:avLst/>
              <a:ahLst/>
              <a:rect l="l" t="t" r="r" b="b"/>
              <a:pathLst>
                <a:path w="575944" h="589914">
                  <a:moveTo>
                    <a:pt x="208293" y="0"/>
                  </a:moveTo>
                  <a:lnTo>
                    <a:pt x="167787" y="13048"/>
                  </a:lnTo>
                  <a:lnTo>
                    <a:pt x="136735" y="51432"/>
                  </a:lnTo>
                  <a:lnTo>
                    <a:pt x="115835" y="92346"/>
                  </a:lnTo>
                  <a:lnTo>
                    <a:pt x="101981" y="112565"/>
                  </a:lnTo>
                  <a:lnTo>
                    <a:pt x="87610" y="121121"/>
                  </a:lnTo>
                  <a:lnTo>
                    <a:pt x="67024" y="125773"/>
                  </a:lnTo>
                  <a:lnTo>
                    <a:pt x="42009" y="133853"/>
                  </a:lnTo>
                  <a:lnTo>
                    <a:pt x="8822" y="160194"/>
                  </a:lnTo>
                  <a:lnTo>
                    <a:pt x="0" y="201592"/>
                  </a:lnTo>
                  <a:lnTo>
                    <a:pt x="752" y="231920"/>
                  </a:lnTo>
                  <a:lnTo>
                    <a:pt x="14575" y="308656"/>
                  </a:lnTo>
                  <a:lnTo>
                    <a:pt x="28463" y="353817"/>
                  </a:lnTo>
                  <a:lnTo>
                    <a:pt x="47549" y="402674"/>
                  </a:lnTo>
                  <a:lnTo>
                    <a:pt x="72241" y="454605"/>
                  </a:lnTo>
                  <a:lnTo>
                    <a:pt x="102948" y="508986"/>
                  </a:lnTo>
                  <a:lnTo>
                    <a:pt x="140081" y="565193"/>
                  </a:lnTo>
                  <a:lnTo>
                    <a:pt x="158369" y="589450"/>
                  </a:lnTo>
                  <a:lnTo>
                    <a:pt x="259389" y="582782"/>
                  </a:lnTo>
                  <a:lnTo>
                    <a:pt x="322643" y="568495"/>
                  </a:lnTo>
                  <a:lnTo>
                    <a:pt x="374753" y="535729"/>
                  </a:lnTo>
                  <a:lnTo>
                    <a:pt x="442340" y="473626"/>
                  </a:lnTo>
                  <a:lnTo>
                    <a:pt x="504686" y="400356"/>
                  </a:lnTo>
                  <a:lnTo>
                    <a:pt x="546004" y="330671"/>
                  </a:lnTo>
                  <a:lnTo>
                    <a:pt x="568892" y="278583"/>
                  </a:lnTo>
                  <a:lnTo>
                    <a:pt x="575944" y="258107"/>
                  </a:lnTo>
                  <a:lnTo>
                    <a:pt x="552767" y="230055"/>
                  </a:lnTo>
                  <a:lnTo>
                    <a:pt x="527303" y="201338"/>
                  </a:lnTo>
                  <a:lnTo>
                    <a:pt x="464009" y="137998"/>
                  </a:lnTo>
                  <a:lnTo>
                    <a:pt x="406798" y="88487"/>
                  </a:lnTo>
                  <a:lnTo>
                    <a:pt x="355563" y="51423"/>
                  </a:lnTo>
                  <a:lnTo>
                    <a:pt x="310201" y="25423"/>
                  </a:lnTo>
                  <a:lnTo>
                    <a:pt x="270605" y="9107"/>
                  </a:lnTo>
                  <a:lnTo>
                    <a:pt x="236671" y="1093"/>
                  </a:lnTo>
                  <a:lnTo>
                    <a:pt x="208293" y="0"/>
                  </a:lnTo>
                  <a:close/>
                </a:path>
              </a:pathLst>
            </a:custGeom>
            <a:solidFill>
              <a:srgbClr val="A8373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1" name="object 32" descr=""/>
            <p:cNvSpPr/>
            <p:nvPr/>
          </p:nvSpPr>
          <p:spPr>
            <a:xfrm>
              <a:off x="1321381" y="1352357"/>
              <a:ext cx="654050" cy="741680"/>
            </a:xfrm>
            <a:custGeom>
              <a:avLst/>
              <a:ahLst/>
              <a:rect l="l" t="t" r="r" b="b"/>
              <a:pathLst>
                <a:path w="654050" h="741680">
                  <a:moveTo>
                    <a:pt x="182998" y="0"/>
                  </a:moveTo>
                  <a:lnTo>
                    <a:pt x="163121" y="8320"/>
                  </a:lnTo>
                  <a:lnTo>
                    <a:pt x="130389" y="42569"/>
                  </a:lnTo>
                  <a:lnTo>
                    <a:pt x="126529" y="77519"/>
                  </a:lnTo>
                  <a:lnTo>
                    <a:pt x="157888" y="134354"/>
                  </a:lnTo>
                  <a:lnTo>
                    <a:pt x="230812" y="234253"/>
                  </a:lnTo>
                  <a:lnTo>
                    <a:pt x="206190" y="213038"/>
                  </a:lnTo>
                  <a:lnTo>
                    <a:pt x="147373" y="171023"/>
                  </a:lnTo>
                  <a:lnTo>
                    <a:pt x="76936" y="140652"/>
                  </a:lnTo>
                  <a:lnTo>
                    <a:pt x="17452" y="154370"/>
                  </a:lnTo>
                  <a:lnTo>
                    <a:pt x="3368" y="180757"/>
                  </a:lnTo>
                  <a:lnTo>
                    <a:pt x="0" y="217991"/>
                  </a:lnTo>
                  <a:lnTo>
                    <a:pt x="5730" y="263383"/>
                  </a:lnTo>
                  <a:lnTo>
                    <a:pt x="18943" y="314245"/>
                  </a:lnTo>
                  <a:lnTo>
                    <a:pt x="38021" y="367885"/>
                  </a:lnTo>
                  <a:lnTo>
                    <a:pt x="61347" y="421616"/>
                  </a:lnTo>
                  <a:lnTo>
                    <a:pt x="87304" y="472747"/>
                  </a:lnTo>
                  <a:lnTo>
                    <a:pt x="114274" y="518589"/>
                  </a:lnTo>
                  <a:lnTo>
                    <a:pt x="140642" y="556452"/>
                  </a:lnTo>
                  <a:lnTo>
                    <a:pt x="185668" y="608595"/>
                  </a:lnTo>
                  <a:lnTo>
                    <a:pt x="231984" y="651463"/>
                  </a:lnTo>
                  <a:lnTo>
                    <a:pt x="278467" y="685482"/>
                  </a:lnTo>
                  <a:lnTo>
                    <a:pt x="323991" y="711079"/>
                  </a:lnTo>
                  <a:lnTo>
                    <a:pt x="367432" y="728680"/>
                  </a:lnTo>
                  <a:lnTo>
                    <a:pt x="407665" y="738711"/>
                  </a:lnTo>
                  <a:lnTo>
                    <a:pt x="443565" y="741596"/>
                  </a:lnTo>
                  <a:lnTo>
                    <a:pt x="474008" y="737764"/>
                  </a:lnTo>
                  <a:lnTo>
                    <a:pt x="497868" y="727638"/>
                  </a:lnTo>
                  <a:lnTo>
                    <a:pt x="514022" y="711646"/>
                  </a:lnTo>
                  <a:lnTo>
                    <a:pt x="535523" y="673471"/>
                  </a:lnTo>
                  <a:lnTo>
                    <a:pt x="536485" y="640558"/>
                  </a:lnTo>
                  <a:lnTo>
                    <a:pt x="511325" y="594739"/>
                  </a:lnTo>
                  <a:lnTo>
                    <a:pt x="454459" y="517844"/>
                  </a:lnTo>
                  <a:lnTo>
                    <a:pt x="474519" y="538049"/>
                  </a:lnTo>
                  <a:lnTo>
                    <a:pt x="523023" y="576614"/>
                  </a:lnTo>
                  <a:lnTo>
                    <a:pt x="582457" y="600462"/>
                  </a:lnTo>
                  <a:lnTo>
                    <a:pt x="635307" y="576518"/>
                  </a:lnTo>
                  <a:lnTo>
                    <a:pt x="649356" y="547341"/>
                  </a:lnTo>
                  <a:lnTo>
                    <a:pt x="653755" y="512392"/>
                  </a:lnTo>
                  <a:lnTo>
                    <a:pt x="649540" y="472825"/>
                  </a:lnTo>
                  <a:lnTo>
                    <a:pt x="637750" y="429793"/>
                  </a:lnTo>
                  <a:lnTo>
                    <a:pt x="619421" y="384450"/>
                  </a:lnTo>
                  <a:lnTo>
                    <a:pt x="595589" y="337947"/>
                  </a:lnTo>
                  <a:lnTo>
                    <a:pt x="567292" y="291437"/>
                  </a:lnTo>
                  <a:lnTo>
                    <a:pt x="535566" y="246074"/>
                  </a:lnTo>
                  <a:lnTo>
                    <a:pt x="501449" y="203011"/>
                  </a:lnTo>
                  <a:lnTo>
                    <a:pt x="462795" y="161172"/>
                  </a:lnTo>
                  <a:lnTo>
                    <a:pt x="420243" y="121948"/>
                  </a:lnTo>
                  <a:lnTo>
                    <a:pt x="375578" y="86383"/>
                  </a:lnTo>
                  <a:lnTo>
                    <a:pt x="330583" y="55522"/>
                  </a:lnTo>
                  <a:lnTo>
                    <a:pt x="287044" y="30409"/>
                  </a:lnTo>
                  <a:lnTo>
                    <a:pt x="246743" y="12088"/>
                  </a:lnTo>
                  <a:lnTo>
                    <a:pt x="211467" y="1603"/>
                  </a:lnTo>
                  <a:lnTo>
                    <a:pt x="182998" y="0"/>
                  </a:lnTo>
                  <a:close/>
                </a:path>
              </a:pathLst>
            </a:custGeom>
            <a:solidFill>
              <a:srgbClr val="E3BD96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42" name="object 33" descr="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1775460" y="1869948"/>
              <a:ext cx="121919" cy="143255"/>
            </a:xfrm>
            <a:prstGeom prst="rect"/>
          </p:spPr>
        </p:pic>
        <p:pic>
          <p:nvPicPr>
            <p:cNvPr id="2097243" name="object 34" descr="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1438655" y="1458594"/>
              <a:ext cx="114300" cy="127888"/>
            </a:xfrm>
            <a:prstGeom prst="rect"/>
          </p:spPr>
        </p:pic>
        <p:sp>
          <p:nvSpPr>
            <p:cNvPr id="1048802" name="object 35" descr=""/>
            <p:cNvSpPr/>
            <p:nvPr/>
          </p:nvSpPr>
          <p:spPr>
            <a:xfrm>
              <a:off x="1371797" y="1617843"/>
              <a:ext cx="347345" cy="418465"/>
            </a:xfrm>
            <a:custGeom>
              <a:avLst/>
              <a:ahLst/>
              <a:rect l="l" t="t" r="r" b="b"/>
              <a:pathLst>
                <a:path w="347344" h="418464">
                  <a:moveTo>
                    <a:pt x="72992" y="0"/>
                  </a:moveTo>
                  <a:lnTo>
                    <a:pt x="43341" y="1378"/>
                  </a:lnTo>
                  <a:lnTo>
                    <a:pt x="18979" y="13598"/>
                  </a:lnTo>
                  <a:lnTo>
                    <a:pt x="3563" y="39075"/>
                  </a:lnTo>
                  <a:lnTo>
                    <a:pt x="0" y="78095"/>
                  </a:lnTo>
                  <a:lnTo>
                    <a:pt x="6787" y="125596"/>
                  </a:lnTo>
                  <a:lnTo>
                    <a:pt x="22422" y="176515"/>
                  </a:lnTo>
                  <a:lnTo>
                    <a:pt x="45402" y="225791"/>
                  </a:lnTo>
                  <a:lnTo>
                    <a:pt x="74224" y="268360"/>
                  </a:lnTo>
                  <a:lnTo>
                    <a:pt x="111443" y="308475"/>
                  </a:lnTo>
                  <a:lnTo>
                    <a:pt x="152381" y="344755"/>
                  </a:lnTo>
                  <a:lnTo>
                    <a:pt x="194645" y="375529"/>
                  </a:lnTo>
                  <a:lnTo>
                    <a:pt x="235843" y="399122"/>
                  </a:lnTo>
                  <a:lnTo>
                    <a:pt x="273582" y="413862"/>
                  </a:lnTo>
                  <a:lnTo>
                    <a:pt x="305470" y="418076"/>
                  </a:lnTo>
                  <a:lnTo>
                    <a:pt x="329113" y="410092"/>
                  </a:lnTo>
                  <a:lnTo>
                    <a:pt x="342891" y="389240"/>
                  </a:lnTo>
                  <a:lnTo>
                    <a:pt x="347242" y="357700"/>
                  </a:lnTo>
                  <a:lnTo>
                    <a:pt x="342866" y="318235"/>
                  </a:lnTo>
                  <a:lnTo>
                    <a:pt x="330458" y="273610"/>
                  </a:lnTo>
                  <a:lnTo>
                    <a:pt x="310716" y="226588"/>
                  </a:lnTo>
                  <a:lnTo>
                    <a:pt x="284339" y="179932"/>
                  </a:lnTo>
                  <a:lnTo>
                    <a:pt x="252024" y="136407"/>
                  </a:lnTo>
                  <a:lnTo>
                    <a:pt x="197446" y="77665"/>
                  </a:lnTo>
                  <a:lnTo>
                    <a:pt x="149667" y="36467"/>
                  </a:lnTo>
                  <a:lnTo>
                    <a:pt x="108308" y="11137"/>
                  </a:lnTo>
                  <a:lnTo>
                    <a:pt x="72992" y="0"/>
                  </a:lnTo>
                  <a:close/>
                </a:path>
              </a:pathLst>
            </a:custGeom>
            <a:solidFill>
              <a:srgbClr val="EBD2AE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3" name="object 36" descr=""/>
            <p:cNvSpPr/>
            <p:nvPr/>
          </p:nvSpPr>
          <p:spPr>
            <a:xfrm>
              <a:off x="1439029" y="1764827"/>
              <a:ext cx="264795" cy="267970"/>
            </a:xfrm>
            <a:custGeom>
              <a:avLst/>
              <a:ahLst/>
              <a:rect l="l" t="t" r="r" b="b"/>
              <a:pathLst>
                <a:path w="264794" h="267969">
                  <a:moveTo>
                    <a:pt x="43459" y="0"/>
                  </a:moveTo>
                  <a:lnTo>
                    <a:pt x="14104" y="9108"/>
                  </a:lnTo>
                  <a:lnTo>
                    <a:pt x="0" y="37034"/>
                  </a:lnTo>
                  <a:lnTo>
                    <a:pt x="4992" y="80783"/>
                  </a:lnTo>
                  <a:lnTo>
                    <a:pt x="25177" y="129462"/>
                  </a:lnTo>
                  <a:lnTo>
                    <a:pt x="56649" y="172176"/>
                  </a:lnTo>
                  <a:lnTo>
                    <a:pt x="97280" y="207468"/>
                  </a:lnTo>
                  <a:lnTo>
                    <a:pt x="142063" y="237157"/>
                  </a:lnTo>
                  <a:lnTo>
                    <a:pt x="185973" y="258294"/>
                  </a:lnTo>
                  <a:lnTo>
                    <a:pt x="223989" y="267928"/>
                  </a:lnTo>
                  <a:lnTo>
                    <a:pt x="251086" y="263108"/>
                  </a:lnTo>
                  <a:lnTo>
                    <a:pt x="264666" y="235154"/>
                  </a:lnTo>
                  <a:lnTo>
                    <a:pt x="257421" y="190353"/>
                  </a:lnTo>
                  <a:lnTo>
                    <a:pt x="232245" y="138146"/>
                  </a:lnTo>
                  <a:lnTo>
                    <a:pt x="192031" y="87975"/>
                  </a:lnTo>
                  <a:lnTo>
                    <a:pt x="131458" y="35790"/>
                  </a:lnTo>
                  <a:lnTo>
                    <a:pt x="82256" y="7679"/>
                  </a:lnTo>
                  <a:lnTo>
                    <a:pt x="43459" y="0"/>
                  </a:lnTo>
                  <a:close/>
                </a:path>
              </a:pathLst>
            </a:custGeom>
            <a:solidFill>
              <a:srgbClr val="EFDEC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4" name="object 37" descr=""/>
            <p:cNvSpPr/>
            <p:nvPr/>
          </p:nvSpPr>
          <p:spPr>
            <a:xfrm>
              <a:off x="1469136" y="1352263"/>
              <a:ext cx="506095" cy="575945"/>
            </a:xfrm>
            <a:custGeom>
              <a:avLst/>
              <a:ahLst/>
              <a:rect l="l" t="t" r="r" b="b"/>
              <a:pathLst>
                <a:path w="506094" h="575944">
                  <a:moveTo>
                    <a:pt x="35836" y="0"/>
                  </a:moveTo>
                  <a:lnTo>
                    <a:pt x="3857" y="26527"/>
                  </a:lnTo>
                  <a:lnTo>
                    <a:pt x="0" y="49435"/>
                  </a:lnTo>
                  <a:lnTo>
                    <a:pt x="8691" y="97766"/>
                  </a:lnTo>
                  <a:lnTo>
                    <a:pt x="29717" y="147288"/>
                  </a:lnTo>
                  <a:lnTo>
                    <a:pt x="54363" y="190524"/>
                  </a:lnTo>
                  <a:lnTo>
                    <a:pt x="83692" y="234093"/>
                  </a:lnTo>
                  <a:lnTo>
                    <a:pt x="487806" y="575596"/>
                  </a:lnTo>
                  <a:lnTo>
                    <a:pt x="501675" y="546436"/>
                  </a:lnTo>
                  <a:lnTo>
                    <a:pt x="505953" y="511538"/>
                  </a:lnTo>
                  <a:lnTo>
                    <a:pt x="501668" y="472049"/>
                  </a:lnTo>
                  <a:lnTo>
                    <a:pt x="489852" y="429116"/>
                  </a:lnTo>
                  <a:lnTo>
                    <a:pt x="471533" y="383889"/>
                  </a:lnTo>
                  <a:lnTo>
                    <a:pt x="447740" y="337513"/>
                  </a:lnTo>
                  <a:lnTo>
                    <a:pt x="419505" y="291138"/>
                  </a:lnTo>
                  <a:lnTo>
                    <a:pt x="387855" y="245910"/>
                  </a:lnTo>
                  <a:lnTo>
                    <a:pt x="353821" y="202978"/>
                  </a:lnTo>
                  <a:lnTo>
                    <a:pt x="315248" y="161143"/>
                  </a:lnTo>
                  <a:lnTo>
                    <a:pt x="272768" y="121929"/>
                  </a:lnTo>
                  <a:lnTo>
                    <a:pt x="228167" y="86378"/>
                  </a:lnTo>
                  <a:lnTo>
                    <a:pt x="183230" y="55530"/>
                  </a:lnTo>
                  <a:lnTo>
                    <a:pt x="139744" y="30428"/>
                  </a:lnTo>
                  <a:lnTo>
                    <a:pt x="99492" y="12111"/>
                  </a:lnTo>
                  <a:lnTo>
                    <a:pt x="35836" y="0"/>
                  </a:lnTo>
                  <a:close/>
                </a:path>
              </a:pathLst>
            </a:custGeom>
            <a:solidFill>
              <a:srgbClr val="B6735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5" name="object 38" descr=""/>
            <p:cNvSpPr/>
            <p:nvPr/>
          </p:nvSpPr>
          <p:spPr>
            <a:xfrm>
              <a:off x="1540809" y="1497194"/>
              <a:ext cx="425450" cy="443865"/>
            </a:xfrm>
            <a:custGeom>
              <a:avLst/>
              <a:ahLst/>
              <a:rect l="l" t="t" r="r" b="b"/>
              <a:pathLst>
                <a:path w="425450" h="443864">
                  <a:moveTo>
                    <a:pt x="38015" y="0"/>
                  </a:moveTo>
                  <a:lnTo>
                    <a:pt x="13543" y="11819"/>
                  </a:lnTo>
                  <a:lnTo>
                    <a:pt x="0" y="40560"/>
                  </a:lnTo>
                  <a:lnTo>
                    <a:pt x="7494" y="73350"/>
                  </a:lnTo>
                  <a:lnTo>
                    <a:pt x="29348" y="108616"/>
                  </a:lnTo>
                  <a:lnTo>
                    <a:pt x="58882" y="144788"/>
                  </a:lnTo>
                  <a:lnTo>
                    <a:pt x="112889" y="207907"/>
                  </a:lnTo>
                  <a:lnTo>
                    <a:pt x="156037" y="259215"/>
                  </a:lnTo>
                  <a:lnTo>
                    <a:pt x="213790" y="325224"/>
                  </a:lnTo>
                  <a:lnTo>
                    <a:pt x="265617" y="375526"/>
                  </a:lnTo>
                  <a:lnTo>
                    <a:pt x="310938" y="411257"/>
                  </a:lnTo>
                  <a:lnTo>
                    <a:pt x="349178" y="433552"/>
                  </a:lnTo>
                  <a:lnTo>
                    <a:pt x="379757" y="443546"/>
                  </a:lnTo>
                  <a:lnTo>
                    <a:pt x="402098" y="442375"/>
                  </a:lnTo>
                  <a:lnTo>
                    <a:pt x="415625" y="431173"/>
                  </a:lnTo>
                  <a:lnTo>
                    <a:pt x="425069" y="395238"/>
                  </a:lnTo>
                  <a:lnTo>
                    <a:pt x="418914" y="353600"/>
                  </a:lnTo>
                  <a:lnTo>
                    <a:pt x="400453" y="308518"/>
                  </a:lnTo>
                  <a:lnTo>
                    <a:pt x="372981" y="262253"/>
                  </a:lnTo>
                  <a:lnTo>
                    <a:pt x="339793" y="217063"/>
                  </a:lnTo>
                  <a:lnTo>
                    <a:pt x="304184" y="175207"/>
                  </a:lnTo>
                  <a:lnTo>
                    <a:pt x="269448" y="138946"/>
                  </a:lnTo>
                  <a:lnTo>
                    <a:pt x="231446" y="103645"/>
                  </a:lnTo>
                  <a:lnTo>
                    <a:pt x="190378" y="69778"/>
                  </a:lnTo>
                  <a:lnTo>
                    <a:pt x="148373" y="39911"/>
                  </a:lnTo>
                  <a:lnTo>
                    <a:pt x="107559" y="16614"/>
                  </a:lnTo>
                  <a:lnTo>
                    <a:pt x="70063" y="2454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D6A27D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44" name="object 39" descr="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1591097" y="1652936"/>
              <a:ext cx="124884" cy="126172"/>
            </a:xfrm>
            <a:prstGeom prst="rect"/>
          </p:spPr>
        </p:pic>
        <p:sp>
          <p:nvSpPr>
            <p:cNvPr id="1048806" name="object 40" descr=""/>
            <p:cNvSpPr/>
            <p:nvPr/>
          </p:nvSpPr>
          <p:spPr>
            <a:xfrm>
              <a:off x="1271013" y="496857"/>
              <a:ext cx="757555" cy="721360"/>
            </a:xfrm>
            <a:custGeom>
              <a:avLst/>
              <a:ahLst/>
              <a:rect l="l" t="t" r="r" b="b"/>
              <a:pathLst>
                <a:path w="757555" h="721360">
                  <a:moveTo>
                    <a:pt x="548054" y="0"/>
                  </a:moveTo>
                  <a:lnTo>
                    <a:pt x="471716" y="10890"/>
                  </a:lnTo>
                  <a:lnTo>
                    <a:pt x="423374" y="26028"/>
                  </a:lnTo>
                  <a:lnTo>
                    <a:pt x="369694" y="48443"/>
                  </a:lnTo>
                  <a:lnTo>
                    <a:pt x="311759" y="78744"/>
                  </a:lnTo>
                  <a:lnTo>
                    <a:pt x="250651" y="117542"/>
                  </a:lnTo>
                  <a:lnTo>
                    <a:pt x="187454" y="165447"/>
                  </a:lnTo>
                  <a:lnTo>
                    <a:pt x="133720" y="213520"/>
                  </a:lnTo>
                  <a:lnTo>
                    <a:pt x="90133" y="260346"/>
                  </a:lnTo>
                  <a:lnTo>
                    <a:pt x="55998" y="305626"/>
                  </a:lnTo>
                  <a:lnTo>
                    <a:pt x="30614" y="349058"/>
                  </a:lnTo>
                  <a:lnTo>
                    <a:pt x="13286" y="390340"/>
                  </a:lnTo>
                  <a:lnTo>
                    <a:pt x="3313" y="429172"/>
                  </a:lnTo>
                  <a:lnTo>
                    <a:pt x="0" y="465253"/>
                  </a:lnTo>
                  <a:lnTo>
                    <a:pt x="2646" y="498281"/>
                  </a:lnTo>
                  <a:lnTo>
                    <a:pt x="23031" y="553975"/>
                  </a:lnTo>
                  <a:lnTo>
                    <a:pt x="63176" y="595517"/>
                  </a:lnTo>
                  <a:lnTo>
                    <a:pt x="105737" y="610328"/>
                  </a:lnTo>
                  <a:lnTo>
                    <a:pt x="121541" y="617948"/>
                  </a:lnTo>
                  <a:lnTo>
                    <a:pt x="131165" y="631639"/>
                  </a:lnTo>
                  <a:lnTo>
                    <a:pt x="137289" y="649556"/>
                  </a:lnTo>
                  <a:lnTo>
                    <a:pt x="145508" y="669544"/>
                  </a:lnTo>
                  <a:lnTo>
                    <a:pt x="161419" y="689449"/>
                  </a:lnTo>
                  <a:lnTo>
                    <a:pt x="186476" y="706424"/>
                  </a:lnTo>
                  <a:lnTo>
                    <a:pt x="216152" y="717008"/>
                  </a:lnTo>
                  <a:lnTo>
                    <a:pt x="250096" y="720819"/>
                  </a:lnTo>
                  <a:lnTo>
                    <a:pt x="287960" y="717471"/>
                  </a:lnTo>
                  <a:lnTo>
                    <a:pt x="329392" y="706579"/>
                  </a:lnTo>
                  <a:lnTo>
                    <a:pt x="374044" y="687758"/>
                  </a:lnTo>
                  <a:lnTo>
                    <a:pt x="421566" y="660624"/>
                  </a:lnTo>
                  <a:lnTo>
                    <a:pt x="471608" y="624791"/>
                  </a:lnTo>
                  <a:lnTo>
                    <a:pt x="523820" y="579876"/>
                  </a:lnTo>
                  <a:lnTo>
                    <a:pt x="577852" y="525492"/>
                  </a:lnTo>
                  <a:lnTo>
                    <a:pt x="636583" y="457915"/>
                  </a:lnTo>
                  <a:lnTo>
                    <a:pt x="681942" y="397386"/>
                  </a:lnTo>
                  <a:lnTo>
                    <a:pt x="715301" y="343702"/>
                  </a:lnTo>
                  <a:lnTo>
                    <a:pt x="738032" y="296657"/>
                  </a:lnTo>
                  <a:lnTo>
                    <a:pt x="751508" y="256046"/>
                  </a:lnTo>
                  <a:lnTo>
                    <a:pt x="757102" y="221665"/>
                  </a:lnTo>
                  <a:lnTo>
                    <a:pt x="756184" y="193308"/>
                  </a:lnTo>
                  <a:lnTo>
                    <a:pt x="740308" y="153847"/>
                  </a:lnTo>
                  <a:lnTo>
                    <a:pt x="699780" y="125615"/>
                  </a:lnTo>
                  <a:lnTo>
                    <a:pt x="657441" y="107704"/>
                  </a:lnTo>
                  <a:lnTo>
                    <a:pt x="636272" y="95343"/>
                  </a:lnTo>
                  <a:lnTo>
                    <a:pt x="626763" y="81612"/>
                  </a:lnTo>
                  <a:lnTo>
                    <a:pt x="620683" y="61403"/>
                  </a:lnTo>
                  <a:lnTo>
                    <a:pt x="610840" y="37050"/>
                  </a:lnTo>
                  <a:lnTo>
                    <a:pt x="590044" y="10888"/>
                  </a:lnTo>
                  <a:lnTo>
                    <a:pt x="573884" y="3027"/>
                  </a:lnTo>
                  <a:lnTo>
                    <a:pt x="548054" y="0"/>
                  </a:lnTo>
                  <a:close/>
                </a:path>
              </a:pathLst>
            </a:custGeom>
            <a:solidFill>
              <a:srgbClr val="CA473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7" name="object 41" descr=""/>
            <p:cNvSpPr/>
            <p:nvPr/>
          </p:nvSpPr>
          <p:spPr>
            <a:xfrm>
              <a:off x="1435608" y="495426"/>
              <a:ext cx="593090" cy="579120"/>
            </a:xfrm>
            <a:custGeom>
              <a:avLst/>
              <a:ahLst/>
              <a:rect l="l" t="t" r="r" b="b"/>
              <a:pathLst>
                <a:path w="593089" h="579119">
                  <a:moveTo>
                    <a:pt x="375666" y="0"/>
                  </a:moveTo>
                  <a:lnTo>
                    <a:pt x="309949" y="10106"/>
                  </a:lnTo>
                  <a:lnTo>
                    <a:pt x="269851" y="22071"/>
                  </a:lnTo>
                  <a:lnTo>
                    <a:pt x="225790" y="39131"/>
                  </a:lnTo>
                  <a:lnTo>
                    <a:pt x="178412" y="61650"/>
                  </a:lnTo>
                  <a:lnTo>
                    <a:pt x="128367" y="89993"/>
                  </a:lnTo>
                  <a:lnTo>
                    <a:pt x="76300" y="124524"/>
                  </a:lnTo>
                  <a:lnTo>
                    <a:pt x="22859" y="165608"/>
                  </a:lnTo>
                  <a:lnTo>
                    <a:pt x="0" y="185547"/>
                  </a:lnTo>
                  <a:lnTo>
                    <a:pt x="13765" y="285932"/>
                  </a:lnTo>
                  <a:lnTo>
                    <a:pt x="32496" y="348075"/>
                  </a:lnTo>
                  <a:lnTo>
                    <a:pt x="68919" y="397787"/>
                  </a:lnTo>
                  <a:lnTo>
                    <a:pt x="135762" y="460883"/>
                  </a:lnTo>
                  <a:lnTo>
                    <a:pt x="213207" y="517913"/>
                  </a:lnTo>
                  <a:lnTo>
                    <a:pt x="285638" y="554228"/>
                  </a:lnTo>
                  <a:lnTo>
                    <a:pt x="339234" y="573397"/>
                  </a:lnTo>
                  <a:lnTo>
                    <a:pt x="360172" y="578993"/>
                  </a:lnTo>
                  <a:lnTo>
                    <a:pt x="386476" y="553894"/>
                  </a:lnTo>
                  <a:lnTo>
                    <a:pt x="413258" y="526414"/>
                  </a:lnTo>
                  <a:lnTo>
                    <a:pt x="471989" y="458723"/>
                  </a:lnTo>
                  <a:lnTo>
                    <a:pt x="517348" y="398083"/>
                  </a:lnTo>
                  <a:lnTo>
                    <a:pt x="550707" y="344291"/>
                  </a:lnTo>
                  <a:lnTo>
                    <a:pt x="573438" y="297146"/>
                  </a:lnTo>
                  <a:lnTo>
                    <a:pt x="586914" y="256444"/>
                  </a:lnTo>
                  <a:lnTo>
                    <a:pt x="592507" y="221983"/>
                  </a:lnTo>
                  <a:lnTo>
                    <a:pt x="591590" y="193560"/>
                  </a:lnTo>
                  <a:lnTo>
                    <a:pt x="575713" y="154018"/>
                  </a:lnTo>
                  <a:lnTo>
                    <a:pt x="535185" y="125775"/>
                  </a:lnTo>
                  <a:lnTo>
                    <a:pt x="492847" y="107864"/>
                  </a:lnTo>
                  <a:lnTo>
                    <a:pt x="471678" y="95503"/>
                  </a:lnTo>
                  <a:lnTo>
                    <a:pt x="462115" y="81750"/>
                  </a:lnTo>
                  <a:lnTo>
                    <a:pt x="456041" y="61483"/>
                  </a:lnTo>
                  <a:lnTo>
                    <a:pt x="446228" y="37050"/>
                  </a:lnTo>
                  <a:lnTo>
                    <a:pt x="425449" y="10795"/>
                  </a:lnTo>
                  <a:lnTo>
                    <a:pt x="417599" y="5840"/>
                  </a:lnTo>
                  <a:lnTo>
                    <a:pt x="406558" y="2301"/>
                  </a:lnTo>
                  <a:lnTo>
                    <a:pt x="392517" y="311"/>
                  </a:lnTo>
                  <a:lnTo>
                    <a:pt x="375666" y="0"/>
                  </a:lnTo>
                  <a:close/>
                </a:path>
              </a:pathLst>
            </a:custGeom>
            <a:solidFill>
              <a:srgbClr val="A8373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8" name="object 42" descr=""/>
            <p:cNvSpPr/>
            <p:nvPr/>
          </p:nvSpPr>
          <p:spPr>
            <a:xfrm>
              <a:off x="1288449" y="520633"/>
              <a:ext cx="722630" cy="672465"/>
            </a:xfrm>
            <a:custGeom>
              <a:avLst/>
              <a:ahLst/>
              <a:rect l="l" t="t" r="r" b="b"/>
              <a:pathLst>
                <a:path w="722630" h="672465">
                  <a:moveTo>
                    <a:pt x="491217" y="0"/>
                  </a:moveTo>
                  <a:lnTo>
                    <a:pt x="446319" y="8928"/>
                  </a:lnTo>
                  <a:lnTo>
                    <a:pt x="396494" y="25702"/>
                  </a:lnTo>
                  <a:lnTo>
                    <a:pt x="344308" y="48518"/>
                  </a:lnTo>
                  <a:lnTo>
                    <a:pt x="292329" y="75574"/>
                  </a:lnTo>
                  <a:lnTo>
                    <a:pt x="243121" y="105067"/>
                  </a:lnTo>
                  <a:lnTo>
                    <a:pt x="199252" y="135193"/>
                  </a:lnTo>
                  <a:lnTo>
                    <a:pt x="163287" y="164150"/>
                  </a:lnTo>
                  <a:lnTo>
                    <a:pt x="114446" y="212714"/>
                  </a:lnTo>
                  <a:lnTo>
                    <a:pt x="74950" y="261897"/>
                  </a:lnTo>
                  <a:lnTo>
                    <a:pt x="44295" y="310613"/>
                  </a:lnTo>
                  <a:lnTo>
                    <a:pt x="21977" y="357773"/>
                  </a:lnTo>
                  <a:lnTo>
                    <a:pt x="7492" y="402291"/>
                  </a:lnTo>
                  <a:lnTo>
                    <a:pt x="334" y="443078"/>
                  </a:lnTo>
                  <a:lnTo>
                    <a:pt x="0" y="479049"/>
                  </a:lnTo>
                  <a:lnTo>
                    <a:pt x="5984" y="509114"/>
                  </a:lnTo>
                  <a:lnTo>
                    <a:pt x="17782" y="532188"/>
                  </a:lnTo>
                  <a:lnTo>
                    <a:pt x="34890" y="547182"/>
                  </a:lnTo>
                  <a:lnTo>
                    <a:pt x="74566" y="565827"/>
                  </a:lnTo>
                  <a:lnTo>
                    <a:pt x="107503" y="564422"/>
                  </a:lnTo>
                  <a:lnTo>
                    <a:pt x="151441" y="536109"/>
                  </a:lnTo>
                  <a:lnTo>
                    <a:pt x="224120" y="474030"/>
                  </a:lnTo>
                  <a:lnTo>
                    <a:pt x="205386" y="495467"/>
                  </a:lnTo>
                  <a:lnTo>
                    <a:pt x="170352" y="546563"/>
                  </a:lnTo>
                  <a:lnTo>
                    <a:pt x="150772" y="607493"/>
                  </a:lnTo>
                  <a:lnTo>
                    <a:pt x="178400" y="658434"/>
                  </a:lnTo>
                  <a:lnTo>
                    <a:pt x="208522" y="670365"/>
                  </a:lnTo>
                  <a:lnTo>
                    <a:pt x="243725" y="672271"/>
                  </a:lnTo>
                  <a:lnTo>
                    <a:pt x="282931" y="665268"/>
                  </a:lnTo>
                  <a:lnTo>
                    <a:pt x="325059" y="650470"/>
                  </a:lnTo>
                  <a:lnTo>
                    <a:pt x="369030" y="628990"/>
                  </a:lnTo>
                  <a:lnTo>
                    <a:pt x="413764" y="601942"/>
                  </a:lnTo>
                  <a:lnTo>
                    <a:pt x="458182" y="570442"/>
                  </a:lnTo>
                  <a:lnTo>
                    <a:pt x="501203" y="535604"/>
                  </a:lnTo>
                  <a:lnTo>
                    <a:pt x="541747" y="498541"/>
                  </a:lnTo>
                  <a:lnTo>
                    <a:pt x="580786" y="457081"/>
                  </a:lnTo>
                  <a:lnTo>
                    <a:pt x="616940" y="411914"/>
                  </a:lnTo>
                  <a:lnTo>
                    <a:pt x="649293" y="364895"/>
                  </a:lnTo>
                  <a:lnTo>
                    <a:pt x="676926" y="317875"/>
                  </a:lnTo>
                  <a:lnTo>
                    <a:pt x="698923" y="272708"/>
                  </a:lnTo>
                  <a:lnTo>
                    <a:pt x="714364" y="231248"/>
                  </a:lnTo>
                  <a:lnTo>
                    <a:pt x="722333" y="195348"/>
                  </a:lnTo>
                  <a:lnTo>
                    <a:pt x="721911" y="166861"/>
                  </a:lnTo>
                  <a:lnTo>
                    <a:pt x="712181" y="147640"/>
                  </a:lnTo>
                  <a:lnTo>
                    <a:pt x="675657" y="117513"/>
                  </a:lnTo>
                  <a:lnTo>
                    <a:pt x="640490" y="116176"/>
                  </a:lnTo>
                  <a:lnTo>
                    <a:pt x="585987" y="151462"/>
                  </a:lnTo>
                  <a:lnTo>
                    <a:pt x="491455" y="231206"/>
                  </a:lnTo>
                  <a:lnTo>
                    <a:pt x="510876" y="205167"/>
                  </a:lnTo>
                  <a:lnTo>
                    <a:pt x="548621" y="143576"/>
                  </a:lnTo>
                  <a:lnTo>
                    <a:pt x="573912" y="71222"/>
                  </a:lnTo>
                  <a:lnTo>
                    <a:pt x="555971" y="12893"/>
                  </a:lnTo>
                  <a:lnTo>
                    <a:pt x="528624" y="720"/>
                  </a:lnTo>
                  <a:lnTo>
                    <a:pt x="491217" y="0"/>
                  </a:lnTo>
                  <a:close/>
                </a:path>
              </a:pathLst>
            </a:custGeom>
            <a:solidFill>
              <a:srgbClr val="E3BD96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45" name="object 43" descr="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1780032" y="632459"/>
              <a:ext cx="121793" cy="118872"/>
            </a:xfrm>
            <a:prstGeom prst="rect"/>
          </p:spPr>
        </p:pic>
        <p:pic>
          <p:nvPicPr>
            <p:cNvPr id="2097246" name="object 44" descr="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1376172" y="995172"/>
              <a:ext cx="137159" cy="126491"/>
            </a:xfrm>
            <a:prstGeom prst="rect"/>
          </p:spPr>
        </p:pic>
        <p:sp>
          <p:nvSpPr>
            <p:cNvPr id="1048809" name="object 45" descr=""/>
            <p:cNvSpPr/>
            <p:nvPr/>
          </p:nvSpPr>
          <p:spPr>
            <a:xfrm>
              <a:off x="1340144" y="578710"/>
              <a:ext cx="400685" cy="367665"/>
            </a:xfrm>
            <a:custGeom>
              <a:avLst/>
              <a:ahLst/>
              <a:rect l="l" t="t" r="r" b="b"/>
              <a:pathLst>
                <a:path w="400685" h="367665">
                  <a:moveTo>
                    <a:pt x="317092" y="0"/>
                  </a:moveTo>
                  <a:lnTo>
                    <a:pt x="270247" y="10188"/>
                  </a:lnTo>
                  <a:lnTo>
                    <a:pt x="220628" y="29478"/>
                  </a:lnTo>
                  <a:lnTo>
                    <a:pt x="173169" y="56007"/>
                  </a:lnTo>
                  <a:lnTo>
                    <a:pt x="132801" y="87912"/>
                  </a:lnTo>
                  <a:lnTo>
                    <a:pt x="95479" y="127940"/>
                  </a:lnTo>
                  <a:lnTo>
                    <a:pt x="62236" y="171449"/>
                  </a:lnTo>
                  <a:lnTo>
                    <a:pt x="34569" y="215918"/>
                  </a:lnTo>
                  <a:lnTo>
                    <a:pt x="13976" y="258825"/>
                  </a:lnTo>
                  <a:lnTo>
                    <a:pt x="1954" y="297649"/>
                  </a:lnTo>
                  <a:lnTo>
                    <a:pt x="0" y="329868"/>
                  </a:lnTo>
                  <a:lnTo>
                    <a:pt x="9611" y="352961"/>
                  </a:lnTo>
                  <a:lnTo>
                    <a:pt x="31390" y="365249"/>
                  </a:lnTo>
                  <a:lnTo>
                    <a:pt x="63140" y="367335"/>
                  </a:lnTo>
                  <a:lnTo>
                    <a:pt x="102157" y="360122"/>
                  </a:lnTo>
                  <a:lnTo>
                    <a:pt x="145737" y="344511"/>
                  </a:lnTo>
                  <a:lnTo>
                    <a:pt x="191176" y="321405"/>
                  </a:lnTo>
                  <a:lnTo>
                    <a:pt x="235771" y="291705"/>
                  </a:lnTo>
                  <a:lnTo>
                    <a:pt x="276819" y="256314"/>
                  </a:lnTo>
                  <a:lnTo>
                    <a:pt x="331469" y="197514"/>
                  </a:lnTo>
                  <a:lnTo>
                    <a:pt x="369134" y="146769"/>
                  </a:lnTo>
                  <a:lnTo>
                    <a:pt x="391452" y="103580"/>
                  </a:lnTo>
                  <a:lnTo>
                    <a:pt x="400065" y="67451"/>
                  </a:lnTo>
                  <a:lnTo>
                    <a:pt x="396613" y="37883"/>
                  </a:lnTo>
                  <a:lnTo>
                    <a:pt x="382737" y="14379"/>
                  </a:lnTo>
                  <a:lnTo>
                    <a:pt x="356233" y="776"/>
                  </a:lnTo>
                  <a:lnTo>
                    <a:pt x="317092" y="0"/>
                  </a:lnTo>
                  <a:close/>
                </a:path>
              </a:pathLst>
            </a:custGeom>
            <a:solidFill>
              <a:srgbClr val="EBD2AE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0" name="object 46" descr=""/>
            <p:cNvSpPr/>
            <p:nvPr/>
          </p:nvSpPr>
          <p:spPr>
            <a:xfrm>
              <a:off x="1342637" y="653825"/>
              <a:ext cx="254635" cy="277495"/>
            </a:xfrm>
            <a:custGeom>
              <a:avLst/>
              <a:ahLst/>
              <a:rect l="l" t="t" r="r" b="b"/>
              <a:pathLst>
                <a:path w="254634" h="277494">
                  <a:moveTo>
                    <a:pt x="214124" y="0"/>
                  </a:moveTo>
                  <a:lnTo>
                    <a:pt x="170884" y="8050"/>
                  </a:lnTo>
                  <a:lnTo>
                    <a:pt x="123835" y="31555"/>
                  </a:lnTo>
                  <a:lnTo>
                    <a:pt x="83572" y="65883"/>
                  </a:lnTo>
                  <a:lnTo>
                    <a:pt x="51233" y="108813"/>
                  </a:lnTo>
                  <a:lnTo>
                    <a:pt x="24814" y="155486"/>
                  </a:lnTo>
                  <a:lnTo>
                    <a:pt x="6881" y="200684"/>
                  </a:lnTo>
                  <a:lnTo>
                    <a:pt x="0" y="239188"/>
                  </a:lnTo>
                  <a:lnTo>
                    <a:pt x="6737" y="265781"/>
                  </a:lnTo>
                  <a:lnTo>
                    <a:pt x="35562" y="277350"/>
                  </a:lnTo>
                  <a:lnTo>
                    <a:pt x="79698" y="266987"/>
                  </a:lnTo>
                  <a:lnTo>
                    <a:pt x="129931" y="238242"/>
                  </a:lnTo>
                  <a:lnTo>
                    <a:pt x="177044" y="194661"/>
                  </a:lnTo>
                  <a:lnTo>
                    <a:pt x="224686" y="130710"/>
                  </a:lnTo>
                  <a:lnTo>
                    <a:pt x="249195" y="79773"/>
                  </a:lnTo>
                  <a:lnTo>
                    <a:pt x="254107" y="40624"/>
                  </a:lnTo>
                  <a:lnTo>
                    <a:pt x="242957" y="12035"/>
                  </a:lnTo>
                  <a:lnTo>
                    <a:pt x="214124" y="0"/>
                  </a:lnTo>
                  <a:close/>
                </a:path>
              </a:pathLst>
            </a:custGeom>
            <a:solidFill>
              <a:srgbClr val="EFDEC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1" name="object 47" descr=""/>
            <p:cNvSpPr/>
            <p:nvPr/>
          </p:nvSpPr>
          <p:spPr>
            <a:xfrm>
              <a:off x="1467611" y="653923"/>
              <a:ext cx="543560" cy="539115"/>
            </a:xfrm>
            <a:custGeom>
              <a:avLst/>
              <a:ahLst/>
              <a:rect l="l" t="t" r="r" b="b"/>
              <a:pathLst>
                <a:path w="543560" h="539115">
                  <a:moveTo>
                    <a:pt x="490855" y="0"/>
                  </a:moveTo>
                  <a:lnTo>
                    <a:pt x="443198" y="12132"/>
                  </a:lnTo>
                  <a:lnTo>
                    <a:pt x="395255" y="36671"/>
                  </a:lnTo>
                  <a:lnTo>
                    <a:pt x="353837" y="64400"/>
                  </a:lnTo>
                  <a:lnTo>
                    <a:pt x="312419" y="96900"/>
                  </a:lnTo>
                  <a:lnTo>
                    <a:pt x="0" y="525272"/>
                  </a:lnTo>
                  <a:lnTo>
                    <a:pt x="30107" y="537085"/>
                  </a:lnTo>
                  <a:lnTo>
                    <a:pt x="65273" y="538891"/>
                  </a:lnTo>
                  <a:lnTo>
                    <a:pt x="104422" y="531805"/>
                  </a:lnTo>
                  <a:lnTo>
                    <a:pt x="146477" y="516939"/>
                  </a:lnTo>
                  <a:lnTo>
                    <a:pt x="190364" y="495406"/>
                  </a:lnTo>
                  <a:lnTo>
                    <a:pt x="235006" y="468319"/>
                  </a:lnTo>
                  <a:lnTo>
                    <a:pt x="279328" y="436792"/>
                  </a:lnTo>
                  <a:lnTo>
                    <a:pt x="322255" y="401938"/>
                  </a:lnTo>
                  <a:lnTo>
                    <a:pt x="362712" y="364871"/>
                  </a:lnTo>
                  <a:lnTo>
                    <a:pt x="401741" y="323317"/>
                  </a:lnTo>
                  <a:lnTo>
                    <a:pt x="437874" y="278044"/>
                  </a:lnTo>
                  <a:lnTo>
                    <a:pt x="470196" y="230909"/>
                  </a:lnTo>
                  <a:lnTo>
                    <a:pt x="497796" y="183771"/>
                  </a:lnTo>
                  <a:lnTo>
                    <a:pt x="519760" y="138488"/>
                  </a:lnTo>
                  <a:lnTo>
                    <a:pt x="535178" y="96919"/>
                  </a:lnTo>
                  <a:lnTo>
                    <a:pt x="543135" y="60923"/>
                  </a:lnTo>
                  <a:lnTo>
                    <a:pt x="542719" y="32357"/>
                  </a:lnTo>
                  <a:lnTo>
                    <a:pt x="513984" y="2254"/>
                  </a:lnTo>
                  <a:lnTo>
                    <a:pt x="490855" y="0"/>
                  </a:lnTo>
                  <a:close/>
                </a:path>
              </a:pathLst>
            </a:custGeom>
            <a:solidFill>
              <a:srgbClr val="B6735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2" name="object 48" descr=""/>
            <p:cNvSpPr/>
            <p:nvPr/>
          </p:nvSpPr>
          <p:spPr>
            <a:xfrm>
              <a:off x="1452645" y="736052"/>
              <a:ext cx="417830" cy="449580"/>
            </a:xfrm>
            <a:custGeom>
              <a:avLst/>
              <a:ahLst/>
              <a:rect l="l" t="t" r="r" b="b"/>
              <a:pathLst>
                <a:path w="417830" h="449580">
                  <a:moveTo>
                    <a:pt x="374283" y="0"/>
                  </a:moveTo>
                  <a:lnTo>
                    <a:pt x="342166" y="9818"/>
                  </a:lnTo>
                  <a:lnTo>
                    <a:pt x="308596" y="34115"/>
                  </a:lnTo>
                  <a:lnTo>
                    <a:pt x="274681" y="66079"/>
                  </a:lnTo>
                  <a:lnTo>
                    <a:pt x="246042" y="94601"/>
                  </a:lnTo>
                  <a:lnTo>
                    <a:pt x="188099" y="151643"/>
                  </a:lnTo>
                  <a:lnTo>
                    <a:pt x="106086" y="233575"/>
                  </a:lnTo>
                  <a:lnTo>
                    <a:pt x="59655" y="288877"/>
                  </a:lnTo>
                  <a:lnTo>
                    <a:pt x="27281" y="336650"/>
                  </a:lnTo>
                  <a:lnTo>
                    <a:pt x="7788" y="376404"/>
                  </a:lnTo>
                  <a:lnTo>
                    <a:pt x="0" y="407646"/>
                  </a:lnTo>
                  <a:lnTo>
                    <a:pt x="2742" y="429886"/>
                  </a:lnTo>
                  <a:lnTo>
                    <a:pt x="14839" y="442634"/>
                  </a:lnTo>
                  <a:lnTo>
                    <a:pt x="51320" y="449499"/>
                  </a:lnTo>
                  <a:lnTo>
                    <a:pt x="92361" y="440389"/>
                  </a:lnTo>
                  <a:lnTo>
                    <a:pt x="135947" y="418751"/>
                  </a:lnTo>
                  <a:lnTo>
                    <a:pt x="180059" y="388034"/>
                  </a:lnTo>
                  <a:lnTo>
                    <a:pt x="222680" y="351685"/>
                  </a:lnTo>
                  <a:lnTo>
                    <a:pt x="261794" y="313152"/>
                  </a:lnTo>
                  <a:lnTo>
                    <a:pt x="295382" y="275883"/>
                  </a:lnTo>
                  <a:lnTo>
                    <a:pt x="327855" y="235471"/>
                  </a:lnTo>
                  <a:lnTo>
                    <a:pt x="358683" y="192083"/>
                  </a:lnTo>
                  <a:lnTo>
                    <a:pt x="385456" y="148034"/>
                  </a:lnTo>
                  <a:lnTo>
                    <a:pt x="405766" y="105635"/>
                  </a:lnTo>
                  <a:lnTo>
                    <a:pt x="417206" y="67200"/>
                  </a:lnTo>
                  <a:lnTo>
                    <a:pt x="417366" y="35040"/>
                  </a:lnTo>
                  <a:lnTo>
                    <a:pt x="403840" y="11469"/>
                  </a:lnTo>
                  <a:lnTo>
                    <a:pt x="374283" y="0"/>
                  </a:lnTo>
                  <a:close/>
                </a:path>
              </a:pathLst>
            </a:custGeom>
            <a:solidFill>
              <a:srgbClr val="D6A27D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47" name="object 49" descr="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1596122" y="795563"/>
              <a:ext cx="125472" cy="129474"/>
            </a:xfrm>
            <a:prstGeom prst="rect"/>
          </p:spPr>
        </p:pic>
        <p:pic>
          <p:nvPicPr>
            <p:cNvPr id="2097248" name="object 50" descr=""/>
            <p:cNvPicPr>
              <a:picLocks/>
            </p:cNvPicPr>
            <p:nvPr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10632947" y="3881711"/>
              <a:ext cx="1424940" cy="1042461"/>
            </a:xfrm>
            <a:prstGeom prst="rect"/>
          </p:spPr>
        </p:pic>
        <p:sp>
          <p:nvSpPr>
            <p:cNvPr id="1048813" name="object 51" descr=""/>
            <p:cNvSpPr/>
            <p:nvPr/>
          </p:nvSpPr>
          <p:spPr>
            <a:xfrm>
              <a:off x="10174223" y="5111480"/>
              <a:ext cx="1176655" cy="935990"/>
            </a:xfrm>
            <a:custGeom>
              <a:avLst/>
              <a:ahLst/>
              <a:rect l="l" t="t" r="r" b="b"/>
              <a:pathLst>
                <a:path w="1176654" h="935989">
                  <a:moveTo>
                    <a:pt x="434117" y="0"/>
                  </a:moveTo>
                  <a:lnTo>
                    <a:pt x="253099" y="41507"/>
                  </a:lnTo>
                  <a:lnTo>
                    <a:pt x="0" y="203850"/>
                  </a:lnTo>
                  <a:lnTo>
                    <a:pt x="50865" y="225468"/>
                  </a:lnTo>
                  <a:lnTo>
                    <a:pt x="181943" y="284780"/>
                  </a:lnTo>
                  <a:lnTo>
                    <a:pt x="360955" y="373473"/>
                  </a:lnTo>
                  <a:lnTo>
                    <a:pt x="555625" y="483238"/>
                  </a:lnTo>
                  <a:lnTo>
                    <a:pt x="760829" y="610166"/>
                  </a:lnTo>
                  <a:lnTo>
                    <a:pt x="893286" y="699612"/>
                  </a:lnTo>
                  <a:lnTo>
                    <a:pt x="1010646" y="794000"/>
                  </a:lnTo>
                  <a:lnTo>
                    <a:pt x="1170558" y="935751"/>
                  </a:lnTo>
                  <a:lnTo>
                    <a:pt x="1176107" y="875961"/>
                  </a:lnTo>
                  <a:lnTo>
                    <a:pt x="1165129" y="725404"/>
                  </a:lnTo>
                  <a:lnTo>
                    <a:pt x="1096192" y="527304"/>
                  </a:lnTo>
                  <a:lnTo>
                    <a:pt x="927861" y="324881"/>
                  </a:lnTo>
                  <a:lnTo>
                    <a:pt x="630043" y="90676"/>
                  </a:lnTo>
                  <a:lnTo>
                    <a:pt x="434117" y="0"/>
                  </a:lnTo>
                  <a:close/>
                </a:path>
              </a:pathLst>
            </a:custGeom>
            <a:solidFill>
              <a:srgbClr val="815C2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4" name="object 52" descr=""/>
            <p:cNvSpPr/>
            <p:nvPr/>
          </p:nvSpPr>
          <p:spPr>
            <a:xfrm>
              <a:off x="10332719" y="5320284"/>
              <a:ext cx="996950" cy="710565"/>
            </a:xfrm>
            <a:custGeom>
              <a:avLst/>
              <a:ahLst/>
              <a:rect l="l" t="t" r="r" b="b"/>
              <a:pathLst>
                <a:path w="996950" h="710564">
                  <a:moveTo>
                    <a:pt x="0" y="0"/>
                  </a:moveTo>
                  <a:lnTo>
                    <a:pt x="50107" y="22842"/>
                  </a:lnTo>
                  <a:lnTo>
                    <a:pt x="182356" y="87587"/>
                  </a:lnTo>
                  <a:lnTo>
                    <a:pt x="369635" y="188557"/>
                  </a:lnTo>
                  <a:lnTo>
                    <a:pt x="584834" y="320078"/>
                  </a:lnTo>
                  <a:lnTo>
                    <a:pt x="701069" y="398503"/>
                  </a:lnTo>
                  <a:lnTo>
                    <a:pt x="782716" y="465281"/>
                  </a:lnTo>
                  <a:lnTo>
                    <a:pt x="868388" y="556984"/>
                  </a:lnTo>
                  <a:lnTo>
                    <a:pt x="996696" y="710183"/>
                  </a:lnTo>
                  <a:lnTo>
                    <a:pt x="965789" y="664179"/>
                  </a:lnTo>
                  <a:lnTo>
                    <a:pt x="882888" y="550933"/>
                  </a:lnTo>
                  <a:lnTo>
                    <a:pt x="762720" y="407601"/>
                  </a:lnTo>
                  <a:lnTo>
                    <a:pt x="620013" y="271335"/>
                  </a:lnTo>
                  <a:lnTo>
                    <a:pt x="498455" y="176834"/>
                  </a:lnTo>
                  <a:lnTo>
                    <a:pt x="393350" y="117070"/>
                  </a:lnTo>
                  <a:lnTo>
                    <a:pt x="246574" y="66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68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815" name="object 53" descr=""/>
            <p:cNvSpPr/>
            <p:nvPr/>
          </p:nvSpPr>
          <p:spPr>
            <a:xfrm>
              <a:off x="10198607" y="5213616"/>
              <a:ext cx="989330" cy="498475"/>
            </a:xfrm>
            <a:custGeom>
              <a:avLst/>
              <a:ahLst/>
              <a:rect l="l" t="t" r="r" b="b"/>
              <a:pathLst>
                <a:path w="989329" h="498475">
                  <a:moveTo>
                    <a:pt x="347594" y="0"/>
                  </a:moveTo>
                  <a:lnTo>
                    <a:pt x="301953" y="1148"/>
                  </a:lnTo>
                  <a:lnTo>
                    <a:pt x="258694" y="4877"/>
                  </a:lnTo>
                  <a:lnTo>
                    <a:pt x="217960" y="10771"/>
                  </a:lnTo>
                  <a:lnTo>
                    <a:pt x="179893" y="18416"/>
                  </a:lnTo>
                  <a:lnTo>
                    <a:pt x="112325" y="37298"/>
                  </a:lnTo>
                  <a:lnTo>
                    <a:pt x="57125" y="58203"/>
                  </a:lnTo>
                  <a:lnTo>
                    <a:pt x="15429" y="77812"/>
                  </a:lnTo>
                  <a:lnTo>
                    <a:pt x="0" y="86093"/>
                  </a:lnTo>
                  <a:lnTo>
                    <a:pt x="43023" y="91415"/>
                  </a:lnTo>
                  <a:lnTo>
                    <a:pt x="92535" y="98857"/>
                  </a:lnTo>
                  <a:lnTo>
                    <a:pt x="147500" y="108774"/>
                  </a:lnTo>
                  <a:lnTo>
                    <a:pt x="206883" y="121526"/>
                  </a:lnTo>
                  <a:lnTo>
                    <a:pt x="254059" y="133623"/>
                  </a:lnTo>
                  <a:lnTo>
                    <a:pt x="302464" y="147967"/>
                  </a:lnTo>
                  <a:lnTo>
                    <a:pt x="351694" y="164127"/>
                  </a:lnTo>
                  <a:lnTo>
                    <a:pt x="401343" y="181676"/>
                  </a:lnTo>
                  <a:lnTo>
                    <a:pt x="451008" y="200185"/>
                  </a:lnTo>
                  <a:lnTo>
                    <a:pt x="500284" y="219224"/>
                  </a:lnTo>
                  <a:lnTo>
                    <a:pt x="548767" y="238366"/>
                  </a:lnTo>
                  <a:lnTo>
                    <a:pt x="589938" y="256442"/>
                  </a:lnTo>
                  <a:lnTo>
                    <a:pt x="627729" y="276006"/>
                  </a:lnTo>
                  <a:lnTo>
                    <a:pt x="661852" y="295927"/>
                  </a:lnTo>
                  <a:lnTo>
                    <a:pt x="748973" y="355545"/>
                  </a:lnTo>
                  <a:lnTo>
                    <a:pt x="794653" y="393182"/>
                  </a:lnTo>
                  <a:lnTo>
                    <a:pt x="831611" y="426837"/>
                  </a:lnTo>
                  <a:lnTo>
                    <a:pt x="862400" y="455359"/>
                  </a:lnTo>
                  <a:lnTo>
                    <a:pt x="889569" y="477598"/>
                  </a:lnTo>
                  <a:lnTo>
                    <a:pt x="915670" y="492404"/>
                  </a:lnTo>
                  <a:lnTo>
                    <a:pt x="946949" y="498103"/>
                  </a:lnTo>
                  <a:lnTo>
                    <a:pt x="969170" y="487949"/>
                  </a:lnTo>
                  <a:lnTo>
                    <a:pt x="982917" y="464885"/>
                  </a:lnTo>
                  <a:lnTo>
                    <a:pt x="988774" y="431855"/>
                  </a:lnTo>
                  <a:lnTo>
                    <a:pt x="987327" y="391802"/>
                  </a:lnTo>
                  <a:lnTo>
                    <a:pt x="979160" y="347670"/>
                  </a:lnTo>
                  <a:lnTo>
                    <a:pt x="964858" y="302401"/>
                  </a:lnTo>
                  <a:lnTo>
                    <a:pt x="945007" y="258940"/>
                  </a:lnTo>
                  <a:lnTo>
                    <a:pt x="914717" y="230865"/>
                  </a:lnTo>
                  <a:lnTo>
                    <a:pt x="842190" y="174251"/>
                  </a:lnTo>
                  <a:lnTo>
                    <a:pt x="781487" y="133503"/>
                  </a:lnTo>
                  <a:lnTo>
                    <a:pt x="721889" y="99069"/>
                  </a:lnTo>
                  <a:lnTo>
                    <a:pt x="663539" y="70536"/>
                  </a:lnTo>
                  <a:lnTo>
                    <a:pt x="606580" y="47488"/>
                  </a:lnTo>
                  <a:lnTo>
                    <a:pt x="551152" y="29510"/>
                  </a:lnTo>
                  <a:lnTo>
                    <a:pt x="497397" y="16187"/>
                  </a:lnTo>
                  <a:lnTo>
                    <a:pt x="445458" y="7104"/>
                  </a:lnTo>
                  <a:lnTo>
                    <a:pt x="395477" y="1847"/>
                  </a:lnTo>
                  <a:lnTo>
                    <a:pt x="347594" y="0"/>
                  </a:lnTo>
                  <a:close/>
                </a:path>
              </a:pathLst>
            </a:custGeom>
            <a:solidFill>
              <a:srgbClr val="96793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6" name="object 54" descr=""/>
            <p:cNvSpPr/>
            <p:nvPr/>
          </p:nvSpPr>
          <p:spPr>
            <a:xfrm>
              <a:off x="10358628" y="5263134"/>
              <a:ext cx="777240" cy="334645"/>
            </a:xfrm>
            <a:custGeom>
              <a:avLst/>
              <a:ahLst/>
              <a:rect l="l" t="t" r="r" b="b"/>
              <a:pathLst>
                <a:path w="777240" h="334645">
                  <a:moveTo>
                    <a:pt x="128222" y="0"/>
                  </a:moveTo>
                  <a:lnTo>
                    <a:pt x="34934" y="15049"/>
                  </a:lnTo>
                  <a:lnTo>
                    <a:pt x="0" y="25146"/>
                  </a:lnTo>
                  <a:lnTo>
                    <a:pt x="113936" y="32214"/>
                  </a:lnTo>
                  <a:lnTo>
                    <a:pt x="191404" y="45021"/>
                  </a:lnTo>
                  <a:lnTo>
                    <a:pt x="267944" y="72973"/>
                  </a:lnTo>
                  <a:lnTo>
                    <a:pt x="379095" y="125476"/>
                  </a:lnTo>
                  <a:lnTo>
                    <a:pt x="441201" y="157279"/>
                  </a:lnTo>
                  <a:lnTo>
                    <a:pt x="499200" y="189894"/>
                  </a:lnTo>
                  <a:lnTo>
                    <a:pt x="552747" y="222052"/>
                  </a:lnTo>
                  <a:lnTo>
                    <a:pt x="645112" y="279922"/>
                  </a:lnTo>
                  <a:lnTo>
                    <a:pt x="683242" y="303098"/>
                  </a:lnTo>
                  <a:lnTo>
                    <a:pt x="715546" y="320743"/>
                  </a:lnTo>
                  <a:lnTo>
                    <a:pt x="741681" y="331589"/>
                  </a:lnTo>
                  <a:lnTo>
                    <a:pt x="761301" y="334368"/>
                  </a:lnTo>
                  <a:lnTo>
                    <a:pt x="774065" y="327812"/>
                  </a:lnTo>
                  <a:lnTo>
                    <a:pt x="776756" y="312758"/>
                  </a:lnTo>
                  <a:lnTo>
                    <a:pt x="767373" y="291643"/>
                  </a:lnTo>
                  <a:lnTo>
                    <a:pt x="717821" y="235960"/>
                  </a:lnTo>
                  <a:lnTo>
                    <a:pt x="680370" y="203758"/>
                  </a:lnTo>
                  <a:lnTo>
                    <a:pt x="636283" y="170228"/>
                  </a:lnTo>
                  <a:lnTo>
                    <a:pt x="586918" y="136552"/>
                  </a:lnTo>
                  <a:lnTo>
                    <a:pt x="533634" y="103913"/>
                  </a:lnTo>
                  <a:lnTo>
                    <a:pt x="477792" y="73495"/>
                  </a:lnTo>
                  <a:lnTo>
                    <a:pt x="420750" y="46482"/>
                  </a:lnTo>
                  <a:lnTo>
                    <a:pt x="262586" y="2857"/>
                  </a:lnTo>
                  <a:lnTo>
                    <a:pt x="128222" y="0"/>
                  </a:lnTo>
                  <a:close/>
                </a:path>
              </a:pathLst>
            </a:custGeom>
            <a:solidFill>
              <a:srgbClr val="AB8F5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7" name="object 55" descr=""/>
            <p:cNvSpPr/>
            <p:nvPr/>
          </p:nvSpPr>
          <p:spPr>
            <a:xfrm>
              <a:off x="10320528" y="5222240"/>
              <a:ext cx="501650" cy="88900"/>
            </a:xfrm>
            <a:custGeom>
              <a:avLst/>
              <a:ahLst/>
              <a:rect l="l" t="t" r="r" b="b"/>
              <a:pathLst>
                <a:path w="501650" h="88900">
                  <a:moveTo>
                    <a:pt x="219328" y="0"/>
                  </a:moveTo>
                  <a:lnTo>
                    <a:pt x="132177" y="4032"/>
                  </a:lnTo>
                  <a:lnTo>
                    <a:pt x="62658" y="22066"/>
                  </a:lnTo>
                  <a:lnTo>
                    <a:pt x="16642" y="41862"/>
                  </a:lnTo>
                  <a:lnTo>
                    <a:pt x="0" y="51181"/>
                  </a:lnTo>
                  <a:lnTo>
                    <a:pt x="55262" y="27759"/>
                  </a:lnTo>
                  <a:lnTo>
                    <a:pt x="96345" y="16684"/>
                  </a:lnTo>
                  <a:lnTo>
                    <a:pt x="143642" y="15015"/>
                  </a:lnTo>
                  <a:lnTo>
                    <a:pt x="217550" y="19812"/>
                  </a:lnTo>
                  <a:lnTo>
                    <a:pt x="314783" y="34571"/>
                  </a:lnTo>
                  <a:lnTo>
                    <a:pt x="406479" y="57880"/>
                  </a:lnTo>
                  <a:lnTo>
                    <a:pt x="474672" y="79426"/>
                  </a:lnTo>
                  <a:lnTo>
                    <a:pt x="501396" y="88900"/>
                  </a:lnTo>
                  <a:lnTo>
                    <a:pt x="408834" y="42791"/>
                  </a:lnTo>
                  <a:lnTo>
                    <a:pt x="348599" y="18160"/>
                  </a:lnTo>
                  <a:lnTo>
                    <a:pt x="294245" y="6675"/>
                  </a:lnTo>
                  <a:lnTo>
                    <a:pt x="219328" y="0"/>
                  </a:lnTo>
                  <a:close/>
                </a:path>
              </a:pathLst>
            </a:custGeom>
            <a:solidFill>
              <a:srgbClr val="E0C99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8" name="object 56" descr=""/>
            <p:cNvSpPr/>
            <p:nvPr/>
          </p:nvSpPr>
          <p:spPr>
            <a:xfrm>
              <a:off x="10613136" y="5257800"/>
              <a:ext cx="723900" cy="739140"/>
            </a:xfrm>
            <a:custGeom>
              <a:avLst/>
              <a:ahLst/>
              <a:rect l="l" t="t" r="r" b="b"/>
              <a:pathLst>
                <a:path w="723900" h="739139">
                  <a:moveTo>
                    <a:pt x="249936" y="257556"/>
                  </a:moveTo>
                  <a:lnTo>
                    <a:pt x="203517" y="215328"/>
                  </a:lnTo>
                  <a:lnTo>
                    <a:pt x="159918" y="174840"/>
                  </a:lnTo>
                  <a:lnTo>
                    <a:pt x="115570" y="132334"/>
                  </a:lnTo>
                  <a:lnTo>
                    <a:pt x="86398" y="103416"/>
                  </a:lnTo>
                  <a:lnTo>
                    <a:pt x="39446" y="49657"/>
                  </a:lnTo>
                  <a:lnTo>
                    <a:pt x="0" y="0"/>
                  </a:lnTo>
                  <a:lnTo>
                    <a:pt x="9309" y="13893"/>
                  </a:lnTo>
                  <a:lnTo>
                    <a:pt x="34315" y="48996"/>
                  </a:lnTo>
                  <a:lnTo>
                    <a:pt x="70612" y="95478"/>
                  </a:lnTo>
                  <a:lnTo>
                    <a:pt x="113792" y="143510"/>
                  </a:lnTo>
                  <a:lnTo>
                    <a:pt x="157873" y="187172"/>
                  </a:lnTo>
                  <a:lnTo>
                    <a:pt x="215011" y="239776"/>
                  </a:lnTo>
                  <a:lnTo>
                    <a:pt x="249936" y="257556"/>
                  </a:lnTo>
                  <a:close/>
                </a:path>
                <a:path w="723900" h="739139">
                  <a:moveTo>
                    <a:pt x="536448" y="499872"/>
                  </a:moveTo>
                  <a:lnTo>
                    <a:pt x="451256" y="349885"/>
                  </a:lnTo>
                  <a:lnTo>
                    <a:pt x="420751" y="295275"/>
                  </a:lnTo>
                  <a:lnTo>
                    <a:pt x="393522" y="245948"/>
                  </a:lnTo>
                  <a:lnTo>
                    <a:pt x="374916" y="213512"/>
                  </a:lnTo>
                  <a:lnTo>
                    <a:pt x="356323" y="183565"/>
                  </a:lnTo>
                  <a:lnTo>
                    <a:pt x="329184" y="141732"/>
                  </a:lnTo>
                  <a:lnTo>
                    <a:pt x="332867" y="151142"/>
                  </a:lnTo>
                  <a:lnTo>
                    <a:pt x="367753" y="228803"/>
                  </a:lnTo>
                  <a:lnTo>
                    <a:pt x="402590" y="298704"/>
                  </a:lnTo>
                  <a:lnTo>
                    <a:pt x="432104" y="353860"/>
                  </a:lnTo>
                  <a:lnTo>
                    <a:pt x="453986" y="391058"/>
                  </a:lnTo>
                  <a:lnTo>
                    <a:pt x="491744" y="454101"/>
                  </a:lnTo>
                  <a:lnTo>
                    <a:pt x="536448" y="499872"/>
                  </a:lnTo>
                  <a:close/>
                </a:path>
                <a:path w="723900" h="739139">
                  <a:moveTo>
                    <a:pt x="723900" y="739140"/>
                  </a:moveTo>
                  <a:lnTo>
                    <a:pt x="707644" y="671753"/>
                  </a:lnTo>
                  <a:lnTo>
                    <a:pt x="692823" y="612749"/>
                  </a:lnTo>
                  <a:lnTo>
                    <a:pt x="678434" y="559295"/>
                  </a:lnTo>
                  <a:lnTo>
                    <a:pt x="662368" y="505053"/>
                  </a:lnTo>
                  <a:lnTo>
                    <a:pt x="648589" y="467931"/>
                  </a:lnTo>
                  <a:lnTo>
                    <a:pt x="629462" y="430771"/>
                  </a:lnTo>
                  <a:lnTo>
                    <a:pt x="597408" y="376428"/>
                  </a:lnTo>
                  <a:lnTo>
                    <a:pt x="602742" y="388721"/>
                  </a:lnTo>
                  <a:lnTo>
                    <a:pt x="616661" y="423697"/>
                  </a:lnTo>
                  <a:lnTo>
                    <a:pt x="636028" y="478523"/>
                  </a:lnTo>
                  <a:lnTo>
                    <a:pt x="657733" y="550392"/>
                  </a:lnTo>
                  <a:lnTo>
                    <a:pt x="672363" y="607428"/>
                  </a:lnTo>
                  <a:lnTo>
                    <a:pt x="687197" y="690537"/>
                  </a:lnTo>
                  <a:lnTo>
                    <a:pt x="723900" y="739140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9" name="object 57" descr=""/>
            <p:cNvSpPr/>
            <p:nvPr/>
          </p:nvSpPr>
          <p:spPr>
            <a:xfrm>
              <a:off x="10219943" y="5305044"/>
              <a:ext cx="1365885" cy="1065530"/>
            </a:xfrm>
            <a:custGeom>
              <a:avLst/>
              <a:ahLst/>
              <a:rect l="l" t="t" r="r" b="b"/>
              <a:pathLst>
                <a:path w="1365884" h="1065529">
                  <a:moveTo>
                    <a:pt x="568052" y="174677"/>
                  </a:moveTo>
                  <a:lnTo>
                    <a:pt x="705865" y="271398"/>
                  </a:lnTo>
                  <a:lnTo>
                    <a:pt x="937813" y="493504"/>
                  </a:lnTo>
                  <a:lnTo>
                    <a:pt x="1133459" y="754770"/>
                  </a:lnTo>
                  <a:lnTo>
                    <a:pt x="1268597" y="972311"/>
                  </a:lnTo>
                  <a:lnTo>
                    <a:pt x="1319022" y="1063243"/>
                  </a:lnTo>
                  <a:lnTo>
                    <a:pt x="1326826" y="1064924"/>
                  </a:lnTo>
                  <a:lnTo>
                    <a:pt x="1363456" y="1041277"/>
                  </a:lnTo>
                  <a:lnTo>
                    <a:pt x="1365503" y="1033957"/>
                  </a:lnTo>
                  <a:lnTo>
                    <a:pt x="1142059" y="681353"/>
                  </a:lnTo>
                  <a:lnTo>
                    <a:pt x="999077" y="481885"/>
                  </a:lnTo>
                  <a:lnTo>
                    <a:pt x="874906" y="361813"/>
                  </a:lnTo>
                  <a:lnTo>
                    <a:pt x="707898" y="247395"/>
                  </a:lnTo>
                  <a:lnTo>
                    <a:pt x="568052" y="174677"/>
                  </a:lnTo>
                  <a:close/>
                </a:path>
                <a:path w="1365884" h="1065529">
                  <a:moveTo>
                    <a:pt x="95270" y="14096"/>
                  </a:moveTo>
                  <a:lnTo>
                    <a:pt x="226552" y="40687"/>
                  </a:lnTo>
                  <a:lnTo>
                    <a:pt x="453967" y="115353"/>
                  </a:lnTo>
                  <a:lnTo>
                    <a:pt x="568052" y="174677"/>
                  </a:lnTo>
                  <a:lnTo>
                    <a:pt x="526887" y="145786"/>
                  </a:lnTo>
                  <a:lnTo>
                    <a:pt x="393700" y="75644"/>
                  </a:lnTo>
                  <a:lnTo>
                    <a:pt x="240129" y="35530"/>
                  </a:lnTo>
                  <a:lnTo>
                    <a:pt x="95270" y="14096"/>
                  </a:lnTo>
                  <a:close/>
                </a:path>
                <a:path w="1365884" h="1065529">
                  <a:moveTo>
                    <a:pt x="0" y="0"/>
                  </a:moveTo>
                  <a:lnTo>
                    <a:pt x="95270" y="14096"/>
                  </a:lnTo>
                  <a:lnTo>
                    <a:pt x="62835" y="7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49" name="object 58" descr="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10611611" y="5254752"/>
              <a:ext cx="207264" cy="233172"/>
            </a:xfrm>
            <a:prstGeom prst="rect"/>
          </p:spPr>
        </p:pic>
        <p:sp>
          <p:nvSpPr>
            <p:cNvPr id="1048820" name="object 59" descr=""/>
            <p:cNvSpPr/>
            <p:nvPr/>
          </p:nvSpPr>
          <p:spPr>
            <a:xfrm>
              <a:off x="10475976" y="5379720"/>
              <a:ext cx="844550" cy="581025"/>
            </a:xfrm>
            <a:custGeom>
              <a:avLst/>
              <a:ahLst/>
              <a:rect l="l" t="t" r="r" b="b"/>
              <a:pathLst>
                <a:path w="844550" h="581025">
                  <a:moveTo>
                    <a:pt x="190500" y="53340"/>
                  </a:moveTo>
                  <a:lnTo>
                    <a:pt x="152908" y="37592"/>
                  </a:lnTo>
                  <a:lnTo>
                    <a:pt x="101981" y="29083"/>
                  </a:lnTo>
                  <a:lnTo>
                    <a:pt x="52552" y="26123"/>
                  </a:lnTo>
                  <a:lnTo>
                    <a:pt x="31445" y="27076"/>
                  </a:lnTo>
                  <a:lnTo>
                    <a:pt x="0" y="29718"/>
                  </a:lnTo>
                  <a:lnTo>
                    <a:pt x="7200" y="29464"/>
                  </a:lnTo>
                  <a:lnTo>
                    <a:pt x="27647" y="29591"/>
                  </a:lnTo>
                  <a:lnTo>
                    <a:pt x="101219" y="36322"/>
                  </a:lnTo>
                  <a:lnTo>
                    <a:pt x="158381" y="45224"/>
                  </a:lnTo>
                  <a:lnTo>
                    <a:pt x="173380" y="48577"/>
                  </a:lnTo>
                  <a:lnTo>
                    <a:pt x="190500" y="53340"/>
                  </a:lnTo>
                  <a:close/>
                </a:path>
                <a:path w="844550" h="581025">
                  <a:moveTo>
                    <a:pt x="576072" y="304800"/>
                  </a:moveTo>
                  <a:lnTo>
                    <a:pt x="534289" y="258622"/>
                  </a:lnTo>
                  <a:lnTo>
                    <a:pt x="495719" y="236575"/>
                  </a:lnTo>
                  <a:lnTo>
                    <a:pt x="459968" y="217906"/>
                  </a:lnTo>
                  <a:lnTo>
                    <a:pt x="424307" y="202057"/>
                  </a:lnTo>
                  <a:lnTo>
                    <a:pt x="379717" y="185356"/>
                  </a:lnTo>
                  <a:lnTo>
                    <a:pt x="331165" y="170751"/>
                  </a:lnTo>
                  <a:lnTo>
                    <a:pt x="304800" y="166116"/>
                  </a:lnTo>
                  <a:lnTo>
                    <a:pt x="343115" y="179959"/>
                  </a:lnTo>
                  <a:lnTo>
                    <a:pt x="380022" y="194487"/>
                  </a:lnTo>
                  <a:lnTo>
                    <a:pt x="418973" y="211632"/>
                  </a:lnTo>
                  <a:lnTo>
                    <a:pt x="452069" y="227685"/>
                  </a:lnTo>
                  <a:lnTo>
                    <a:pt x="479463" y="242735"/>
                  </a:lnTo>
                  <a:lnTo>
                    <a:pt x="515886" y="265531"/>
                  </a:lnTo>
                  <a:lnTo>
                    <a:pt x="576072" y="304800"/>
                  </a:lnTo>
                  <a:close/>
                </a:path>
                <a:path w="844550" h="581025">
                  <a:moveTo>
                    <a:pt x="650748" y="348996"/>
                  </a:moveTo>
                  <a:lnTo>
                    <a:pt x="569137" y="204177"/>
                  </a:lnTo>
                  <a:lnTo>
                    <a:pt x="539115" y="151765"/>
                  </a:lnTo>
                  <a:lnTo>
                    <a:pt x="501853" y="87604"/>
                  </a:lnTo>
                  <a:lnTo>
                    <a:pt x="480580" y="50406"/>
                  </a:lnTo>
                  <a:lnTo>
                    <a:pt x="467334" y="25946"/>
                  </a:lnTo>
                  <a:lnTo>
                    <a:pt x="454152" y="0"/>
                  </a:lnTo>
                  <a:lnTo>
                    <a:pt x="456844" y="8991"/>
                  </a:lnTo>
                  <a:lnTo>
                    <a:pt x="486346" y="83858"/>
                  </a:lnTo>
                  <a:lnTo>
                    <a:pt x="518414" y="151765"/>
                  </a:lnTo>
                  <a:lnTo>
                    <a:pt x="546874" y="205574"/>
                  </a:lnTo>
                  <a:lnTo>
                    <a:pt x="568972" y="242112"/>
                  </a:lnTo>
                  <a:lnTo>
                    <a:pt x="607441" y="304101"/>
                  </a:lnTo>
                  <a:lnTo>
                    <a:pt x="650748" y="348996"/>
                  </a:lnTo>
                  <a:close/>
                </a:path>
                <a:path w="844550" h="581025">
                  <a:moveTo>
                    <a:pt x="844296" y="580644"/>
                  </a:moveTo>
                  <a:lnTo>
                    <a:pt x="828967" y="516369"/>
                  </a:lnTo>
                  <a:lnTo>
                    <a:pt x="814984" y="460095"/>
                  </a:lnTo>
                  <a:lnTo>
                    <a:pt x="801370" y="409117"/>
                  </a:lnTo>
                  <a:lnTo>
                    <a:pt x="785990" y="357390"/>
                  </a:lnTo>
                  <a:lnTo>
                    <a:pt x="753897" y="286537"/>
                  </a:lnTo>
                  <a:lnTo>
                    <a:pt x="722376" y="234696"/>
                  </a:lnTo>
                  <a:lnTo>
                    <a:pt x="727544" y="246418"/>
                  </a:lnTo>
                  <a:lnTo>
                    <a:pt x="741019" y="279781"/>
                  </a:lnTo>
                  <a:lnTo>
                    <a:pt x="759714" y="332079"/>
                  </a:lnTo>
                  <a:lnTo>
                    <a:pt x="780542" y="400621"/>
                  </a:lnTo>
                  <a:lnTo>
                    <a:pt x="794346" y="455015"/>
                  </a:lnTo>
                  <a:lnTo>
                    <a:pt x="807974" y="534289"/>
                  </a:lnTo>
                  <a:lnTo>
                    <a:pt x="844296" y="580644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50" name="object 60" descr="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11062716" y="5739384"/>
              <a:ext cx="146303" cy="120396"/>
            </a:xfrm>
            <a:prstGeom prst="rect"/>
          </p:spPr>
        </p:pic>
        <p:sp>
          <p:nvSpPr>
            <p:cNvPr id="1048821" name="object 61" descr=""/>
            <p:cNvSpPr/>
            <p:nvPr/>
          </p:nvSpPr>
          <p:spPr>
            <a:xfrm>
              <a:off x="10174223" y="5314188"/>
              <a:ext cx="1155700" cy="710565"/>
            </a:xfrm>
            <a:custGeom>
              <a:avLst/>
              <a:ahLst/>
              <a:rect l="l" t="t" r="r" b="b"/>
              <a:pathLst>
                <a:path w="1155700" h="710564">
                  <a:moveTo>
                    <a:pt x="0" y="0"/>
                  </a:moveTo>
                  <a:lnTo>
                    <a:pt x="188656" y="77120"/>
                  </a:lnTo>
                  <a:lnTo>
                    <a:pt x="314340" y="134996"/>
                  </a:lnTo>
                  <a:lnTo>
                    <a:pt x="433572" y="202580"/>
                  </a:lnTo>
                  <a:lnTo>
                    <a:pt x="602869" y="308825"/>
                  </a:lnTo>
                  <a:lnTo>
                    <a:pt x="809077" y="447613"/>
                  </a:lnTo>
                  <a:lnTo>
                    <a:pt x="985615" y="577127"/>
                  </a:lnTo>
                  <a:lnTo>
                    <a:pt x="1108860" y="672830"/>
                  </a:lnTo>
                  <a:lnTo>
                    <a:pt x="1155192" y="710184"/>
                  </a:lnTo>
                  <a:lnTo>
                    <a:pt x="1002952" y="558715"/>
                  </a:lnTo>
                  <a:lnTo>
                    <a:pt x="895969" y="462651"/>
                  </a:lnTo>
                  <a:lnTo>
                    <a:pt x="783627" y="380974"/>
                  </a:lnTo>
                  <a:lnTo>
                    <a:pt x="615315" y="272669"/>
                  </a:lnTo>
                  <a:lnTo>
                    <a:pt x="399210" y="153983"/>
                  </a:lnTo>
                  <a:lnTo>
                    <a:pt x="201025" y="68706"/>
                  </a:lnTo>
                  <a:lnTo>
                    <a:pt x="56155" y="17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683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51" name="object 62" descr="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0" y="2226564"/>
              <a:ext cx="1877253" cy="1597068"/>
            </a:xfrm>
            <a:prstGeom prst="rect"/>
          </p:spPr>
        </p:pic>
      </p:grpSp>
      <p:sp>
        <p:nvSpPr>
          <p:cNvPr id="1048822" name="object 63" descr=""/>
          <p:cNvSpPr txBox="1"/>
          <p:nvPr/>
        </p:nvSpPr>
        <p:spPr>
          <a:xfrm>
            <a:off x="1584452" y="2769235"/>
            <a:ext cx="9370060" cy="20523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34315" marL="247015">
              <a:lnSpc>
                <a:spcPct val="100000"/>
              </a:lnSpc>
              <a:spcBef>
                <a:spcPts val="95"/>
              </a:spcBef>
              <a:buAutoNum type="arabicPeriod"/>
              <a:tabLst>
                <a:tab algn="l" pos="247015"/>
              </a:tabLst>
            </a:pP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Uji</a:t>
            </a:r>
            <a:r>
              <a:rPr dirty="0" sz="1900" spc="-2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 spc="-10">
                <a:solidFill>
                  <a:srgbClr val="46000A"/>
                </a:solidFill>
                <a:latin typeface="Carlito"/>
                <a:cs typeface="Carlito"/>
              </a:rPr>
              <a:t>Linearitas</a:t>
            </a:r>
            <a:endParaRPr sz="19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Uji</a:t>
            </a:r>
            <a:r>
              <a:rPr dirty="0" sz="1900" spc="-6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 spc="-10">
                <a:solidFill>
                  <a:srgbClr val="46000A"/>
                </a:solidFill>
                <a:latin typeface="Carlito"/>
                <a:cs typeface="Carlito"/>
              </a:rPr>
              <a:t>keliniaritasan</a:t>
            </a:r>
            <a:r>
              <a:rPr dirty="0" sz="1900" spc="-3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garis</a:t>
            </a:r>
            <a:r>
              <a:rPr dirty="0" sz="19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regresi</a:t>
            </a:r>
            <a:r>
              <a:rPr dirty="0" sz="19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(persyaratan</a:t>
            </a:r>
            <a:r>
              <a:rPr dirty="0" sz="1900" spc="-5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analisis)</a:t>
            </a:r>
            <a:r>
              <a:rPr dirty="0" sz="1900" spc="-6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dilakukan</a:t>
            </a:r>
            <a:r>
              <a:rPr dirty="0" sz="19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dengan</a:t>
            </a:r>
            <a:r>
              <a:rPr dirty="0" sz="1900" spc="-3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tujuan</a:t>
            </a:r>
            <a:r>
              <a:rPr dirty="0" sz="1900" spc="-6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untuk</a:t>
            </a:r>
            <a:r>
              <a:rPr dirty="0" sz="19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 spc="-10">
                <a:solidFill>
                  <a:srgbClr val="46000A"/>
                </a:solidFill>
                <a:latin typeface="Carlito"/>
                <a:cs typeface="Carlito"/>
              </a:rPr>
              <a:t>mengetahui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apakah</a:t>
            </a:r>
            <a:r>
              <a:rPr dirty="0" sz="1900" spc="-5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model</a:t>
            </a:r>
            <a:r>
              <a:rPr dirty="0" sz="19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regresi</a:t>
            </a:r>
            <a:r>
              <a:rPr dirty="0" sz="19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yang</a:t>
            </a:r>
            <a:r>
              <a:rPr dirty="0" sz="19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akan</a:t>
            </a:r>
            <a:r>
              <a:rPr dirty="0" sz="1900" spc="-5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digunakan</a:t>
            </a:r>
            <a:r>
              <a:rPr dirty="0" sz="19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dalam</a:t>
            </a:r>
            <a:r>
              <a:rPr dirty="0" sz="19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penelitian</a:t>
            </a:r>
            <a:r>
              <a:rPr dirty="0" sz="19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ini</a:t>
            </a:r>
            <a:r>
              <a:rPr dirty="0" sz="19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linier</a:t>
            </a:r>
            <a:r>
              <a:rPr dirty="0" sz="19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atau</a:t>
            </a:r>
            <a:r>
              <a:rPr dirty="0" sz="1900" spc="-5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non</a:t>
            </a:r>
            <a:r>
              <a:rPr dirty="0" sz="19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 spc="-10">
                <a:solidFill>
                  <a:srgbClr val="46000A"/>
                </a:solidFill>
                <a:latin typeface="Carlito"/>
                <a:cs typeface="Carlito"/>
              </a:rPr>
              <a:t>linier.</a:t>
            </a:r>
            <a:endParaRPr sz="1900">
              <a:latin typeface="Carlito"/>
              <a:cs typeface="Carlito"/>
            </a:endParaRPr>
          </a:p>
          <a:p>
            <a:pPr indent="-234315" marL="247015">
              <a:lnSpc>
                <a:spcPct val="100000"/>
              </a:lnSpc>
              <a:spcBef>
                <a:spcPts val="2280"/>
              </a:spcBef>
              <a:buAutoNum type="arabicPeriod"/>
              <a:tabLst>
                <a:tab algn="l" pos="247015"/>
              </a:tabLst>
            </a:pP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Uji</a:t>
            </a:r>
            <a:r>
              <a:rPr dirty="0" sz="1900" spc="-2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 spc="-10">
                <a:solidFill>
                  <a:srgbClr val="46000A"/>
                </a:solidFill>
                <a:latin typeface="Carlito"/>
                <a:cs typeface="Carlito"/>
              </a:rPr>
              <a:t>Multikolinearitas</a:t>
            </a:r>
            <a:endParaRPr sz="1900">
              <a:latin typeface="Carlito"/>
              <a:cs typeface="Carlito"/>
            </a:endParaRPr>
          </a:p>
          <a:p>
            <a:pPr marL="12700" marR="611505">
              <a:lnSpc>
                <a:spcPct val="100000"/>
              </a:lnSpc>
            </a:pP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Tujuan</a:t>
            </a:r>
            <a:r>
              <a:rPr dirty="0" sz="19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dari</a:t>
            </a:r>
            <a:r>
              <a:rPr dirty="0" sz="1900" spc="-5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Uji</a:t>
            </a:r>
            <a:r>
              <a:rPr dirty="0" sz="19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 spc="-10">
                <a:solidFill>
                  <a:srgbClr val="46000A"/>
                </a:solidFill>
                <a:latin typeface="Carlito"/>
                <a:cs typeface="Carlito"/>
              </a:rPr>
              <a:t>Multikollinearitas</a:t>
            </a:r>
            <a:r>
              <a:rPr dirty="0" sz="1900" spc="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adalah</a:t>
            </a:r>
            <a:r>
              <a:rPr dirty="0" sz="19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untuk</a:t>
            </a:r>
            <a:r>
              <a:rPr dirty="0" sz="19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menguji</a:t>
            </a:r>
            <a:r>
              <a:rPr dirty="0" sz="1900" spc="-3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apakah</a:t>
            </a:r>
            <a:r>
              <a:rPr dirty="0" sz="19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dalam</a:t>
            </a:r>
            <a:r>
              <a:rPr dirty="0" sz="19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model</a:t>
            </a:r>
            <a:r>
              <a:rPr dirty="0" sz="19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regresi</a:t>
            </a:r>
            <a:r>
              <a:rPr dirty="0" sz="19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 spc="-20">
                <a:solidFill>
                  <a:srgbClr val="46000A"/>
                </a:solidFill>
                <a:latin typeface="Carlito"/>
                <a:cs typeface="Carlito"/>
              </a:rPr>
              <a:t>yang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terbentuk</a:t>
            </a:r>
            <a:r>
              <a:rPr dirty="0" sz="19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ada</a:t>
            </a:r>
            <a:r>
              <a:rPr dirty="0" sz="1900" spc="-5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korelasi</a:t>
            </a:r>
            <a:r>
              <a:rPr dirty="0" sz="1900" spc="-5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yang</a:t>
            </a:r>
            <a:r>
              <a:rPr dirty="0" sz="19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tinggi</a:t>
            </a:r>
            <a:r>
              <a:rPr dirty="0" sz="19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atau</a:t>
            </a:r>
            <a:r>
              <a:rPr dirty="0" sz="1900" spc="-5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sempurna</a:t>
            </a:r>
            <a:r>
              <a:rPr dirty="0" sz="1900" spc="-5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diantara</a:t>
            </a:r>
            <a:r>
              <a:rPr dirty="0" sz="19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variabel</a:t>
            </a:r>
            <a:r>
              <a:rPr dirty="0" sz="1900" spc="-3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bebas</a:t>
            </a:r>
            <a:r>
              <a:rPr dirty="0" sz="1900" spc="-5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46000A"/>
                </a:solidFill>
                <a:latin typeface="Carlito"/>
                <a:cs typeface="Carlito"/>
              </a:rPr>
              <a:t>atau</a:t>
            </a:r>
            <a:r>
              <a:rPr dirty="0" sz="1900" spc="-5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1900" spc="-10">
                <a:solidFill>
                  <a:srgbClr val="46000A"/>
                </a:solidFill>
                <a:latin typeface="Carlito"/>
                <a:cs typeface="Carlito"/>
              </a:rPr>
              <a:t>tidak.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048823" name="object 64"/>
          <p:cNvSpPr txBox="1">
            <a:spLocks noGrp="1"/>
          </p:cNvSpPr>
          <p:nvPr>
            <p:ph type="title"/>
          </p:nvPr>
        </p:nvSpPr>
        <p:spPr>
          <a:xfrm>
            <a:off x="4652898" y="1753870"/>
            <a:ext cx="3776345" cy="5137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AE4A30"/>
                </a:solidFill>
                <a:latin typeface="Times New Roman"/>
                <a:cs typeface="Times New Roman"/>
              </a:rPr>
              <a:t>G. UJi</a:t>
            </a:r>
            <a:r>
              <a:rPr dirty="0" sz="3200" spc="-2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AE4A30"/>
                </a:solidFill>
                <a:latin typeface="Times New Roman"/>
                <a:cs typeface="Times New Roman"/>
              </a:rPr>
              <a:t>Asumsi </a:t>
            </a:r>
            <a:r>
              <a:rPr dirty="0" sz="3200" spc="-10">
                <a:solidFill>
                  <a:srgbClr val="AE4A30"/>
                </a:solidFill>
                <a:latin typeface="Times New Roman"/>
                <a:cs typeface="Times New Roman"/>
              </a:rPr>
              <a:t>Klasik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object 2" descr=""/>
          <p:cNvGrpSpPr/>
          <p:nvPr/>
        </p:nvGrpSpPr>
        <p:grpSpPr>
          <a:xfrm>
            <a:off x="224137" y="12696"/>
            <a:ext cx="11668125" cy="6845300"/>
            <a:chOff x="224137" y="12696"/>
            <a:chExt cx="11668125" cy="6845300"/>
          </a:xfrm>
        </p:grpSpPr>
        <p:sp>
          <p:nvSpPr>
            <p:cNvPr id="1048824" name="object 3" descr=""/>
            <p:cNvSpPr/>
            <p:nvPr/>
          </p:nvSpPr>
          <p:spPr>
            <a:xfrm>
              <a:off x="224137" y="12696"/>
              <a:ext cx="6474460" cy="6845300"/>
            </a:xfrm>
            <a:custGeom>
              <a:avLst/>
              <a:ahLst/>
              <a:rect l="l" t="t" r="r" b="b"/>
              <a:pathLst>
                <a:path w="6474459" h="6845300">
                  <a:moveTo>
                    <a:pt x="3624147" y="0"/>
                  </a:moveTo>
                  <a:lnTo>
                    <a:pt x="677257" y="0"/>
                  </a:lnTo>
                  <a:lnTo>
                    <a:pt x="651090" y="38100"/>
                  </a:lnTo>
                  <a:lnTo>
                    <a:pt x="625267" y="63500"/>
                  </a:lnTo>
                  <a:lnTo>
                    <a:pt x="599791" y="88900"/>
                  </a:lnTo>
                  <a:lnTo>
                    <a:pt x="574667" y="127000"/>
                  </a:lnTo>
                  <a:lnTo>
                    <a:pt x="549898" y="152400"/>
                  </a:lnTo>
                  <a:lnTo>
                    <a:pt x="525487" y="190500"/>
                  </a:lnTo>
                  <a:lnTo>
                    <a:pt x="501437" y="228600"/>
                  </a:lnTo>
                  <a:lnTo>
                    <a:pt x="477753" y="266700"/>
                  </a:lnTo>
                  <a:lnTo>
                    <a:pt x="456827" y="292100"/>
                  </a:lnTo>
                  <a:lnTo>
                    <a:pt x="436408" y="330200"/>
                  </a:lnTo>
                  <a:lnTo>
                    <a:pt x="416492" y="355600"/>
                  </a:lnTo>
                  <a:lnTo>
                    <a:pt x="397077" y="393700"/>
                  </a:lnTo>
                  <a:lnTo>
                    <a:pt x="378161" y="431800"/>
                  </a:lnTo>
                  <a:lnTo>
                    <a:pt x="359741" y="457200"/>
                  </a:lnTo>
                  <a:lnTo>
                    <a:pt x="341814" y="495300"/>
                  </a:lnTo>
                  <a:lnTo>
                    <a:pt x="324378" y="533400"/>
                  </a:lnTo>
                  <a:lnTo>
                    <a:pt x="307430" y="571500"/>
                  </a:lnTo>
                  <a:lnTo>
                    <a:pt x="290969" y="609600"/>
                  </a:lnTo>
                  <a:lnTo>
                    <a:pt x="274990" y="647700"/>
                  </a:lnTo>
                  <a:lnTo>
                    <a:pt x="259492" y="673100"/>
                  </a:lnTo>
                  <a:lnTo>
                    <a:pt x="244472" y="711200"/>
                  </a:lnTo>
                  <a:lnTo>
                    <a:pt x="229927" y="749300"/>
                  </a:lnTo>
                  <a:lnTo>
                    <a:pt x="215855" y="800100"/>
                  </a:lnTo>
                  <a:lnTo>
                    <a:pt x="202254" y="838200"/>
                  </a:lnTo>
                  <a:lnTo>
                    <a:pt x="189120" y="876300"/>
                  </a:lnTo>
                  <a:lnTo>
                    <a:pt x="176452" y="914400"/>
                  </a:lnTo>
                  <a:lnTo>
                    <a:pt x="164246" y="952500"/>
                  </a:lnTo>
                  <a:lnTo>
                    <a:pt x="152501" y="990600"/>
                  </a:lnTo>
                  <a:lnTo>
                    <a:pt x="141213" y="1028700"/>
                  </a:lnTo>
                  <a:lnTo>
                    <a:pt x="130379" y="1079500"/>
                  </a:lnTo>
                  <a:lnTo>
                    <a:pt x="119999" y="1117600"/>
                  </a:lnTo>
                  <a:lnTo>
                    <a:pt x="110068" y="1155700"/>
                  </a:lnTo>
                  <a:lnTo>
                    <a:pt x="100584" y="1206500"/>
                  </a:lnTo>
                  <a:lnTo>
                    <a:pt x="91545" y="1244600"/>
                  </a:lnTo>
                  <a:lnTo>
                    <a:pt x="82948" y="1282700"/>
                  </a:lnTo>
                  <a:lnTo>
                    <a:pt x="74791" y="1333500"/>
                  </a:lnTo>
                  <a:lnTo>
                    <a:pt x="67070" y="1371600"/>
                  </a:lnTo>
                  <a:lnTo>
                    <a:pt x="59784" y="1422400"/>
                  </a:lnTo>
                  <a:lnTo>
                    <a:pt x="52930" y="1460500"/>
                  </a:lnTo>
                  <a:lnTo>
                    <a:pt x="46506" y="1511300"/>
                  </a:lnTo>
                  <a:lnTo>
                    <a:pt x="40507" y="1549400"/>
                  </a:lnTo>
                  <a:lnTo>
                    <a:pt x="34934" y="1600200"/>
                  </a:lnTo>
                  <a:lnTo>
                    <a:pt x="29781" y="1651000"/>
                  </a:lnTo>
                  <a:lnTo>
                    <a:pt x="25048" y="1689100"/>
                  </a:lnTo>
                  <a:lnTo>
                    <a:pt x="20731" y="1739900"/>
                  </a:lnTo>
                  <a:lnTo>
                    <a:pt x="16828" y="1790700"/>
                  </a:lnTo>
                  <a:lnTo>
                    <a:pt x="13337" y="1828800"/>
                  </a:lnTo>
                  <a:lnTo>
                    <a:pt x="10254" y="1879600"/>
                  </a:lnTo>
                  <a:lnTo>
                    <a:pt x="7577" y="1930400"/>
                  </a:lnTo>
                  <a:lnTo>
                    <a:pt x="5304" y="1968500"/>
                  </a:lnTo>
                  <a:lnTo>
                    <a:pt x="3433" y="2019300"/>
                  </a:lnTo>
                  <a:lnTo>
                    <a:pt x="1959" y="2070100"/>
                  </a:lnTo>
                  <a:lnTo>
                    <a:pt x="882" y="2120900"/>
                  </a:lnTo>
                  <a:lnTo>
                    <a:pt x="198" y="2159000"/>
                  </a:lnTo>
                  <a:lnTo>
                    <a:pt x="0" y="2260600"/>
                  </a:lnTo>
                  <a:lnTo>
                    <a:pt x="480" y="2311400"/>
                  </a:lnTo>
                  <a:lnTo>
                    <a:pt x="1344" y="2362200"/>
                  </a:lnTo>
                  <a:lnTo>
                    <a:pt x="2588" y="2413000"/>
                  </a:lnTo>
                  <a:lnTo>
                    <a:pt x="4211" y="2463800"/>
                  </a:lnTo>
                  <a:lnTo>
                    <a:pt x="6208" y="2514600"/>
                  </a:lnTo>
                  <a:lnTo>
                    <a:pt x="8579" y="2552700"/>
                  </a:lnTo>
                  <a:lnTo>
                    <a:pt x="11320" y="2603500"/>
                  </a:lnTo>
                  <a:lnTo>
                    <a:pt x="14429" y="2654300"/>
                  </a:lnTo>
                  <a:lnTo>
                    <a:pt x="17902" y="2705100"/>
                  </a:lnTo>
                  <a:lnTo>
                    <a:pt x="21739" y="2755900"/>
                  </a:lnTo>
                  <a:lnTo>
                    <a:pt x="25935" y="2806700"/>
                  </a:lnTo>
                  <a:lnTo>
                    <a:pt x="30489" y="2857500"/>
                  </a:lnTo>
                  <a:lnTo>
                    <a:pt x="35398" y="2908300"/>
                  </a:lnTo>
                  <a:lnTo>
                    <a:pt x="40659" y="2959100"/>
                  </a:lnTo>
                  <a:lnTo>
                    <a:pt x="46270" y="3009900"/>
                  </a:lnTo>
                  <a:lnTo>
                    <a:pt x="52228" y="3060700"/>
                  </a:lnTo>
                  <a:lnTo>
                    <a:pt x="58530" y="3111500"/>
                  </a:lnTo>
                  <a:lnTo>
                    <a:pt x="65175" y="3162300"/>
                  </a:lnTo>
                  <a:lnTo>
                    <a:pt x="72159" y="3213100"/>
                  </a:lnTo>
                  <a:lnTo>
                    <a:pt x="79480" y="3263900"/>
                  </a:lnTo>
                  <a:lnTo>
                    <a:pt x="87136" y="3314700"/>
                  </a:lnTo>
                  <a:lnTo>
                    <a:pt x="95123" y="3365500"/>
                  </a:lnTo>
                  <a:lnTo>
                    <a:pt x="103440" y="3416300"/>
                  </a:lnTo>
                  <a:lnTo>
                    <a:pt x="112083" y="3479800"/>
                  </a:lnTo>
                  <a:lnTo>
                    <a:pt x="121050" y="3530600"/>
                  </a:lnTo>
                  <a:lnTo>
                    <a:pt x="130339" y="3581400"/>
                  </a:lnTo>
                  <a:lnTo>
                    <a:pt x="139947" y="3632200"/>
                  </a:lnTo>
                  <a:lnTo>
                    <a:pt x="149871" y="3683000"/>
                  </a:lnTo>
                  <a:lnTo>
                    <a:pt x="160110" y="3733800"/>
                  </a:lnTo>
                  <a:lnTo>
                    <a:pt x="170659" y="3784600"/>
                  </a:lnTo>
                  <a:lnTo>
                    <a:pt x="181517" y="3835400"/>
                  </a:lnTo>
                  <a:lnTo>
                    <a:pt x="192681" y="3886200"/>
                  </a:lnTo>
                  <a:lnTo>
                    <a:pt x="204149" y="3937000"/>
                  </a:lnTo>
                  <a:lnTo>
                    <a:pt x="215918" y="3987800"/>
                  </a:lnTo>
                  <a:lnTo>
                    <a:pt x="227985" y="4038600"/>
                  </a:lnTo>
                  <a:lnTo>
                    <a:pt x="240349" y="4089400"/>
                  </a:lnTo>
                  <a:lnTo>
                    <a:pt x="253005" y="4140200"/>
                  </a:lnTo>
                  <a:lnTo>
                    <a:pt x="265952" y="4191000"/>
                  </a:lnTo>
                  <a:lnTo>
                    <a:pt x="279188" y="4241800"/>
                  </a:lnTo>
                  <a:lnTo>
                    <a:pt x="292709" y="4292600"/>
                  </a:lnTo>
                  <a:lnTo>
                    <a:pt x="306513" y="4343400"/>
                  </a:lnTo>
                  <a:lnTo>
                    <a:pt x="320598" y="4394200"/>
                  </a:lnTo>
                  <a:lnTo>
                    <a:pt x="334960" y="4445000"/>
                  </a:lnTo>
                  <a:lnTo>
                    <a:pt x="349598" y="4495800"/>
                  </a:lnTo>
                  <a:lnTo>
                    <a:pt x="364509" y="4546600"/>
                  </a:lnTo>
                  <a:lnTo>
                    <a:pt x="379690" y="4597400"/>
                  </a:lnTo>
                  <a:lnTo>
                    <a:pt x="395139" y="4648200"/>
                  </a:lnTo>
                  <a:lnTo>
                    <a:pt x="410853" y="4699000"/>
                  </a:lnTo>
                  <a:lnTo>
                    <a:pt x="426829" y="4749800"/>
                  </a:lnTo>
                  <a:lnTo>
                    <a:pt x="443065" y="4800600"/>
                  </a:lnTo>
                  <a:lnTo>
                    <a:pt x="459559" y="4851400"/>
                  </a:lnTo>
                  <a:lnTo>
                    <a:pt x="476307" y="4902200"/>
                  </a:lnTo>
                  <a:lnTo>
                    <a:pt x="493308" y="4953000"/>
                  </a:lnTo>
                  <a:lnTo>
                    <a:pt x="510559" y="5003800"/>
                  </a:lnTo>
                  <a:lnTo>
                    <a:pt x="528056" y="5041900"/>
                  </a:lnTo>
                  <a:lnTo>
                    <a:pt x="545798" y="5092700"/>
                  </a:lnTo>
                  <a:lnTo>
                    <a:pt x="563783" y="5143500"/>
                  </a:lnTo>
                  <a:lnTo>
                    <a:pt x="582006" y="5194300"/>
                  </a:lnTo>
                  <a:lnTo>
                    <a:pt x="600467" y="5245100"/>
                  </a:lnTo>
                  <a:lnTo>
                    <a:pt x="619162" y="5295900"/>
                  </a:lnTo>
                  <a:lnTo>
                    <a:pt x="638088" y="5334000"/>
                  </a:lnTo>
                  <a:lnTo>
                    <a:pt x="657244" y="5384800"/>
                  </a:lnTo>
                  <a:lnTo>
                    <a:pt x="676626" y="5435600"/>
                  </a:lnTo>
                  <a:lnTo>
                    <a:pt x="696233" y="5486400"/>
                  </a:lnTo>
                  <a:lnTo>
                    <a:pt x="716061" y="5524500"/>
                  </a:lnTo>
                  <a:lnTo>
                    <a:pt x="736108" y="5575300"/>
                  </a:lnTo>
                  <a:lnTo>
                    <a:pt x="756371" y="5626100"/>
                  </a:lnTo>
                  <a:lnTo>
                    <a:pt x="776848" y="5664200"/>
                  </a:lnTo>
                  <a:lnTo>
                    <a:pt x="797536" y="5715000"/>
                  </a:lnTo>
                  <a:lnTo>
                    <a:pt x="818433" y="5753100"/>
                  </a:lnTo>
                  <a:lnTo>
                    <a:pt x="839536" y="5803900"/>
                  </a:lnTo>
                  <a:lnTo>
                    <a:pt x="860843" y="5854700"/>
                  </a:lnTo>
                  <a:lnTo>
                    <a:pt x="882350" y="5892800"/>
                  </a:lnTo>
                  <a:lnTo>
                    <a:pt x="904056" y="5943600"/>
                  </a:lnTo>
                  <a:lnTo>
                    <a:pt x="925958" y="5981700"/>
                  </a:lnTo>
                  <a:lnTo>
                    <a:pt x="948053" y="6032500"/>
                  </a:lnTo>
                  <a:lnTo>
                    <a:pt x="970338" y="6070600"/>
                  </a:lnTo>
                  <a:lnTo>
                    <a:pt x="992812" y="6108700"/>
                  </a:lnTo>
                  <a:lnTo>
                    <a:pt x="1015472" y="6159500"/>
                  </a:lnTo>
                  <a:lnTo>
                    <a:pt x="1038314" y="6197600"/>
                  </a:lnTo>
                  <a:lnTo>
                    <a:pt x="1061337" y="6235700"/>
                  </a:lnTo>
                  <a:lnTo>
                    <a:pt x="1084537" y="6286500"/>
                  </a:lnTo>
                  <a:lnTo>
                    <a:pt x="1107914" y="6324600"/>
                  </a:lnTo>
                  <a:lnTo>
                    <a:pt x="1131462" y="6362700"/>
                  </a:lnTo>
                  <a:lnTo>
                    <a:pt x="1155181" y="6400800"/>
                  </a:lnTo>
                  <a:lnTo>
                    <a:pt x="1179068" y="6451600"/>
                  </a:lnTo>
                  <a:lnTo>
                    <a:pt x="1203119" y="6489700"/>
                  </a:lnTo>
                  <a:lnTo>
                    <a:pt x="1227333" y="6527800"/>
                  </a:lnTo>
                  <a:lnTo>
                    <a:pt x="1251707" y="6565900"/>
                  </a:lnTo>
                  <a:lnTo>
                    <a:pt x="1276239" y="6604000"/>
                  </a:lnTo>
                  <a:lnTo>
                    <a:pt x="1325763" y="6680200"/>
                  </a:lnTo>
                  <a:lnTo>
                    <a:pt x="1375886" y="6756400"/>
                  </a:lnTo>
                  <a:lnTo>
                    <a:pt x="1426587" y="6832600"/>
                  </a:lnTo>
                  <a:lnTo>
                    <a:pt x="1444595" y="6845300"/>
                  </a:lnTo>
                  <a:lnTo>
                    <a:pt x="4087142" y="6845300"/>
                  </a:lnTo>
                  <a:lnTo>
                    <a:pt x="4108062" y="6832600"/>
                  </a:lnTo>
                  <a:lnTo>
                    <a:pt x="4144982" y="6807200"/>
                  </a:lnTo>
                  <a:lnTo>
                    <a:pt x="4181868" y="6769100"/>
                  </a:lnTo>
                  <a:lnTo>
                    <a:pt x="4218711" y="6743700"/>
                  </a:lnTo>
                  <a:lnTo>
                    <a:pt x="4292242" y="6667500"/>
                  </a:lnTo>
                  <a:lnTo>
                    <a:pt x="4328915" y="6642100"/>
                  </a:lnTo>
                  <a:lnTo>
                    <a:pt x="4438482" y="6527800"/>
                  </a:lnTo>
                  <a:lnTo>
                    <a:pt x="4474830" y="6502400"/>
                  </a:lnTo>
                  <a:lnTo>
                    <a:pt x="4654932" y="6311900"/>
                  </a:lnTo>
                  <a:lnTo>
                    <a:pt x="4796626" y="6159500"/>
                  </a:lnTo>
                  <a:lnTo>
                    <a:pt x="4866520" y="6083300"/>
                  </a:lnTo>
                  <a:lnTo>
                    <a:pt x="4901204" y="6032500"/>
                  </a:lnTo>
                  <a:lnTo>
                    <a:pt x="5004116" y="5918200"/>
                  </a:lnTo>
                  <a:lnTo>
                    <a:pt x="5038017" y="5880100"/>
                  </a:lnTo>
                  <a:lnTo>
                    <a:pt x="5071704" y="5829300"/>
                  </a:lnTo>
                  <a:lnTo>
                    <a:pt x="5138410" y="5753100"/>
                  </a:lnTo>
                  <a:lnTo>
                    <a:pt x="5171414" y="5702300"/>
                  </a:lnTo>
                  <a:lnTo>
                    <a:pt x="5236688" y="5626100"/>
                  </a:lnTo>
                  <a:lnTo>
                    <a:pt x="5268944" y="5575300"/>
                  </a:lnTo>
                  <a:lnTo>
                    <a:pt x="5300936" y="5537200"/>
                  </a:lnTo>
                  <a:lnTo>
                    <a:pt x="5332658" y="5499100"/>
                  </a:lnTo>
                  <a:lnTo>
                    <a:pt x="5364103" y="5448300"/>
                  </a:lnTo>
                  <a:lnTo>
                    <a:pt x="5395262" y="5410200"/>
                  </a:lnTo>
                  <a:lnTo>
                    <a:pt x="5426129" y="5359400"/>
                  </a:lnTo>
                  <a:lnTo>
                    <a:pt x="5456697" y="5321300"/>
                  </a:lnTo>
                  <a:lnTo>
                    <a:pt x="5486959" y="5270500"/>
                  </a:lnTo>
                  <a:lnTo>
                    <a:pt x="5516907" y="5232400"/>
                  </a:lnTo>
                  <a:lnTo>
                    <a:pt x="5546535" y="5181600"/>
                  </a:lnTo>
                  <a:lnTo>
                    <a:pt x="5575835" y="5143500"/>
                  </a:lnTo>
                  <a:lnTo>
                    <a:pt x="5604800" y="5092700"/>
                  </a:lnTo>
                  <a:lnTo>
                    <a:pt x="5633423" y="5054600"/>
                  </a:lnTo>
                  <a:lnTo>
                    <a:pt x="5661697" y="5003800"/>
                  </a:lnTo>
                  <a:lnTo>
                    <a:pt x="5689615" y="4953000"/>
                  </a:lnTo>
                  <a:lnTo>
                    <a:pt x="5717170" y="4914900"/>
                  </a:lnTo>
                  <a:lnTo>
                    <a:pt x="5744353" y="4864100"/>
                  </a:lnTo>
                  <a:lnTo>
                    <a:pt x="5771160" y="4826000"/>
                  </a:lnTo>
                  <a:lnTo>
                    <a:pt x="5797581" y="4775200"/>
                  </a:lnTo>
                  <a:lnTo>
                    <a:pt x="5823610" y="4737100"/>
                  </a:lnTo>
                  <a:lnTo>
                    <a:pt x="5849241" y="4686300"/>
                  </a:lnTo>
                  <a:lnTo>
                    <a:pt x="5874465" y="4635500"/>
                  </a:lnTo>
                  <a:lnTo>
                    <a:pt x="5899276" y="4597400"/>
                  </a:lnTo>
                  <a:lnTo>
                    <a:pt x="5923666" y="4546600"/>
                  </a:lnTo>
                  <a:lnTo>
                    <a:pt x="5947629" y="4495800"/>
                  </a:lnTo>
                  <a:lnTo>
                    <a:pt x="5971157" y="4457700"/>
                  </a:lnTo>
                  <a:lnTo>
                    <a:pt x="5994243" y="4406900"/>
                  </a:lnTo>
                  <a:lnTo>
                    <a:pt x="6016880" y="4368800"/>
                  </a:lnTo>
                  <a:lnTo>
                    <a:pt x="6039061" y="4318000"/>
                  </a:lnTo>
                  <a:lnTo>
                    <a:pt x="6060779" y="4267200"/>
                  </a:lnTo>
                  <a:lnTo>
                    <a:pt x="6082026" y="4229100"/>
                  </a:lnTo>
                  <a:lnTo>
                    <a:pt x="6102796" y="4178300"/>
                  </a:lnTo>
                  <a:lnTo>
                    <a:pt x="6123081" y="4140200"/>
                  </a:lnTo>
                  <a:lnTo>
                    <a:pt x="6142874" y="4089400"/>
                  </a:lnTo>
                  <a:lnTo>
                    <a:pt x="6162168" y="4038600"/>
                  </a:lnTo>
                  <a:lnTo>
                    <a:pt x="6180956" y="4000500"/>
                  </a:lnTo>
                  <a:lnTo>
                    <a:pt x="6199231" y="3949700"/>
                  </a:lnTo>
                  <a:lnTo>
                    <a:pt x="6216986" y="3911600"/>
                  </a:lnTo>
                  <a:lnTo>
                    <a:pt x="6234213" y="3860800"/>
                  </a:lnTo>
                  <a:lnTo>
                    <a:pt x="6250905" y="3822700"/>
                  </a:lnTo>
                  <a:lnTo>
                    <a:pt x="6267055" y="3771900"/>
                  </a:lnTo>
                  <a:lnTo>
                    <a:pt x="6282657" y="3721100"/>
                  </a:lnTo>
                  <a:lnTo>
                    <a:pt x="6297703" y="3683000"/>
                  </a:lnTo>
                  <a:lnTo>
                    <a:pt x="6312185" y="3632200"/>
                  </a:lnTo>
                  <a:lnTo>
                    <a:pt x="6326097" y="3594100"/>
                  </a:lnTo>
                  <a:lnTo>
                    <a:pt x="6339432" y="3543300"/>
                  </a:lnTo>
                  <a:lnTo>
                    <a:pt x="6352182" y="3505200"/>
                  </a:lnTo>
                  <a:lnTo>
                    <a:pt x="6364340" y="3454400"/>
                  </a:lnTo>
                  <a:lnTo>
                    <a:pt x="6375900" y="3416300"/>
                  </a:lnTo>
                  <a:lnTo>
                    <a:pt x="6386853" y="3378200"/>
                  </a:lnTo>
                  <a:lnTo>
                    <a:pt x="6397194" y="3327400"/>
                  </a:lnTo>
                  <a:lnTo>
                    <a:pt x="6406914" y="3289300"/>
                  </a:lnTo>
                  <a:lnTo>
                    <a:pt x="6416006" y="3238500"/>
                  </a:lnTo>
                  <a:lnTo>
                    <a:pt x="6424465" y="3200400"/>
                  </a:lnTo>
                  <a:lnTo>
                    <a:pt x="6432281" y="3162300"/>
                  </a:lnTo>
                  <a:lnTo>
                    <a:pt x="6439449" y="3111500"/>
                  </a:lnTo>
                  <a:lnTo>
                    <a:pt x="6445961" y="3073400"/>
                  </a:lnTo>
                  <a:lnTo>
                    <a:pt x="6451809" y="3035300"/>
                  </a:lnTo>
                  <a:lnTo>
                    <a:pt x="6456988" y="2984500"/>
                  </a:lnTo>
                  <a:lnTo>
                    <a:pt x="6461489" y="2946400"/>
                  </a:lnTo>
                  <a:lnTo>
                    <a:pt x="6465305" y="2908300"/>
                  </a:lnTo>
                  <a:lnTo>
                    <a:pt x="6468430" y="2870200"/>
                  </a:lnTo>
                  <a:lnTo>
                    <a:pt x="6470857" y="2819400"/>
                  </a:lnTo>
                  <a:lnTo>
                    <a:pt x="6472577" y="2781300"/>
                  </a:lnTo>
                  <a:lnTo>
                    <a:pt x="6473584" y="2743200"/>
                  </a:lnTo>
                  <a:lnTo>
                    <a:pt x="6473872" y="2705100"/>
                  </a:lnTo>
                  <a:lnTo>
                    <a:pt x="6473432" y="2667000"/>
                  </a:lnTo>
                  <a:lnTo>
                    <a:pt x="6472257" y="2628900"/>
                  </a:lnTo>
                  <a:lnTo>
                    <a:pt x="6470341" y="2590800"/>
                  </a:lnTo>
                  <a:lnTo>
                    <a:pt x="6467676" y="2552700"/>
                  </a:lnTo>
                  <a:lnTo>
                    <a:pt x="6464256" y="2514600"/>
                  </a:lnTo>
                  <a:lnTo>
                    <a:pt x="6460072" y="2476500"/>
                  </a:lnTo>
                  <a:lnTo>
                    <a:pt x="6455118" y="2438400"/>
                  </a:lnTo>
                  <a:lnTo>
                    <a:pt x="6449387" y="2400300"/>
                  </a:lnTo>
                  <a:lnTo>
                    <a:pt x="6442872" y="2362200"/>
                  </a:lnTo>
                  <a:lnTo>
                    <a:pt x="6435565" y="2324100"/>
                  </a:lnTo>
                  <a:lnTo>
                    <a:pt x="6427460" y="2286000"/>
                  </a:lnTo>
                  <a:lnTo>
                    <a:pt x="6418548" y="2260600"/>
                  </a:lnTo>
                  <a:lnTo>
                    <a:pt x="6408824" y="2222500"/>
                  </a:lnTo>
                  <a:lnTo>
                    <a:pt x="6398280" y="2184400"/>
                  </a:lnTo>
                  <a:lnTo>
                    <a:pt x="6386909" y="2159000"/>
                  </a:lnTo>
                  <a:lnTo>
                    <a:pt x="6374703" y="2120900"/>
                  </a:lnTo>
                  <a:lnTo>
                    <a:pt x="6361656" y="2082800"/>
                  </a:lnTo>
                  <a:lnTo>
                    <a:pt x="6347760" y="2057400"/>
                  </a:lnTo>
                  <a:lnTo>
                    <a:pt x="6333008" y="2019300"/>
                  </a:lnTo>
                  <a:lnTo>
                    <a:pt x="6317394" y="1993900"/>
                  </a:lnTo>
                  <a:lnTo>
                    <a:pt x="6300910" y="1955800"/>
                  </a:lnTo>
                  <a:lnTo>
                    <a:pt x="6283548" y="1930400"/>
                  </a:lnTo>
                  <a:lnTo>
                    <a:pt x="6265302" y="1905000"/>
                  </a:lnTo>
                  <a:lnTo>
                    <a:pt x="6246165" y="1866900"/>
                  </a:lnTo>
                  <a:lnTo>
                    <a:pt x="6226129" y="1841500"/>
                  </a:lnTo>
                  <a:lnTo>
                    <a:pt x="6205188" y="1816100"/>
                  </a:lnTo>
                  <a:lnTo>
                    <a:pt x="6183334" y="1790700"/>
                  </a:lnTo>
                  <a:lnTo>
                    <a:pt x="6160560" y="1752600"/>
                  </a:lnTo>
                  <a:lnTo>
                    <a:pt x="6112223" y="1701800"/>
                  </a:lnTo>
                  <a:lnTo>
                    <a:pt x="6060121" y="1651000"/>
                  </a:lnTo>
                  <a:lnTo>
                    <a:pt x="6004196" y="1612900"/>
                  </a:lnTo>
                  <a:lnTo>
                    <a:pt x="5924652" y="1536700"/>
                  </a:lnTo>
                  <a:lnTo>
                    <a:pt x="5884666" y="1511300"/>
                  </a:lnTo>
                  <a:lnTo>
                    <a:pt x="5844544" y="1473200"/>
                  </a:lnTo>
                  <a:lnTo>
                    <a:pt x="5804287" y="1447800"/>
                  </a:lnTo>
                  <a:lnTo>
                    <a:pt x="5763900" y="1409700"/>
                  </a:lnTo>
                  <a:lnTo>
                    <a:pt x="5723387" y="1384300"/>
                  </a:lnTo>
                  <a:lnTo>
                    <a:pt x="5682750" y="1346200"/>
                  </a:lnTo>
                  <a:lnTo>
                    <a:pt x="5641993" y="1320800"/>
                  </a:lnTo>
                  <a:lnTo>
                    <a:pt x="5601121" y="1282700"/>
                  </a:lnTo>
                  <a:lnTo>
                    <a:pt x="5560135" y="1257300"/>
                  </a:lnTo>
                  <a:lnTo>
                    <a:pt x="5519041" y="1219200"/>
                  </a:lnTo>
                  <a:lnTo>
                    <a:pt x="5477841" y="1193800"/>
                  </a:lnTo>
                  <a:lnTo>
                    <a:pt x="5436539" y="1155700"/>
                  </a:lnTo>
                  <a:lnTo>
                    <a:pt x="5395139" y="1130300"/>
                  </a:lnTo>
                  <a:lnTo>
                    <a:pt x="5353644" y="1092200"/>
                  </a:lnTo>
                  <a:lnTo>
                    <a:pt x="5270383" y="1041400"/>
                  </a:lnTo>
                  <a:lnTo>
                    <a:pt x="5228625" y="1003300"/>
                  </a:lnTo>
                  <a:lnTo>
                    <a:pt x="5186786" y="977900"/>
                  </a:lnTo>
                  <a:lnTo>
                    <a:pt x="5144869" y="939800"/>
                  </a:lnTo>
                  <a:lnTo>
                    <a:pt x="5060819" y="889000"/>
                  </a:lnTo>
                  <a:lnTo>
                    <a:pt x="5018692" y="850900"/>
                  </a:lnTo>
                  <a:lnTo>
                    <a:pt x="4976502" y="825500"/>
                  </a:lnTo>
                  <a:lnTo>
                    <a:pt x="4934253" y="787400"/>
                  </a:lnTo>
                  <a:lnTo>
                    <a:pt x="4807184" y="711200"/>
                  </a:lnTo>
                  <a:lnTo>
                    <a:pt x="4764732" y="673100"/>
                  </a:lnTo>
                  <a:lnTo>
                    <a:pt x="4637140" y="596900"/>
                  </a:lnTo>
                  <a:lnTo>
                    <a:pt x="4594542" y="558800"/>
                  </a:lnTo>
                  <a:lnTo>
                    <a:pt x="4423911" y="457200"/>
                  </a:lnTo>
                  <a:lnTo>
                    <a:pt x="4381210" y="419100"/>
                  </a:lnTo>
                  <a:lnTo>
                    <a:pt x="3954245" y="165100"/>
                  </a:lnTo>
                  <a:lnTo>
                    <a:pt x="3911630" y="152400"/>
                  </a:lnTo>
                  <a:lnTo>
                    <a:pt x="3741496" y="50800"/>
                  </a:lnTo>
                  <a:lnTo>
                    <a:pt x="3699062" y="38100"/>
                  </a:lnTo>
                  <a:lnTo>
                    <a:pt x="3656675" y="12700"/>
                  </a:lnTo>
                  <a:lnTo>
                    <a:pt x="3624147" y="0"/>
                  </a:lnTo>
                  <a:close/>
                </a:path>
              </a:pathLst>
            </a:custGeom>
            <a:solidFill>
              <a:srgbClr val="FAC5A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52" name="object 4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901951" y="1463039"/>
              <a:ext cx="9636252" cy="3966972"/>
            </a:xfrm>
            <a:prstGeom prst="rect"/>
          </p:spPr>
        </p:pic>
        <p:sp>
          <p:nvSpPr>
            <p:cNvPr id="1048825" name="object 5" descr=""/>
            <p:cNvSpPr/>
            <p:nvPr/>
          </p:nvSpPr>
          <p:spPr>
            <a:xfrm>
              <a:off x="1980438" y="1521713"/>
              <a:ext cx="9484360" cy="3816350"/>
            </a:xfrm>
            <a:custGeom>
              <a:avLst/>
              <a:ahLst/>
              <a:rect l="l" t="t" r="r" b="b"/>
              <a:pathLst>
                <a:path w="9484360" h="3816350">
                  <a:moveTo>
                    <a:pt x="0" y="3816096"/>
                  </a:moveTo>
                  <a:lnTo>
                    <a:pt x="9483852" y="3816096"/>
                  </a:lnTo>
                  <a:lnTo>
                    <a:pt x="9483852" y="0"/>
                  </a:lnTo>
                  <a:lnTo>
                    <a:pt x="0" y="0"/>
                  </a:lnTo>
                  <a:lnTo>
                    <a:pt x="0" y="3816096"/>
                  </a:lnTo>
                  <a:close/>
                </a:path>
              </a:pathLst>
            </a:custGeom>
            <a:ln w="38100">
              <a:solidFill>
                <a:srgbClr val="460000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253" name="object 6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0345927" y="4816951"/>
              <a:ext cx="1545796" cy="1263802"/>
            </a:xfrm>
            <a:prstGeom prst="rect"/>
          </p:spPr>
        </p:pic>
        <p:pic>
          <p:nvPicPr>
            <p:cNvPr id="2097254" name="object 7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574292" y="539495"/>
              <a:ext cx="3106674" cy="5929122"/>
            </a:xfrm>
            <a:prstGeom prst="rect"/>
          </p:spPr>
        </p:pic>
        <p:sp>
          <p:nvSpPr>
            <p:cNvPr id="1048826" name="object 8" descr=""/>
            <p:cNvSpPr/>
            <p:nvPr/>
          </p:nvSpPr>
          <p:spPr>
            <a:xfrm>
              <a:off x="1692020" y="657605"/>
              <a:ext cx="2720340" cy="5542915"/>
            </a:xfrm>
            <a:custGeom>
              <a:avLst/>
              <a:ahLst/>
              <a:rect l="l" t="t" r="r" b="b"/>
              <a:pathLst>
                <a:path w="2720340" h="5542915">
                  <a:moveTo>
                    <a:pt x="380492" y="0"/>
                  </a:moveTo>
                  <a:lnTo>
                    <a:pt x="333759" y="2816"/>
                  </a:lnTo>
                  <a:lnTo>
                    <a:pt x="288751" y="11208"/>
                  </a:lnTo>
                  <a:lnTo>
                    <a:pt x="245818" y="24828"/>
                  </a:lnTo>
                  <a:lnTo>
                    <a:pt x="205308" y="43327"/>
                  </a:lnTo>
                  <a:lnTo>
                    <a:pt x="167573" y="66356"/>
                  </a:lnTo>
                  <a:lnTo>
                    <a:pt x="132960" y="93567"/>
                  </a:lnTo>
                  <a:lnTo>
                    <a:pt x="101821" y="124612"/>
                  </a:lnTo>
                  <a:lnTo>
                    <a:pt x="74504" y="159141"/>
                  </a:lnTo>
                  <a:lnTo>
                    <a:pt x="51359" y="196806"/>
                  </a:lnTo>
                  <a:lnTo>
                    <a:pt x="32736" y="237258"/>
                  </a:lnTo>
                  <a:lnTo>
                    <a:pt x="18984" y="280150"/>
                  </a:lnTo>
                  <a:lnTo>
                    <a:pt x="10453" y="325132"/>
                  </a:lnTo>
                  <a:lnTo>
                    <a:pt x="7493" y="371856"/>
                  </a:lnTo>
                  <a:lnTo>
                    <a:pt x="0" y="5166766"/>
                  </a:lnTo>
                  <a:lnTo>
                    <a:pt x="2843" y="5213487"/>
                  </a:lnTo>
                  <a:lnTo>
                    <a:pt x="11258" y="5258486"/>
                  </a:lnTo>
                  <a:lnTo>
                    <a:pt x="24896" y="5301411"/>
                  </a:lnTo>
                  <a:lnTo>
                    <a:pt x="43408" y="5341914"/>
                  </a:lnTo>
                  <a:lnTo>
                    <a:pt x="66446" y="5379645"/>
                  </a:lnTo>
                  <a:lnTo>
                    <a:pt x="93662" y="5414255"/>
                  </a:lnTo>
                  <a:lnTo>
                    <a:pt x="124706" y="5445393"/>
                  </a:lnTo>
                  <a:lnTo>
                    <a:pt x="159231" y="5472712"/>
                  </a:lnTo>
                  <a:lnTo>
                    <a:pt x="196887" y="5495860"/>
                  </a:lnTo>
                  <a:lnTo>
                    <a:pt x="237326" y="5514489"/>
                  </a:lnTo>
                  <a:lnTo>
                    <a:pt x="280199" y="5528249"/>
                  </a:lnTo>
                  <a:lnTo>
                    <a:pt x="325159" y="5536791"/>
                  </a:lnTo>
                  <a:lnTo>
                    <a:pt x="371856" y="5539765"/>
                  </a:lnTo>
                  <a:lnTo>
                    <a:pt x="2339975" y="5542813"/>
                  </a:lnTo>
                  <a:lnTo>
                    <a:pt x="2386680" y="5539983"/>
                  </a:lnTo>
                  <a:lnTo>
                    <a:pt x="2431665" y="5531580"/>
                  </a:lnTo>
                  <a:lnTo>
                    <a:pt x="2474581" y="5517952"/>
                  </a:lnTo>
                  <a:lnTo>
                    <a:pt x="2515076" y="5499448"/>
                  </a:lnTo>
                  <a:lnTo>
                    <a:pt x="2552803" y="5476415"/>
                  </a:lnTo>
                  <a:lnTo>
                    <a:pt x="2587411" y="5449203"/>
                  </a:lnTo>
                  <a:lnTo>
                    <a:pt x="2618550" y="5418160"/>
                  </a:lnTo>
                  <a:lnTo>
                    <a:pt x="2645872" y="5383635"/>
                  </a:lnTo>
                  <a:lnTo>
                    <a:pt x="2669026" y="5345976"/>
                  </a:lnTo>
                  <a:lnTo>
                    <a:pt x="2687663" y="5305531"/>
                  </a:lnTo>
                  <a:lnTo>
                    <a:pt x="2701433" y="5262650"/>
                  </a:lnTo>
                  <a:lnTo>
                    <a:pt x="2709986" y="5217680"/>
                  </a:lnTo>
                  <a:lnTo>
                    <a:pt x="2712974" y="5170970"/>
                  </a:lnTo>
                  <a:lnTo>
                    <a:pt x="2720340" y="376047"/>
                  </a:lnTo>
                  <a:lnTo>
                    <a:pt x="2717523" y="329314"/>
                  </a:lnTo>
                  <a:lnTo>
                    <a:pt x="2709131" y="284306"/>
                  </a:lnTo>
                  <a:lnTo>
                    <a:pt x="2695511" y="241373"/>
                  </a:lnTo>
                  <a:lnTo>
                    <a:pt x="2677012" y="200863"/>
                  </a:lnTo>
                  <a:lnTo>
                    <a:pt x="2653983" y="163128"/>
                  </a:lnTo>
                  <a:lnTo>
                    <a:pt x="2626772" y="128515"/>
                  </a:lnTo>
                  <a:lnTo>
                    <a:pt x="2595727" y="97376"/>
                  </a:lnTo>
                  <a:lnTo>
                    <a:pt x="2561198" y="70059"/>
                  </a:lnTo>
                  <a:lnTo>
                    <a:pt x="2523533" y="46914"/>
                  </a:lnTo>
                  <a:lnTo>
                    <a:pt x="2483081" y="28291"/>
                  </a:lnTo>
                  <a:lnTo>
                    <a:pt x="2440189" y="14539"/>
                  </a:lnTo>
                  <a:lnTo>
                    <a:pt x="2395207" y="6008"/>
                  </a:lnTo>
                  <a:lnTo>
                    <a:pt x="2348484" y="3048"/>
                  </a:lnTo>
                  <a:lnTo>
                    <a:pt x="38049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7" name="object 9" descr=""/>
            <p:cNvSpPr/>
            <p:nvPr/>
          </p:nvSpPr>
          <p:spPr>
            <a:xfrm>
              <a:off x="1692020" y="657605"/>
              <a:ext cx="2720340" cy="5542915"/>
            </a:xfrm>
            <a:custGeom>
              <a:avLst/>
              <a:ahLst/>
              <a:rect l="l" t="t" r="r" b="b"/>
              <a:pathLst>
                <a:path w="2720340" h="5542915">
                  <a:moveTo>
                    <a:pt x="7493" y="371856"/>
                  </a:moveTo>
                  <a:lnTo>
                    <a:pt x="10453" y="325132"/>
                  </a:lnTo>
                  <a:lnTo>
                    <a:pt x="18984" y="280150"/>
                  </a:lnTo>
                  <a:lnTo>
                    <a:pt x="32736" y="237258"/>
                  </a:lnTo>
                  <a:lnTo>
                    <a:pt x="51359" y="196806"/>
                  </a:lnTo>
                  <a:lnTo>
                    <a:pt x="74504" y="159141"/>
                  </a:lnTo>
                  <a:lnTo>
                    <a:pt x="101821" y="124612"/>
                  </a:lnTo>
                  <a:lnTo>
                    <a:pt x="132960" y="93567"/>
                  </a:lnTo>
                  <a:lnTo>
                    <a:pt x="167573" y="66356"/>
                  </a:lnTo>
                  <a:lnTo>
                    <a:pt x="205308" y="43327"/>
                  </a:lnTo>
                  <a:lnTo>
                    <a:pt x="245818" y="24828"/>
                  </a:lnTo>
                  <a:lnTo>
                    <a:pt x="288751" y="11208"/>
                  </a:lnTo>
                  <a:lnTo>
                    <a:pt x="333759" y="2816"/>
                  </a:lnTo>
                  <a:lnTo>
                    <a:pt x="380492" y="0"/>
                  </a:lnTo>
                  <a:lnTo>
                    <a:pt x="2348484" y="3048"/>
                  </a:lnTo>
                  <a:lnTo>
                    <a:pt x="2395207" y="6008"/>
                  </a:lnTo>
                  <a:lnTo>
                    <a:pt x="2440189" y="14539"/>
                  </a:lnTo>
                  <a:lnTo>
                    <a:pt x="2483081" y="28291"/>
                  </a:lnTo>
                  <a:lnTo>
                    <a:pt x="2523533" y="46914"/>
                  </a:lnTo>
                  <a:lnTo>
                    <a:pt x="2561198" y="70059"/>
                  </a:lnTo>
                  <a:lnTo>
                    <a:pt x="2595727" y="97376"/>
                  </a:lnTo>
                  <a:lnTo>
                    <a:pt x="2626772" y="128515"/>
                  </a:lnTo>
                  <a:lnTo>
                    <a:pt x="2653983" y="163128"/>
                  </a:lnTo>
                  <a:lnTo>
                    <a:pt x="2677012" y="200863"/>
                  </a:lnTo>
                  <a:lnTo>
                    <a:pt x="2695511" y="241373"/>
                  </a:lnTo>
                  <a:lnTo>
                    <a:pt x="2709131" y="284306"/>
                  </a:lnTo>
                  <a:lnTo>
                    <a:pt x="2717523" y="329314"/>
                  </a:lnTo>
                  <a:lnTo>
                    <a:pt x="2720340" y="376047"/>
                  </a:lnTo>
                  <a:lnTo>
                    <a:pt x="2712974" y="5170970"/>
                  </a:lnTo>
                  <a:lnTo>
                    <a:pt x="2709986" y="5217680"/>
                  </a:lnTo>
                  <a:lnTo>
                    <a:pt x="2701433" y="5262650"/>
                  </a:lnTo>
                  <a:lnTo>
                    <a:pt x="2687663" y="5305531"/>
                  </a:lnTo>
                  <a:lnTo>
                    <a:pt x="2669026" y="5345976"/>
                  </a:lnTo>
                  <a:lnTo>
                    <a:pt x="2645872" y="5383635"/>
                  </a:lnTo>
                  <a:lnTo>
                    <a:pt x="2618550" y="5418160"/>
                  </a:lnTo>
                  <a:lnTo>
                    <a:pt x="2587411" y="5449203"/>
                  </a:lnTo>
                  <a:lnTo>
                    <a:pt x="2552803" y="5476415"/>
                  </a:lnTo>
                  <a:lnTo>
                    <a:pt x="2515076" y="5499448"/>
                  </a:lnTo>
                  <a:lnTo>
                    <a:pt x="2474581" y="5517952"/>
                  </a:lnTo>
                  <a:lnTo>
                    <a:pt x="2431665" y="5531580"/>
                  </a:lnTo>
                  <a:lnTo>
                    <a:pt x="2386680" y="5539983"/>
                  </a:lnTo>
                  <a:lnTo>
                    <a:pt x="2339975" y="5542813"/>
                  </a:lnTo>
                  <a:lnTo>
                    <a:pt x="371856" y="5539765"/>
                  </a:lnTo>
                  <a:lnTo>
                    <a:pt x="325159" y="5536791"/>
                  </a:lnTo>
                  <a:lnTo>
                    <a:pt x="280199" y="5528249"/>
                  </a:lnTo>
                  <a:lnTo>
                    <a:pt x="237326" y="5514489"/>
                  </a:lnTo>
                  <a:lnTo>
                    <a:pt x="196887" y="5495860"/>
                  </a:lnTo>
                  <a:lnTo>
                    <a:pt x="159231" y="5472712"/>
                  </a:lnTo>
                  <a:lnTo>
                    <a:pt x="124706" y="5445393"/>
                  </a:lnTo>
                  <a:lnTo>
                    <a:pt x="93662" y="5414255"/>
                  </a:lnTo>
                  <a:lnTo>
                    <a:pt x="66446" y="5379645"/>
                  </a:lnTo>
                  <a:lnTo>
                    <a:pt x="43408" y="5341914"/>
                  </a:lnTo>
                  <a:lnTo>
                    <a:pt x="24896" y="5301411"/>
                  </a:lnTo>
                  <a:lnTo>
                    <a:pt x="11258" y="5258486"/>
                  </a:lnTo>
                  <a:lnTo>
                    <a:pt x="2843" y="5213487"/>
                  </a:lnTo>
                  <a:lnTo>
                    <a:pt x="0" y="5166766"/>
                  </a:lnTo>
                  <a:lnTo>
                    <a:pt x="7493" y="371856"/>
                  </a:lnTo>
                  <a:close/>
                </a:path>
              </a:pathLst>
            </a:custGeom>
            <a:ln w="38100">
              <a:solidFill>
                <a:srgbClr val="434343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828" name="object 10" descr=""/>
            <p:cNvSpPr/>
            <p:nvPr/>
          </p:nvSpPr>
          <p:spPr>
            <a:xfrm>
              <a:off x="1785493" y="757047"/>
              <a:ext cx="2519045" cy="5318760"/>
            </a:xfrm>
            <a:custGeom>
              <a:avLst/>
              <a:ahLst/>
              <a:rect l="l" t="t" r="r" b="b"/>
              <a:pathLst>
                <a:path w="2519045" h="5318760">
                  <a:moveTo>
                    <a:pt x="289179" y="0"/>
                  </a:moveTo>
                  <a:lnTo>
                    <a:pt x="243521" y="3610"/>
                  </a:lnTo>
                  <a:lnTo>
                    <a:pt x="200202" y="14207"/>
                  </a:lnTo>
                  <a:lnTo>
                    <a:pt x="159802" y="31211"/>
                  </a:lnTo>
                  <a:lnTo>
                    <a:pt x="122900" y="54043"/>
                  </a:lnTo>
                  <a:lnTo>
                    <a:pt x="90074" y="82121"/>
                  </a:lnTo>
                  <a:lnTo>
                    <a:pt x="61904" y="114866"/>
                  </a:lnTo>
                  <a:lnTo>
                    <a:pt x="38969" y="151699"/>
                  </a:lnTo>
                  <a:lnTo>
                    <a:pt x="21849" y="192040"/>
                  </a:lnTo>
                  <a:lnTo>
                    <a:pt x="11121" y="235308"/>
                  </a:lnTo>
                  <a:lnTo>
                    <a:pt x="7365" y="280924"/>
                  </a:lnTo>
                  <a:lnTo>
                    <a:pt x="0" y="5033975"/>
                  </a:lnTo>
                  <a:lnTo>
                    <a:pt x="3607" y="5079613"/>
                  </a:lnTo>
                  <a:lnTo>
                    <a:pt x="14195" y="5122918"/>
                  </a:lnTo>
                  <a:lnTo>
                    <a:pt x="31187" y="5163309"/>
                  </a:lnTo>
                  <a:lnTo>
                    <a:pt x="54006" y="5200206"/>
                  </a:lnTo>
                  <a:lnTo>
                    <a:pt x="82073" y="5233030"/>
                  </a:lnTo>
                  <a:lnTo>
                    <a:pt x="114812" y="5261199"/>
                  </a:lnTo>
                  <a:lnTo>
                    <a:pt x="151643" y="5284135"/>
                  </a:lnTo>
                  <a:lnTo>
                    <a:pt x="191991" y="5301257"/>
                  </a:lnTo>
                  <a:lnTo>
                    <a:pt x="235277" y="5311984"/>
                  </a:lnTo>
                  <a:lnTo>
                    <a:pt x="280924" y="5315737"/>
                  </a:lnTo>
                  <a:lnTo>
                    <a:pt x="2229611" y="5318759"/>
                  </a:lnTo>
                  <a:lnTo>
                    <a:pt x="2275235" y="5315148"/>
                  </a:lnTo>
                  <a:lnTo>
                    <a:pt x="2318526" y="5304556"/>
                  </a:lnTo>
                  <a:lnTo>
                    <a:pt x="2358904" y="5287560"/>
                  </a:lnTo>
                  <a:lnTo>
                    <a:pt x="2395790" y="5264739"/>
                  </a:lnTo>
                  <a:lnTo>
                    <a:pt x="2428605" y="5236671"/>
                  </a:lnTo>
                  <a:lnTo>
                    <a:pt x="2456767" y="5203936"/>
                  </a:lnTo>
                  <a:lnTo>
                    <a:pt x="2479697" y="5167110"/>
                  </a:lnTo>
                  <a:lnTo>
                    <a:pt x="2496815" y="5126772"/>
                  </a:lnTo>
                  <a:lnTo>
                    <a:pt x="2507542" y="5083500"/>
                  </a:lnTo>
                  <a:lnTo>
                    <a:pt x="2511297" y="5037874"/>
                  </a:lnTo>
                  <a:lnTo>
                    <a:pt x="2518664" y="284861"/>
                  </a:lnTo>
                  <a:lnTo>
                    <a:pt x="2515057" y="239203"/>
                  </a:lnTo>
                  <a:lnTo>
                    <a:pt x="2504469" y="195884"/>
                  </a:lnTo>
                  <a:lnTo>
                    <a:pt x="2487479" y="155484"/>
                  </a:lnTo>
                  <a:lnTo>
                    <a:pt x="2464665" y="118582"/>
                  </a:lnTo>
                  <a:lnTo>
                    <a:pt x="2436606" y="85756"/>
                  </a:lnTo>
                  <a:lnTo>
                    <a:pt x="2403879" y="57586"/>
                  </a:lnTo>
                  <a:lnTo>
                    <a:pt x="2367063" y="34651"/>
                  </a:lnTo>
                  <a:lnTo>
                    <a:pt x="2326737" y="17531"/>
                  </a:lnTo>
                  <a:lnTo>
                    <a:pt x="2283479" y="6803"/>
                  </a:lnTo>
                  <a:lnTo>
                    <a:pt x="2237867" y="3048"/>
                  </a:lnTo>
                  <a:lnTo>
                    <a:pt x="289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9" name="object 11" descr=""/>
            <p:cNvSpPr/>
            <p:nvPr/>
          </p:nvSpPr>
          <p:spPr>
            <a:xfrm>
              <a:off x="2374010" y="714755"/>
              <a:ext cx="1356995" cy="246379"/>
            </a:xfrm>
            <a:custGeom>
              <a:avLst/>
              <a:ahLst/>
              <a:rect l="l" t="t" r="r" b="b"/>
              <a:pathLst>
                <a:path w="1356995" h="246380">
                  <a:moveTo>
                    <a:pt x="253" y="0"/>
                  </a:moveTo>
                  <a:lnTo>
                    <a:pt x="0" y="121793"/>
                  </a:lnTo>
                  <a:lnTo>
                    <a:pt x="9471" y="169241"/>
                  </a:lnTo>
                  <a:lnTo>
                    <a:pt x="35480" y="208010"/>
                  </a:lnTo>
                  <a:lnTo>
                    <a:pt x="74134" y="234182"/>
                  </a:lnTo>
                  <a:lnTo>
                    <a:pt x="121538" y="243840"/>
                  </a:lnTo>
                  <a:lnTo>
                    <a:pt x="1234186" y="245999"/>
                  </a:lnTo>
                  <a:lnTo>
                    <a:pt x="1281634" y="236527"/>
                  </a:lnTo>
                  <a:lnTo>
                    <a:pt x="1320403" y="210518"/>
                  </a:lnTo>
                  <a:lnTo>
                    <a:pt x="1346575" y="171864"/>
                  </a:lnTo>
                  <a:lnTo>
                    <a:pt x="1356233" y="124460"/>
                  </a:lnTo>
                  <a:lnTo>
                    <a:pt x="1356487" y="266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30" name="object 12" descr=""/>
            <p:cNvSpPr/>
            <p:nvPr/>
          </p:nvSpPr>
          <p:spPr>
            <a:xfrm>
              <a:off x="2520695" y="5983223"/>
              <a:ext cx="1062355" cy="36830"/>
            </a:xfrm>
            <a:custGeom>
              <a:avLst/>
              <a:ahLst/>
              <a:rect l="l" t="t" r="r" b="b"/>
              <a:pathLst>
                <a:path w="1062354" h="36829">
                  <a:moveTo>
                    <a:pt x="1043940" y="0"/>
                  </a:moveTo>
                  <a:lnTo>
                    <a:pt x="18287" y="0"/>
                  </a:lnTo>
                  <a:lnTo>
                    <a:pt x="11144" y="1437"/>
                  </a:lnTo>
                  <a:lnTo>
                    <a:pt x="5334" y="5357"/>
                  </a:lnTo>
                  <a:lnTo>
                    <a:pt x="1428" y="11171"/>
                  </a:lnTo>
                  <a:lnTo>
                    <a:pt x="0" y="18287"/>
                  </a:lnTo>
                  <a:lnTo>
                    <a:pt x="1428" y="25404"/>
                  </a:lnTo>
                  <a:lnTo>
                    <a:pt x="5333" y="31218"/>
                  </a:lnTo>
                  <a:lnTo>
                    <a:pt x="11144" y="35138"/>
                  </a:lnTo>
                  <a:lnTo>
                    <a:pt x="18287" y="36575"/>
                  </a:lnTo>
                  <a:lnTo>
                    <a:pt x="1043940" y="36575"/>
                  </a:lnTo>
                  <a:lnTo>
                    <a:pt x="1051083" y="35138"/>
                  </a:lnTo>
                  <a:lnTo>
                    <a:pt x="1056894" y="31218"/>
                  </a:lnTo>
                  <a:lnTo>
                    <a:pt x="1060799" y="25404"/>
                  </a:lnTo>
                  <a:lnTo>
                    <a:pt x="1062228" y="18287"/>
                  </a:lnTo>
                  <a:lnTo>
                    <a:pt x="1060799" y="11171"/>
                  </a:lnTo>
                  <a:lnTo>
                    <a:pt x="1056894" y="5357"/>
                  </a:lnTo>
                  <a:lnTo>
                    <a:pt x="1051083" y="1437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393838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55" name="object 13" descr="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3339719" y="839469"/>
              <a:ext cx="62356" cy="62356"/>
            </a:xfrm>
            <a:prstGeom prst="rect"/>
          </p:spPr>
        </p:pic>
        <p:pic>
          <p:nvPicPr>
            <p:cNvPr id="2097256" name="object 14" descr="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848356" y="844296"/>
              <a:ext cx="408431" cy="38100"/>
            </a:xfrm>
            <a:prstGeom prst="rect"/>
          </p:spPr>
        </p:pic>
      </p:grpSp>
      <p:sp>
        <p:nvSpPr>
          <p:cNvPr id="1048831" name="object 15"/>
          <p:cNvSpPr txBox="1">
            <a:spLocks noGrp="1"/>
          </p:cNvSpPr>
          <p:nvPr>
            <p:ph type="title"/>
          </p:nvPr>
        </p:nvSpPr>
        <p:spPr>
          <a:xfrm>
            <a:off x="5644388" y="1849577"/>
            <a:ext cx="4287520" cy="5746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46000A"/>
                </a:solidFill>
              </a:rPr>
              <a:t>H.</a:t>
            </a:r>
            <a:r>
              <a:rPr dirty="0" sz="3600" spc="-95">
                <a:solidFill>
                  <a:srgbClr val="46000A"/>
                </a:solidFill>
              </a:rPr>
              <a:t> </a:t>
            </a:r>
            <a:r>
              <a:rPr dirty="0" sz="3600">
                <a:solidFill>
                  <a:srgbClr val="46000A"/>
                </a:solidFill>
              </a:rPr>
              <a:t>Pengujian</a:t>
            </a:r>
            <a:r>
              <a:rPr dirty="0" sz="3600" spc="-80">
                <a:solidFill>
                  <a:srgbClr val="46000A"/>
                </a:solidFill>
              </a:rPr>
              <a:t> </a:t>
            </a:r>
            <a:r>
              <a:rPr dirty="0" sz="3600" spc="-10">
                <a:solidFill>
                  <a:srgbClr val="46000A"/>
                </a:solidFill>
              </a:rPr>
              <a:t>Hipotesis</a:t>
            </a:r>
            <a:endParaRPr sz="3600"/>
          </a:p>
        </p:txBody>
      </p:sp>
      <p:sp>
        <p:nvSpPr>
          <p:cNvPr id="1048832" name="object 1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bIns="0" lIns="0" rIns="0" rtlCol="0" tIns="54610" vert="horz" wrap="square">
            <a:spAutoFit/>
          </a:bodyPr>
          <a:p>
            <a:pPr indent="-224790" marL="2374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algn="l" pos="237490"/>
              </a:tabLst>
            </a:pPr>
            <a:r>
              <a:rPr dirty="0"/>
              <a:t>Analisis</a:t>
            </a:r>
            <a:r>
              <a:rPr dirty="0" spc="-35"/>
              <a:t> </a:t>
            </a:r>
            <a:r>
              <a:rPr dirty="0"/>
              <a:t>Regresi</a:t>
            </a:r>
            <a:r>
              <a:rPr dirty="0" spc="-35"/>
              <a:t> </a:t>
            </a:r>
            <a:r>
              <a:rPr dirty="0"/>
              <a:t>Linier</a:t>
            </a:r>
            <a:r>
              <a:rPr dirty="0" spc="-20"/>
              <a:t> </a:t>
            </a:r>
            <a:r>
              <a:rPr dirty="0" spc="-10"/>
              <a:t>Sederhana</a:t>
            </a:r>
          </a:p>
          <a:p>
            <a:pPr marL="12700" marR="137795">
              <a:lnSpc>
                <a:spcPct val="114999"/>
              </a:lnSpc>
            </a:pPr>
            <a:r>
              <a:rPr dirty="0"/>
              <a:t>Analisis</a:t>
            </a:r>
            <a:r>
              <a:rPr dirty="0" spc="-55"/>
              <a:t> </a:t>
            </a:r>
            <a:r>
              <a:rPr dirty="0"/>
              <a:t>ini</a:t>
            </a:r>
            <a:r>
              <a:rPr dirty="0" spc="-40"/>
              <a:t> </a:t>
            </a:r>
            <a:r>
              <a:rPr dirty="0"/>
              <a:t>merupakan</a:t>
            </a:r>
            <a:r>
              <a:rPr dirty="0" spc="-50"/>
              <a:t> </a:t>
            </a:r>
            <a:r>
              <a:rPr dirty="0"/>
              <a:t>model</a:t>
            </a:r>
            <a:r>
              <a:rPr dirty="0" spc="-40"/>
              <a:t> </a:t>
            </a:r>
            <a:r>
              <a:rPr dirty="0"/>
              <a:t>yang</a:t>
            </a:r>
            <a:r>
              <a:rPr dirty="0" spc="-45"/>
              <a:t> </a:t>
            </a:r>
            <a:r>
              <a:rPr dirty="0"/>
              <a:t>menganalisis</a:t>
            </a:r>
            <a:r>
              <a:rPr dirty="0" spc="-50"/>
              <a:t> </a:t>
            </a:r>
            <a:r>
              <a:rPr dirty="0" spc="-10"/>
              <a:t>variabel </a:t>
            </a:r>
            <a:r>
              <a:rPr dirty="0"/>
              <a:t>pengaruh</a:t>
            </a:r>
            <a:r>
              <a:rPr dirty="0" spc="-45"/>
              <a:t> </a:t>
            </a:r>
            <a:r>
              <a:rPr dirty="0"/>
              <a:t>antara</a:t>
            </a:r>
            <a:r>
              <a:rPr dirty="0" spc="-60"/>
              <a:t> </a:t>
            </a:r>
            <a:r>
              <a:rPr dirty="0"/>
              <a:t>variabel</a:t>
            </a:r>
            <a:r>
              <a:rPr dirty="0" spc="-50"/>
              <a:t> </a:t>
            </a:r>
            <a:r>
              <a:rPr dirty="0"/>
              <a:t>independen</a:t>
            </a:r>
            <a:r>
              <a:rPr dirty="0" spc="-30"/>
              <a:t> </a:t>
            </a:r>
            <a:r>
              <a:rPr dirty="0"/>
              <a:t>terhadap</a:t>
            </a:r>
            <a:r>
              <a:rPr dirty="0" spc="-55"/>
              <a:t> </a:t>
            </a:r>
            <a:r>
              <a:rPr dirty="0" spc="-10"/>
              <a:t>variabel </a:t>
            </a:r>
            <a:r>
              <a:rPr dirty="0"/>
              <a:t>dependen</a:t>
            </a:r>
            <a:r>
              <a:rPr dirty="0" spc="-35"/>
              <a:t> </a:t>
            </a:r>
            <a:r>
              <a:rPr dirty="0"/>
              <a:t>yang</a:t>
            </a:r>
            <a:r>
              <a:rPr dirty="0" spc="-40"/>
              <a:t> </a:t>
            </a:r>
            <a:r>
              <a:rPr dirty="0"/>
              <a:t>mana</a:t>
            </a:r>
            <a:r>
              <a:rPr dirty="0" spc="-40"/>
              <a:t> </a:t>
            </a:r>
            <a:r>
              <a:rPr dirty="0"/>
              <a:t>hanya</a:t>
            </a:r>
            <a:r>
              <a:rPr dirty="0" spc="-45"/>
              <a:t> </a:t>
            </a:r>
            <a:r>
              <a:rPr dirty="0"/>
              <a:t>ada</a:t>
            </a:r>
            <a:r>
              <a:rPr dirty="0" spc="-40"/>
              <a:t> </a:t>
            </a:r>
            <a:r>
              <a:rPr dirty="0"/>
              <a:t>1</a:t>
            </a:r>
            <a:r>
              <a:rPr dirty="0" spc="-45"/>
              <a:t> </a:t>
            </a:r>
            <a:r>
              <a:rPr dirty="0"/>
              <a:t>variabel</a:t>
            </a:r>
            <a:r>
              <a:rPr dirty="0" spc="-40"/>
              <a:t> </a:t>
            </a:r>
            <a:r>
              <a:rPr dirty="0"/>
              <a:t>independen</a:t>
            </a:r>
            <a:r>
              <a:rPr dirty="0" spc="-25"/>
              <a:t> </a:t>
            </a:r>
            <a:r>
              <a:rPr dirty="0" spc="-20"/>
              <a:t>yang </a:t>
            </a:r>
            <a:r>
              <a:rPr dirty="0" spc="-10"/>
              <a:t>memengaruhi.</a:t>
            </a:r>
          </a:p>
          <a:p>
            <a:pPr indent="-224154" marL="28829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algn="l" pos="288290"/>
              </a:tabLst>
            </a:pPr>
            <a:r>
              <a:rPr dirty="0"/>
              <a:t>Analisis</a:t>
            </a:r>
            <a:r>
              <a:rPr dirty="0" spc="-40"/>
              <a:t> </a:t>
            </a:r>
            <a:r>
              <a:rPr dirty="0"/>
              <a:t>regresi</a:t>
            </a:r>
            <a:r>
              <a:rPr dirty="0" spc="-30"/>
              <a:t> </a:t>
            </a:r>
            <a:r>
              <a:rPr dirty="0" spc="-10"/>
              <a:t>berganda</a:t>
            </a:r>
          </a:p>
          <a:p>
            <a:pPr marL="12700" marR="5080">
              <a:lnSpc>
                <a:spcPct val="114999"/>
              </a:lnSpc>
            </a:pPr>
            <a:r>
              <a:rPr dirty="0"/>
              <a:t>Analisis</a:t>
            </a:r>
            <a:r>
              <a:rPr dirty="0" spc="-50"/>
              <a:t> </a:t>
            </a:r>
            <a:r>
              <a:rPr dirty="0"/>
              <a:t>ini</a:t>
            </a:r>
            <a:r>
              <a:rPr dirty="0" spc="-45"/>
              <a:t> </a:t>
            </a:r>
            <a:r>
              <a:rPr dirty="0"/>
              <a:t>digunakan</a:t>
            </a:r>
            <a:r>
              <a:rPr dirty="0" spc="-35"/>
              <a:t> </a:t>
            </a:r>
            <a:r>
              <a:rPr dirty="0"/>
              <a:t>untuk</a:t>
            </a:r>
            <a:r>
              <a:rPr dirty="0" spc="-45"/>
              <a:t> </a:t>
            </a:r>
            <a:r>
              <a:rPr dirty="0"/>
              <a:t>menguji</a:t>
            </a:r>
            <a:r>
              <a:rPr dirty="0" spc="-45"/>
              <a:t> </a:t>
            </a:r>
            <a:r>
              <a:rPr dirty="0"/>
              <a:t>pengaruh</a:t>
            </a:r>
            <a:r>
              <a:rPr dirty="0" spc="-35"/>
              <a:t> </a:t>
            </a:r>
            <a:r>
              <a:rPr dirty="0"/>
              <a:t>antara</a:t>
            </a:r>
            <a:r>
              <a:rPr dirty="0" spc="-50"/>
              <a:t> </a:t>
            </a:r>
            <a:r>
              <a:rPr dirty="0" spc="-10"/>
              <a:t>variabel </a:t>
            </a:r>
            <a:r>
              <a:rPr dirty="0"/>
              <a:t>independen</a:t>
            </a:r>
            <a:r>
              <a:rPr dirty="0" spc="-35"/>
              <a:t> </a:t>
            </a:r>
            <a:r>
              <a:rPr dirty="0"/>
              <a:t>terhadap</a:t>
            </a:r>
            <a:r>
              <a:rPr dirty="0" spc="-60"/>
              <a:t> </a:t>
            </a:r>
            <a:r>
              <a:rPr dirty="0"/>
              <a:t>variabel</a:t>
            </a:r>
            <a:r>
              <a:rPr dirty="0" spc="-50"/>
              <a:t> </a:t>
            </a:r>
            <a:r>
              <a:rPr dirty="0"/>
              <a:t>dependen,</a:t>
            </a:r>
            <a:r>
              <a:rPr dirty="0" spc="-45"/>
              <a:t> </a:t>
            </a:r>
            <a:r>
              <a:rPr dirty="0"/>
              <a:t>di</a:t>
            </a:r>
            <a:r>
              <a:rPr dirty="0" spc="-50"/>
              <a:t> </a:t>
            </a:r>
            <a:r>
              <a:rPr dirty="0"/>
              <a:t>mana</a:t>
            </a:r>
            <a:r>
              <a:rPr dirty="0" spc="-60"/>
              <a:t> </a:t>
            </a:r>
            <a:r>
              <a:rPr dirty="0" spc="-10"/>
              <a:t>variabel </a:t>
            </a:r>
            <a:r>
              <a:rPr dirty="0"/>
              <a:t>independen</a:t>
            </a:r>
            <a:r>
              <a:rPr dirty="0" spc="-30"/>
              <a:t> </a:t>
            </a:r>
            <a:r>
              <a:rPr dirty="0"/>
              <a:t>terdiri</a:t>
            </a:r>
            <a:r>
              <a:rPr dirty="0" spc="-45"/>
              <a:t> </a:t>
            </a:r>
            <a:r>
              <a:rPr dirty="0"/>
              <a:t>lebih</a:t>
            </a:r>
            <a:r>
              <a:rPr dirty="0" spc="-30"/>
              <a:t> </a:t>
            </a:r>
            <a:r>
              <a:rPr dirty="0"/>
              <a:t>dari</a:t>
            </a:r>
            <a:r>
              <a:rPr dirty="0" spc="-45"/>
              <a:t> </a:t>
            </a:r>
            <a:r>
              <a:rPr dirty="0"/>
              <a:t>dua</a:t>
            </a:r>
            <a:r>
              <a:rPr dirty="0" spc="-50"/>
              <a:t> </a:t>
            </a:r>
            <a:r>
              <a:rPr dirty="0" spc="-10"/>
              <a:t>variabel.</a:t>
            </a:r>
          </a:p>
        </p:txBody>
      </p:sp>
      <p:pic>
        <p:nvPicPr>
          <p:cNvPr id="2097257" name="object 17" descr="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39623" y="4642230"/>
            <a:ext cx="3219323" cy="2107511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object 2" descr="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5809505" cy="6380960"/>
          </a:xfrm>
          <a:prstGeom prst="rect"/>
        </p:spPr>
      </p:pic>
      <p:pic>
        <p:nvPicPr>
          <p:cNvPr id="2097170" name="object 3" descr="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136890" y="3131820"/>
            <a:ext cx="4055109" cy="3726179"/>
          </a:xfrm>
          <a:prstGeom prst="rect"/>
        </p:spPr>
      </p:pic>
      <p:sp>
        <p:nvSpPr>
          <p:cNvPr id="1048634" name="object 4"/>
          <p:cNvSpPr txBox="1">
            <a:spLocks noGrp="1"/>
          </p:cNvSpPr>
          <p:nvPr>
            <p:ph type="title"/>
          </p:nvPr>
        </p:nvSpPr>
        <p:spPr>
          <a:xfrm>
            <a:off x="3546094" y="193040"/>
            <a:ext cx="6190615" cy="16128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AE4A30"/>
                </a:solidFill>
              </a:rPr>
              <a:t>BAB I </a:t>
            </a:r>
            <a:r>
              <a:rPr dirty="0" sz="5400" spc="-10">
                <a:solidFill>
                  <a:srgbClr val="AE4A30"/>
                </a:solidFill>
              </a:rPr>
              <a:t>PENDAHULUAN</a:t>
            </a:r>
            <a:endParaRPr sz="5400"/>
          </a:p>
        </p:txBody>
      </p:sp>
      <p:sp>
        <p:nvSpPr>
          <p:cNvPr id="1048635" name="object 5" descr=""/>
          <p:cNvSpPr txBox="1"/>
          <p:nvPr/>
        </p:nvSpPr>
        <p:spPr>
          <a:xfrm>
            <a:off x="1352169" y="1015695"/>
            <a:ext cx="9957435" cy="440369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2809875">
              <a:lnSpc>
                <a:spcPct val="100000"/>
              </a:lnSpc>
              <a:spcBef>
                <a:spcPts val="100"/>
              </a:spcBef>
            </a:pPr>
            <a:r>
              <a:rPr b="1" dirty="0" sz="5400">
                <a:solidFill>
                  <a:srgbClr val="AE4A30"/>
                </a:solidFill>
                <a:latin typeface="Carlito"/>
                <a:cs typeface="Carlito"/>
              </a:rPr>
              <a:t>A.</a:t>
            </a:r>
            <a:r>
              <a:rPr b="1" dirty="0" sz="5400" spc="-20">
                <a:solidFill>
                  <a:srgbClr val="AE4A30"/>
                </a:solidFill>
                <a:latin typeface="Carlito"/>
                <a:cs typeface="Carlito"/>
              </a:rPr>
              <a:t> </a:t>
            </a:r>
            <a:r>
              <a:rPr b="1" dirty="0" sz="5400">
                <a:solidFill>
                  <a:srgbClr val="AE4A30"/>
                </a:solidFill>
                <a:latin typeface="Carlito"/>
                <a:cs typeface="Carlito"/>
              </a:rPr>
              <a:t>Latar</a:t>
            </a:r>
            <a:r>
              <a:rPr b="1" dirty="0" sz="5400" spc="-15">
                <a:solidFill>
                  <a:srgbClr val="AE4A30"/>
                </a:solidFill>
                <a:latin typeface="Carlito"/>
                <a:cs typeface="Carlito"/>
              </a:rPr>
              <a:t> </a:t>
            </a:r>
            <a:r>
              <a:rPr b="1" dirty="0" sz="5400" spc="-10">
                <a:solidFill>
                  <a:srgbClr val="AE4A30"/>
                </a:solidFill>
                <a:latin typeface="Carlito"/>
                <a:cs typeface="Carlito"/>
              </a:rPr>
              <a:t>Belakang</a:t>
            </a:r>
            <a:endParaRPr sz="5400">
              <a:latin typeface="Carlito"/>
              <a:cs typeface="Carlito"/>
            </a:endParaRPr>
          </a:p>
          <a:p>
            <a:pPr marL="12700" marR="5080">
              <a:lnSpc>
                <a:spcPct val="114999"/>
              </a:lnSpc>
              <a:spcBef>
                <a:spcPts val="1710"/>
              </a:spcBef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Di</a:t>
            </a:r>
            <a:r>
              <a:rPr dirty="0" sz="18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era</a:t>
            </a:r>
            <a:r>
              <a:rPr dirty="0" sz="18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globalisasi</a:t>
            </a:r>
            <a:r>
              <a:rPr dirty="0" sz="18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seperti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sekarang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ini</a:t>
            </a:r>
            <a:r>
              <a:rPr dirty="0" sz="18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mutlak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menuntut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seseorang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untuk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membekali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diri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dengan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ilmu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pengetahuan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agar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dapat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bersaing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mempertahankan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diri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dari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semakin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kerasnya</a:t>
            </a:r>
            <a:r>
              <a:rPr dirty="0" sz="18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kehidupan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dunia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dari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berbagai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tantangan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mau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tidak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mau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harus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dihadapi.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Melalui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pendidikanlah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seseorang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dapat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memperoleh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ilmu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pengetahuan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mereka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butuhkan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baik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melalui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formal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maupun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non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formal.</a:t>
            </a:r>
            <a:endParaRPr sz="1800">
              <a:latin typeface="Times New Roman"/>
              <a:cs typeface="Times New Roman"/>
            </a:endParaRPr>
          </a:p>
          <a:p>
            <a:pPr marL="12700" marR="59690">
              <a:lnSpc>
                <a:spcPct val="114999"/>
              </a:lnSpc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Masalah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kondisi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sosial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ekonomi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harapan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masa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depan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anak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dari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orangtua</a:t>
            </a:r>
            <a:r>
              <a:rPr dirty="0" sz="18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pada akhirnya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akan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menimbulkan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masalah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bagi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orangtua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untuk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menentukan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alternatif</a:t>
            </a:r>
            <a:r>
              <a:rPr dirty="0" sz="18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pilihan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terhadap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kelanjutan</a:t>
            </a:r>
            <a:r>
              <a:rPr dirty="0" sz="18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sekolah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anak- anaknya.</a:t>
            </a:r>
            <a:endParaRPr sz="1800">
              <a:latin typeface="Times New Roman"/>
              <a:cs typeface="Times New Roman"/>
            </a:endParaRPr>
          </a:p>
          <a:p>
            <a:pPr marL="12700" marR="173990">
              <a:lnSpc>
                <a:spcPct val="114999"/>
              </a:lnSpc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Selain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itu,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tingkat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orang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tua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juga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memainkan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peran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penting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dalam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membentuk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belajar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anak.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Orang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tua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dengan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lebih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cenderung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memberikan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dukungan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pemahaman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lebih</a:t>
            </a:r>
            <a:r>
              <a:rPr dirty="0" sz="18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baik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mengenai pentingnya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bagi</a:t>
            </a:r>
            <a:r>
              <a:rPr dirty="0" sz="1800" spc="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masa depan</a:t>
            </a:r>
            <a:r>
              <a:rPr dirty="0" sz="1800" spc="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anak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mereka.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object 2"/>
          <p:cNvSpPr txBox="1">
            <a:spLocks noGrp="1"/>
          </p:cNvSpPr>
          <p:nvPr>
            <p:ph type="title"/>
          </p:nvPr>
        </p:nvSpPr>
        <p:spPr>
          <a:xfrm>
            <a:off x="4357242" y="3415410"/>
            <a:ext cx="3479800" cy="9398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6000">
                <a:solidFill>
                  <a:srgbClr val="AE4A30"/>
                </a:solidFill>
                <a:latin typeface="Carlito"/>
                <a:cs typeface="Carlito"/>
              </a:rPr>
              <a:t>Thank </a:t>
            </a:r>
            <a:r>
              <a:rPr b="0" dirty="0" sz="6000" spc="-20">
                <a:solidFill>
                  <a:srgbClr val="AE4A30"/>
                </a:solidFill>
                <a:latin typeface="Carlito"/>
                <a:cs typeface="Carlito"/>
              </a:rPr>
              <a:t>you!</a:t>
            </a:r>
            <a:endParaRPr sz="6000">
              <a:latin typeface="Carlito"/>
              <a:cs typeface="Carlito"/>
            </a:endParaRPr>
          </a:p>
        </p:txBody>
      </p:sp>
      <p:pic>
        <p:nvPicPr>
          <p:cNvPr id="2097262" name="object 3" descr="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190744" y="252984"/>
            <a:ext cx="1810511" cy="1807463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object 2" descr="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3448776" cy="3096749"/>
          </a:xfrm>
          <a:prstGeom prst="rect"/>
        </p:spPr>
      </p:pic>
      <p:sp>
        <p:nvSpPr>
          <p:cNvPr id="1048636" name="object 3"/>
          <p:cNvSpPr txBox="1">
            <a:spLocks noGrp="1"/>
          </p:cNvSpPr>
          <p:nvPr>
            <p:ph type="title"/>
          </p:nvPr>
        </p:nvSpPr>
        <p:spPr>
          <a:xfrm>
            <a:off x="1322577" y="-84328"/>
            <a:ext cx="9546844" cy="1687576"/>
          </a:xfrm>
          <a:prstGeom prst="rect"/>
        </p:spPr>
        <p:txBody>
          <a:bodyPr bIns="0" lIns="0" rIns="0" rtlCol="0" tIns="8890" vert="horz" wrap="square">
            <a:spAutoFit/>
          </a:bodyPr>
          <a:p>
            <a:pPr indent="-3143250" marL="3521075" marR="5080">
              <a:lnSpc>
                <a:spcPts val="6609"/>
              </a:lnSpc>
              <a:spcBef>
                <a:spcPts val="70"/>
              </a:spcBef>
            </a:pPr>
            <a:r>
              <a:rPr dirty="0" sz="4500">
                <a:solidFill>
                  <a:srgbClr val="AE4A30"/>
                </a:solidFill>
              </a:rPr>
              <a:t>B</a:t>
            </a:r>
            <a:r>
              <a:rPr b="0" dirty="0" sz="5400">
                <a:solidFill>
                  <a:srgbClr val="AE4A30"/>
                </a:solidFill>
                <a:latin typeface="Carlito"/>
                <a:cs typeface="Carlito"/>
              </a:rPr>
              <a:t>.</a:t>
            </a:r>
            <a:r>
              <a:rPr b="0" dirty="0" sz="5400" spc="-10">
                <a:solidFill>
                  <a:srgbClr val="AE4A30"/>
                </a:solidFill>
                <a:latin typeface="Carlito"/>
                <a:cs typeface="Carlito"/>
              </a:rPr>
              <a:t> </a:t>
            </a:r>
            <a:r>
              <a:rPr dirty="0" sz="5400">
                <a:solidFill>
                  <a:srgbClr val="AE4A30"/>
                </a:solidFill>
                <a:latin typeface="Times New Roman"/>
                <a:cs typeface="Times New Roman"/>
              </a:rPr>
              <a:t>Identifikasi</a:t>
            </a:r>
            <a:r>
              <a:rPr dirty="0" sz="5400" spc="-9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AE4A30"/>
                </a:solidFill>
                <a:latin typeface="Times New Roman"/>
                <a:cs typeface="Times New Roman"/>
              </a:rPr>
              <a:t>dan</a:t>
            </a:r>
            <a:r>
              <a:rPr dirty="0" sz="5400" spc="-4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5400" spc="-10">
                <a:solidFill>
                  <a:srgbClr val="AE4A30"/>
                </a:solidFill>
                <a:latin typeface="Times New Roman"/>
                <a:cs typeface="Times New Roman"/>
              </a:rPr>
              <a:t>Perumusan Masalah</a:t>
            </a:r>
            <a:endParaRPr sz="5400">
              <a:latin typeface="Times New Roman"/>
              <a:cs typeface="Times New Roman"/>
            </a:endParaRPr>
          </a:p>
        </p:txBody>
      </p:sp>
      <p:pic>
        <p:nvPicPr>
          <p:cNvPr id="2097172" name="object 4" descr="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7659670" y="1466088"/>
            <a:ext cx="4532328" cy="5391909"/>
          </a:xfrm>
          <a:prstGeom prst="rect"/>
        </p:spPr>
      </p:pic>
      <p:sp>
        <p:nvSpPr>
          <p:cNvPr id="1048637" name="object 5" descr=""/>
          <p:cNvSpPr txBox="1"/>
          <p:nvPr/>
        </p:nvSpPr>
        <p:spPr>
          <a:xfrm>
            <a:off x="599948" y="3050946"/>
            <a:ext cx="2988945" cy="140016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Adakah</a:t>
            </a:r>
            <a:r>
              <a:rPr dirty="0" sz="1600" spc="-8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pengaruh</a:t>
            </a:r>
            <a:r>
              <a:rPr dirty="0" sz="1600" spc="-7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kondisi</a:t>
            </a:r>
            <a:r>
              <a:rPr dirty="0" sz="1600" spc="-7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46000A"/>
                </a:solidFill>
                <a:latin typeface="Times New Roman"/>
                <a:cs typeface="Times New Roman"/>
              </a:rPr>
              <a:t>sosial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ekonomi</a:t>
            </a:r>
            <a:r>
              <a:rPr dirty="0" sz="16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orangtua</a:t>
            </a:r>
            <a:r>
              <a:rPr dirty="0" sz="1600" spc="-9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terhadap</a:t>
            </a:r>
            <a:r>
              <a:rPr dirty="0" sz="16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46000A"/>
                </a:solidFill>
                <a:latin typeface="Times New Roman"/>
                <a:cs typeface="Times New Roman"/>
              </a:rPr>
              <a:t>motivasi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16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600" spc="-9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46000A"/>
                </a:solidFill>
                <a:latin typeface="Times New Roman"/>
                <a:cs typeface="Times New Roman"/>
              </a:rPr>
              <a:t>ke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r>
              <a:rPr dirty="0" sz="16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6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pada</a:t>
            </a:r>
            <a:r>
              <a:rPr dirty="0" sz="16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siswa</a:t>
            </a:r>
            <a:r>
              <a:rPr dirty="0" sz="16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46000A"/>
                </a:solidFill>
                <a:latin typeface="Times New Roman"/>
                <a:cs typeface="Times New Roman"/>
              </a:rPr>
              <a:t>kelas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XII</a:t>
            </a:r>
            <a:r>
              <a:rPr dirty="0" sz="16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di</a:t>
            </a:r>
            <a:r>
              <a:rPr dirty="0" sz="16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SMA</a:t>
            </a:r>
            <a:r>
              <a:rPr dirty="0" sz="16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IT</a:t>
            </a:r>
            <a:r>
              <a:rPr dirty="0" sz="16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Smart</a:t>
            </a:r>
            <a:r>
              <a:rPr dirty="0" sz="1600" spc="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46000A"/>
                </a:solidFill>
                <a:latin typeface="Times New Roman"/>
                <a:cs typeface="Times New Roman"/>
              </a:rPr>
              <a:t>Insani?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48638" name="object 6" descr=""/>
          <p:cNvSpPr txBox="1"/>
          <p:nvPr/>
        </p:nvSpPr>
        <p:spPr>
          <a:xfrm>
            <a:off x="4558410" y="3046684"/>
            <a:ext cx="2719070" cy="2160251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 marR="5080">
              <a:lnSpc>
                <a:spcPct val="114999"/>
              </a:lnSpc>
              <a:spcBef>
                <a:spcPts val="105"/>
              </a:spcBef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Adakah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pengaruh</a:t>
            </a:r>
            <a:r>
              <a:rPr dirty="0" sz="18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pendidikan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orangtua</a:t>
            </a:r>
            <a:r>
              <a:rPr dirty="0" sz="18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terhadap</a:t>
            </a:r>
            <a:r>
              <a:rPr dirty="0" sz="18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motivasi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1800" spc="-8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8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ke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pada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siswa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kelas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XII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di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SMA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IT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Smart Insani?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639" name="object 7" descr=""/>
          <p:cNvSpPr txBox="1"/>
          <p:nvPr/>
        </p:nvSpPr>
        <p:spPr>
          <a:xfrm>
            <a:off x="1958085" y="2405633"/>
            <a:ext cx="360680" cy="7753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5">
                <a:solidFill>
                  <a:srgbClr val="AE4A30"/>
                </a:solidFill>
                <a:latin typeface="Carlito"/>
                <a:cs typeface="Carlito"/>
              </a:rPr>
              <a:t>01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048640" name="object 8" descr=""/>
          <p:cNvSpPr txBox="1"/>
          <p:nvPr/>
        </p:nvSpPr>
        <p:spPr>
          <a:xfrm>
            <a:off x="5963158" y="2405633"/>
            <a:ext cx="360680" cy="7753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5">
                <a:solidFill>
                  <a:srgbClr val="AE4A30"/>
                </a:solidFill>
                <a:latin typeface="Carlito"/>
                <a:cs typeface="Carlito"/>
              </a:rPr>
              <a:t>02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048641" name="object 9" descr=""/>
          <p:cNvSpPr txBox="1"/>
          <p:nvPr/>
        </p:nvSpPr>
        <p:spPr>
          <a:xfrm>
            <a:off x="8974328" y="3053994"/>
            <a:ext cx="2308225" cy="2081429"/>
          </a:xfrm>
          <a:prstGeom prst="rect"/>
        </p:spPr>
        <p:txBody>
          <a:bodyPr bIns="0" lIns="0" rIns="0" rtlCol="0" tIns="13970" vert="horz" wrap="square">
            <a:spAutoFit/>
          </a:bodyPr>
          <a:p>
            <a:pPr marL="12700" marR="5080">
              <a:lnSpc>
                <a:spcPct val="107100"/>
              </a:lnSpc>
              <a:spcBef>
                <a:spcPts val="110"/>
              </a:spcBef>
            </a:pP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Adakah</a:t>
            </a:r>
            <a:r>
              <a:rPr dirty="0" sz="16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pengaruh</a:t>
            </a:r>
            <a:r>
              <a:rPr dirty="0" sz="16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46000A"/>
                </a:solidFill>
                <a:latin typeface="Times New Roman"/>
                <a:cs typeface="Times New Roman"/>
              </a:rPr>
              <a:t>kondisi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sosial</a:t>
            </a:r>
            <a:r>
              <a:rPr dirty="0" sz="16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ekonomi</a:t>
            </a:r>
            <a:r>
              <a:rPr dirty="0" sz="16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46000A"/>
                </a:solidFill>
                <a:latin typeface="Times New Roman"/>
                <a:cs typeface="Times New Roman"/>
              </a:rPr>
              <a:t>dan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6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46000A"/>
                </a:solidFill>
                <a:latin typeface="Times New Roman"/>
                <a:cs typeface="Times New Roman"/>
              </a:rPr>
              <a:t>orangtua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terhadap</a:t>
            </a:r>
            <a:r>
              <a:rPr dirty="0" sz="16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46000A"/>
                </a:solidFill>
                <a:latin typeface="Times New Roman"/>
                <a:cs typeface="Times New Roman"/>
              </a:rPr>
              <a:t>motivasi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16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600" spc="-10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46000A"/>
                </a:solidFill>
                <a:latin typeface="Times New Roman"/>
                <a:cs typeface="Times New Roman"/>
              </a:rPr>
              <a:t>ke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r>
              <a:rPr dirty="0" sz="16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6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pada</a:t>
            </a:r>
            <a:r>
              <a:rPr dirty="0" sz="16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46000A"/>
                </a:solidFill>
                <a:latin typeface="Times New Roman"/>
                <a:cs typeface="Times New Roman"/>
              </a:rPr>
              <a:t>siswa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kelas</a:t>
            </a:r>
            <a:r>
              <a:rPr dirty="0" sz="16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XII</a:t>
            </a:r>
            <a:r>
              <a:rPr dirty="0" sz="16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di</a:t>
            </a:r>
            <a:r>
              <a:rPr dirty="0" sz="16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SMA</a:t>
            </a:r>
            <a:r>
              <a:rPr dirty="0" sz="16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000A"/>
                </a:solidFill>
                <a:latin typeface="Times New Roman"/>
                <a:cs typeface="Times New Roman"/>
              </a:rPr>
              <a:t>IT</a:t>
            </a:r>
            <a:r>
              <a:rPr dirty="0" sz="16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46000A"/>
                </a:solidFill>
                <a:latin typeface="Times New Roman"/>
                <a:cs typeface="Times New Roman"/>
              </a:rPr>
              <a:t>Smart Insani?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48642" name="object 10" descr=""/>
          <p:cNvSpPr txBox="1"/>
          <p:nvPr/>
        </p:nvSpPr>
        <p:spPr>
          <a:xfrm>
            <a:off x="9875011" y="2405633"/>
            <a:ext cx="360680" cy="7753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5">
                <a:solidFill>
                  <a:srgbClr val="AE4A30"/>
                </a:solidFill>
                <a:latin typeface="Carlito"/>
                <a:cs typeface="Carlito"/>
              </a:rPr>
              <a:t>03</a:t>
            </a:r>
            <a:endParaRPr sz="2600">
              <a:latin typeface="Carlito"/>
              <a:cs typeface="Carlito"/>
            </a:endParaRPr>
          </a:p>
        </p:txBody>
      </p:sp>
      <p:pic>
        <p:nvPicPr>
          <p:cNvPr id="2097173" name="object 11" descr="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4960239" y="2165540"/>
            <a:ext cx="1135252" cy="69535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object 2" descr=""/>
          <p:cNvSpPr/>
          <p:nvPr/>
        </p:nvSpPr>
        <p:spPr>
          <a:xfrm>
            <a:off x="0" y="0"/>
            <a:ext cx="3449320" cy="3096895"/>
          </a:xfrm>
          <a:custGeom>
            <a:avLst/>
            <a:ahLst/>
            <a:rect l="l" t="t" r="r" b="b"/>
            <a:pathLst>
              <a:path w="3449320" h="3096895">
                <a:moveTo>
                  <a:pt x="3043174" y="0"/>
                </a:moveTo>
                <a:lnTo>
                  <a:pt x="0" y="0"/>
                </a:lnTo>
                <a:lnTo>
                  <a:pt x="0" y="3051004"/>
                </a:lnTo>
                <a:lnTo>
                  <a:pt x="47019" y="3056543"/>
                </a:lnTo>
                <a:lnTo>
                  <a:pt x="100198" y="3062369"/>
                </a:lnTo>
                <a:lnTo>
                  <a:pt x="153427" y="3067760"/>
                </a:lnTo>
                <a:lnTo>
                  <a:pt x="206691" y="3072709"/>
                </a:lnTo>
                <a:lnTo>
                  <a:pt x="259975" y="3077212"/>
                </a:lnTo>
                <a:lnTo>
                  <a:pt x="313263" y="3081263"/>
                </a:lnTo>
                <a:lnTo>
                  <a:pt x="366541" y="3084856"/>
                </a:lnTo>
                <a:lnTo>
                  <a:pt x="419794" y="3087987"/>
                </a:lnTo>
                <a:lnTo>
                  <a:pt x="473007" y="3090649"/>
                </a:lnTo>
                <a:lnTo>
                  <a:pt x="526165" y="3092838"/>
                </a:lnTo>
                <a:lnTo>
                  <a:pt x="579253" y="3094547"/>
                </a:lnTo>
                <a:lnTo>
                  <a:pt x="632256" y="3095773"/>
                </a:lnTo>
                <a:lnTo>
                  <a:pt x="685159" y="3096508"/>
                </a:lnTo>
                <a:lnTo>
                  <a:pt x="737947" y="3096749"/>
                </a:lnTo>
                <a:lnTo>
                  <a:pt x="790605" y="3096489"/>
                </a:lnTo>
                <a:lnTo>
                  <a:pt x="843118" y="3095723"/>
                </a:lnTo>
                <a:lnTo>
                  <a:pt x="895472" y="3094445"/>
                </a:lnTo>
                <a:lnTo>
                  <a:pt x="947651" y="3092651"/>
                </a:lnTo>
                <a:lnTo>
                  <a:pt x="999641" y="3090335"/>
                </a:lnTo>
                <a:lnTo>
                  <a:pt x="1051426" y="3087492"/>
                </a:lnTo>
                <a:lnTo>
                  <a:pt x="1102991" y="3084115"/>
                </a:lnTo>
                <a:lnTo>
                  <a:pt x="1154322" y="3080201"/>
                </a:lnTo>
                <a:lnTo>
                  <a:pt x="1205404" y="3075742"/>
                </a:lnTo>
                <a:lnTo>
                  <a:pt x="1256221" y="3070735"/>
                </a:lnTo>
                <a:lnTo>
                  <a:pt x="1306758" y="3065173"/>
                </a:lnTo>
                <a:lnTo>
                  <a:pt x="1357002" y="3059052"/>
                </a:lnTo>
                <a:lnTo>
                  <a:pt x="1406936" y="3052365"/>
                </a:lnTo>
                <a:lnTo>
                  <a:pt x="1456546" y="3045108"/>
                </a:lnTo>
                <a:lnTo>
                  <a:pt x="1505817" y="3037275"/>
                </a:lnTo>
                <a:lnTo>
                  <a:pt x="1554734" y="3028860"/>
                </a:lnTo>
                <a:lnTo>
                  <a:pt x="1603282" y="3019859"/>
                </a:lnTo>
                <a:lnTo>
                  <a:pt x="1651446" y="3010266"/>
                </a:lnTo>
                <a:lnTo>
                  <a:pt x="1699211" y="3000075"/>
                </a:lnTo>
                <a:lnTo>
                  <a:pt x="1746562" y="2989281"/>
                </a:lnTo>
                <a:lnTo>
                  <a:pt x="1793484" y="2977879"/>
                </a:lnTo>
                <a:lnTo>
                  <a:pt x="1839962" y="2965863"/>
                </a:lnTo>
                <a:lnTo>
                  <a:pt x="1885982" y="2953229"/>
                </a:lnTo>
                <a:lnTo>
                  <a:pt x="1931528" y="2939969"/>
                </a:lnTo>
                <a:lnTo>
                  <a:pt x="1976585" y="2926080"/>
                </a:lnTo>
                <a:lnTo>
                  <a:pt x="2021139" y="2911556"/>
                </a:lnTo>
                <a:lnTo>
                  <a:pt x="2065174" y="2896392"/>
                </a:lnTo>
                <a:lnTo>
                  <a:pt x="2108676" y="2880581"/>
                </a:lnTo>
                <a:lnTo>
                  <a:pt x="2151629" y="2864119"/>
                </a:lnTo>
                <a:lnTo>
                  <a:pt x="2194019" y="2847000"/>
                </a:lnTo>
                <a:lnTo>
                  <a:pt x="2235830" y="2829219"/>
                </a:lnTo>
                <a:lnTo>
                  <a:pt x="2277048" y="2810770"/>
                </a:lnTo>
                <a:lnTo>
                  <a:pt x="2317658" y="2791648"/>
                </a:lnTo>
                <a:lnTo>
                  <a:pt x="2357645" y="2771849"/>
                </a:lnTo>
                <a:lnTo>
                  <a:pt x="2396993" y="2751365"/>
                </a:lnTo>
                <a:lnTo>
                  <a:pt x="2435688" y="2730193"/>
                </a:lnTo>
                <a:lnTo>
                  <a:pt x="2473716" y="2708325"/>
                </a:lnTo>
                <a:lnTo>
                  <a:pt x="2511060" y="2685759"/>
                </a:lnTo>
                <a:lnTo>
                  <a:pt x="2547706" y="2662486"/>
                </a:lnTo>
                <a:lnTo>
                  <a:pt x="2583640" y="2638504"/>
                </a:lnTo>
                <a:lnTo>
                  <a:pt x="2618845" y="2613805"/>
                </a:lnTo>
                <a:lnTo>
                  <a:pt x="2653308" y="2588385"/>
                </a:lnTo>
                <a:lnTo>
                  <a:pt x="2687013" y="2562237"/>
                </a:lnTo>
                <a:lnTo>
                  <a:pt x="2719945" y="2535358"/>
                </a:lnTo>
                <a:lnTo>
                  <a:pt x="2752090" y="2507741"/>
                </a:lnTo>
                <a:lnTo>
                  <a:pt x="2794876" y="2469338"/>
                </a:lnTo>
                <a:lnTo>
                  <a:pt x="2836211" y="2430839"/>
                </a:lnTo>
                <a:lnTo>
                  <a:pt x="2876103" y="2392246"/>
                </a:lnTo>
                <a:lnTo>
                  <a:pt x="2914563" y="2353558"/>
                </a:lnTo>
                <a:lnTo>
                  <a:pt x="2951599" y="2314776"/>
                </a:lnTo>
                <a:lnTo>
                  <a:pt x="2987222" y="2275900"/>
                </a:lnTo>
                <a:lnTo>
                  <a:pt x="3021439" y="2236930"/>
                </a:lnTo>
                <a:lnTo>
                  <a:pt x="3054262" y="2197866"/>
                </a:lnTo>
                <a:lnTo>
                  <a:pt x="3085698" y="2158710"/>
                </a:lnTo>
                <a:lnTo>
                  <a:pt x="3115758" y="2119460"/>
                </a:lnTo>
                <a:lnTo>
                  <a:pt x="3144451" y="2080117"/>
                </a:lnTo>
                <a:lnTo>
                  <a:pt x="3171786" y="2040682"/>
                </a:lnTo>
                <a:lnTo>
                  <a:pt x="3197772" y="2001154"/>
                </a:lnTo>
                <a:lnTo>
                  <a:pt x="3222420" y="1961535"/>
                </a:lnTo>
                <a:lnTo>
                  <a:pt x="3245737" y="1921823"/>
                </a:lnTo>
                <a:lnTo>
                  <a:pt x="3267735" y="1882020"/>
                </a:lnTo>
                <a:lnTo>
                  <a:pt x="3288422" y="1842126"/>
                </a:lnTo>
                <a:lnTo>
                  <a:pt x="3307807" y="1802141"/>
                </a:lnTo>
                <a:lnTo>
                  <a:pt x="3325900" y="1762064"/>
                </a:lnTo>
                <a:lnTo>
                  <a:pt x="3342710" y="1721897"/>
                </a:lnTo>
                <a:lnTo>
                  <a:pt x="3358247" y="1681640"/>
                </a:lnTo>
                <a:lnTo>
                  <a:pt x="3372520" y="1641292"/>
                </a:lnTo>
                <a:lnTo>
                  <a:pt x="3385538" y="1600855"/>
                </a:lnTo>
                <a:lnTo>
                  <a:pt x="3397311" y="1560328"/>
                </a:lnTo>
                <a:lnTo>
                  <a:pt x="3407848" y="1519711"/>
                </a:lnTo>
                <a:lnTo>
                  <a:pt x="3417158" y="1479006"/>
                </a:lnTo>
                <a:lnTo>
                  <a:pt x="3425251" y="1438211"/>
                </a:lnTo>
                <a:lnTo>
                  <a:pt x="3432137" y="1397328"/>
                </a:lnTo>
                <a:lnTo>
                  <a:pt x="3437824" y="1356356"/>
                </a:lnTo>
                <a:lnTo>
                  <a:pt x="3442322" y="1315296"/>
                </a:lnTo>
                <a:lnTo>
                  <a:pt x="3445641" y="1274148"/>
                </a:lnTo>
                <a:lnTo>
                  <a:pt x="3447789" y="1232912"/>
                </a:lnTo>
                <a:lnTo>
                  <a:pt x="3448776" y="1191589"/>
                </a:lnTo>
                <a:lnTo>
                  <a:pt x="3448612" y="1150178"/>
                </a:lnTo>
                <a:lnTo>
                  <a:pt x="3447306" y="1108681"/>
                </a:lnTo>
                <a:lnTo>
                  <a:pt x="3444867" y="1067097"/>
                </a:lnTo>
                <a:lnTo>
                  <a:pt x="3441305" y="1025426"/>
                </a:lnTo>
                <a:lnTo>
                  <a:pt x="3436628" y="983669"/>
                </a:lnTo>
                <a:lnTo>
                  <a:pt x="3430847" y="941826"/>
                </a:lnTo>
                <a:lnTo>
                  <a:pt x="3423971" y="899897"/>
                </a:lnTo>
                <a:lnTo>
                  <a:pt x="3416009" y="857883"/>
                </a:lnTo>
                <a:lnTo>
                  <a:pt x="3406970" y="815783"/>
                </a:lnTo>
                <a:lnTo>
                  <a:pt x="3396865" y="773598"/>
                </a:lnTo>
                <a:lnTo>
                  <a:pt x="3385701" y="731328"/>
                </a:lnTo>
                <a:lnTo>
                  <a:pt x="3373489" y="688974"/>
                </a:lnTo>
                <a:lnTo>
                  <a:pt x="3360238" y="646536"/>
                </a:lnTo>
                <a:lnTo>
                  <a:pt x="3345958" y="604013"/>
                </a:lnTo>
                <a:lnTo>
                  <a:pt x="3330657" y="561406"/>
                </a:lnTo>
                <a:lnTo>
                  <a:pt x="3314346" y="518716"/>
                </a:lnTo>
                <a:lnTo>
                  <a:pt x="3297033" y="475943"/>
                </a:lnTo>
                <a:lnTo>
                  <a:pt x="3278728" y="433086"/>
                </a:lnTo>
                <a:lnTo>
                  <a:pt x="3259440" y="390146"/>
                </a:lnTo>
                <a:lnTo>
                  <a:pt x="3239179" y="347124"/>
                </a:lnTo>
                <a:lnTo>
                  <a:pt x="3217953" y="304019"/>
                </a:lnTo>
                <a:lnTo>
                  <a:pt x="3195774" y="260833"/>
                </a:lnTo>
                <a:lnTo>
                  <a:pt x="3172649" y="217564"/>
                </a:lnTo>
                <a:lnTo>
                  <a:pt x="3148588" y="174213"/>
                </a:lnTo>
                <a:lnTo>
                  <a:pt x="3123601" y="130781"/>
                </a:lnTo>
                <a:lnTo>
                  <a:pt x="3097696" y="87268"/>
                </a:lnTo>
                <a:lnTo>
                  <a:pt x="3070884" y="43674"/>
                </a:lnTo>
                <a:lnTo>
                  <a:pt x="3043174" y="0"/>
                </a:lnTo>
                <a:close/>
              </a:path>
            </a:pathLst>
          </a:custGeom>
          <a:solidFill>
            <a:srgbClr val="FAC5A9"/>
          </a:solidFill>
        </p:spPr>
        <p:txBody>
          <a:bodyPr bIns="0" lIns="0" rIns="0" rtlCol="0" tIns="0" wrap="square"/>
          <a:p/>
        </p:txBody>
      </p:sp>
      <p:grpSp>
        <p:nvGrpSpPr>
          <p:cNvPr id="33" name="object 3" descr=""/>
          <p:cNvGrpSpPr/>
          <p:nvPr/>
        </p:nvGrpSpPr>
        <p:grpSpPr>
          <a:xfrm>
            <a:off x="377952" y="445008"/>
            <a:ext cx="11814175" cy="6414770"/>
            <a:chOff x="377952" y="445008"/>
            <a:chExt cx="11814175" cy="6414770"/>
          </a:xfrm>
        </p:grpSpPr>
        <p:sp>
          <p:nvSpPr>
            <p:cNvPr id="1048644" name="object 4" descr=""/>
            <p:cNvSpPr/>
            <p:nvPr/>
          </p:nvSpPr>
          <p:spPr>
            <a:xfrm>
              <a:off x="7659898" y="3096768"/>
              <a:ext cx="4532630" cy="3763010"/>
            </a:xfrm>
            <a:custGeom>
              <a:avLst/>
              <a:ahLst/>
              <a:rect l="l" t="t" r="r" b="b"/>
              <a:pathLst>
                <a:path w="4532630" h="3763009">
                  <a:moveTo>
                    <a:pt x="4532101" y="0"/>
                  </a:moveTo>
                  <a:lnTo>
                    <a:pt x="4486232" y="1656"/>
                  </a:lnTo>
                  <a:lnTo>
                    <a:pt x="4440223" y="4059"/>
                  </a:lnTo>
                  <a:lnTo>
                    <a:pt x="4394082" y="7201"/>
                  </a:lnTo>
                  <a:lnTo>
                    <a:pt x="4347816" y="11074"/>
                  </a:lnTo>
                  <a:lnTo>
                    <a:pt x="4301432" y="15671"/>
                  </a:lnTo>
                  <a:lnTo>
                    <a:pt x="4254938" y="20982"/>
                  </a:lnTo>
                  <a:lnTo>
                    <a:pt x="4208341" y="27000"/>
                  </a:lnTo>
                  <a:lnTo>
                    <a:pt x="4161649" y="33716"/>
                  </a:lnTo>
                  <a:lnTo>
                    <a:pt x="4114867" y="41123"/>
                  </a:lnTo>
                  <a:lnTo>
                    <a:pt x="4068004" y="49213"/>
                  </a:lnTo>
                  <a:lnTo>
                    <a:pt x="4021068" y="57977"/>
                  </a:lnTo>
                  <a:lnTo>
                    <a:pt x="3974064" y="67408"/>
                  </a:lnTo>
                  <a:lnTo>
                    <a:pt x="3927001" y="77498"/>
                  </a:lnTo>
                  <a:lnTo>
                    <a:pt x="3879885" y="88237"/>
                  </a:lnTo>
                  <a:lnTo>
                    <a:pt x="3832724" y="99619"/>
                  </a:lnTo>
                  <a:lnTo>
                    <a:pt x="3785526" y="111635"/>
                  </a:lnTo>
                  <a:lnTo>
                    <a:pt x="3738297" y="124277"/>
                  </a:lnTo>
                  <a:lnTo>
                    <a:pt x="3691045" y="137538"/>
                  </a:lnTo>
                  <a:lnTo>
                    <a:pt x="3643776" y="151408"/>
                  </a:lnTo>
                  <a:lnTo>
                    <a:pt x="3596499" y="165881"/>
                  </a:lnTo>
                  <a:lnTo>
                    <a:pt x="3549221" y="180947"/>
                  </a:lnTo>
                  <a:lnTo>
                    <a:pt x="3501948" y="196599"/>
                  </a:lnTo>
                  <a:lnTo>
                    <a:pt x="3454688" y="212829"/>
                  </a:lnTo>
                  <a:lnTo>
                    <a:pt x="3407448" y="229629"/>
                  </a:lnTo>
                  <a:lnTo>
                    <a:pt x="3360236" y="246990"/>
                  </a:lnTo>
                  <a:lnTo>
                    <a:pt x="3313058" y="264905"/>
                  </a:lnTo>
                  <a:lnTo>
                    <a:pt x="3265923" y="283366"/>
                  </a:lnTo>
                  <a:lnTo>
                    <a:pt x="3218837" y="302363"/>
                  </a:lnTo>
                  <a:lnTo>
                    <a:pt x="3171807" y="321891"/>
                  </a:lnTo>
                  <a:lnTo>
                    <a:pt x="3124841" y="341940"/>
                  </a:lnTo>
                  <a:lnTo>
                    <a:pt x="3077946" y="362502"/>
                  </a:lnTo>
                  <a:lnTo>
                    <a:pt x="3031130" y="383569"/>
                  </a:lnTo>
                  <a:lnTo>
                    <a:pt x="2984399" y="405133"/>
                  </a:lnTo>
                  <a:lnTo>
                    <a:pt x="2937761" y="427187"/>
                  </a:lnTo>
                  <a:lnTo>
                    <a:pt x="2891222" y="449721"/>
                  </a:lnTo>
                  <a:lnTo>
                    <a:pt x="2844792" y="472729"/>
                  </a:lnTo>
                  <a:lnTo>
                    <a:pt x="2798475" y="496201"/>
                  </a:lnTo>
                  <a:lnTo>
                    <a:pt x="2752281" y="520131"/>
                  </a:lnTo>
                  <a:lnTo>
                    <a:pt x="2706215" y="544509"/>
                  </a:lnTo>
                  <a:lnTo>
                    <a:pt x="2660286" y="569328"/>
                  </a:lnTo>
                  <a:lnTo>
                    <a:pt x="2614501" y="594579"/>
                  </a:lnTo>
                  <a:lnTo>
                    <a:pt x="2568866" y="620255"/>
                  </a:lnTo>
                  <a:lnTo>
                    <a:pt x="2523390" y="646348"/>
                  </a:lnTo>
                  <a:lnTo>
                    <a:pt x="2478078" y="672849"/>
                  </a:lnTo>
                  <a:lnTo>
                    <a:pt x="2432940" y="699750"/>
                  </a:lnTo>
                  <a:lnTo>
                    <a:pt x="2387981" y="727044"/>
                  </a:lnTo>
                  <a:lnTo>
                    <a:pt x="2343210" y="754722"/>
                  </a:lnTo>
                  <a:lnTo>
                    <a:pt x="2298632" y="782777"/>
                  </a:lnTo>
                  <a:lnTo>
                    <a:pt x="2254257" y="811199"/>
                  </a:lnTo>
                  <a:lnTo>
                    <a:pt x="2210090" y="839982"/>
                  </a:lnTo>
                  <a:lnTo>
                    <a:pt x="2166139" y="869117"/>
                  </a:lnTo>
                  <a:lnTo>
                    <a:pt x="2122412" y="898595"/>
                  </a:lnTo>
                  <a:lnTo>
                    <a:pt x="2078916" y="928410"/>
                  </a:lnTo>
                  <a:lnTo>
                    <a:pt x="2035657" y="958552"/>
                  </a:lnTo>
                  <a:lnTo>
                    <a:pt x="1992644" y="989015"/>
                  </a:lnTo>
                  <a:lnTo>
                    <a:pt x="1949883" y="1019789"/>
                  </a:lnTo>
                  <a:lnTo>
                    <a:pt x="1907382" y="1050866"/>
                  </a:lnTo>
                  <a:lnTo>
                    <a:pt x="1865147" y="1082240"/>
                  </a:lnTo>
                  <a:lnTo>
                    <a:pt x="1823187" y="1113900"/>
                  </a:lnTo>
                  <a:lnTo>
                    <a:pt x="1781508" y="1145841"/>
                  </a:lnTo>
                  <a:lnTo>
                    <a:pt x="1740118" y="1178052"/>
                  </a:lnTo>
                  <a:lnTo>
                    <a:pt x="1699024" y="1210527"/>
                  </a:lnTo>
                  <a:lnTo>
                    <a:pt x="1658233" y="1243258"/>
                  </a:lnTo>
                  <a:lnTo>
                    <a:pt x="1617753" y="1276235"/>
                  </a:lnTo>
                  <a:lnTo>
                    <a:pt x="1577590" y="1309452"/>
                  </a:lnTo>
                  <a:lnTo>
                    <a:pt x="1537752" y="1342900"/>
                  </a:lnTo>
                  <a:lnTo>
                    <a:pt x="1498247" y="1376571"/>
                  </a:lnTo>
                  <a:lnTo>
                    <a:pt x="1459081" y="1410456"/>
                  </a:lnTo>
                  <a:lnTo>
                    <a:pt x="1420262" y="1444549"/>
                  </a:lnTo>
                  <a:lnTo>
                    <a:pt x="1381797" y="1478841"/>
                  </a:lnTo>
                  <a:lnTo>
                    <a:pt x="1343693" y="1513323"/>
                  </a:lnTo>
                  <a:lnTo>
                    <a:pt x="1305957" y="1547988"/>
                  </a:lnTo>
                  <a:lnTo>
                    <a:pt x="1268597" y="1582828"/>
                  </a:lnTo>
                  <a:lnTo>
                    <a:pt x="1231621" y="1617835"/>
                  </a:lnTo>
                  <a:lnTo>
                    <a:pt x="1195034" y="1653000"/>
                  </a:lnTo>
                  <a:lnTo>
                    <a:pt x="1158846" y="1688315"/>
                  </a:lnTo>
                  <a:lnTo>
                    <a:pt x="1123062" y="1723773"/>
                  </a:lnTo>
                  <a:lnTo>
                    <a:pt x="1087690" y="1759365"/>
                  </a:lnTo>
                  <a:lnTo>
                    <a:pt x="1052737" y="1795084"/>
                  </a:lnTo>
                  <a:lnTo>
                    <a:pt x="1018211" y="1830920"/>
                  </a:lnTo>
                  <a:lnTo>
                    <a:pt x="984119" y="1866867"/>
                  </a:lnTo>
                  <a:lnTo>
                    <a:pt x="950467" y="1902916"/>
                  </a:lnTo>
                  <a:lnTo>
                    <a:pt x="917264" y="1939059"/>
                  </a:lnTo>
                  <a:lnTo>
                    <a:pt x="884517" y="1975288"/>
                  </a:lnTo>
                  <a:lnTo>
                    <a:pt x="852233" y="2011595"/>
                  </a:lnTo>
                  <a:lnTo>
                    <a:pt x="820418" y="2047972"/>
                  </a:lnTo>
                  <a:lnTo>
                    <a:pt x="789081" y="2084411"/>
                  </a:lnTo>
                  <a:lnTo>
                    <a:pt x="758229" y="2120903"/>
                  </a:lnTo>
                  <a:lnTo>
                    <a:pt x="727868" y="2157441"/>
                  </a:lnTo>
                  <a:lnTo>
                    <a:pt x="698007" y="2194017"/>
                  </a:lnTo>
                  <a:lnTo>
                    <a:pt x="668652" y="2230622"/>
                  </a:lnTo>
                  <a:lnTo>
                    <a:pt x="639810" y="2267248"/>
                  </a:lnTo>
                  <a:lnTo>
                    <a:pt x="611490" y="2303888"/>
                  </a:lnTo>
                  <a:lnTo>
                    <a:pt x="583697" y="2340534"/>
                  </a:lnTo>
                  <a:lnTo>
                    <a:pt x="556440" y="2377176"/>
                  </a:lnTo>
                  <a:lnTo>
                    <a:pt x="529726" y="2413808"/>
                  </a:lnTo>
                  <a:lnTo>
                    <a:pt x="503561" y="2450421"/>
                  </a:lnTo>
                  <a:lnTo>
                    <a:pt x="477954" y="2487008"/>
                  </a:lnTo>
                  <a:lnTo>
                    <a:pt x="452911" y="2523559"/>
                  </a:lnTo>
                  <a:lnTo>
                    <a:pt x="428440" y="2560067"/>
                  </a:lnTo>
                  <a:lnTo>
                    <a:pt x="404548" y="2596524"/>
                  </a:lnTo>
                  <a:lnTo>
                    <a:pt x="381242" y="2632922"/>
                  </a:lnTo>
                  <a:lnTo>
                    <a:pt x="358529" y="2669253"/>
                  </a:lnTo>
                  <a:lnTo>
                    <a:pt x="336417" y="2705509"/>
                  </a:lnTo>
                  <a:lnTo>
                    <a:pt x="314913" y="2741681"/>
                  </a:lnTo>
                  <a:lnTo>
                    <a:pt x="294024" y="2777762"/>
                  </a:lnTo>
                  <a:lnTo>
                    <a:pt x="273758" y="2813743"/>
                  </a:lnTo>
                  <a:lnTo>
                    <a:pt x="254122" y="2849617"/>
                  </a:lnTo>
                  <a:lnTo>
                    <a:pt x="235122" y="2885375"/>
                  </a:lnTo>
                  <a:lnTo>
                    <a:pt x="216767" y="2921010"/>
                  </a:lnTo>
                  <a:lnTo>
                    <a:pt x="199063" y="2956512"/>
                  </a:lnTo>
                  <a:lnTo>
                    <a:pt x="182018" y="2991876"/>
                  </a:lnTo>
                  <a:lnTo>
                    <a:pt x="165638" y="3027091"/>
                  </a:lnTo>
                  <a:lnTo>
                    <a:pt x="149933" y="3062150"/>
                  </a:lnTo>
                  <a:lnTo>
                    <a:pt x="120570" y="3131769"/>
                  </a:lnTo>
                  <a:lnTo>
                    <a:pt x="93987" y="3200668"/>
                  </a:lnTo>
                  <a:lnTo>
                    <a:pt x="70242" y="3268781"/>
                  </a:lnTo>
                  <a:lnTo>
                    <a:pt x="49393" y="3336046"/>
                  </a:lnTo>
                  <a:lnTo>
                    <a:pt x="31499" y="3402396"/>
                  </a:lnTo>
                  <a:lnTo>
                    <a:pt x="16617" y="3467769"/>
                  </a:lnTo>
                  <a:lnTo>
                    <a:pt x="4805" y="3532098"/>
                  </a:lnTo>
                  <a:lnTo>
                    <a:pt x="0" y="3580092"/>
                  </a:lnTo>
                  <a:lnTo>
                    <a:pt x="1137" y="3627149"/>
                  </a:lnTo>
                  <a:lnTo>
                    <a:pt x="8006" y="3673276"/>
                  </a:lnTo>
                  <a:lnTo>
                    <a:pt x="20391" y="3718476"/>
                  </a:lnTo>
                  <a:lnTo>
                    <a:pt x="38079" y="3762756"/>
                  </a:lnTo>
                  <a:lnTo>
                    <a:pt x="4532101" y="3762756"/>
                  </a:lnTo>
                  <a:lnTo>
                    <a:pt x="4532101" y="0"/>
                  </a:lnTo>
                  <a:close/>
                </a:path>
              </a:pathLst>
            </a:custGeom>
            <a:solidFill>
              <a:srgbClr val="FAC5A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74" name="object 5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377952" y="445008"/>
              <a:ext cx="11433048" cy="6003036"/>
            </a:xfrm>
            <a:prstGeom prst="rect"/>
          </p:spPr>
        </p:pic>
        <p:sp>
          <p:nvSpPr>
            <p:cNvPr id="1048645" name="object 6" descr=""/>
            <p:cNvSpPr/>
            <p:nvPr/>
          </p:nvSpPr>
          <p:spPr>
            <a:xfrm>
              <a:off x="456438" y="503682"/>
              <a:ext cx="11280775" cy="5852160"/>
            </a:xfrm>
            <a:custGeom>
              <a:avLst/>
              <a:ahLst/>
              <a:rect l="l" t="t" r="r" b="b"/>
              <a:pathLst>
                <a:path w="11280775" h="5852160">
                  <a:moveTo>
                    <a:pt x="0" y="5852160"/>
                  </a:moveTo>
                  <a:lnTo>
                    <a:pt x="11280648" y="5852160"/>
                  </a:lnTo>
                  <a:lnTo>
                    <a:pt x="11280648" y="0"/>
                  </a:lnTo>
                  <a:lnTo>
                    <a:pt x="0" y="0"/>
                  </a:lnTo>
                  <a:lnTo>
                    <a:pt x="0" y="5852160"/>
                  </a:lnTo>
                  <a:close/>
                </a:path>
              </a:pathLst>
            </a:custGeom>
            <a:ln w="38100">
              <a:solidFill>
                <a:srgbClr val="460000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175" name="object 7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8790432" y="4626991"/>
              <a:ext cx="3282029" cy="2107511"/>
            </a:xfrm>
            <a:prstGeom prst="rect"/>
          </p:spPr>
        </p:pic>
      </p:grpSp>
      <p:sp>
        <p:nvSpPr>
          <p:cNvPr id="1048646" name="object 8"/>
          <p:cNvSpPr txBox="1">
            <a:spLocks noGrp="1"/>
          </p:cNvSpPr>
          <p:nvPr>
            <p:ph type="title"/>
          </p:nvPr>
        </p:nvSpPr>
        <p:spPr>
          <a:xfrm>
            <a:off x="3229736" y="1001090"/>
            <a:ext cx="4900930" cy="1334135"/>
          </a:xfrm>
          <a:prstGeom prst="rect"/>
        </p:spPr>
        <p:txBody>
          <a:bodyPr bIns="0" lIns="0" rIns="0" rtlCol="0" tIns="635" vert="horz" wrap="square">
            <a:spAutoFit/>
          </a:bodyPr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4500">
                <a:solidFill>
                  <a:srgbClr val="AE4A30"/>
                </a:solidFill>
              </a:rPr>
              <a:t>C.</a:t>
            </a:r>
            <a:r>
              <a:rPr dirty="0" sz="4500" spc="-30">
                <a:solidFill>
                  <a:srgbClr val="AE4A30"/>
                </a:solidFill>
              </a:rPr>
              <a:t> </a:t>
            </a:r>
            <a:r>
              <a:rPr dirty="0" sz="4400">
                <a:solidFill>
                  <a:srgbClr val="AE4A30"/>
                </a:solidFill>
                <a:latin typeface="Times New Roman"/>
                <a:cs typeface="Times New Roman"/>
              </a:rPr>
              <a:t>Tujuan</a:t>
            </a:r>
            <a:r>
              <a:rPr dirty="0" sz="4400" spc="-2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AE4A30"/>
                </a:solidFill>
                <a:latin typeface="Times New Roman"/>
                <a:cs typeface="Times New Roman"/>
              </a:rPr>
              <a:t>Penelitian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48647" name="object 9" descr=""/>
          <p:cNvSpPr txBox="1"/>
          <p:nvPr/>
        </p:nvSpPr>
        <p:spPr>
          <a:xfrm>
            <a:off x="1265300" y="2064511"/>
            <a:ext cx="9923145" cy="3728719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  <a:tabLst>
                <a:tab algn="l" pos="414655"/>
              </a:tabLst>
            </a:pPr>
            <a:r>
              <a:rPr dirty="0" sz="1900" spc="-50">
                <a:solidFill>
                  <a:srgbClr val="46000A"/>
                </a:solidFill>
                <a:latin typeface="Noto Sans Math"/>
                <a:cs typeface="Noto Sans Math"/>
              </a:rPr>
              <a:t>⦁</a:t>
            </a:r>
            <a:r>
              <a:rPr dirty="0" sz="1900">
                <a:solidFill>
                  <a:srgbClr val="46000A"/>
                </a:solidFill>
                <a:latin typeface="Noto Sans Math"/>
                <a:cs typeface="Noto Sans Math"/>
              </a:rPr>
              <a:t>	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Untuk</a:t>
            </a:r>
            <a:r>
              <a:rPr dirty="0" sz="14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mengetahui</a:t>
            </a:r>
            <a:r>
              <a:rPr dirty="0" sz="14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ada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tidaknya</a:t>
            </a:r>
            <a:r>
              <a:rPr dirty="0" sz="14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pengaruh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kondisi</a:t>
            </a:r>
            <a:r>
              <a:rPr dirty="0" sz="14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sosial</a:t>
            </a:r>
            <a:r>
              <a:rPr dirty="0" sz="14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ekonomi</a:t>
            </a:r>
            <a:r>
              <a:rPr dirty="0" sz="14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orang</a:t>
            </a:r>
            <a:r>
              <a:rPr dirty="0" sz="14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tua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terhadap</a:t>
            </a:r>
            <a:r>
              <a:rPr dirty="0" sz="1400" spc="-8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4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ke</a:t>
            </a:r>
            <a:r>
              <a:rPr dirty="0" sz="14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40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</a:pP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4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pada</a:t>
            </a:r>
            <a:r>
              <a:rPr dirty="0" sz="14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siswa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kelas</a:t>
            </a:r>
            <a:r>
              <a:rPr dirty="0" sz="14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XII</a:t>
            </a:r>
            <a:r>
              <a:rPr dirty="0" sz="14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di</a:t>
            </a:r>
            <a:r>
              <a:rPr dirty="0" sz="14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SMA</a:t>
            </a:r>
            <a:r>
              <a:rPr dirty="0" sz="14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IT</a:t>
            </a:r>
            <a:r>
              <a:rPr dirty="0" sz="14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Smart</a:t>
            </a:r>
            <a:r>
              <a:rPr dirty="0" sz="14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Insani.</a:t>
            </a:r>
            <a:endParaRPr sz="1400">
              <a:latin typeface="Times New Roman"/>
              <a:cs typeface="Times New Roman"/>
            </a:endParaRPr>
          </a:p>
          <a:p>
            <a:pPr indent="-349250" marL="361315" marR="166370">
              <a:lnSpc>
                <a:spcPts val="3360"/>
              </a:lnSpc>
              <a:spcBef>
                <a:spcPts val="395"/>
              </a:spcBef>
              <a:tabLst>
                <a:tab algn="l" pos="400685"/>
              </a:tabLst>
            </a:pPr>
            <a:r>
              <a:rPr dirty="0" sz="1900" spc="-50">
                <a:solidFill>
                  <a:srgbClr val="46000A"/>
                </a:solidFill>
                <a:latin typeface="Noto Sans Math"/>
                <a:cs typeface="Noto Sans Math"/>
              </a:rPr>
              <a:t>⦁</a:t>
            </a:r>
            <a:r>
              <a:rPr dirty="0" sz="1900">
                <a:solidFill>
                  <a:srgbClr val="46000A"/>
                </a:solidFill>
                <a:latin typeface="Noto Sans Math"/>
                <a:cs typeface="Noto Sans Math"/>
              </a:rPr>
              <a:t>		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Untuk</a:t>
            </a:r>
            <a:r>
              <a:rPr dirty="0" sz="14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mengetahui</a:t>
            </a:r>
            <a:r>
              <a:rPr dirty="0" sz="14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ada</a:t>
            </a:r>
            <a:r>
              <a:rPr dirty="0" sz="14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tidaknya</a:t>
            </a:r>
            <a:r>
              <a:rPr dirty="0" sz="14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pengaruh</a:t>
            </a:r>
            <a:r>
              <a:rPr dirty="0" sz="14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orangtua</a:t>
            </a:r>
            <a:r>
              <a:rPr dirty="0" sz="14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terhadap</a:t>
            </a:r>
            <a:r>
              <a:rPr dirty="0" sz="14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4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14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ke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r>
              <a:rPr dirty="0" sz="14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4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46000A"/>
                </a:solidFill>
                <a:latin typeface="Times New Roman"/>
                <a:cs typeface="Times New Roman"/>
              </a:rPr>
              <a:t>pada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siswa</a:t>
            </a:r>
            <a:r>
              <a:rPr dirty="0" sz="14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kelas</a:t>
            </a:r>
            <a:r>
              <a:rPr dirty="0" sz="14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XII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di</a:t>
            </a:r>
            <a:r>
              <a:rPr dirty="0" sz="14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SMA</a:t>
            </a:r>
            <a:r>
              <a:rPr dirty="0" sz="14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IT</a:t>
            </a:r>
            <a:r>
              <a:rPr dirty="0" sz="14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Smart</a:t>
            </a:r>
            <a:r>
              <a:rPr dirty="0" sz="14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Insani.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algn="l" pos="400685"/>
              </a:tabLst>
            </a:pPr>
            <a:r>
              <a:rPr dirty="0" sz="1900" spc="-50">
                <a:solidFill>
                  <a:srgbClr val="46000A"/>
                </a:solidFill>
                <a:latin typeface="Noto Sans Math"/>
                <a:cs typeface="Noto Sans Math"/>
              </a:rPr>
              <a:t>⦁</a:t>
            </a:r>
            <a:r>
              <a:rPr dirty="0" sz="1900">
                <a:solidFill>
                  <a:srgbClr val="46000A"/>
                </a:solidFill>
                <a:latin typeface="Noto Sans Math"/>
                <a:cs typeface="Noto Sans Math"/>
              </a:rPr>
              <a:t>	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Untuk</a:t>
            </a:r>
            <a:r>
              <a:rPr dirty="0" sz="14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mengetahui</a:t>
            </a:r>
            <a:r>
              <a:rPr dirty="0" sz="14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ada</a:t>
            </a:r>
            <a:r>
              <a:rPr dirty="0" sz="14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tidaknya</a:t>
            </a:r>
            <a:r>
              <a:rPr dirty="0" sz="14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pengaruh</a:t>
            </a:r>
            <a:r>
              <a:rPr dirty="0" sz="14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kondisi</a:t>
            </a:r>
            <a:r>
              <a:rPr dirty="0" sz="1400" spc="-8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sosial</a:t>
            </a:r>
            <a:r>
              <a:rPr dirty="0" sz="14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ekonomi</a:t>
            </a:r>
            <a:r>
              <a:rPr dirty="0" sz="14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4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orangtua</a:t>
            </a:r>
            <a:r>
              <a:rPr dirty="0" sz="14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terhadap</a:t>
            </a:r>
            <a:r>
              <a:rPr dirty="0" sz="14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4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endParaRPr sz="140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  <a:spcBef>
                <a:spcPts val="1585"/>
              </a:spcBef>
            </a:pP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ke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r>
              <a:rPr dirty="0" sz="14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4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pada</a:t>
            </a:r>
            <a:r>
              <a:rPr dirty="0" sz="14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siswa</a:t>
            </a:r>
            <a:r>
              <a:rPr dirty="0" sz="14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kelas</a:t>
            </a:r>
            <a:r>
              <a:rPr dirty="0" sz="14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XII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di</a:t>
            </a:r>
            <a:r>
              <a:rPr dirty="0" sz="14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SMA</a:t>
            </a:r>
            <a:r>
              <a:rPr dirty="0" sz="14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IT</a:t>
            </a:r>
            <a:r>
              <a:rPr dirty="0" sz="14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Smart 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Insani.</a:t>
            </a:r>
            <a:endParaRPr sz="1400">
              <a:latin typeface="Times New Roman"/>
              <a:cs typeface="Times New Roman"/>
            </a:endParaRPr>
          </a:p>
          <a:p>
            <a:pPr indent="-349250" marL="361315" marR="40005">
              <a:lnSpc>
                <a:spcPts val="3360"/>
              </a:lnSpc>
              <a:spcBef>
                <a:spcPts val="190"/>
              </a:spcBef>
              <a:tabLst>
                <a:tab algn="l" pos="361315"/>
              </a:tabLst>
            </a:pPr>
            <a:r>
              <a:rPr dirty="0" sz="1900" spc="-50">
                <a:solidFill>
                  <a:srgbClr val="46000A"/>
                </a:solidFill>
                <a:latin typeface="Noto Sans Math"/>
                <a:cs typeface="Noto Sans Math"/>
              </a:rPr>
              <a:t>⦁</a:t>
            </a:r>
            <a:r>
              <a:rPr dirty="0" sz="1900">
                <a:solidFill>
                  <a:srgbClr val="46000A"/>
                </a:solidFill>
                <a:latin typeface="Noto Sans Math"/>
                <a:cs typeface="Noto Sans Math"/>
              </a:rPr>
              <a:t>	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Untuk</a:t>
            </a:r>
            <a:r>
              <a:rPr dirty="0" sz="14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mengetahui</a:t>
            </a:r>
            <a:r>
              <a:rPr dirty="0" sz="14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seberapa</a:t>
            </a:r>
            <a:r>
              <a:rPr dirty="0" sz="14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besar</a:t>
            </a:r>
            <a:r>
              <a:rPr dirty="0" sz="14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pengaruh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kondisi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sosial</a:t>
            </a:r>
            <a:r>
              <a:rPr dirty="0" sz="14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ekonomi</a:t>
            </a:r>
            <a:r>
              <a:rPr dirty="0" sz="14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orangtua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4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orangtua</a:t>
            </a:r>
            <a:r>
              <a:rPr dirty="0" sz="14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terhadap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4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melanjutkan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ke</a:t>
            </a:r>
            <a:r>
              <a:rPr dirty="0" sz="14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r>
              <a:rPr dirty="0" sz="14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pada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siswa</a:t>
            </a:r>
            <a:r>
              <a:rPr dirty="0" sz="14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kelas</a:t>
            </a:r>
            <a:r>
              <a:rPr dirty="0" sz="14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XII</a:t>
            </a:r>
            <a:r>
              <a:rPr dirty="0" sz="14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di</a:t>
            </a:r>
            <a:r>
              <a:rPr dirty="0" sz="14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SMA</a:t>
            </a:r>
            <a:r>
              <a:rPr dirty="0" sz="14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IT</a:t>
            </a:r>
            <a:r>
              <a:rPr dirty="0" sz="14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46000A"/>
                </a:solidFill>
                <a:latin typeface="Times New Roman"/>
                <a:cs typeface="Times New Roman"/>
              </a:rPr>
              <a:t>Smart</a:t>
            </a:r>
            <a:r>
              <a:rPr dirty="0" sz="14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46000A"/>
                </a:solidFill>
                <a:latin typeface="Times New Roman"/>
                <a:cs typeface="Times New Roman"/>
              </a:rPr>
              <a:t>Insani.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97176" name="object 3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/>
          </p:spPr>
        </p:pic>
        <p:pic>
          <p:nvPicPr>
            <p:cNvPr id="2097177" name="object 4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060703" y="981455"/>
              <a:ext cx="10067544" cy="4931664"/>
            </a:xfrm>
            <a:prstGeom prst="rect"/>
          </p:spPr>
        </p:pic>
        <p:sp>
          <p:nvSpPr>
            <p:cNvPr id="1048648" name="object 5" descr=""/>
            <p:cNvSpPr/>
            <p:nvPr/>
          </p:nvSpPr>
          <p:spPr>
            <a:xfrm>
              <a:off x="1139189" y="1040130"/>
              <a:ext cx="9915525" cy="4780915"/>
            </a:xfrm>
            <a:custGeom>
              <a:avLst/>
              <a:ahLst/>
              <a:rect l="l" t="t" r="r" b="b"/>
              <a:pathLst>
                <a:path w="9915525" h="4780915">
                  <a:moveTo>
                    <a:pt x="0" y="4780788"/>
                  </a:moveTo>
                  <a:lnTo>
                    <a:pt x="9915144" y="4780788"/>
                  </a:lnTo>
                  <a:lnTo>
                    <a:pt x="9915144" y="0"/>
                  </a:lnTo>
                  <a:lnTo>
                    <a:pt x="0" y="0"/>
                  </a:lnTo>
                  <a:lnTo>
                    <a:pt x="0" y="478078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178" name="object 6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09789" y="121920"/>
              <a:ext cx="1031632" cy="1757171"/>
            </a:xfrm>
            <a:prstGeom prst="rect"/>
          </p:spPr>
        </p:pic>
        <p:sp>
          <p:nvSpPr>
            <p:cNvPr id="1048649" name="object 7" descr=""/>
            <p:cNvSpPr/>
            <p:nvPr/>
          </p:nvSpPr>
          <p:spPr>
            <a:xfrm>
              <a:off x="83819" y="4266025"/>
              <a:ext cx="968375" cy="947419"/>
            </a:xfrm>
            <a:custGeom>
              <a:avLst/>
              <a:ahLst/>
              <a:rect l="l" t="t" r="r" b="b"/>
              <a:pathLst>
                <a:path w="968375" h="947420">
                  <a:moveTo>
                    <a:pt x="823644" y="0"/>
                  </a:moveTo>
                  <a:lnTo>
                    <a:pt x="707340" y="9227"/>
                  </a:lnTo>
                  <a:lnTo>
                    <a:pt x="573938" y="37623"/>
                  </a:lnTo>
                  <a:lnTo>
                    <a:pt x="526383" y="54206"/>
                  </a:lnTo>
                  <a:lnTo>
                    <a:pt x="479576" y="74772"/>
                  </a:lnTo>
                  <a:lnTo>
                    <a:pt x="434018" y="98602"/>
                  </a:lnTo>
                  <a:lnTo>
                    <a:pt x="390211" y="124975"/>
                  </a:lnTo>
                  <a:lnTo>
                    <a:pt x="348659" y="153171"/>
                  </a:lnTo>
                  <a:lnTo>
                    <a:pt x="309863" y="182469"/>
                  </a:lnTo>
                  <a:lnTo>
                    <a:pt x="274325" y="212150"/>
                  </a:lnTo>
                  <a:lnTo>
                    <a:pt x="242549" y="241494"/>
                  </a:lnTo>
                  <a:lnTo>
                    <a:pt x="215036" y="269779"/>
                  </a:lnTo>
                  <a:lnTo>
                    <a:pt x="172540" y="328773"/>
                  </a:lnTo>
                  <a:lnTo>
                    <a:pt x="150693" y="367602"/>
                  </a:lnTo>
                  <a:lnTo>
                    <a:pt x="129130" y="411210"/>
                  </a:lnTo>
                  <a:lnTo>
                    <a:pt x="108363" y="458514"/>
                  </a:lnTo>
                  <a:lnTo>
                    <a:pt x="88906" y="508434"/>
                  </a:lnTo>
                  <a:lnTo>
                    <a:pt x="71270" y="559887"/>
                  </a:lnTo>
                  <a:lnTo>
                    <a:pt x="55968" y="611790"/>
                  </a:lnTo>
                  <a:lnTo>
                    <a:pt x="29078" y="713456"/>
                  </a:lnTo>
                  <a:lnTo>
                    <a:pt x="14284" y="782177"/>
                  </a:lnTo>
                  <a:lnTo>
                    <a:pt x="6340" y="849302"/>
                  </a:lnTo>
                  <a:lnTo>
                    <a:pt x="0" y="946181"/>
                  </a:lnTo>
                  <a:lnTo>
                    <a:pt x="85378" y="947322"/>
                  </a:lnTo>
                  <a:lnTo>
                    <a:pt x="289580" y="931211"/>
                  </a:lnTo>
                  <a:lnTo>
                    <a:pt x="534704" y="868547"/>
                  </a:lnTo>
                  <a:lnTo>
                    <a:pt x="742848" y="730027"/>
                  </a:lnTo>
                  <a:lnTo>
                    <a:pt x="781920" y="682738"/>
                  </a:lnTo>
                  <a:lnTo>
                    <a:pt x="816604" y="635043"/>
                  </a:lnTo>
                  <a:lnTo>
                    <a:pt x="847093" y="587199"/>
                  </a:lnTo>
                  <a:lnTo>
                    <a:pt x="873580" y="539461"/>
                  </a:lnTo>
                  <a:lnTo>
                    <a:pt x="896259" y="492085"/>
                  </a:lnTo>
                  <a:lnTo>
                    <a:pt x="915325" y="445328"/>
                  </a:lnTo>
                  <a:lnTo>
                    <a:pt x="930971" y="399445"/>
                  </a:lnTo>
                  <a:lnTo>
                    <a:pt x="943391" y="354693"/>
                  </a:lnTo>
                  <a:lnTo>
                    <a:pt x="952778" y="311326"/>
                  </a:lnTo>
                  <a:lnTo>
                    <a:pt x="959327" y="269601"/>
                  </a:lnTo>
                  <a:lnTo>
                    <a:pt x="963231" y="229774"/>
                  </a:lnTo>
                  <a:lnTo>
                    <a:pt x="967866" y="152227"/>
                  </a:lnTo>
                  <a:lnTo>
                    <a:pt x="966684" y="102790"/>
                  </a:lnTo>
                  <a:lnTo>
                    <a:pt x="957232" y="60235"/>
                  </a:lnTo>
                  <a:lnTo>
                    <a:pt x="937056" y="3333"/>
                  </a:lnTo>
                  <a:lnTo>
                    <a:pt x="905874" y="1012"/>
                  </a:lnTo>
                  <a:lnTo>
                    <a:pt x="823644" y="0"/>
                  </a:lnTo>
                  <a:close/>
                </a:path>
              </a:pathLst>
            </a:custGeom>
            <a:solidFill>
              <a:srgbClr val="693B1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0" name="object 8" descr=""/>
            <p:cNvSpPr/>
            <p:nvPr/>
          </p:nvSpPr>
          <p:spPr>
            <a:xfrm>
              <a:off x="83819" y="4450169"/>
              <a:ext cx="952500" cy="777240"/>
            </a:xfrm>
            <a:custGeom>
              <a:avLst/>
              <a:ahLst/>
              <a:rect l="l" t="t" r="r" b="b"/>
              <a:pathLst>
                <a:path w="952500" h="777239">
                  <a:moveTo>
                    <a:pt x="587779" y="0"/>
                  </a:moveTo>
                  <a:lnTo>
                    <a:pt x="532732" y="1041"/>
                  </a:lnTo>
                  <a:lnTo>
                    <a:pt x="478137" y="6017"/>
                  </a:lnTo>
                  <a:lnTo>
                    <a:pt x="424643" y="14229"/>
                  </a:lnTo>
                  <a:lnTo>
                    <a:pt x="372897" y="24977"/>
                  </a:lnTo>
                  <a:lnTo>
                    <a:pt x="323546" y="37561"/>
                  </a:lnTo>
                  <a:lnTo>
                    <a:pt x="277238" y="51283"/>
                  </a:lnTo>
                  <a:lnTo>
                    <a:pt x="234619" y="65442"/>
                  </a:lnTo>
                  <a:lnTo>
                    <a:pt x="194281" y="111284"/>
                  </a:lnTo>
                  <a:lnTo>
                    <a:pt x="172648" y="144267"/>
                  </a:lnTo>
                  <a:lnTo>
                    <a:pt x="150788" y="183116"/>
                  </a:lnTo>
                  <a:lnTo>
                    <a:pt x="129214" y="226748"/>
                  </a:lnTo>
                  <a:lnTo>
                    <a:pt x="108437" y="274076"/>
                  </a:lnTo>
                  <a:lnTo>
                    <a:pt x="88969" y="324016"/>
                  </a:lnTo>
                  <a:lnTo>
                    <a:pt x="71321" y="375483"/>
                  </a:lnTo>
                  <a:lnTo>
                    <a:pt x="56007" y="427392"/>
                  </a:lnTo>
                  <a:lnTo>
                    <a:pt x="27724" y="552064"/>
                  </a:lnTo>
                  <a:lnTo>
                    <a:pt x="10641" y="659056"/>
                  </a:lnTo>
                  <a:lnTo>
                    <a:pt x="2240" y="733876"/>
                  </a:lnTo>
                  <a:lnTo>
                    <a:pt x="0" y="762037"/>
                  </a:lnTo>
                  <a:lnTo>
                    <a:pt x="306961" y="776731"/>
                  </a:lnTo>
                  <a:lnTo>
                    <a:pt x="486732" y="759100"/>
                  </a:lnTo>
                  <a:lnTo>
                    <a:pt x="609017" y="688867"/>
                  </a:lnTo>
                  <a:lnTo>
                    <a:pt x="743521" y="545756"/>
                  </a:lnTo>
                  <a:lnTo>
                    <a:pt x="782346" y="498788"/>
                  </a:lnTo>
                  <a:lnTo>
                    <a:pt x="816803" y="451437"/>
                  </a:lnTo>
                  <a:lnTo>
                    <a:pt x="847092" y="403948"/>
                  </a:lnTo>
                  <a:lnTo>
                    <a:pt x="873413" y="356570"/>
                  </a:lnTo>
                  <a:lnTo>
                    <a:pt x="895966" y="309548"/>
                  </a:lnTo>
                  <a:lnTo>
                    <a:pt x="914951" y="263129"/>
                  </a:lnTo>
                  <a:lnTo>
                    <a:pt x="930568" y="217560"/>
                  </a:lnTo>
                  <a:lnTo>
                    <a:pt x="943018" y="173087"/>
                  </a:lnTo>
                  <a:lnTo>
                    <a:pt x="952500" y="129958"/>
                  </a:lnTo>
                  <a:lnTo>
                    <a:pt x="917650" y="106703"/>
                  </a:lnTo>
                  <a:lnTo>
                    <a:pt x="879199" y="83767"/>
                  </a:lnTo>
                  <a:lnTo>
                    <a:pt x="837425" y="62001"/>
                  </a:lnTo>
                  <a:lnTo>
                    <a:pt x="792603" y="42251"/>
                  </a:lnTo>
                  <a:lnTo>
                    <a:pt x="745013" y="25368"/>
                  </a:lnTo>
                  <a:lnTo>
                    <a:pt x="694930" y="12199"/>
                  </a:lnTo>
                  <a:lnTo>
                    <a:pt x="642632" y="3593"/>
                  </a:lnTo>
                  <a:lnTo>
                    <a:pt x="587779" y="0"/>
                  </a:lnTo>
                  <a:close/>
                </a:path>
              </a:pathLst>
            </a:custGeom>
            <a:solidFill>
              <a:srgbClr val="8B682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1" name="object 9" descr=""/>
            <p:cNvSpPr/>
            <p:nvPr/>
          </p:nvSpPr>
          <p:spPr>
            <a:xfrm>
              <a:off x="83819" y="4683759"/>
              <a:ext cx="866140" cy="543560"/>
            </a:xfrm>
            <a:custGeom>
              <a:avLst/>
              <a:ahLst/>
              <a:rect l="l" t="t" r="r" b="b"/>
              <a:pathLst>
                <a:path w="866140" h="543560">
                  <a:moveTo>
                    <a:pt x="579221" y="0"/>
                  </a:moveTo>
                  <a:lnTo>
                    <a:pt x="525584" y="140"/>
                  </a:lnTo>
                  <a:lnTo>
                    <a:pt x="472333" y="5030"/>
                  </a:lnTo>
                  <a:lnTo>
                    <a:pt x="419795" y="14096"/>
                  </a:lnTo>
                  <a:lnTo>
                    <a:pt x="368297" y="26766"/>
                  </a:lnTo>
                  <a:lnTo>
                    <a:pt x="318165" y="42467"/>
                  </a:lnTo>
                  <a:lnTo>
                    <a:pt x="269727" y="60627"/>
                  </a:lnTo>
                  <a:lnTo>
                    <a:pt x="223309" y="80674"/>
                  </a:lnTo>
                  <a:lnTo>
                    <a:pt x="179238" y="102035"/>
                  </a:lnTo>
                  <a:lnTo>
                    <a:pt x="137841" y="124137"/>
                  </a:lnTo>
                  <a:lnTo>
                    <a:pt x="99444" y="146407"/>
                  </a:lnTo>
                  <a:lnTo>
                    <a:pt x="64376" y="168275"/>
                  </a:lnTo>
                  <a:lnTo>
                    <a:pt x="27736" y="318688"/>
                  </a:lnTo>
                  <a:lnTo>
                    <a:pt x="10646" y="425561"/>
                  </a:lnTo>
                  <a:lnTo>
                    <a:pt x="2241" y="500310"/>
                  </a:lnTo>
                  <a:lnTo>
                    <a:pt x="0" y="528446"/>
                  </a:lnTo>
                  <a:lnTo>
                    <a:pt x="307139" y="543145"/>
                  </a:lnTo>
                  <a:lnTo>
                    <a:pt x="487014" y="525541"/>
                  </a:lnTo>
                  <a:lnTo>
                    <a:pt x="609370" y="455384"/>
                  </a:lnTo>
                  <a:lnTo>
                    <a:pt x="743953" y="312419"/>
                  </a:lnTo>
                  <a:lnTo>
                    <a:pt x="779849" y="269116"/>
                  </a:lnTo>
                  <a:lnTo>
                    <a:pt x="811898" y="225456"/>
                  </a:lnTo>
                  <a:lnTo>
                    <a:pt x="840393" y="181653"/>
                  </a:lnTo>
                  <a:lnTo>
                    <a:pt x="865632" y="137921"/>
                  </a:lnTo>
                  <a:lnTo>
                    <a:pt x="825676" y="107517"/>
                  </a:lnTo>
                  <a:lnTo>
                    <a:pt x="780796" y="76933"/>
                  </a:lnTo>
                  <a:lnTo>
                    <a:pt x="732351" y="48529"/>
                  </a:lnTo>
                  <a:lnTo>
                    <a:pt x="681701" y="24666"/>
                  </a:lnTo>
                  <a:lnTo>
                    <a:pt x="630204" y="7702"/>
                  </a:lnTo>
                  <a:lnTo>
                    <a:pt x="579221" y="0"/>
                  </a:lnTo>
                  <a:close/>
                </a:path>
              </a:pathLst>
            </a:custGeom>
            <a:solidFill>
              <a:srgbClr val="9F813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2" name="object 10" descr=""/>
            <p:cNvSpPr/>
            <p:nvPr/>
          </p:nvSpPr>
          <p:spPr>
            <a:xfrm>
              <a:off x="153923" y="4733596"/>
              <a:ext cx="608330" cy="422275"/>
            </a:xfrm>
            <a:custGeom>
              <a:avLst/>
              <a:ahLst/>
              <a:rect l="l" t="t" r="r" b="b"/>
              <a:pathLst>
                <a:path w="608330" h="422275">
                  <a:moveTo>
                    <a:pt x="436701" y="0"/>
                  </a:moveTo>
                  <a:lnTo>
                    <a:pt x="386133" y="3656"/>
                  </a:lnTo>
                  <a:lnTo>
                    <a:pt x="332194" y="17043"/>
                  </a:lnTo>
                  <a:lnTo>
                    <a:pt x="275945" y="40587"/>
                  </a:lnTo>
                  <a:lnTo>
                    <a:pt x="168647" y="132559"/>
                  </a:lnTo>
                  <a:lnTo>
                    <a:pt x="80922" y="260107"/>
                  </a:lnTo>
                  <a:lnTo>
                    <a:pt x="21722" y="373272"/>
                  </a:lnTo>
                  <a:lnTo>
                    <a:pt x="0" y="422095"/>
                  </a:lnTo>
                  <a:lnTo>
                    <a:pt x="158817" y="413114"/>
                  </a:lnTo>
                  <a:lnTo>
                    <a:pt x="255790" y="400727"/>
                  </a:lnTo>
                  <a:lnTo>
                    <a:pt x="330552" y="376482"/>
                  </a:lnTo>
                  <a:lnTo>
                    <a:pt x="422732" y="331925"/>
                  </a:lnTo>
                  <a:lnTo>
                    <a:pt x="481903" y="299975"/>
                  </a:lnTo>
                  <a:lnTo>
                    <a:pt x="529265" y="269407"/>
                  </a:lnTo>
                  <a:lnTo>
                    <a:pt x="565186" y="239519"/>
                  </a:lnTo>
                  <a:lnTo>
                    <a:pt x="590036" y="209608"/>
                  </a:lnTo>
                  <a:lnTo>
                    <a:pt x="608000" y="146912"/>
                  </a:lnTo>
                  <a:lnTo>
                    <a:pt x="601853" y="112723"/>
                  </a:lnTo>
                  <a:lnTo>
                    <a:pt x="584050" y="74135"/>
                  </a:lnTo>
                  <a:lnTo>
                    <a:pt x="557573" y="43141"/>
                  </a:lnTo>
                  <a:lnTo>
                    <a:pt x="523482" y="20169"/>
                  </a:lnTo>
                  <a:lnTo>
                    <a:pt x="482838" y="5646"/>
                  </a:lnTo>
                  <a:lnTo>
                    <a:pt x="436701" y="0"/>
                  </a:lnTo>
                  <a:close/>
                </a:path>
              </a:pathLst>
            </a:custGeom>
            <a:solidFill>
              <a:srgbClr val="A88B4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3" name="object 11" descr=""/>
            <p:cNvSpPr/>
            <p:nvPr/>
          </p:nvSpPr>
          <p:spPr>
            <a:xfrm>
              <a:off x="222504" y="5012435"/>
              <a:ext cx="559435" cy="200025"/>
            </a:xfrm>
            <a:custGeom>
              <a:avLst/>
              <a:ahLst/>
              <a:rect l="l" t="t" r="r" b="b"/>
              <a:pathLst>
                <a:path w="559435" h="200025">
                  <a:moveTo>
                    <a:pt x="559308" y="0"/>
                  </a:moveTo>
                  <a:lnTo>
                    <a:pt x="482144" y="52909"/>
                  </a:lnTo>
                  <a:lnTo>
                    <a:pt x="427823" y="84185"/>
                  </a:lnTo>
                  <a:lnTo>
                    <a:pt x="370604" y="106102"/>
                  </a:lnTo>
                  <a:lnTo>
                    <a:pt x="284746" y="130937"/>
                  </a:lnTo>
                  <a:lnTo>
                    <a:pt x="214321" y="149837"/>
                  </a:lnTo>
                  <a:lnTo>
                    <a:pt x="148518" y="166275"/>
                  </a:lnTo>
                  <a:lnTo>
                    <a:pt x="90762" y="179863"/>
                  </a:lnTo>
                  <a:lnTo>
                    <a:pt x="44474" y="190213"/>
                  </a:lnTo>
                  <a:lnTo>
                    <a:pt x="0" y="199644"/>
                  </a:lnTo>
                  <a:lnTo>
                    <a:pt x="41747" y="197148"/>
                  </a:lnTo>
                  <a:lnTo>
                    <a:pt x="86812" y="193278"/>
                  </a:lnTo>
                  <a:lnTo>
                    <a:pt x="134539" y="187740"/>
                  </a:lnTo>
                  <a:lnTo>
                    <a:pt x="184273" y="180244"/>
                  </a:lnTo>
                  <a:lnTo>
                    <a:pt x="235362" y="170498"/>
                  </a:lnTo>
                  <a:lnTo>
                    <a:pt x="287150" y="158210"/>
                  </a:lnTo>
                  <a:lnTo>
                    <a:pt x="338983" y="143088"/>
                  </a:lnTo>
                  <a:lnTo>
                    <a:pt x="390207" y="124840"/>
                  </a:lnTo>
                  <a:lnTo>
                    <a:pt x="458924" y="82188"/>
                  </a:lnTo>
                  <a:lnTo>
                    <a:pt x="512352" y="41846"/>
                  </a:lnTo>
                  <a:lnTo>
                    <a:pt x="546984" y="11791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D3BB8E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4" name="object 12" descr=""/>
            <p:cNvSpPr/>
            <p:nvPr/>
          </p:nvSpPr>
          <p:spPr>
            <a:xfrm>
              <a:off x="163068" y="4117847"/>
              <a:ext cx="984885" cy="1018540"/>
            </a:xfrm>
            <a:custGeom>
              <a:avLst/>
              <a:ahLst/>
              <a:rect l="l" t="t" r="r" b="b"/>
              <a:pathLst>
                <a:path w="984885" h="1018539">
                  <a:moveTo>
                    <a:pt x="984504" y="12192"/>
                  </a:moveTo>
                  <a:lnTo>
                    <a:pt x="976172" y="3556"/>
                  </a:lnTo>
                  <a:lnTo>
                    <a:pt x="966889" y="762"/>
                  </a:lnTo>
                  <a:lnTo>
                    <a:pt x="958888" y="0"/>
                  </a:lnTo>
                  <a:lnTo>
                    <a:pt x="950353" y="914"/>
                  </a:lnTo>
                  <a:lnTo>
                    <a:pt x="943571" y="2324"/>
                  </a:lnTo>
                  <a:lnTo>
                    <a:pt x="940803" y="3048"/>
                  </a:lnTo>
                  <a:lnTo>
                    <a:pt x="809561" y="187413"/>
                  </a:lnTo>
                  <a:lnTo>
                    <a:pt x="715264" y="310680"/>
                  </a:lnTo>
                  <a:lnTo>
                    <a:pt x="612444" y="428459"/>
                  </a:lnTo>
                  <a:lnTo>
                    <a:pt x="455612" y="596392"/>
                  </a:lnTo>
                  <a:lnTo>
                    <a:pt x="276961" y="776452"/>
                  </a:lnTo>
                  <a:lnTo>
                    <a:pt x="132283" y="908710"/>
                  </a:lnTo>
                  <a:lnTo>
                    <a:pt x="35369" y="990219"/>
                  </a:lnTo>
                  <a:lnTo>
                    <a:pt x="0" y="1018032"/>
                  </a:lnTo>
                  <a:lnTo>
                    <a:pt x="119278" y="939101"/>
                  </a:lnTo>
                  <a:lnTo>
                    <a:pt x="208356" y="870381"/>
                  </a:lnTo>
                  <a:lnTo>
                    <a:pt x="311581" y="773734"/>
                  </a:lnTo>
                  <a:lnTo>
                    <a:pt x="473354" y="610997"/>
                  </a:lnTo>
                  <a:lnTo>
                    <a:pt x="668985" y="400215"/>
                  </a:lnTo>
                  <a:lnTo>
                    <a:pt x="683247" y="383324"/>
                  </a:lnTo>
                  <a:lnTo>
                    <a:pt x="686117" y="386092"/>
                  </a:lnTo>
                  <a:lnTo>
                    <a:pt x="719823" y="436232"/>
                  </a:lnTo>
                  <a:lnTo>
                    <a:pt x="735317" y="480314"/>
                  </a:lnTo>
                  <a:lnTo>
                    <a:pt x="744537" y="520890"/>
                  </a:lnTo>
                  <a:lnTo>
                    <a:pt x="748550" y="552005"/>
                  </a:lnTo>
                  <a:lnTo>
                    <a:pt x="748182" y="589508"/>
                  </a:lnTo>
                  <a:lnTo>
                    <a:pt x="744283" y="649224"/>
                  </a:lnTo>
                  <a:lnTo>
                    <a:pt x="747217" y="632269"/>
                  </a:lnTo>
                  <a:lnTo>
                    <a:pt x="752729" y="589559"/>
                  </a:lnTo>
                  <a:lnTo>
                    <a:pt x="755891" y="533336"/>
                  </a:lnTo>
                  <a:lnTo>
                    <a:pt x="751789" y="475869"/>
                  </a:lnTo>
                  <a:lnTo>
                    <a:pt x="743839" y="433578"/>
                  </a:lnTo>
                  <a:lnTo>
                    <a:pt x="735190" y="407530"/>
                  </a:lnTo>
                  <a:lnTo>
                    <a:pt x="720445" y="386994"/>
                  </a:lnTo>
                  <a:lnTo>
                    <a:pt x="698423" y="365353"/>
                  </a:lnTo>
                  <a:lnTo>
                    <a:pt x="831837" y="207391"/>
                  </a:lnTo>
                  <a:lnTo>
                    <a:pt x="943216" y="66687"/>
                  </a:lnTo>
                  <a:lnTo>
                    <a:pt x="984504" y="12192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79" name="object 13" descr="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82879" y="4907279"/>
              <a:ext cx="260604" cy="217931"/>
            </a:xfrm>
            <a:prstGeom prst="rect"/>
          </p:spPr>
        </p:pic>
        <p:sp>
          <p:nvSpPr>
            <p:cNvPr id="1048655" name="object 14" descr=""/>
            <p:cNvSpPr/>
            <p:nvPr/>
          </p:nvSpPr>
          <p:spPr>
            <a:xfrm>
              <a:off x="300228" y="4446549"/>
              <a:ext cx="556260" cy="602615"/>
            </a:xfrm>
            <a:custGeom>
              <a:avLst/>
              <a:ahLst/>
              <a:rect l="l" t="t" r="r" b="b"/>
              <a:pathLst>
                <a:path w="556260" h="602614">
                  <a:moveTo>
                    <a:pt x="393192" y="202158"/>
                  </a:moveTo>
                  <a:lnTo>
                    <a:pt x="323202" y="202920"/>
                  </a:lnTo>
                  <a:lnTo>
                    <a:pt x="254012" y="209981"/>
                  </a:lnTo>
                  <a:lnTo>
                    <a:pt x="178295" y="226923"/>
                  </a:lnTo>
                  <a:lnTo>
                    <a:pt x="119316" y="245795"/>
                  </a:lnTo>
                  <a:lnTo>
                    <a:pt x="81089" y="261683"/>
                  </a:lnTo>
                  <a:lnTo>
                    <a:pt x="46888" y="283210"/>
                  </a:lnTo>
                  <a:lnTo>
                    <a:pt x="0" y="318998"/>
                  </a:lnTo>
                  <a:lnTo>
                    <a:pt x="14909" y="311721"/>
                  </a:lnTo>
                  <a:lnTo>
                    <a:pt x="54648" y="294005"/>
                  </a:lnTo>
                  <a:lnTo>
                    <a:pt x="111709" y="272021"/>
                  </a:lnTo>
                  <a:lnTo>
                    <a:pt x="178600" y="251942"/>
                  </a:lnTo>
                  <a:lnTo>
                    <a:pt x="233540" y="238861"/>
                  </a:lnTo>
                  <a:lnTo>
                    <a:pt x="271754" y="232041"/>
                  </a:lnTo>
                  <a:lnTo>
                    <a:pt x="311111" y="229273"/>
                  </a:lnTo>
                  <a:lnTo>
                    <a:pt x="369557" y="228320"/>
                  </a:lnTo>
                  <a:lnTo>
                    <a:pt x="393192" y="202158"/>
                  </a:lnTo>
                  <a:close/>
                </a:path>
                <a:path w="556260" h="602614">
                  <a:moveTo>
                    <a:pt x="405892" y="301155"/>
                  </a:moveTo>
                  <a:lnTo>
                    <a:pt x="398792" y="267309"/>
                  </a:lnTo>
                  <a:lnTo>
                    <a:pt x="382816" y="219938"/>
                  </a:lnTo>
                  <a:lnTo>
                    <a:pt x="366014" y="238988"/>
                  </a:lnTo>
                  <a:lnTo>
                    <a:pt x="369100" y="250456"/>
                  </a:lnTo>
                  <a:lnTo>
                    <a:pt x="375462" y="282333"/>
                  </a:lnTo>
                  <a:lnTo>
                    <a:pt x="380682" y="330822"/>
                  </a:lnTo>
                  <a:lnTo>
                    <a:pt x="380390" y="392150"/>
                  </a:lnTo>
                  <a:lnTo>
                    <a:pt x="376250" y="445300"/>
                  </a:lnTo>
                  <a:lnTo>
                    <a:pt x="370027" y="484924"/>
                  </a:lnTo>
                  <a:lnTo>
                    <a:pt x="357314" y="530745"/>
                  </a:lnTo>
                  <a:lnTo>
                    <a:pt x="333756" y="602462"/>
                  </a:lnTo>
                  <a:lnTo>
                    <a:pt x="342519" y="583057"/>
                  </a:lnTo>
                  <a:lnTo>
                    <a:pt x="362635" y="533285"/>
                  </a:lnTo>
                  <a:lnTo>
                    <a:pt x="384810" y="465848"/>
                  </a:lnTo>
                  <a:lnTo>
                    <a:pt x="399770" y="393420"/>
                  </a:lnTo>
                  <a:lnTo>
                    <a:pt x="405688" y="337781"/>
                  </a:lnTo>
                  <a:lnTo>
                    <a:pt x="405892" y="301155"/>
                  </a:lnTo>
                  <a:close/>
                </a:path>
                <a:path w="556260" h="602614">
                  <a:moveTo>
                    <a:pt x="556260" y="24993"/>
                  </a:moveTo>
                  <a:lnTo>
                    <a:pt x="513981" y="9906"/>
                  </a:lnTo>
                  <a:lnTo>
                    <a:pt x="482079" y="2324"/>
                  </a:lnTo>
                  <a:lnTo>
                    <a:pt x="444512" y="0"/>
                  </a:lnTo>
                  <a:lnTo>
                    <a:pt x="385267" y="609"/>
                  </a:lnTo>
                  <a:lnTo>
                    <a:pt x="306679" y="6286"/>
                  </a:lnTo>
                  <a:lnTo>
                    <a:pt x="231863" y="17030"/>
                  </a:lnTo>
                  <a:lnTo>
                    <a:pt x="175920" y="27444"/>
                  </a:lnTo>
                  <a:lnTo>
                    <a:pt x="153924" y="32105"/>
                  </a:lnTo>
                  <a:lnTo>
                    <a:pt x="232003" y="23736"/>
                  </a:lnTo>
                  <a:lnTo>
                    <a:pt x="281774" y="19875"/>
                  </a:lnTo>
                  <a:lnTo>
                    <a:pt x="324612" y="19558"/>
                  </a:lnTo>
                  <a:lnTo>
                    <a:pt x="381876" y="21818"/>
                  </a:lnTo>
                  <a:lnTo>
                    <a:pt x="446201" y="27876"/>
                  </a:lnTo>
                  <a:lnTo>
                    <a:pt x="494639" y="37109"/>
                  </a:lnTo>
                  <a:lnTo>
                    <a:pt x="535813" y="49250"/>
                  </a:lnTo>
                  <a:lnTo>
                    <a:pt x="556260" y="24993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6" name="object 15" descr=""/>
            <p:cNvSpPr/>
            <p:nvPr/>
          </p:nvSpPr>
          <p:spPr>
            <a:xfrm>
              <a:off x="153924" y="4116196"/>
              <a:ext cx="993775" cy="1039494"/>
            </a:xfrm>
            <a:custGeom>
              <a:avLst/>
              <a:ahLst/>
              <a:rect l="l" t="t" r="r" b="b"/>
              <a:pathLst>
                <a:path w="993775" h="1039495">
                  <a:moveTo>
                    <a:pt x="993648" y="14097"/>
                  </a:moveTo>
                  <a:lnTo>
                    <a:pt x="985316" y="5588"/>
                  </a:lnTo>
                  <a:lnTo>
                    <a:pt x="966736" y="0"/>
                  </a:lnTo>
                  <a:lnTo>
                    <a:pt x="956487" y="3175"/>
                  </a:lnTo>
                  <a:lnTo>
                    <a:pt x="816470" y="200164"/>
                  </a:lnTo>
                  <a:lnTo>
                    <a:pt x="717651" y="329882"/>
                  </a:lnTo>
                  <a:lnTo>
                    <a:pt x="613117" y="449986"/>
                  </a:lnTo>
                  <a:lnTo>
                    <a:pt x="455930" y="618109"/>
                  </a:lnTo>
                  <a:lnTo>
                    <a:pt x="279222" y="796010"/>
                  </a:lnTo>
                  <a:lnTo>
                    <a:pt x="272237" y="796582"/>
                  </a:lnTo>
                  <a:lnTo>
                    <a:pt x="242773" y="800417"/>
                  </a:lnTo>
                  <a:lnTo>
                    <a:pt x="201383" y="808837"/>
                  </a:lnTo>
                  <a:lnTo>
                    <a:pt x="154381" y="823468"/>
                  </a:lnTo>
                  <a:lnTo>
                    <a:pt x="116497" y="838327"/>
                  </a:lnTo>
                  <a:lnTo>
                    <a:pt x="62445" y="867892"/>
                  </a:lnTo>
                  <a:lnTo>
                    <a:pt x="21336" y="896239"/>
                  </a:lnTo>
                  <a:lnTo>
                    <a:pt x="35140" y="889419"/>
                  </a:lnTo>
                  <a:lnTo>
                    <a:pt x="69773" y="873074"/>
                  </a:lnTo>
                  <a:lnTo>
                    <a:pt x="115023" y="853376"/>
                  </a:lnTo>
                  <a:lnTo>
                    <a:pt x="160693" y="836549"/>
                  </a:lnTo>
                  <a:lnTo>
                    <a:pt x="193979" y="826477"/>
                  </a:lnTo>
                  <a:lnTo>
                    <a:pt x="214744" y="822121"/>
                  </a:lnTo>
                  <a:lnTo>
                    <a:pt x="231648" y="822604"/>
                  </a:lnTo>
                  <a:lnTo>
                    <a:pt x="246900" y="825715"/>
                  </a:lnTo>
                  <a:lnTo>
                    <a:pt x="132384" y="930249"/>
                  </a:lnTo>
                  <a:lnTo>
                    <a:pt x="35394" y="1011694"/>
                  </a:lnTo>
                  <a:lnTo>
                    <a:pt x="0" y="1039495"/>
                  </a:lnTo>
                  <a:lnTo>
                    <a:pt x="119367" y="960640"/>
                  </a:lnTo>
                  <a:lnTo>
                    <a:pt x="208508" y="891984"/>
                  </a:lnTo>
                  <a:lnTo>
                    <a:pt x="311797" y="795439"/>
                  </a:lnTo>
                  <a:lnTo>
                    <a:pt x="473671" y="632841"/>
                  </a:lnTo>
                  <a:lnTo>
                    <a:pt x="670763" y="418998"/>
                  </a:lnTo>
                  <a:lnTo>
                    <a:pt x="836637" y="219316"/>
                  </a:lnTo>
                  <a:lnTo>
                    <a:pt x="951014" y="71729"/>
                  </a:lnTo>
                  <a:lnTo>
                    <a:pt x="993648" y="14097"/>
                  </a:lnTo>
                  <a:close/>
                </a:path>
              </a:pathLst>
            </a:custGeom>
            <a:solidFill>
              <a:srgbClr val="5A210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0" name="object 16" descr="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350520" y="4928615"/>
              <a:ext cx="83820" cy="210311"/>
            </a:xfrm>
            <a:prstGeom prst="rect"/>
          </p:spPr>
        </p:pic>
        <p:sp>
          <p:nvSpPr>
            <p:cNvPr id="1048657" name="object 17" descr=""/>
            <p:cNvSpPr/>
            <p:nvPr/>
          </p:nvSpPr>
          <p:spPr>
            <a:xfrm>
              <a:off x="286512" y="4451121"/>
              <a:ext cx="627380" cy="622300"/>
            </a:xfrm>
            <a:custGeom>
              <a:avLst/>
              <a:ahLst/>
              <a:rect l="l" t="t" r="r" b="b"/>
              <a:pathLst>
                <a:path w="627380" h="622300">
                  <a:moveTo>
                    <a:pt x="405384" y="205079"/>
                  </a:moveTo>
                  <a:lnTo>
                    <a:pt x="329641" y="206375"/>
                  </a:lnTo>
                  <a:lnTo>
                    <a:pt x="256438" y="213817"/>
                  </a:lnTo>
                  <a:lnTo>
                    <a:pt x="178790" y="230987"/>
                  </a:lnTo>
                  <a:lnTo>
                    <a:pt x="119646" y="249948"/>
                  </a:lnTo>
                  <a:lnTo>
                    <a:pt x="81305" y="265899"/>
                  </a:lnTo>
                  <a:lnTo>
                    <a:pt x="47015" y="287553"/>
                  </a:lnTo>
                  <a:lnTo>
                    <a:pt x="0" y="323570"/>
                  </a:lnTo>
                  <a:lnTo>
                    <a:pt x="14947" y="316255"/>
                  </a:lnTo>
                  <a:lnTo>
                    <a:pt x="54787" y="298424"/>
                  </a:lnTo>
                  <a:lnTo>
                    <a:pt x="112014" y="276326"/>
                  </a:lnTo>
                  <a:lnTo>
                    <a:pt x="179082" y="256133"/>
                  </a:lnTo>
                  <a:lnTo>
                    <a:pt x="248615" y="243039"/>
                  </a:lnTo>
                  <a:lnTo>
                    <a:pt x="311518" y="236258"/>
                  </a:lnTo>
                  <a:lnTo>
                    <a:pt x="376770" y="232384"/>
                  </a:lnTo>
                  <a:lnTo>
                    <a:pt x="378917" y="231178"/>
                  </a:lnTo>
                  <a:lnTo>
                    <a:pt x="382612" y="227926"/>
                  </a:lnTo>
                  <a:lnTo>
                    <a:pt x="405384" y="205079"/>
                  </a:lnTo>
                  <a:close/>
                </a:path>
                <a:path w="627380" h="622300">
                  <a:moveTo>
                    <a:pt x="414947" y="322021"/>
                  </a:moveTo>
                  <a:lnTo>
                    <a:pt x="408914" y="284721"/>
                  </a:lnTo>
                  <a:lnTo>
                    <a:pt x="394347" y="230606"/>
                  </a:lnTo>
                  <a:lnTo>
                    <a:pt x="374116" y="251942"/>
                  </a:lnTo>
                  <a:lnTo>
                    <a:pt x="377317" y="264756"/>
                  </a:lnTo>
                  <a:lnTo>
                    <a:pt x="383679" y="299567"/>
                  </a:lnTo>
                  <a:lnTo>
                    <a:pt x="388302" y="350964"/>
                  </a:lnTo>
                  <a:lnTo>
                    <a:pt x="386321" y="413486"/>
                  </a:lnTo>
                  <a:lnTo>
                    <a:pt x="380263" y="466547"/>
                  </a:lnTo>
                  <a:lnTo>
                    <a:pt x="372618" y="505980"/>
                  </a:lnTo>
                  <a:lnTo>
                    <a:pt x="358292" y="551370"/>
                  </a:lnTo>
                  <a:lnTo>
                    <a:pt x="332232" y="622274"/>
                  </a:lnTo>
                  <a:lnTo>
                    <a:pt x="341668" y="603173"/>
                  </a:lnTo>
                  <a:lnTo>
                    <a:pt x="363512" y="554101"/>
                  </a:lnTo>
                  <a:lnTo>
                    <a:pt x="388048" y="487426"/>
                  </a:lnTo>
                  <a:lnTo>
                    <a:pt x="405574" y="415518"/>
                  </a:lnTo>
                  <a:lnTo>
                    <a:pt x="413473" y="359841"/>
                  </a:lnTo>
                  <a:lnTo>
                    <a:pt x="414947" y="322021"/>
                  </a:lnTo>
                  <a:close/>
                </a:path>
                <a:path w="627380" h="622300">
                  <a:moveTo>
                    <a:pt x="559308" y="25247"/>
                  </a:moveTo>
                  <a:lnTo>
                    <a:pt x="510832" y="10007"/>
                  </a:lnTo>
                  <a:lnTo>
                    <a:pt x="475805" y="2362"/>
                  </a:lnTo>
                  <a:lnTo>
                    <a:pt x="437210" y="0"/>
                  </a:lnTo>
                  <a:lnTo>
                    <a:pt x="378079" y="609"/>
                  </a:lnTo>
                  <a:lnTo>
                    <a:pt x="299859" y="6324"/>
                  </a:lnTo>
                  <a:lnTo>
                    <a:pt x="225399" y="17157"/>
                  </a:lnTo>
                  <a:lnTo>
                    <a:pt x="169722" y="27660"/>
                  </a:lnTo>
                  <a:lnTo>
                    <a:pt x="147828" y="32359"/>
                  </a:lnTo>
                  <a:lnTo>
                    <a:pt x="225539" y="23914"/>
                  </a:lnTo>
                  <a:lnTo>
                    <a:pt x="275082" y="20015"/>
                  </a:lnTo>
                  <a:lnTo>
                    <a:pt x="317715" y="19685"/>
                  </a:lnTo>
                  <a:lnTo>
                    <a:pt x="374713" y="21945"/>
                  </a:lnTo>
                  <a:lnTo>
                    <a:pt x="440512" y="28752"/>
                  </a:lnTo>
                  <a:lnTo>
                    <a:pt x="492633" y="39509"/>
                  </a:lnTo>
                  <a:lnTo>
                    <a:pt x="539305" y="53822"/>
                  </a:lnTo>
                  <a:lnTo>
                    <a:pt x="559308" y="25247"/>
                  </a:lnTo>
                  <a:close/>
                </a:path>
                <a:path w="627380" h="622300">
                  <a:moveTo>
                    <a:pt x="627253" y="215011"/>
                  </a:moveTo>
                  <a:lnTo>
                    <a:pt x="625944" y="157708"/>
                  </a:lnTo>
                  <a:lnTo>
                    <a:pt x="620039" y="115176"/>
                  </a:lnTo>
                  <a:lnTo>
                    <a:pt x="596531" y="64312"/>
                  </a:lnTo>
                  <a:lnTo>
                    <a:pt x="568071" y="32486"/>
                  </a:lnTo>
                  <a:lnTo>
                    <a:pt x="554736" y="54330"/>
                  </a:lnTo>
                  <a:lnTo>
                    <a:pt x="561517" y="61544"/>
                  </a:lnTo>
                  <a:lnTo>
                    <a:pt x="577392" y="82486"/>
                  </a:lnTo>
                  <a:lnTo>
                    <a:pt x="595642" y="116116"/>
                  </a:lnTo>
                  <a:lnTo>
                    <a:pt x="609549" y="161391"/>
                  </a:lnTo>
                  <a:lnTo>
                    <a:pt x="616686" y="202107"/>
                  </a:lnTo>
                  <a:lnTo>
                    <a:pt x="619150" y="233197"/>
                  </a:lnTo>
                  <a:lnTo>
                    <a:pt x="617004" y="270459"/>
                  </a:lnTo>
                  <a:lnTo>
                    <a:pt x="610349" y="329666"/>
                  </a:lnTo>
                  <a:lnTo>
                    <a:pt x="614032" y="312953"/>
                  </a:lnTo>
                  <a:lnTo>
                    <a:pt x="621474" y="270738"/>
                  </a:lnTo>
                  <a:lnTo>
                    <a:pt x="627253" y="215011"/>
                  </a:lnTo>
                  <a:close/>
                </a:path>
              </a:pathLst>
            </a:custGeom>
            <a:solidFill>
              <a:srgbClr val="5A210A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1" name="object 18" descr="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2337942" y="199855"/>
              <a:ext cx="1385189" cy="1025998"/>
            </a:xfrm>
            <a:prstGeom prst="rect"/>
          </p:spPr>
        </p:pic>
        <p:sp>
          <p:nvSpPr>
            <p:cNvPr id="1048658" name="object 19" descr=""/>
            <p:cNvSpPr/>
            <p:nvPr/>
          </p:nvSpPr>
          <p:spPr>
            <a:xfrm>
              <a:off x="586981" y="5544184"/>
              <a:ext cx="1331595" cy="720725"/>
            </a:xfrm>
            <a:custGeom>
              <a:avLst/>
              <a:ahLst/>
              <a:rect l="l" t="t" r="r" b="b"/>
              <a:pathLst>
                <a:path w="1331595" h="720725">
                  <a:moveTo>
                    <a:pt x="1331226" y="0"/>
                  </a:moveTo>
                  <a:lnTo>
                    <a:pt x="1281916" y="29385"/>
                  </a:lnTo>
                  <a:lnTo>
                    <a:pt x="1151823" y="102903"/>
                  </a:lnTo>
                  <a:lnTo>
                    <a:pt x="967699" y="198598"/>
                  </a:lnTo>
                  <a:lnTo>
                    <a:pt x="756297" y="294512"/>
                  </a:lnTo>
                  <a:lnTo>
                    <a:pt x="524074" y="388727"/>
                  </a:lnTo>
                  <a:lnTo>
                    <a:pt x="367885" y="444919"/>
                  </a:lnTo>
                  <a:lnTo>
                    <a:pt x="216828" y="485393"/>
                  </a:lnTo>
                  <a:lnTo>
                    <a:pt x="0" y="532460"/>
                  </a:lnTo>
                  <a:lnTo>
                    <a:pt x="46720" y="573779"/>
                  </a:lnTo>
                  <a:lnTo>
                    <a:pt x="179666" y="656905"/>
                  </a:lnTo>
                  <a:lnTo>
                    <a:pt x="388012" y="720589"/>
                  </a:lnTo>
                  <a:lnTo>
                    <a:pt x="660933" y="703579"/>
                  </a:lnTo>
                  <a:lnTo>
                    <a:pt x="1039874" y="597574"/>
                  </a:lnTo>
                  <a:lnTo>
                    <a:pt x="1236010" y="488949"/>
                  </a:lnTo>
                  <a:lnTo>
                    <a:pt x="1312180" y="311745"/>
                  </a:lnTo>
                  <a:lnTo>
                    <a:pt x="1331226" y="0"/>
                  </a:lnTo>
                  <a:close/>
                </a:path>
              </a:pathLst>
            </a:custGeom>
            <a:solidFill>
              <a:srgbClr val="815C2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9" name="object 20" descr=""/>
            <p:cNvSpPr/>
            <p:nvPr/>
          </p:nvSpPr>
          <p:spPr>
            <a:xfrm>
              <a:off x="609460" y="5673864"/>
              <a:ext cx="1206500" cy="402590"/>
            </a:xfrm>
            <a:custGeom>
              <a:avLst/>
              <a:ahLst/>
              <a:rect l="l" t="t" r="r" b="b"/>
              <a:pathLst>
                <a:path w="1206500" h="402589">
                  <a:moveTo>
                    <a:pt x="1206258" y="0"/>
                  </a:moveTo>
                  <a:lnTo>
                    <a:pt x="1156388" y="27998"/>
                  </a:lnTo>
                  <a:lnTo>
                    <a:pt x="1021038" y="99160"/>
                  </a:lnTo>
                  <a:lnTo>
                    <a:pt x="821599" y="194236"/>
                  </a:lnTo>
                  <a:lnTo>
                    <a:pt x="579462" y="293979"/>
                  </a:lnTo>
                  <a:lnTo>
                    <a:pt x="442442" y="343379"/>
                  </a:lnTo>
                  <a:lnTo>
                    <a:pt x="336408" y="370901"/>
                  </a:lnTo>
                  <a:lnTo>
                    <a:pt x="207035" y="386496"/>
                  </a:lnTo>
                  <a:lnTo>
                    <a:pt x="0" y="400113"/>
                  </a:lnTo>
                  <a:lnTo>
                    <a:pt x="57507" y="402402"/>
                  </a:lnTo>
                  <a:lnTo>
                    <a:pt x="203249" y="402321"/>
                  </a:lnTo>
                  <a:lnTo>
                    <a:pt x="397051" y="389446"/>
                  </a:lnTo>
                  <a:lnTo>
                    <a:pt x="598741" y="353352"/>
                  </a:lnTo>
                  <a:lnTo>
                    <a:pt x="752437" y="309440"/>
                  </a:lnTo>
                  <a:lnTo>
                    <a:pt x="866952" y="257995"/>
                  </a:lnTo>
                  <a:lnTo>
                    <a:pt x="999241" y="165891"/>
                  </a:lnTo>
                  <a:lnTo>
                    <a:pt x="1206258" y="0"/>
                  </a:lnTo>
                  <a:close/>
                </a:path>
              </a:pathLst>
            </a:custGeom>
            <a:solidFill>
              <a:srgbClr val="000000">
                <a:alpha val="1568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660" name="object 21" descr=""/>
            <p:cNvSpPr/>
            <p:nvPr/>
          </p:nvSpPr>
          <p:spPr>
            <a:xfrm>
              <a:off x="985003" y="5573648"/>
              <a:ext cx="930910" cy="685800"/>
            </a:xfrm>
            <a:custGeom>
              <a:avLst/>
              <a:ahLst/>
              <a:rect l="l" t="t" r="r" b="b"/>
              <a:pathLst>
                <a:path w="930909" h="685800">
                  <a:moveTo>
                    <a:pt x="930283" y="0"/>
                  </a:moveTo>
                  <a:lnTo>
                    <a:pt x="899424" y="32747"/>
                  </a:lnTo>
                  <a:lnTo>
                    <a:pt x="862862" y="69635"/>
                  </a:lnTo>
                  <a:lnTo>
                    <a:pt x="820894" y="109583"/>
                  </a:lnTo>
                  <a:lnTo>
                    <a:pt x="773819" y="151510"/>
                  </a:lnTo>
                  <a:lnTo>
                    <a:pt x="734794" y="183628"/>
                  </a:lnTo>
                  <a:lnTo>
                    <a:pt x="693131" y="215407"/>
                  </a:lnTo>
                  <a:lnTo>
                    <a:pt x="649439" y="246766"/>
                  </a:lnTo>
                  <a:lnTo>
                    <a:pt x="604329" y="277627"/>
                  </a:lnTo>
                  <a:lnTo>
                    <a:pt x="558413" y="307907"/>
                  </a:lnTo>
                  <a:lnTo>
                    <a:pt x="512302" y="337528"/>
                  </a:lnTo>
                  <a:lnTo>
                    <a:pt x="466606" y="366407"/>
                  </a:lnTo>
                  <a:lnTo>
                    <a:pt x="426188" y="389805"/>
                  </a:lnTo>
                  <a:lnTo>
                    <a:pt x="386628" y="409484"/>
                  </a:lnTo>
                  <a:lnTo>
                    <a:pt x="349020" y="425884"/>
                  </a:lnTo>
                  <a:lnTo>
                    <a:pt x="245711" y="462358"/>
                  </a:lnTo>
                  <a:lnTo>
                    <a:pt x="186233" y="477557"/>
                  </a:lnTo>
                  <a:lnTo>
                    <a:pt x="135427" y="487886"/>
                  </a:lnTo>
                  <a:lnTo>
                    <a:pt x="92692" y="496189"/>
                  </a:lnTo>
                  <a:lnTo>
                    <a:pt x="57429" y="505311"/>
                  </a:lnTo>
                  <a:lnTo>
                    <a:pt x="29040" y="518096"/>
                  </a:lnTo>
                  <a:lnTo>
                    <a:pt x="5110" y="540815"/>
                  </a:lnTo>
                  <a:lnTo>
                    <a:pt x="0" y="565662"/>
                  </a:lnTo>
                  <a:lnTo>
                    <a:pt x="10888" y="591322"/>
                  </a:lnTo>
                  <a:lnTo>
                    <a:pt x="69376" y="639816"/>
                  </a:lnTo>
                  <a:lnTo>
                    <a:pt x="111334" y="660019"/>
                  </a:lnTo>
                  <a:lnTo>
                    <a:pt x="158007" y="675773"/>
                  </a:lnTo>
                  <a:lnTo>
                    <a:pt x="206574" y="685761"/>
                  </a:lnTo>
                  <a:lnTo>
                    <a:pt x="234496" y="680577"/>
                  </a:lnTo>
                  <a:lnTo>
                    <a:pt x="337084" y="652653"/>
                  </a:lnTo>
                  <a:lnTo>
                    <a:pt x="405559" y="628121"/>
                  </a:lnTo>
                  <a:lnTo>
                    <a:pt x="468575" y="600880"/>
                  </a:lnTo>
                  <a:lnTo>
                    <a:pt x="526358" y="571256"/>
                  </a:lnTo>
                  <a:lnTo>
                    <a:pt x="579135" y="539572"/>
                  </a:lnTo>
                  <a:lnTo>
                    <a:pt x="627133" y="506153"/>
                  </a:lnTo>
                  <a:lnTo>
                    <a:pt x="670580" y="471323"/>
                  </a:lnTo>
                  <a:lnTo>
                    <a:pt x="709701" y="435406"/>
                  </a:lnTo>
                  <a:lnTo>
                    <a:pt x="744724" y="398726"/>
                  </a:lnTo>
                  <a:lnTo>
                    <a:pt x="775875" y="361608"/>
                  </a:lnTo>
                  <a:lnTo>
                    <a:pt x="803381" y="324375"/>
                  </a:lnTo>
                  <a:lnTo>
                    <a:pt x="827470" y="287352"/>
                  </a:lnTo>
                  <a:lnTo>
                    <a:pt x="848368" y="250864"/>
                  </a:lnTo>
                  <a:lnTo>
                    <a:pt x="866302" y="215234"/>
                  </a:lnTo>
                  <a:lnTo>
                    <a:pt x="894184" y="147845"/>
                  </a:lnTo>
                  <a:lnTo>
                    <a:pt x="912932" y="87781"/>
                  </a:lnTo>
                  <a:lnTo>
                    <a:pt x="924360" y="37634"/>
                  </a:lnTo>
                  <a:lnTo>
                    <a:pt x="927896" y="17091"/>
                  </a:lnTo>
                  <a:lnTo>
                    <a:pt x="930283" y="0"/>
                  </a:lnTo>
                  <a:close/>
                </a:path>
              </a:pathLst>
            </a:custGeom>
            <a:solidFill>
              <a:srgbClr val="96793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1" name="object 22" descr=""/>
            <p:cNvSpPr/>
            <p:nvPr/>
          </p:nvSpPr>
          <p:spPr>
            <a:xfrm>
              <a:off x="1098867" y="5715203"/>
              <a:ext cx="728345" cy="480059"/>
            </a:xfrm>
            <a:custGeom>
              <a:avLst/>
              <a:ahLst/>
              <a:rect l="l" t="t" r="r" b="b"/>
              <a:pathLst>
                <a:path w="728344" h="480060">
                  <a:moveTo>
                    <a:pt x="727900" y="0"/>
                  </a:moveTo>
                  <a:lnTo>
                    <a:pt x="652162" y="91158"/>
                  </a:lnTo>
                  <a:lnTo>
                    <a:pt x="593963" y="148242"/>
                  </a:lnTo>
                  <a:lnTo>
                    <a:pt x="523642" y="195279"/>
                  </a:lnTo>
                  <a:lnTo>
                    <a:pt x="411543" y="256298"/>
                  </a:lnTo>
                  <a:lnTo>
                    <a:pt x="346816" y="288886"/>
                  </a:lnTo>
                  <a:lnTo>
                    <a:pt x="283936" y="317534"/>
                  </a:lnTo>
                  <a:lnTo>
                    <a:pt x="224176" y="342730"/>
                  </a:lnTo>
                  <a:lnTo>
                    <a:pt x="119099" y="384719"/>
                  </a:lnTo>
                  <a:lnTo>
                    <a:pt x="76325" y="402488"/>
                  </a:lnTo>
                  <a:lnTo>
                    <a:pt x="41757" y="418757"/>
                  </a:lnTo>
                  <a:lnTo>
                    <a:pt x="16665" y="434015"/>
                  </a:lnTo>
                  <a:lnTo>
                    <a:pt x="2322" y="448749"/>
                  </a:lnTo>
                  <a:lnTo>
                    <a:pt x="0" y="463448"/>
                  </a:lnTo>
                  <a:lnTo>
                    <a:pt x="10954" y="474944"/>
                  </a:lnTo>
                  <a:lnTo>
                    <a:pt x="34385" y="480024"/>
                  </a:lnTo>
                  <a:lnTo>
                    <a:pt x="68469" y="479103"/>
                  </a:lnTo>
                  <a:lnTo>
                    <a:pt x="111381" y="472598"/>
                  </a:lnTo>
                  <a:lnTo>
                    <a:pt x="161296" y="460927"/>
                  </a:lnTo>
                  <a:lnTo>
                    <a:pt x="216390" y="444505"/>
                  </a:lnTo>
                  <a:lnTo>
                    <a:pt x="274837" y="423750"/>
                  </a:lnTo>
                  <a:lnTo>
                    <a:pt x="334814" y="399077"/>
                  </a:lnTo>
                  <a:lnTo>
                    <a:pt x="394495" y="370905"/>
                  </a:lnTo>
                  <a:lnTo>
                    <a:pt x="452056" y="339648"/>
                  </a:lnTo>
                  <a:lnTo>
                    <a:pt x="585596" y="233718"/>
                  </a:lnTo>
                  <a:lnTo>
                    <a:pt x="670369" y="122837"/>
                  </a:lnTo>
                  <a:lnTo>
                    <a:pt x="714946" y="35450"/>
                  </a:lnTo>
                  <a:lnTo>
                    <a:pt x="727900" y="0"/>
                  </a:lnTo>
                  <a:close/>
                </a:path>
              </a:pathLst>
            </a:custGeom>
            <a:solidFill>
              <a:srgbClr val="AB8F5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2" name="object 23" descr=""/>
            <p:cNvSpPr/>
            <p:nvPr/>
          </p:nvSpPr>
          <p:spPr>
            <a:xfrm>
              <a:off x="1523746" y="5691962"/>
              <a:ext cx="339725" cy="396875"/>
            </a:xfrm>
            <a:custGeom>
              <a:avLst/>
              <a:ahLst/>
              <a:rect l="l" t="t" r="r" b="b"/>
              <a:pathLst>
                <a:path w="339725" h="396875">
                  <a:moveTo>
                    <a:pt x="339216" y="0"/>
                  </a:moveTo>
                  <a:lnTo>
                    <a:pt x="325336" y="60865"/>
                  </a:lnTo>
                  <a:lnTo>
                    <a:pt x="309610" y="102165"/>
                  </a:lnTo>
                  <a:lnTo>
                    <a:pt x="282049" y="142807"/>
                  </a:lnTo>
                  <a:lnTo>
                    <a:pt x="232664" y="201701"/>
                  </a:lnTo>
                  <a:lnTo>
                    <a:pt x="160520" y="273930"/>
                  </a:lnTo>
                  <a:lnTo>
                    <a:pt x="84518" y="336215"/>
                  </a:lnTo>
                  <a:lnTo>
                    <a:pt x="24423" y="379918"/>
                  </a:lnTo>
                  <a:lnTo>
                    <a:pt x="0" y="396405"/>
                  </a:lnTo>
                  <a:lnTo>
                    <a:pt x="95964" y="347595"/>
                  </a:lnTo>
                  <a:lnTo>
                    <a:pt x="153828" y="312486"/>
                  </a:lnTo>
                  <a:lnTo>
                    <a:pt x="196881" y="274125"/>
                  </a:lnTo>
                  <a:lnTo>
                    <a:pt x="248411" y="215557"/>
                  </a:lnTo>
                  <a:lnTo>
                    <a:pt x="298390" y="140063"/>
                  </a:lnTo>
                  <a:lnTo>
                    <a:pt x="325628" y="70611"/>
                  </a:lnTo>
                  <a:lnTo>
                    <a:pt x="336958" y="19743"/>
                  </a:lnTo>
                  <a:lnTo>
                    <a:pt x="339216" y="0"/>
                  </a:lnTo>
                  <a:close/>
                </a:path>
              </a:pathLst>
            </a:custGeom>
            <a:solidFill>
              <a:srgbClr val="E0C99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3" name="object 24" descr=""/>
            <p:cNvSpPr/>
            <p:nvPr/>
          </p:nvSpPr>
          <p:spPr>
            <a:xfrm>
              <a:off x="633374" y="5945670"/>
              <a:ext cx="1064260" cy="272415"/>
            </a:xfrm>
            <a:custGeom>
              <a:avLst/>
              <a:ahLst/>
              <a:rect l="l" t="t" r="r" b="b"/>
              <a:pathLst>
                <a:path w="1064260" h="272414">
                  <a:moveTo>
                    <a:pt x="381952" y="271970"/>
                  </a:moveTo>
                  <a:lnTo>
                    <a:pt x="330492" y="259143"/>
                  </a:lnTo>
                  <a:lnTo>
                    <a:pt x="272592" y="241795"/>
                  </a:lnTo>
                  <a:lnTo>
                    <a:pt x="198945" y="215963"/>
                  </a:lnTo>
                  <a:lnTo>
                    <a:pt x="142151" y="193217"/>
                  </a:lnTo>
                  <a:lnTo>
                    <a:pt x="63284" y="154724"/>
                  </a:lnTo>
                  <a:lnTo>
                    <a:pt x="0" y="155702"/>
                  </a:lnTo>
                  <a:lnTo>
                    <a:pt x="66497" y="183400"/>
                  </a:lnTo>
                  <a:lnTo>
                    <a:pt x="125095" y="207149"/>
                  </a:lnTo>
                  <a:lnTo>
                    <a:pt x="178777" y="227850"/>
                  </a:lnTo>
                  <a:lnTo>
                    <a:pt x="234137" y="247650"/>
                  </a:lnTo>
                  <a:lnTo>
                    <a:pt x="273748" y="258851"/>
                  </a:lnTo>
                  <a:lnTo>
                    <a:pt x="316674" y="265582"/>
                  </a:lnTo>
                  <a:lnTo>
                    <a:pt x="381952" y="271970"/>
                  </a:lnTo>
                  <a:close/>
                </a:path>
                <a:path w="1064260" h="272414">
                  <a:moveTo>
                    <a:pt x="743305" y="190855"/>
                  </a:moveTo>
                  <a:lnTo>
                    <a:pt x="701535" y="180797"/>
                  </a:lnTo>
                  <a:lnTo>
                    <a:pt x="646620" y="169722"/>
                  </a:lnTo>
                  <a:lnTo>
                    <a:pt x="566585" y="155956"/>
                  </a:lnTo>
                  <a:lnTo>
                    <a:pt x="502183" y="146824"/>
                  </a:lnTo>
                  <a:lnTo>
                    <a:pt x="457568" y="142265"/>
                  </a:lnTo>
                  <a:lnTo>
                    <a:pt x="381558" y="135115"/>
                  </a:lnTo>
                  <a:lnTo>
                    <a:pt x="315747" y="144462"/>
                  </a:lnTo>
                  <a:lnTo>
                    <a:pt x="493839" y="165227"/>
                  </a:lnTo>
                  <a:lnTo>
                    <a:pt x="558380" y="173202"/>
                  </a:lnTo>
                  <a:lnTo>
                    <a:pt x="616419" y="180708"/>
                  </a:lnTo>
                  <a:lnTo>
                    <a:pt x="655027" y="185039"/>
                  </a:lnTo>
                  <a:lnTo>
                    <a:pt x="691540" y="187883"/>
                  </a:lnTo>
                  <a:lnTo>
                    <a:pt x="743305" y="190855"/>
                  </a:lnTo>
                  <a:close/>
                </a:path>
                <a:path w="1064260" h="272414">
                  <a:moveTo>
                    <a:pt x="1064107" y="1308"/>
                  </a:moveTo>
                  <a:lnTo>
                    <a:pt x="1046670" y="596"/>
                  </a:lnTo>
                  <a:lnTo>
                    <a:pt x="1001725" y="0"/>
                  </a:lnTo>
                  <a:lnTo>
                    <a:pt x="940282" y="1879"/>
                  </a:lnTo>
                  <a:lnTo>
                    <a:pt x="873353" y="8597"/>
                  </a:lnTo>
                  <a:lnTo>
                    <a:pt x="809434" y="18745"/>
                  </a:lnTo>
                  <a:lnTo>
                    <a:pt x="730097" y="34366"/>
                  </a:lnTo>
                  <a:lnTo>
                    <a:pt x="693648" y="52743"/>
                  </a:lnTo>
                  <a:lnTo>
                    <a:pt x="757732" y="39712"/>
                  </a:lnTo>
                  <a:lnTo>
                    <a:pt x="818642" y="28003"/>
                  </a:lnTo>
                  <a:lnTo>
                    <a:pt x="881735" y="16891"/>
                  </a:lnTo>
                  <a:lnTo>
                    <a:pt x="923937" y="10236"/>
                  </a:lnTo>
                  <a:lnTo>
                    <a:pt x="957008" y="6388"/>
                  </a:lnTo>
                  <a:lnTo>
                    <a:pt x="998029" y="3898"/>
                  </a:lnTo>
                  <a:lnTo>
                    <a:pt x="1064107" y="1308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4" name="object 25" descr=""/>
            <p:cNvSpPr/>
            <p:nvPr/>
          </p:nvSpPr>
          <p:spPr>
            <a:xfrm>
              <a:off x="186296" y="5588355"/>
              <a:ext cx="1712595" cy="631190"/>
            </a:xfrm>
            <a:custGeom>
              <a:avLst/>
              <a:ahLst/>
              <a:rect l="l" t="t" r="r" b="b"/>
              <a:pathLst>
                <a:path w="1712595" h="631189">
                  <a:moveTo>
                    <a:pt x="1217942" y="368846"/>
                  </a:moveTo>
                  <a:lnTo>
                    <a:pt x="1052271" y="425043"/>
                  </a:lnTo>
                  <a:lnTo>
                    <a:pt x="723823" y="483196"/>
                  </a:lnTo>
                  <a:lnTo>
                    <a:pt x="384784" y="486905"/>
                  </a:lnTo>
                  <a:lnTo>
                    <a:pt x="119494" y="466725"/>
                  </a:lnTo>
                  <a:lnTo>
                    <a:pt x="12319" y="453199"/>
                  </a:lnTo>
                  <a:lnTo>
                    <a:pt x="6070" y="458774"/>
                  </a:lnTo>
                  <a:lnTo>
                    <a:pt x="2717" y="463524"/>
                  </a:lnTo>
                  <a:lnTo>
                    <a:pt x="1066" y="470090"/>
                  </a:lnTo>
                  <a:lnTo>
                    <a:pt x="0" y="481050"/>
                  </a:lnTo>
                  <a:lnTo>
                    <a:pt x="520" y="494982"/>
                  </a:lnTo>
                  <a:lnTo>
                    <a:pt x="441083" y="539153"/>
                  </a:lnTo>
                  <a:lnTo>
                    <a:pt x="535470" y="540092"/>
                  </a:lnTo>
                  <a:lnTo>
                    <a:pt x="551967" y="547039"/>
                  </a:lnTo>
                  <a:lnTo>
                    <a:pt x="607453" y="569798"/>
                  </a:lnTo>
                  <a:lnTo>
                    <a:pt x="658317" y="589597"/>
                  </a:lnTo>
                  <a:lnTo>
                    <a:pt x="710819" y="608495"/>
                  </a:lnTo>
                  <a:lnTo>
                    <a:pt x="748487" y="619074"/>
                  </a:lnTo>
                  <a:lnTo>
                    <a:pt x="789444" y="625195"/>
                  </a:lnTo>
                  <a:lnTo>
                    <a:pt x="851865" y="630707"/>
                  </a:lnTo>
                  <a:lnTo>
                    <a:pt x="838923" y="627849"/>
                  </a:lnTo>
                  <a:lnTo>
                    <a:pt x="802894" y="618667"/>
                  </a:lnTo>
                  <a:lnTo>
                    <a:pt x="747877" y="602221"/>
                  </a:lnTo>
                  <a:lnTo>
                    <a:pt x="678014" y="577583"/>
                  </a:lnTo>
                  <a:lnTo>
                    <a:pt x="624217" y="555790"/>
                  </a:lnTo>
                  <a:lnTo>
                    <a:pt x="593051" y="540664"/>
                  </a:lnTo>
                  <a:lnTo>
                    <a:pt x="696023" y="541667"/>
                  </a:lnTo>
                  <a:lnTo>
                    <a:pt x="872858" y="511251"/>
                  </a:lnTo>
                  <a:lnTo>
                    <a:pt x="877963" y="509460"/>
                  </a:lnTo>
                  <a:lnTo>
                    <a:pt x="972032" y="520750"/>
                  </a:lnTo>
                  <a:lnTo>
                    <a:pt x="1034478" y="527786"/>
                  </a:lnTo>
                  <a:lnTo>
                    <a:pt x="1111186" y="535927"/>
                  </a:lnTo>
                  <a:lnTo>
                    <a:pt x="1155458" y="540931"/>
                  </a:lnTo>
                  <a:lnTo>
                    <a:pt x="1184122" y="544842"/>
                  </a:lnTo>
                  <a:lnTo>
                    <a:pt x="1214005" y="549732"/>
                  </a:lnTo>
                  <a:lnTo>
                    <a:pt x="1204798" y="546493"/>
                  </a:lnTo>
                  <a:lnTo>
                    <a:pt x="1123848" y="525246"/>
                  </a:lnTo>
                  <a:lnTo>
                    <a:pt x="1047165" y="510413"/>
                  </a:lnTo>
                  <a:lnTo>
                    <a:pt x="984516" y="501218"/>
                  </a:lnTo>
                  <a:lnTo>
                    <a:pt x="940295" y="497281"/>
                  </a:lnTo>
                  <a:lnTo>
                    <a:pt x="917587" y="495515"/>
                  </a:lnTo>
                  <a:lnTo>
                    <a:pt x="942073" y="486905"/>
                  </a:lnTo>
                  <a:lnTo>
                    <a:pt x="1071219" y="441452"/>
                  </a:lnTo>
                  <a:lnTo>
                    <a:pt x="1217942" y="368846"/>
                  </a:lnTo>
                  <a:close/>
                </a:path>
                <a:path w="1712595" h="631189">
                  <a:moveTo>
                    <a:pt x="1514233" y="360006"/>
                  </a:moveTo>
                  <a:lnTo>
                    <a:pt x="1499209" y="358292"/>
                  </a:lnTo>
                  <a:lnTo>
                    <a:pt x="1460411" y="355117"/>
                  </a:lnTo>
                  <a:lnTo>
                    <a:pt x="1407172" y="353466"/>
                  </a:lnTo>
                  <a:lnTo>
                    <a:pt x="1348879" y="356323"/>
                  </a:lnTo>
                  <a:lnTo>
                    <a:pt x="1293012" y="362775"/>
                  </a:lnTo>
                  <a:lnTo>
                    <a:pt x="1223530" y="373799"/>
                  </a:lnTo>
                  <a:lnTo>
                    <a:pt x="1190891" y="390029"/>
                  </a:lnTo>
                  <a:lnTo>
                    <a:pt x="1247051" y="380720"/>
                  </a:lnTo>
                  <a:lnTo>
                    <a:pt x="1300403" y="372541"/>
                  </a:lnTo>
                  <a:lnTo>
                    <a:pt x="1355610" y="365086"/>
                  </a:lnTo>
                  <a:lnTo>
                    <a:pt x="1392516" y="360857"/>
                  </a:lnTo>
                  <a:lnTo>
                    <a:pt x="1421345" y="358914"/>
                  </a:lnTo>
                  <a:lnTo>
                    <a:pt x="1456956" y="358787"/>
                  </a:lnTo>
                  <a:lnTo>
                    <a:pt x="1514233" y="360006"/>
                  </a:lnTo>
                  <a:close/>
                </a:path>
                <a:path w="1712595" h="631189">
                  <a:moveTo>
                    <a:pt x="1642110" y="71348"/>
                  </a:moveTo>
                  <a:lnTo>
                    <a:pt x="1539544" y="164884"/>
                  </a:lnTo>
                  <a:lnTo>
                    <a:pt x="1337576" y="309651"/>
                  </a:lnTo>
                  <a:lnTo>
                    <a:pt x="1217942" y="368846"/>
                  </a:lnTo>
                  <a:lnTo>
                    <a:pt x="1267282" y="352120"/>
                  </a:lnTo>
                  <a:lnTo>
                    <a:pt x="1407731" y="283527"/>
                  </a:lnTo>
                  <a:lnTo>
                    <a:pt x="1535493" y="179438"/>
                  </a:lnTo>
                  <a:lnTo>
                    <a:pt x="1642110" y="71348"/>
                  </a:lnTo>
                  <a:close/>
                </a:path>
                <a:path w="1712595" h="631189">
                  <a:moveTo>
                    <a:pt x="1712480" y="0"/>
                  </a:moveTo>
                  <a:lnTo>
                    <a:pt x="1642110" y="71348"/>
                  </a:lnTo>
                  <a:lnTo>
                    <a:pt x="1667662" y="48044"/>
                  </a:lnTo>
                  <a:lnTo>
                    <a:pt x="1712480" y="0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2" name="object 26" descr="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1516761" y="5738621"/>
              <a:ext cx="136906" cy="146037"/>
            </a:xfrm>
            <a:prstGeom prst="rect"/>
          </p:spPr>
        </p:pic>
        <p:sp>
          <p:nvSpPr>
            <p:cNvPr id="1048665" name="object 27" descr=""/>
            <p:cNvSpPr/>
            <p:nvPr/>
          </p:nvSpPr>
          <p:spPr>
            <a:xfrm>
              <a:off x="826833" y="5911469"/>
              <a:ext cx="525780" cy="167005"/>
            </a:xfrm>
            <a:custGeom>
              <a:avLst/>
              <a:ahLst/>
              <a:rect l="l" t="t" r="r" b="b"/>
              <a:pathLst>
                <a:path w="525780" h="167004">
                  <a:moveTo>
                    <a:pt x="190931" y="117741"/>
                  </a:moveTo>
                  <a:lnTo>
                    <a:pt x="113296" y="136347"/>
                  </a:lnTo>
                  <a:lnTo>
                    <a:pt x="79425" y="144881"/>
                  </a:lnTo>
                  <a:lnTo>
                    <a:pt x="0" y="166522"/>
                  </a:lnTo>
                  <a:lnTo>
                    <a:pt x="41300" y="165430"/>
                  </a:lnTo>
                  <a:lnTo>
                    <a:pt x="87871" y="154101"/>
                  </a:lnTo>
                  <a:lnTo>
                    <a:pt x="134239" y="141274"/>
                  </a:lnTo>
                  <a:lnTo>
                    <a:pt x="190931" y="117741"/>
                  </a:lnTo>
                  <a:close/>
                </a:path>
                <a:path w="525780" h="167004">
                  <a:moveTo>
                    <a:pt x="525716" y="0"/>
                  </a:moveTo>
                  <a:lnTo>
                    <a:pt x="490753" y="23520"/>
                  </a:lnTo>
                  <a:lnTo>
                    <a:pt x="456031" y="45427"/>
                  </a:lnTo>
                  <a:lnTo>
                    <a:pt x="417842" y="67449"/>
                  </a:lnTo>
                  <a:lnTo>
                    <a:pt x="384162" y="85267"/>
                  </a:lnTo>
                  <a:lnTo>
                    <a:pt x="313486" y="115316"/>
                  </a:lnTo>
                  <a:lnTo>
                    <a:pt x="243852" y="141401"/>
                  </a:lnTo>
                  <a:lnTo>
                    <a:pt x="308063" y="134874"/>
                  </a:lnTo>
                  <a:lnTo>
                    <a:pt x="350113" y="116179"/>
                  </a:lnTo>
                  <a:lnTo>
                    <a:pt x="387604" y="97751"/>
                  </a:lnTo>
                  <a:lnTo>
                    <a:pt x="422643" y="77660"/>
                  </a:lnTo>
                  <a:lnTo>
                    <a:pt x="463867" y="50698"/>
                  </a:lnTo>
                  <a:lnTo>
                    <a:pt x="505739" y="19138"/>
                  </a:lnTo>
                  <a:lnTo>
                    <a:pt x="525716" y="0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6" name="object 28" descr=""/>
            <p:cNvSpPr/>
            <p:nvPr/>
          </p:nvSpPr>
          <p:spPr>
            <a:xfrm>
              <a:off x="615403" y="5544184"/>
              <a:ext cx="1303020" cy="532765"/>
            </a:xfrm>
            <a:custGeom>
              <a:avLst/>
              <a:ahLst/>
              <a:rect l="l" t="t" r="r" b="b"/>
              <a:pathLst>
                <a:path w="1303020" h="532764">
                  <a:moveTo>
                    <a:pt x="1302804" y="0"/>
                  </a:moveTo>
                  <a:lnTo>
                    <a:pt x="1122610" y="110827"/>
                  </a:lnTo>
                  <a:lnTo>
                    <a:pt x="997115" y="180673"/>
                  </a:lnTo>
                  <a:lnTo>
                    <a:pt x="867428" y="239151"/>
                  </a:lnTo>
                  <a:lnTo>
                    <a:pt x="674662" y="315874"/>
                  </a:lnTo>
                  <a:lnTo>
                    <a:pt x="432043" y="403584"/>
                  </a:lnTo>
                  <a:lnTo>
                    <a:pt x="215372" y="472114"/>
                  </a:lnTo>
                  <a:lnTo>
                    <a:pt x="59681" y="516715"/>
                  </a:lnTo>
                  <a:lnTo>
                    <a:pt x="0" y="532637"/>
                  </a:lnTo>
                  <a:lnTo>
                    <a:pt x="220194" y="497912"/>
                  </a:lnTo>
                  <a:lnTo>
                    <a:pt x="366237" y="467144"/>
                  </a:lnTo>
                  <a:lnTo>
                    <a:pt x="503511" y="423060"/>
                  </a:lnTo>
                  <a:lnTo>
                    <a:pt x="697395" y="348386"/>
                  </a:lnTo>
                  <a:lnTo>
                    <a:pt x="929203" y="240110"/>
                  </a:lnTo>
                  <a:lnTo>
                    <a:pt x="1122067" y="126334"/>
                  </a:lnTo>
                  <a:lnTo>
                    <a:pt x="1253946" y="36488"/>
                  </a:lnTo>
                  <a:lnTo>
                    <a:pt x="1302804" y="0"/>
                  </a:lnTo>
                  <a:close/>
                </a:path>
              </a:pathLst>
            </a:custGeom>
            <a:solidFill>
              <a:srgbClr val="8D683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7" name="object 29" descr=""/>
            <p:cNvSpPr/>
            <p:nvPr/>
          </p:nvSpPr>
          <p:spPr>
            <a:xfrm>
              <a:off x="1300592" y="1335361"/>
              <a:ext cx="698500" cy="773430"/>
            </a:xfrm>
            <a:custGeom>
              <a:avLst/>
              <a:ahLst/>
              <a:rect l="l" t="t" r="r" b="b"/>
              <a:pathLst>
                <a:path w="698500" h="773430">
                  <a:moveTo>
                    <a:pt x="207772" y="0"/>
                  </a:moveTo>
                  <a:lnTo>
                    <a:pt x="167289" y="13048"/>
                  </a:lnTo>
                  <a:lnTo>
                    <a:pt x="136223" y="51432"/>
                  </a:lnTo>
                  <a:lnTo>
                    <a:pt x="115288" y="92346"/>
                  </a:lnTo>
                  <a:lnTo>
                    <a:pt x="101487" y="112565"/>
                  </a:lnTo>
                  <a:lnTo>
                    <a:pt x="87098" y="121103"/>
                  </a:lnTo>
                  <a:lnTo>
                    <a:pt x="66482" y="125725"/>
                  </a:lnTo>
                  <a:lnTo>
                    <a:pt x="41461" y="133799"/>
                  </a:lnTo>
                  <a:lnTo>
                    <a:pt x="13857" y="152697"/>
                  </a:lnTo>
                  <a:lnTo>
                    <a:pt x="4864" y="168239"/>
                  </a:lnTo>
                  <a:lnTo>
                    <a:pt x="17" y="193770"/>
                  </a:lnTo>
                  <a:lnTo>
                    <a:pt x="0" y="228252"/>
                  </a:lnTo>
                  <a:lnTo>
                    <a:pt x="5494" y="270649"/>
                  </a:lnTo>
                  <a:lnTo>
                    <a:pt x="17186" y="319925"/>
                  </a:lnTo>
                  <a:lnTo>
                    <a:pt x="35757" y="375041"/>
                  </a:lnTo>
                  <a:lnTo>
                    <a:pt x="61892" y="434961"/>
                  </a:lnTo>
                  <a:lnTo>
                    <a:pt x="96274" y="498648"/>
                  </a:lnTo>
                  <a:lnTo>
                    <a:pt x="139587" y="565066"/>
                  </a:lnTo>
                  <a:lnTo>
                    <a:pt x="183772" y="622051"/>
                  </a:lnTo>
                  <a:lnTo>
                    <a:pt x="227426" y="668833"/>
                  </a:lnTo>
                  <a:lnTo>
                    <a:pt x="270202" y="706087"/>
                  </a:lnTo>
                  <a:lnTo>
                    <a:pt x="311751" y="734484"/>
                  </a:lnTo>
                  <a:lnTo>
                    <a:pt x="351725" y="754698"/>
                  </a:lnTo>
                  <a:lnTo>
                    <a:pt x="389776" y="767403"/>
                  </a:lnTo>
                  <a:lnTo>
                    <a:pt x="425555" y="773272"/>
                  </a:lnTo>
                  <a:lnTo>
                    <a:pt x="458716" y="772978"/>
                  </a:lnTo>
                  <a:lnTo>
                    <a:pt x="515787" y="756593"/>
                  </a:lnTo>
                  <a:lnTo>
                    <a:pt x="560034" y="719525"/>
                  </a:lnTo>
                  <a:lnTo>
                    <a:pt x="577810" y="678163"/>
                  </a:lnTo>
                  <a:lnTo>
                    <a:pt x="586627" y="662983"/>
                  </a:lnTo>
                  <a:lnTo>
                    <a:pt x="600928" y="654313"/>
                  </a:lnTo>
                  <a:lnTo>
                    <a:pt x="619218" y="649441"/>
                  </a:lnTo>
                  <a:lnTo>
                    <a:pt x="639723" y="642641"/>
                  </a:lnTo>
                  <a:lnTo>
                    <a:pt x="660668" y="628185"/>
                  </a:lnTo>
                  <a:lnTo>
                    <a:pt x="679386" y="604403"/>
                  </a:lnTo>
                  <a:lnTo>
                    <a:pt x="692063" y="575563"/>
                  </a:lnTo>
                  <a:lnTo>
                    <a:pt x="698287" y="541986"/>
                  </a:lnTo>
                  <a:lnTo>
                    <a:pt x="697648" y="503995"/>
                  </a:lnTo>
                  <a:lnTo>
                    <a:pt x="689735" y="461910"/>
                  </a:lnTo>
                  <a:lnTo>
                    <a:pt x="674137" y="416053"/>
                  </a:lnTo>
                  <a:lnTo>
                    <a:pt x="650443" y="366746"/>
                  </a:lnTo>
                  <a:lnTo>
                    <a:pt x="618244" y="314310"/>
                  </a:lnTo>
                  <a:lnTo>
                    <a:pt x="577127" y="259066"/>
                  </a:lnTo>
                  <a:lnTo>
                    <a:pt x="526683" y="201338"/>
                  </a:lnTo>
                  <a:lnTo>
                    <a:pt x="463392" y="137998"/>
                  </a:lnTo>
                  <a:lnTo>
                    <a:pt x="406190" y="88487"/>
                  </a:lnTo>
                  <a:lnTo>
                    <a:pt x="354970" y="51423"/>
                  </a:lnTo>
                  <a:lnTo>
                    <a:pt x="309624" y="25423"/>
                  </a:lnTo>
                  <a:lnTo>
                    <a:pt x="270047" y="9107"/>
                  </a:lnTo>
                  <a:lnTo>
                    <a:pt x="236132" y="1093"/>
                  </a:lnTo>
                  <a:lnTo>
                    <a:pt x="207772" y="0"/>
                  </a:lnTo>
                  <a:close/>
                </a:path>
              </a:pathLst>
            </a:custGeom>
            <a:solidFill>
              <a:srgbClr val="CA473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8" name="object 30" descr=""/>
            <p:cNvSpPr/>
            <p:nvPr/>
          </p:nvSpPr>
          <p:spPr>
            <a:xfrm>
              <a:off x="1300099" y="1335361"/>
              <a:ext cx="575945" cy="589915"/>
            </a:xfrm>
            <a:custGeom>
              <a:avLst/>
              <a:ahLst/>
              <a:rect l="l" t="t" r="r" b="b"/>
              <a:pathLst>
                <a:path w="575944" h="589914">
                  <a:moveTo>
                    <a:pt x="208293" y="0"/>
                  </a:moveTo>
                  <a:lnTo>
                    <a:pt x="167787" y="13048"/>
                  </a:lnTo>
                  <a:lnTo>
                    <a:pt x="136735" y="51432"/>
                  </a:lnTo>
                  <a:lnTo>
                    <a:pt x="115835" y="92346"/>
                  </a:lnTo>
                  <a:lnTo>
                    <a:pt x="101981" y="112565"/>
                  </a:lnTo>
                  <a:lnTo>
                    <a:pt x="87610" y="121121"/>
                  </a:lnTo>
                  <a:lnTo>
                    <a:pt x="67024" y="125773"/>
                  </a:lnTo>
                  <a:lnTo>
                    <a:pt x="42009" y="133853"/>
                  </a:lnTo>
                  <a:lnTo>
                    <a:pt x="8822" y="160194"/>
                  </a:lnTo>
                  <a:lnTo>
                    <a:pt x="0" y="201592"/>
                  </a:lnTo>
                  <a:lnTo>
                    <a:pt x="752" y="231920"/>
                  </a:lnTo>
                  <a:lnTo>
                    <a:pt x="14575" y="308656"/>
                  </a:lnTo>
                  <a:lnTo>
                    <a:pt x="28463" y="353817"/>
                  </a:lnTo>
                  <a:lnTo>
                    <a:pt x="47549" y="402674"/>
                  </a:lnTo>
                  <a:lnTo>
                    <a:pt x="72241" y="454605"/>
                  </a:lnTo>
                  <a:lnTo>
                    <a:pt x="102948" y="508986"/>
                  </a:lnTo>
                  <a:lnTo>
                    <a:pt x="140081" y="565193"/>
                  </a:lnTo>
                  <a:lnTo>
                    <a:pt x="158369" y="589450"/>
                  </a:lnTo>
                  <a:lnTo>
                    <a:pt x="259389" y="582782"/>
                  </a:lnTo>
                  <a:lnTo>
                    <a:pt x="322643" y="568495"/>
                  </a:lnTo>
                  <a:lnTo>
                    <a:pt x="374753" y="535729"/>
                  </a:lnTo>
                  <a:lnTo>
                    <a:pt x="442340" y="473626"/>
                  </a:lnTo>
                  <a:lnTo>
                    <a:pt x="504686" y="400356"/>
                  </a:lnTo>
                  <a:lnTo>
                    <a:pt x="546004" y="330671"/>
                  </a:lnTo>
                  <a:lnTo>
                    <a:pt x="568892" y="278583"/>
                  </a:lnTo>
                  <a:lnTo>
                    <a:pt x="575944" y="258107"/>
                  </a:lnTo>
                  <a:lnTo>
                    <a:pt x="552767" y="230055"/>
                  </a:lnTo>
                  <a:lnTo>
                    <a:pt x="527303" y="201338"/>
                  </a:lnTo>
                  <a:lnTo>
                    <a:pt x="464009" y="137998"/>
                  </a:lnTo>
                  <a:lnTo>
                    <a:pt x="406798" y="88487"/>
                  </a:lnTo>
                  <a:lnTo>
                    <a:pt x="355563" y="51423"/>
                  </a:lnTo>
                  <a:lnTo>
                    <a:pt x="310201" y="25423"/>
                  </a:lnTo>
                  <a:lnTo>
                    <a:pt x="270605" y="9107"/>
                  </a:lnTo>
                  <a:lnTo>
                    <a:pt x="236671" y="1093"/>
                  </a:lnTo>
                  <a:lnTo>
                    <a:pt x="208293" y="0"/>
                  </a:lnTo>
                  <a:close/>
                </a:path>
              </a:pathLst>
            </a:custGeom>
            <a:solidFill>
              <a:srgbClr val="A8373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9" name="object 31" descr=""/>
            <p:cNvSpPr/>
            <p:nvPr/>
          </p:nvSpPr>
          <p:spPr>
            <a:xfrm>
              <a:off x="1321381" y="1352357"/>
              <a:ext cx="654050" cy="741680"/>
            </a:xfrm>
            <a:custGeom>
              <a:avLst/>
              <a:ahLst/>
              <a:rect l="l" t="t" r="r" b="b"/>
              <a:pathLst>
                <a:path w="654050" h="741680">
                  <a:moveTo>
                    <a:pt x="182998" y="0"/>
                  </a:moveTo>
                  <a:lnTo>
                    <a:pt x="163121" y="8320"/>
                  </a:lnTo>
                  <a:lnTo>
                    <a:pt x="130389" y="42569"/>
                  </a:lnTo>
                  <a:lnTo>
                    <a:pt x="126529" y="77519"/>
                  </a:lnTo>
                  <a:lnTo>
                    <a:pt x="157888" y="134354"/>
                  </a:lnTo>
                  <a:lnTo>
                    <a:pt x="230812" y="234253"/>
                  </a:lnTo>
                  <a:lnTo>
                    <a:pt x="206190" y="213038"/>
                  </a:lnTo>
                  <a:lnTo>
                    <a:pt x="147373" y="171023"/>
                  </a:lnTo>
                  <a:lnTo>
                    <a:pt x="76936" y="140652"/>
                  </a:lnTo>
                  <a:lnTo>
                    <a:pt x="17452" y="154370"/>
                  </a:lnTo>
                  <a:lnTo>
                    <a:pt x="3368" y="180757"/>
                  </a:lnTo>
                  <a:lnTo>
                    <a:pt x="0" y="217991"/>
                  </a:lnTo>
                  <a:lnTo>
                    <a:pt x="5730" y="263383"/>
                  </a:lnTo>
                  <a:lnTo>
                    <a:pt x="18943" y="314245"/>
                  </a:lnTo>
                  <a:lnTo>
                    <a:pt x="38021" y="367885"/>
                  </a:lnTo>
                  <a:lnTo>
                    <a:pt x="61347" y="421616"/>
                  </a:lnTo>
                  <a:lnTo>
                    <a:pt x="87304" y="472747"/>
                  </a:lnTo>
                  <a:lnTo>
                    <a:pt x="114274" y="518589"/>
                  </a:lnTo>
                  <a:lnTo>
                    <a:pt x="140642" y="556452"/>
                  </a:lnTo>
                  <a:lnTo>
                    <a:pt x="185668" y="608595"/>
                  </a:lnTo>
                  <a:lnTo>
                    <a:pt x="231984" y="651463"/>
                  </a:lnTo>
                  <a:lnTo>
                    <a:pt x="278467" y="685482"/>
                  </a:lnTo>
                  <a:lnTo>
                    <a:pt x="323991" y="711079"/>
                  </a:lnTo>
                  <a:lnTo>
                    <a:pt x="367432" y="728680"/>
                  </a:lnTo>
                  <a:lnTo>
                    <a:pt x="407665" y="738711"/>
                  </a:lnTo>
                  <a:lnTo>
                    <a:pt x="443565" y="741596"/>
                  </a:lnTo>
                  <a:lnTo>
                    <a:pt x="474008" y="737764"/>
                  </a:lnTo>
                  <a:lnTo>
                    <a:pt x="497868" y="727638"/>
                  </a:lnTo>
                  <a:lnTo>
                    <a:pt x="514022" y="711646"/>
                  </a:lnTo>
                  <a:lnTo>
                    <a:pt x="535523" y="673471"/>
                  </a:lnTo>
                  <a:lnTo>
                    <a:pt x="536485" y="640558"/>
                  </a:lnTo>
                  <a:lnTo>
                    <a:pt x="511325" y="594739"/>
                  </a:lnTo>
                  <a:lnTo>
                    <a:pt x="454459" y="517844"/>
                  </a:lnTo>
                  <a:lnTo>
                    <a:pt x="474519" y="538049"/>
                  </a:lnTo>
                  <a:lnTo>
                    <a:pt x="523023" y="576614"/>
                  </a:lnTo>
                  <a:lnTo>
                    <a:pt x="582457" y="600462"/>
                  </a:lnTo>
                  <a:lnTo>
                    <a:pt x="635307" y="576518"/>
                  </a:lnTo>
                  <a:lnTo>
                    <a:pt x="649356" y="547341"/>
                  </a:lnTo>
                  <a:lnTo>
                    <a:pt x="653755" y="512392"/>
                  </a:lnTo>
                  <a:lnTo>
                    <a:pt x="649540" y="472825"/>
                  </a:lnTo>
                  <a:lnTo>
                    <a:pt x="637750" y="429793"/>
                  </a:lnTo>
                  <a:lnTo>
                    <a:pt x="619421" y="384450"/>
                  </a:lnTo>
                  <a:lnTo>
                    <a:pt x="595589" y="337947"/>
                  </a:lnTo>
                  <a:lnTo>
                    <a:pt x="567292" y="291437"/>
                  </a:lnTo>
                  <a:lnTo>
                    <a:pt x="535566" y="246074"/>
                  </a:lnTo>
                  <a:lnTo>
                    <a:pt x="501449" y="203011"/>
                  </a:lnTo>
                  <a:lnTo>
                    <a:pt x="462795" y="161172"/>
                  </a:lnTo>
                  <a:lnTo>
                    <a:pt x="420243" y="121948"/>
                  </a:lnTo>
                  <a:lnTo>
                    <a:pt x="375578" y="86383"/>
                  </a:lnTo>
                  <a:lnTo>
                    <a:pt x="330583" y="55522"/>
                  </a:lnTo>
                  <a:lnTo>
                    <a:pt x="287044" y="30409"/>
                  </a:lnTo>
                  <a:lnTo>
                    <a:pt x="246743" y="12088"/>
                  </a:lnTo>
                  <a:lnTo>
                    <a:pt x="211467" y="1603"/>
                  </a:lnTo>
                  <a:lnTo>
                    <a:pt x="182998" y="0"/>
                  </a:lnTo>
                  <a:close/>
                </a:path>
              </a:pathLst>
            </a:custGeom>
            <a:solidFill>
              <a:srgbClr val="E3BD96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3" name="object 32" descr="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1775460" y="1869948"/>
              <a:ext cx="121919" cy="143255"/>
            </a:xfrm>
            <a:prstGeom prst="rect"/>
          </p:spPr>
        </p:pic>
        <p:pic>
          <p:nvPicPr>
            <p:cNvPr id="2097184" name="object 33" descr="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1438655" y="1458594"/>
              <a:ext cx="114300" cy="127888"/>
            </a:xfrm>
            <a:prstGeom prst="rect"/>
          </p:spPr>
        </p:pic>
        <p:sp>
          <p:nvSpPr>
            <p:cNvPr id="1048670" name="object 34" descr=""/>
            <p:cNvSpPr/>
            <p:nvPr/>
          </p:nvSpPr>
          <p:spPr>
            <a:xfrm>
              <a:off x="1371797" y="1617843"/>
              <a:ext cx="347345" cy="418465"/>
            </a:xfrm>
            <a:custGeom>
              <a:avLst/>
              <a:ahLst/>
              <a:rect l="l" t="t" r="r" b="b"/>
              <a:pathLst>
                <a:path w="347344" h="418464">
                  <a:moveTo>
                    <a:pt x="72992" y="0"/>
                  </a:moveTo>
                  <a:lnTo>
                    <a:pt x="43341" y="1378"/>
                  </a:lnTo>
                  <a:lnTo>
                    <a:pt x="18979" y="13598"/>
                  </a:lnTo>
                  <a:lnTo>
                    <a:pt x="3563" y="39075"/>
                  </a:lnTo>
                  <a:lnTo>
                    <a:pt x="0" y="78095"/>
                  </a:lnTo>
                  <a:lnTo>
                    <a:pt x="6787" y="125596"/>
                  </a:lnTo>
                  <a:lnTo>
                    <a:pt x="22422" y="176515"/>
                  </a:lnTo>
                  <a:lnTo>
                    <a:pt x="45402" y="225791"/>
                  </a:lnTo>
                  <a:lnTo>
                    <a:pt x="74224" y="268360"/>
                  </a:lnTo>
                  <a:lnTo>
                    <a:pt x="111443" y="308475"/>
                  </a:lnTo>
                  <a:lnTo>
                    <a:pt x="152381" y="344755"/>
                  </a:lnTo>
                  <a:lnTo>
                    <a:pt x="194645" y="375529"/>
                  </a:lnTo>
                  <a:lnTo>
                    <a:pt x="235843" y="399122"/>
                  </a:lnTo>
                  <a:lnTo>
                    <a:pt x="273582" y="413862"/>
                  </a:lnTo>
                  <a:lnTo>
                    <a:pt x="305470" y="418076"/>
                  </a:lnTo>
                  <a:lnTo>
                    <a:pt x="329113" y="410092"/>
                  </a:lnTo>
                  <a:lnTo>
                    <a:pt x="342891" y="389240"/>
                  </a:lnTo>
                  <a:lnTo>
                    <a:pt x="347242" y="357700"/>
                  </a:lnTo>
                  <a:lnTo>
                    <a:pt x="342866" y="318235"/>
                  </a:lnTo>
                  <a:lnTo>
                    <a:pt x="330458" y="273610"/>
                  </a:lnTo>
                  <a:lnTo>
                    <a:pt x="310716" y="226588"/>
                  </a:lnTo>
                  <a:lnTo>
                    <a:pt x="284339" y="179932"/>
                  </a:lnTo>
                  <a:lnTo>
                    <a:pt x="252024" y="136407"/>
                  </a:lnTo>
                  <a:lnTo>
                    <a:pt x="197446" y="77665"/>
                  </a:lnTo>
                  <a:lnTo>
                    <a:pt x="149667" y="36467"/>
                  </a:lnTo>
                  <a:lnTo>
                    <a:pt x="108308" y="11137"/>
                  </a:lnTo>
                  <a:lnTo>
                    <a:pt x="72992" y="0"/>
                  </a:lnTo>
                  <a:close/>
                </a:path>
              </a:pathLst>
            </a:custGeom>
            <a:solidFill>
              <a:srgbClr val="EBD2AE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1" name="object 35" descr=""/>
            <p:cNvSpPr/>
            <p:nvPr/>
          </p:nvSpPr>
          <p:spPr>
            <a:xfrm>
              <a:off x="1439029" y="1764827"/>
              <a:ext cx="264795" cy="267970"/>
            </a:xfrm>
            <a:custGeom>
              <a:avLst/>
              <a:ahLst/>
              <a:rect l="l" t="t" r="r" b="b"/>
              <a:pathLst>
                <a:path w="264794" h="267969">
                  <a:moveTo>
                    <a:pt x="43459" y="0"/>
                  </a:moveTo>
                  <a:lnTo>
                    <a:pt x="14104" y="9108"/>
                  </a:lnTo>
                  <a:lnTo>
                    <a:pt x="0" y="37034"/>
                  </a:lnTo>
                  <a:lnTo>
                    <a:pt x="4992" y="80783"/>
                  </a:lnTo>
                  <a:lnTo>
                    <a:pt x="25177" y="129462"/>
                  </a:lnTo>
                  <a:lnTo>
                    <a:pt x="56649" y="172176"/>
                  </a:lnTo>
                  <a:lnTo>
                    <a:pt x="97280" y="207468"/>
                  </a:lnTo>
                  <a:lnTo>
                    <a:pt x="142063" y="237157"/>
                  </a:lnTo>
                  <a:lnTo>
                    <a:pt x="185973" y="258294"/>
                  </a:lnTo>
                  <a:lnTo>
                    <a:pt x="223989" y="267928"/>
                  </a:lnTo>
                  <a:lnTo>
                    <a:pt x="251086" y="263108"/>
                  </a:lnTo>
                  <a:lnTo>
                    <a:pt x="264666" y="235154"/>
                  </a:lnTo>
                  <a:lnTo>
                    <a:pt x="257421" y="190353"/>
                  </a:lnTo>
                  <a:lnTo>
                    <a:pt x="232245" y="138146"/>
                  </a:lnTo>
                  <a:lnTo>
                    <a:pt x="192031" y="87975"/>
                  </a:lnTo>
                  <a:lnTo>
                    <a:pt x="131458" y="35790"/>
                  </a:lnTo>
                  <a:lnTo>
                    <a:pt x="82256" y="7679"/>
                  </a:lnTo>
                  <a:lnTo>
                    <a:pt x="43459" y="0"/>
                  </a:lnTo>
                  <a:close/>
                </a:path>
              </a:pathLst>
            </a:custGeom>
            <a:solidFill>
              <a:srgbClr val="EFDEC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2" name="object 36" descr=""/>
            <p:cNvSpPr/>
            <p:nvPr/>
          </p:nvSpPr>
          <p:spPr>
            <a:xfrm>
              <a:off x="1469136" y="1352263"/>
              <a:ext cx="506095" cy="575945"/>
            </a:xfrm>
            <a:custGeom>
              <a:avLst/>
              <a:ahLst/>
              <a:rect l="l" t="t" r="r" b="b"/>
              <a:pathLst>
                <a:path w="506094" h="575944">
                  <a:moveTo>
                    <a:pt x="35836" y="0"/>
                  </a:moveTo>
                  <a:lnTo>
                    <a:pt x="3857" y="26527"/>
                  </a:lnTo>
                  <a:lnTo>
                    <a:pt x="0" y="49435"/>
                  </a:lnTo>
                  <a:lnTo>
                    <a:pt x="8691" y="97766"/>
                  </a:lnTo>
                  <a:lnTo>
                    <a:pt x="29717" y="147288"/>
                  </a:lnTo>
                  <a:lnTo>
                    <a:pt x="54363" y="190524"/>
                  </a:lnTo>
                  <a:lnTo>
                    <a:pt x="83692" y="234093"/>
                  </a:lnTo>
                  <a:lnTo>
                    <a:pt x="487806" y="575596"/>
                  </a:lnTo>
                  <a:lnTo>
                    <a:pt x="501675" y="546436"/>
                  </a:lnTo>
                  <a:lnTo>
                    <a:pt x="505953" y="511538"/>
                  </a:lnTo>
                  <a:lnTo>
                    <a:pt x="501668" y="472049"/>
                  </a:lnTo>
                  <a:lnTo>
                    <a:pt x="489852" y="429116"/>
                  </a:lnTo>
                  <a:lnTo>
                    <a:pt x="471533" y="383889"/>
                  </a:lnTo>
                  <a:lnTo>
                    <a:pt x="447740" y="337513"/>
                  </a:lnTo>
                  <a:lnTo>
                    <a:pt x="419505" y="291138"/>
                  </a:lnTo>
                  <a:lnTo>
                    <a:pt x="387855" y="245910"/>
                  </a:lnTo>
                  <a:lnTo>
                    <a:pt x="353821" y="202978"/>
                  </a:lnTo>
                  <a:lnTo>
                    <a:pt x="315248" y="161143"/>
                  </a:lnTo>
                  <a:lnTo>
                    <a:pt x="272768" y="121929"/>
                  </a:lnTo>
                  <a:lnTo>
                    <a:pt x="228167" y="86378"/>
                  </a:lnTo>
                  <a:lnTo>
                    <a:pt x="183230" y="55530"/>
                  </a:lnTo>
                  <a:lnTo>
                    <a:pt x="139744" y="30428"/>
                  </a:lnTo>
                  <a:lnTo>
                    <a:pt x="99492" y="12111"/>
                  </a:lnTo>
                  <a:lnTo>
                    <a:pt x="35836" y="0"/>
                  </a:lnTo>
                  <a:close/>
                </a:path>
              </a:pathLst>
            </a:custGeom>
            <a:solidFill>
              <a:srgbClr val="B6735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3" name="object 37" descr=""/>
            <p:cNvSpPr/>
            <p:nvPr/>
          </p:nvSpPr>
          <p:spPr>
            <a:xfrm>
              <a:off x="1540809" y="1497194"/>
              <a:ext cx="425450" cy="443865"/>
            </a:xfrm>
            <a:custGeom>
              <a:avLst/>
              <a:ahLst/>
              <a:rect l="l" t="t" r="r" b="b"/>
              <a:pathLst>
                <a:path w="425450" h="443864">
                  <a:moveTo>
                    <a:pt x="38015" y="0"/>
                  </a:moveTo>
                  <a:lnTo>
                    <a:pt x="13543" y="11819"/>
                  </a:lnTo>
                  <a:lnTo>
                    <a:pt x="0" y="40560"/>
                  </a:lnTo>
                  <a:lnTo>
                    <a:pt x="7494" y="73350"/>
                  </a:lnTo>
                  <a:lnTo>
                    <a:pt x="29348" y="108616"/>
                  </a:lnTo>
                  <a:lnTo>
                    <a:pt x="58882" y="144788"/>
                  </a:lnTo>
                  <a:lnTo>
                    <a:pt x="112889" y="207907"/>
                  </a:lnTo>
                  <a:lnTo>
                    <a:pt x="156037" y="259215"/>
                  </a:lnTo>
                  <a:lnTo>
                    <a:pt x="213790" y="325224"/>
                  </a:lnTo>
                  <a:lnTo>
                    <a:pt x="265617" y="375526"/>
                  </a:lnTo>
                  <a:lnTo>
                    <a:pt x="310938" y="411257"/>
                  </a:lnTo>
                  <a:lnTo>
                    <a:pt x="349178" y="433552"/>
                  </a:lnTo>
                  <a:lnTo>
                    <a:pt x="379757" y="443546"/>
                  </a:lnTo>
                  <a:lnTo>
                    <a:pt x="402098" y="442375"/>
                  </a:lnTo>
                  <a:lnTo>
                    <a:pt x="415625" y="431173"/>
                  </a:lnTo>
                  <a:lnTo>
                    <a:pt x="425069" y="395238"/>
                  </a:lnTo>
                  <a:lnTo>
                    <a:pt x="418914" y="353600"/>
                  </a:lnTo>
                  <a:lnTo>
                    <a:pt x="400453" y="308518"/>
                  </a:lnTo>
                  <a:lnTo>
                    <a:pt x="372981" y="262253"/>
                  </a:lnTo>
                  <a:lnTo>
                    <a:pt x="339793" y="217063"/>
                  </a:lnTo>
                  <a:lnTo>
                    <a:pt x="304184" y="175207"/>
                  </a:lnTo>
                  <a:lnTo>
                    <a:pt x="269448" y="138946"/>
                  </a:lnTo>
                  <a:lnTo>
                    <a:pt x="231446" y="103645"/>
                  </a:lnTo>
                  <a:lnTo>
                    <a:pt x="190378" y="69778"/>
                  </a:lnTo>
                  <a:lnTo>
                    <a:pt x="148373" y="39911"/>
                  </a:lnTo>
                  <a:lnTo>
                    <a:pt x="107559" y="16614"/>
                  </a:lnTo>
                  <a:lnTo>
                    <a:pt x="70063" y="2454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D6A27D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5" name="object 38" descr="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1591097" y="1652936"/>
              <a:ext cx="124884" cy="126172"/>
            </a:xfrm>
            <a:prstGeom prst="rect"/>
          </p:spPr>
        </p:pic>
        <p:pic>
          <p:nvPicPr>
            <p:cNvPr id="2097186" name="object 39" descr="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45615" y="5611367"/>
              <a:ext cx="114480" cy="1131097"/>
            </a:xfrm>
            <a:prstGeom prst="rect"/>
          </p:spPr>
        </p:pic>
        <p:sp>
          <p:nvSpPr>
            <p:cNvPr id="1048674" name="object 40" descr=""/>
            <p:cNvSpPr/>
            <p:nvPr/>
          </p:nvSpPr>
          <p:spPr>
            <a:xfrm>
              <a:off x="1271013" y="496857"/>
              <a:ext cx="757555" cy="721360"/>
            </a:xfrm>
            <a:custGeom>
              <a:avLst/>
              <a:ahLst/>
              <a:rect l="l" t="t" r="r" b="b"/>
              <a:pathLst>
                <a:path w="757555" h="721360">
                  <a:moveTo>
                    <a:pt x="548054" y="0"/>
                  </a:moveTo>
                  <a:lnTo>
                    <a:pt x="471716" y="10890"/>
                  </a:lnTo>
                  <a:lnTo>
                    <a:pt x="423374" y="26028"/>
                  </a:lnTo>
                  <a:lnTo>
                    <a:pt x="369694" y="48443"/>
                  </a:lnTo>
                  <a:lnTo>
                    <a:pt x="311759" y="78744"/>
                  </a:lnTo>
                  <a:lnTo>
                    <a:pt x="250651" y="117542"/>
                  </a:lnTo>
                  <a:lnTo>
                    <a:pt x="187454" y="165447"/>
                  </a:lnTo>
                  <a:lnTo>
                    <a:pt x="133720" y="213520"/>
                  </a:lnTo>
                  <a:lnTo>
                    <a:pt x="90133" y="260346"/>
                  </a:lnTo>
                  <a:lnTo>
                    <a:pt x="55998" y="305626"/>
                  </a:lnTo>
                  <a:lnTo>
                    <a:pt x="30614" y="349058"/>
                  </a:lnTo>
                  <a:lnTo>
                    <a:pt x="13286" y="390340"/>
                  </a:lnTo>
                  <a:lnTo>
                    <a:pt x="3313" y="429172"/>
                  </a:lnTo>
                  <a:lnTo>
                    <a:pt x="0" y="465253"/>
                  </a:lnTo>
                  <a:lnTo>
                    <a:pt x="2646" y="498281"/>
                  </a:lnTo>
                  <a:lnTo>
                    <a:pt x="23031" y="553975"/>
                  </a:lnTo>
                  <a:lnTo>
                    <a:pt x="63176" y="595517"/>
                  </a:lnTo>
                  <a:lnTo>
                    <a:pt x="105737" y="610328"/>
                  </a:lnTo>
                  <a:lnTo>
                    <a:pt x="121541" y="617948"/>
                  </a:lnTo>
                  <a:lnTo>
                    <a:pt x="131165" y="631639"/>
                  </a:lnTo>
                  <a:lnTo>
                    <a:pt x="137289" y="649556"/>
                  </a:lnTo>
                  <a:lnTo>
                    <a:pt x="145508" y="669544"/>
                  </a:lnTo>
                  <a:lnTo>
                    <a:pt x="161419" y="689449"/>
                  </a:lnTo>
                  <a:lnTo>
                    <a:pt x="186476" y="706424"/>
                  </a:lnTo>
                  <a:lnTo>
                    <a:pt x="216152" y="717008"/>
                  </a:lnTo>
                  <a:lnTo>
                    <a:pt x="250096" y="720819"/>
                  </a:lnTo>
                  <a:lnTo>
                    <a:pt x="287960" y="717471"/>
                  </a:lnTo>
                  <a:lnTo>
                    <a:pt x="329392" y="706579"/>
                  </a:lnTo>
                  <a:lnTo>
                    <a:pt x="374044" y="687758"/>
                  </a:lnTo>
                  <a:lnTo>
                    <a:pt x="421566" y="660624"/>
                  </a:lnTo>
                  <a:lnTo>
                    <a:pt x="471608" y="624791"/>
                  </a:lnTo>
                  <a:lnTo>
                    <a:pt x="523820" y="579876"/>
                  </a:lnTo>
                  <a:lnTo>
                    <a:pt x="577852" y="525492"/>
                  </a:lnTo>
                  <a:lnTo>
                    <a:pt x="636583" y="457915"/>
                  </a:lnTo>
                  <a:lnTo>
                    <a:pt x="681942" y="397386"/>
                  </a:lnTo>
                  <a:lnTo>
                    <a:pt x="715301" y="343702"/>
                  </a:lnTo>
                  <a:lnTo>
                    <a:pt x="738032" y="296657"/>
                  </a:lnTo>
                  <a:lnTo>
                    <a:pt x="751508" y="256046"/>
                  </a:lnTo>
                  <a:lnTo>
                    <a:pt x="757102" y="221665"/>
                  </a:lnTo>
                  <a:lnTo>
                    <a:pt x="756184" y="193308"/>
                  </a:lnTo>
                  <a:lnTo>
                    <a:pt x="740308" y="153847"/>
                  </a:lnTo>
                  <a:lnTo>
                    <a:pt x="699780" y="125615"/>
                  </a:lnTo>
                  <a:lnTo>
                    <a:pt x="657441" y="107704"/>
                  </a:lnTo>
                  <a:lnTo>
                    <a:pt x="636272" y="95343"/>
                  </a:lnTo>
                  <a:lnTo>
                    <a:pt x="626763" y="81612"/>
                  </a:lnTo>
                  <a:lnTo>
                    <a:pt x="620683" y="61403"/>
                  </a:lnTo>
                  <a:lnTo>
                    <a:pt x="610840" y="37050"/>
                  </a:lnTo>
                  <a:lnTo>
                    <a:pt x="590044" y="10888"/>
                  </a:lnTo>
                  <a:lnTo>
                    <a:pt x="573884" y="3027"/>
                  </a:lnTo>
                  <a:lnTo>
                    <a:pt x="548054" y="0"/>
                  </a:lnTo>
                  <a:close/>
                </a:path>
              </a:pathLst>
            </a:custGeom>
            <a:solidFill>
              <a:srgbClr val="CA473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5" name="object 41" descr=""/>
            <p:cNvSpPr/>
            <p:nvPr/>
          </p:nvSpPr>
          <p:spPr>
            <a:xfrm>
              <a:off x="1435608" y="495426"/>
              <a:ext cx="593090" cy="579120"/>
            </a:xfrm>
            <a:custGeom>
              <a:avLst/>
              <a:ahLst/>
              <a:rect l="l" t="t" r="r" b="b"/>
              <a:pathLst>
                <a:path w="593090" h="579119">
                  <a:moveTo>
                    <a:pt x="375666" y="0"/>
                  </a:moveTo>
                  <a:lnTo>
                    <a:pt x="309949" y="10106"/>
                  </a:lnTo>
                  <a:lnTo>
                    <a:pt x="269851" y="22071"/>
                  </a:lnTo>
                  <a:lnTo>
                    <a:pt x="225790" y="39131"/>
                  </a:lnTo>
                  <a:lnTo>
                    <a:pt x="178412" y="61650"/>
                  </a:lnTo>
                  <a:lnTo>
                    <a:pt x="128367" y="89993"/>
                  </a:lnTo>
                  <a:lnTo>
                    <a:pt x="76300" y="124524"/>
                  </a:lnTo>
                  <a:lnTo>
                    <a:pt x="22859" y="165608"/>
                  </a:lnTo>
                  <a:lnTo>
                    <a:pt x="0" y="185547"/>
                  </a:lnTo>
                  <a:lnTo>
                    <a:pt x="13765" y="285932"/>
                  </a:lnTo>
                  <a:lnTo>
                    <a:pt x="32496" y="348075"/>
                  </a:lnTo>
                  <a:lnTo>
                    <a:pt x="68919" y="397787"/>
                  </a:lnTo>
                  <a:lnTo>
                    <a:pt x="135762" y="460883"/>
                  </a:lnTo>
                  <a:lnTo>
                    <a:pt x="213207" y="517913"/>
                  </a:lnTo>
                  <a:lnTo>
                    <a:pt x="285638" y="554228"/>
                  </a:lnTo>
                  <a:lnTo>
                    <a:pt x="339234" y="573397"/>
                  </a:lnTo>
                  <a:lnTo>
                    <a:pt x="360172" y="578993"/>
                  </a:lnTo>
                  <a:lnTo>
                    <a:pt x="386476" y="553894"/>
                  </a:lnTo>
                  <a:lnTo>
                    <a:pt x="413258" y="526414"/>
                  </a:lnTo>
                  <a:lnTo>
                    <a:pt x="471989" y="458723"/>
                  </a:lnTo>
                  <a:lnTo>
                    <a:pt x="517348" y="398083"/>
                  </a:lnTo>
                  <a:lnTo>
                    <a:pt x="550707" y="344291"/>
                  </a:lnTo>
                  <a:lnTo>
                    <a:pt x="573438" y="297146"/>
                  </a:lnTo>
                  <a:lnTo>
                    <a:pt x="586914" y="256444"/>
                  </a:lnTo>
                  <a:lnTo>
                    <a:pt x="592507" y="221983"/>
                  </a:lnTo>
                  <a:lnTo>
                    <a:pt x="591590" y="193560"/>
                  </a:lnTo>
                  <a:lnTo>
                    <a:pt x="575713" y="154018"/>
                  </a:lnTo>
                  <a:lnTo>
                    <a:pt x="535185" y="125775"/>
                  </a:lnTo>
                  <a:lnTo>
                    <a:pt x="492847" y="107864"/>
                  </a:lnTo>
                  <a:lnTo>
                    <a:pt x="471678" y="95503"/>
                  </a:lnTo>
                  <a:lnTo>
                    <a:pt x="462115" y="81750"/>
                  </a:lnTo>
                  <a:lnTo>
                    <a:pt x="456041" y="61483"/>
                  </a:lnTo>
                  <a:lnTo>
                    <a:pt x="446228" y="37050"/>
                  </a:lnTo>
                  <a:lnTo>
                    <a:pt x="425449" y="10795"/>
                  </a:lnTo>
                  <a:lnTo>
                    <a:pt x="417599" y="5840"/>
                  </a:lnTo>
                  <a:lnTo>
                    <a:pt x="406558" y="2301"/>
                  </a:lnTo>
                  <a:lnTo>
                    <a:pt x="392517" y="311"/>
                  </a:lnTo>
                  <a:lnTo>
                    <a:pt x="375666" y="0"/>
                  </a:lnTo>
                  <a:close/>
                </a:path>
              </a:pathLst>
            </a:custGeom>
            <a:solidFill>
              <a:srgbClr val="A8373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6" name="object 42" descr=""/>
            <p:cNvSpPr/>
            <p:nvPr/>
          </p:nvSpPr>
          <p:spPr>
            <a:xfrm>
              <a:off x="1288449" y="520633"/>
              <a:ext cx="722630" cy="672465"/>
            </a:xfrm>
            <a:custGeom>
              <a:avLst/>
              <a:ahLst/>
              <a:rect l="l" t="t" r="r" b="b"/>
              <a:pathLst>
                <a:path w="722630" h="672465">
                  <a:moveTo>
                    <a:pt x="491217" y="0"/>
                  </a:moveTo>
                  <a:lnTo>
                    <a:pt x="446319" y="8928"/>
                  </a:lnTo>
                  <a:lnTo>
                    <a:pt x="396494" y="25702"/>
                  </a:lnTo>
                  <a:lnTo>
                    <a:pt x="344308" y="48518"/>
                  </a:lnTo>
                  <a:lnTo>
                    <a:pt x="292329" y="75574"/>
                  </a:lnTo>
                  <a:lnTo>
                    <a:pt x="243121" y="105067"/>
                  </a:lnTo>
                  <a:lnTo>
                    <a:pt x="199252" y="135193"/>
                  </a:lnTo>
                  <a:lnTo>
                    <a:pt x="163287" y="164150"/>
                  </a:lnTo>
                  <a:lnTo>
                    <a:pt x="114446" y="212714"/>
                  </a:lnTo>
                  <a:lnTo>
                    <a:pt x="74950" y="261897"/>
                  </a:lnTo>
                  <a:lnTo>
                    <a:pt x="44295" y="310613"/>
                  </a:lnTo>
                  <a:lnTo>
                    <a:pt x="21977" y="357773"/>
                  </a:lnTo>
                  <a:lnTo>
                    <a:pt x="7492" y="402291"/>
                  </a:lnTo>
                  <a:lnTo>
                    <a:pt x="334" y="443078"/>
                  </a:lnTo>
                  <a:lnTo>
                    <a:pt x="0" y="479049"/>
                  </a:lnTo>
                  <a:lnTo>
                    <a:pt x="5984" y="509114"/>
                  </a:lnTo>
                  <a:lnTo>
                    <a:pt x="17782" y="532188"/>
                  </a:lnTo>
                  <a:lnTo>
                    <a:pt x="34890" y="547182"/>
                  </a:lnTo>
                  <a:lnTo>
                    <a:pt x="74566" y="565827"/>
                  </a:lnTo>
                  <a:lnTo>
                    <a:pt x="107503" y="564422"/>
                  </a:lnTo>
                  <a:lnTo>
                    <a:pt x="151441" y="536109"/>
                  </a:lnTo>
                  <a:lnTo>
                    <a:pt x="224120" y="474030"/>
                  </a:lnTo>
                  <a:lnTo>
                    <a:pt x="205386" y="495467"/>
                  </a:lnTo>
                  <a:lnTo>
                    <a:pt x="170352" y="546563"/>
                  </a:lnTo>
                  <a:lnTo>
                    <a:pt x="150772" y="607493"/>
                  </a:lnTo>
                  <a:lnTo>
                    <a:pt x="178400" y="658434"/>
                  </a:lnTo>
                  <a:lnTo>
                    <a:pt x="208522" y="670365"/>
                  </a:lnTo>
                  <a:lnTo>
                    <a:pt x="243725" y="672271"/>
                  </a:lnTo>
                  <a:lnTo>
                    <a:pt x="282931" y="665268"/>
                  </a:lnTo>
                  <a:lnTo>
                    <a:pt x="325059" y="650470"/>
                  </a:lnTo>
                  <a:lnTo>
                    <a:pt x="369030" y="628990"/>
                  </a:lnTo>
                  <a:lnTo>
                    <a:pt x="413764" y="601942"/>
                  </a:lnTo>
                  <a:lnTo>
                    <a:pt x="458182" y="570442"/>
                  </a:lnTo>
                  <a:lnTo>
                    <a:pt x="501203" y="535604"/>
                  </a:lnTo>
                  <a:lnTo>
                    <a:pt x="541747" y="498541"/>
                  </a:lnTo>
                  <a:lnTo>
                    <a:pt x="580786" y="457081"/>
                  </a:lnTo>
                  <a:lnTo>
                    <a:pt x="616940" y="411914"/>
                  </a:lnTo>
                  <a:lnTo>
                    <a:pt x="649293" y="364895"/>
                  </a:lnTo>
                  <a:lnTo>
                    <a:pt x="676926" y="317875"/>
                  </a:lnTo>
                  <a:lnTo>
                    <a:pt x="698923" y="272708"/>
                  </a:lnTo>
                  <a:lnTo>
                    <a:pt x="714364" y="231248"/>
                  </a:lnTo>
                  <a:lnTo>
                    <a:pt x="722333" y="195348"/>
                  </a:lnTo>
                  <a:lnTo>
                    <a:pt x="721911" y="166861"/>
                  </a:lnTo>
                  <a:lnTo>
                    <a:pt x="712181" y="147640"/>
                  </a:lnTo>
                  <a:lnTo>
                    <a:pt x="675657" y="117513"/>
                  </a:lnTo>
                  <a:lnTo>
                    <a:pt x="640490" y="116176"/>
                  </a:lnTo>
                  <a:lnTo>
                    <a:pt x="585987" y="151462"/>
                  </a:lnTo>
                  <a:lnTo>
                    <a:pt x="491455" y="231206"/>
                  </a:lnTo>
                  <a:lnTo>
                    <a:pt x="510876" y="205167"/>
                  </a:lnTo>
                  <a:lnTo>
                    <a:pt x="548621" y="143576"/>
                  </a:lnTo>
                  <a:lnTo>
                    <a:pt x="573912" y="71222"/>
                  </a:lnTo>
                  <a:lnTo>
                    <a:pt x="555971" y="12893"/>
                  </a:lnTo>
                  <a:lnTo>
                    <a:pt x="528624" y="720"/>
                  </a:lnTo>
                  <a:lnTo>
                    <a:pt x="491217" y="0"/>
                  </a:lnTo>
                  <a:close/>
                </a:path>
              </a:pathLst>
            </a:custGeom>
            <a:solidFill>
              <a:srgbClr val="E3BD96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7" name="object 43" descr="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1376172" y="995172"/>
              <a:ext cx="137159" cy="126491"/>
            </a:xfrm>
            <a:prstGeom prst="rect"/>
          </p:spPr>
        </p:pic>
        <p:pic>
          <p:nvPicPr>
            <p:cNvPr id="2097188" name="object 44" descr=""/>
            <p:cNvPicPr>
              <a:picLocks/>
            </p:cNvPicPr>
            <p:nvPr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1780032" y="632459"/>
              <a:ext cx="121793" cy="118872"/>
            </a:xfrm>
            <a:prstGeom prst="rect"/>
          </p:spPr>
        </p:pic>
        <p:sp>
          <p:nvSpPr>
            <p:cNvPr id="1048677" name="object 45" descr=""/>
            <p:cNvSpPr/>
            <p:nvPr/>
          </p:nvSpPr>
          <p:spPr>
            <a:xfrm>
              <a:off x="1340144" y="578710"/>
              <a:ext cx="400685" cy="367665"/>
            </a:xfrm>
            <a:custGeom>
              <a:avLst/>
              <a:ahLst/>
              <a:rect l="l" t="t" r="r" b="b"/>
              <a:pathLst>
                <a:path w="400685" h="367665">
                  <a:moveTo>
                    <a:pt x="317092" y="0"/>
                  </a:moveTo>
                  <a:lnTo>
                    <a:pt x="270247" y="10188"/>
                  </a:lnTo>
                  <a:lnTo>
                    <a:pt x="220628" y="29478"/>
                  </a:lnTo>
                  <a:lnTo>
                    <a:pt x="173169" y="56007"/>
                  </a:lnTo>
                  <a:lnTo>
                    <a:pt x="132801" y="87912"/>
                  </a:lnTo>
                  <a:lnTo>
                    <a:pt x="95479" y="127940"/>
                  </a:lnTo>
                  <a:lnTo>
                    <a:pt x="62236" y="171449"/>
                  </a:lnTo>
                  <a:lnTo>
                    <a:pt x="34569" y="215918"/>
                  </a:lnTo>
                  <a:lnTo>
                    <a:pt x="13976" y="258825"/>
                  </a:lnTo>
                  <a:lnTo>
                    <a:pt x="1954" y="297649"/>
                  </a:lnTo>
                  <a:lnTo>
                    <a:pt x="0" y="329868"/>
                  </a:lnTo>
                  <a:lnTo>
                    <a:pt x="9611" y="352961"/>
                  </a:lnTo>
                  <a:lnTo>
                    <a:pt x="31390" y="365249"/>
                  </a:lnTo>
                  <a:lnTo>
                    <a:pt x="63140" y="367335"/>
                  </a:lnTo>
                  <a:lnTo>
                    <a:pt x="102157" y="360122"/>
                  </a:lnTo>
                  <a:lnTo>
                    <a:pt x="145737" y="344511"/>
                  </a:lnTo>
                  <a:lnTo>
                    <a:pt x="191176" y="321405"/>
                  </a:lnTo>
                  <a:lnTo>
                    <a:pt x="235771" y="291705"/>
                  </a:lnTo>
                  <a:lnTo>
                    <a:pt x="276819" y="256314"/>
                  </a:lnTo>
                  <a:lnTo>
                    <a:pt x="331469" y="197514"/>
                  </a:lnTo>
                  <a:lnTo>
                    <a:pt x="369134" y="146769"/>
                  </a:lnTo>
                  <a:lnTo>
                    <a:pt x="391452" y="103580"/>
                  </a:lnTo>
                  <a:lnTo>
                    <a:pt x="400065" y="67451"/>
                  </a:lnTo>
                  <a:lnTo>
                    <a:pt x="396613" y="37883"/>
                  </a:lnTo>
                  <a:lnTo>
                    <a:pt x="382737" y="14379"/>
                  </a:lnTo>
                  <a:lnTo>
                    <a:pt x="356233" y="776"/>
                  </a:lnTo>
                  <a:lnTo>
                    <a:pt x="317092" y="0"/>
                  </a:lnTo>
                  <a:close/>
                </a:path>
              </a:pathLst>
            </a:custGeom>
            <a:solidFill>
              <a:srgbClr val="EBD2AE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8" name="object 46" descr=""/>
            <p:cNvSpPr/>
            <p:nvPr/>
          </p:nvSpPr>
          <p:spPr>
            <a:xfrm>
              <a:off x="1342637" y="653825"/>
              <a:ext cx="254635" cy="277495"/>
            </a:xfrm>
            <a:custGeom>
              <a:avLst/>
              <a:ahLst/>
              <a:rect l="l" t="t" r="r" b="b"/>
              <a:pathLst>
                <a:path w="254634" h="277494">
                  <a:moveTo>
                    <a:pt x="214124" y="0"/>
                  </a:moveTo>
                  <a:lnTo>
                    <a:pt x="170884" y="8050"/>
                  </a:lnTo>
                  <a:lnTo>
                    <a:pt x="123835" y="31555"/>
                  </a:lnTo>
                  <a:lnTo>
                    <a:pt x="83572" y="65883"/>
                  </a:lnTo>
                  <a:lnTo>
                    <a:pt x="51233" y="108813"/>
                  </a:lnTo>
                  <a:lnTo>
                    <a:pt x="24814" y="155486"/>
                  </a:lnTo>
                  <a:lnTo>
                    <a:pt x="6881" y="200684"/>
                  </a:lnTo>
                  <a:lnTo>
                    <a:pt x="0" y="239188"/>
                  </a:lnTo>
                  <a:lnTo>
                    <a:pt x="6737" y="265781"/>
                  </a:lnTo>
                  <a:lnTo>
                    <a:pt x="35562" y="277350"/>
                  </a:lnTo>
                  <a:lnTo>
                    <a:pt x="79698" y="266987"/>
                  </a:lnTo>
                  <a:lnTo>
                    <a:pt x="129931" y="238242"/>
                  </a:lnTo>
                  <a:lnTo>
                    <a:pt x="177044" y="194661"/>
                  </a:lnTo>
                  <a:lnTo>
                    <a:pt x="224686" y="130710"/>
                  </a:lnTo>
                  <a:lnTo>
                    <a:pt x="249195" y="79773"/>
                  </a:lnTo>
                  <a:lnTo>
                    <a:pt x="254107" y="40624"/>
                  </a:lnTo>
                  <a:lnTo>
                    <a:pt x="242957" y="12035"/>
                  </a:lnTo>
                  <a:lnTo>
                    <a:pt x="214124" y="0"/>
                  </a:lnTo>
                  <a:close/>
                </a:path>
              </a:pathLst>
            </a:custGeom>
            <a:solidFill>
              <a:srgbClr val="EFDEC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9" name="object 47" descr=""/>
            <p:cNvSpPr/>
            <p:nvPr/>
          </p:nvSpPr>
          <p:spPr>
            <a:xfrm>
              <a:off x="1467611" y="653923"/>
              <a:ext cx="543560" cy="539115"/>
            </a:xfrm>
            <a:custGeom>
              <a:avLst/>
              <a:ahLst/>
              <a:rect l="l" t="t" r="r" b="b"/>
              <a:pathLst>
                <a:path w="543559" h="539115">
                  <a:moveTo>
                    <a:pt x="490855" y="0"/>
                  </a:moveTo>
                  <a:lnTo>
                    <a:pt x="443198" y="12132"/>
                  </a:lnTo>
                  <a:lnTo>
                    <a:pt x="395255" y="36671"/>
                  </a:lnTo>
                  <a:lnTo>
                    <a:pt x="353837" y="64400"/>
                  </a:lnTo>
                  <a:lnTo>
                    <a:pt x="312419" y="96900"/>
                  </a:lnTo>
                  <a:lnTo>
                    <a:pt x="0" y="525272"/>
                  </a:lnTo>
                  <a:lnTo>
                    <a:pt x="30107" y="537085"/>
                  </a:lnTo>
                  <a:lnTo>
                    <a:pt x="65273" y="538891"/>
                  </a:lnTo>
                  <a:lnTo>
                    <a:pt x="104422" y="531805"/>
                  </a:lnTo>
                  <a:lnTo>
                    <a:pt x="146477" y="516939"/>
                  </a:lnTo>
                  <a:lnTo>
                    <a:pt x="190364" y="495406"/>
                  </a:lnTo>
                  <a:lnTo>
                    <a:pt x="235006" y="468319"/>
                  </a:lnTo>
                  <a:lnTo>
                    <a:pt x="279328" y="436792"/>
                  </a:lnTo>
                  <a:lnTo>
                    <a:pt x="322255" y="401938"/>
                  </a:lnTo>
                  <a:lnTo>
                    <a:pt x="362712" y="364871"/>
                  </a:lnTo>
                  <a:lnTo>
                    <a:pt x="401741" y="323317"/>
                  </a:lnTo>
                  <a:lnTo>
                    <a:pt x="437874" y="278044"/>
                  </a:lnTo>
                  <a:lnTo>
                    <a:pt x="470196" y="230909"/>
                  </a:lnTo>
                  <a:lnTo>
                    <a:pt x="497796" y="183771"/>
                  </a:lnTo>
                  <a:lnTo>
                    <a:pt x="519760" y="138488"/>
                  </a:lnTo>
                  <a:lnTo>
                    <a:pt x="535178" y="96919"/>
                  </a:lnTo>
                  <a:lnTo>
                    <a:pt x="543135" y="60923"/>
                  </a:lnTo>
                  <a:lnTo>
                    <a:pt x="542719" y="32357"/>
                  </a:lnTo>
                  <a:lnTo>
                    <a:pt x="513984" y="2254"/>
                  </a:lnTo>
                  <a:lnTo>
                    <a:pt x="490855" y="0"/>
                  </a:lnTo>
                  <a:close/>
                </a:path>
              </a:pathLst>
            </a:custGeom>
            <a:solidFill>
              <a:srgbClr val="B6735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0" name="object 48" descr=""/>
            <p:cNvSpPr/>
            <p:nvPr/>
          </p:nvSpPr>
          <p:spPr>
            <a:xfrm>
              <a:off x="1452645" y="736052"/>
              <a:ext cx="417830" cy="449580"/>
            </a:xfrm>
            <a:custGeom>
              <a:avLst/>
              <a:ahLst/>
              <a:rect l="l" t="t" r="r" b="b"/>
              <a:pathLst>
                <a:path w="417830" h="449580">
                  <a:moveTo>
                    <a:pt x="374283" y="0"/>
                  </a:moveTo>
                  <a:lnTo>
                    <a:pt x="342166" y="9818"/>
                  </a:lnTo>
                  <a:lnTo>
                    <a:pt x="308596" y="34115"/>
                  </a:lnTo>
                  <a:lnTo>
                    <a:pt x="274681" y="66079"/>
                  </a:lnTo>
                  <a:lnTo>
                    <a:pt x="246042" y="94601"/>
                  </a:lnTo>
                  <a:lnTo>
                    <a:pt x="188099" y="151643"/>
                  </a:lnTo>
                  <a:lnTo>
                    <a:pt x="106086" y="233575"/>
                  </a:lnTo>
                  <a:lnTo>
                    <a:pt x="59655" y="288877"/>
                  </a:lnTo>
                  <a:lnTo>
                    <a:pt x="27281" y="336650"/>
                  </a:lnTo>
                  <a:lnTo>
                    <a:pt x="7788" y="376404"/>
                  </a:lnTo>
                  <a:lnTo>
                    <a:pt x="0" y="407646"/>
                  </a:lnTo>
                  <a:lnTo>
                    <a:pt x="2742" y="429886"/>
                  </a:lnTo>
                  <a:lnTo>
                    <a:pt x="14839" y="442634"/>
                  </a:lnTo>
                  <a:lnTo>
                    <a:pt x="51320" y="449499"/>
                  </a:lnTo>
                  <a:lnTo>
                    <a:pt x="92361" y="440389"/>
                  </a:lnTo>
                  <a:lnTo>
                    <a:pt x="135947" y="418751"/>
                  </a:lnTo>
                  <a:lnTo>
                    <a:pt x="180059" y="388034"/>
                  </a:lnTo>
                  <a:lnTo>
                    <a:pt x="222680" y="351685"/>
                  </a:lnTo>
                  <a:lnTo>
                    <a:pt x="261794" y="313152"/>
                  </a:lnTo>
                  <a:lnTo>
                    <a:pt x="295382" y="275883"/>
                  </a:lnTo>
                  <a:lnTo>
                    <a:pt x="327855" y="235471"/>
                  </a:lnTo>
                  <a:lnTo>
                    <a:pt x="358683" y="192083"/>
                  </a:lnTo>
                  <a:lnTo>
                    <a:pt x="385456" y="148034"/>
                  </a:lnTo>
                  <a:lnTo>
                    <a:pt x="405766" y="105635"/>
                  </a:lnTo>
                  <a:lnTo>
                    <a:pt x="417206" y="67200"/>
                  </a:lnTo>
                  <a:lnTo>
                    <a:pt x="417366" y="35040"/>
                  </a:lnTo>
                  <a:lnTo>
                    <a:pt x="403840" y="11469"/>
                  </a:lnTo>
                  <a:lnTo>
                    <a:pt x="374283" y="0"/>
                  </a:lnTo>
                  <a:close/>
                </a:path>
              </a:pathLst>
            </a:custGeom>
            <a:solidFill>
              <a:srgbClr val="D6A27D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9" name="object 49" descr="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1596122" y="795563"/>
              <a:ext cx="125472" cy="129474"/>
            </a:xfrm>
            <a:prstGeom prst="rect"/>
          </p:spPr>
        </p:pic>
        <p:pic>
          <p:nvPicPr>
            <p:cNvPr id="2097190" name="object 50" descr="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10632947" y="3881711"/>
              <a:ext cx="1424940" cy="1042461"/>
            </a:xfrm>
            <a:prstGeom prst="rect"/>
          </p:spPr>
        </p:pic>
        <p:sp>
          <p:nvSpPr>
            <p:cNvPr id="1048681" name="object 51" descr=""/>
            <p:cNvSpPr/>
            <p:nvPr/>
          </p:nvSpPr>
          <p:spPr>
            <a:xfrm>
              <a:off x="10174223" y="5111480"/>
              <a:ext cx="1176655" cy="935990"/>
            </a:xfrm>
            <a:custGeom>
              <a:avLst/>
              <a:ahLst/>
              <a:rect l="l" t="t" r="r" b="b"/>
              <a:pathLst>
                <a:path w="1176654" h="935989">
                  <a:moveTo>
                    <a:pt x="434117" y="0"/>
                  </a:moveTo>
                  <a:lnTo>
                    <a:pt x="253099" y="41507"/>
                  </a:lnTo>
                  <a:lnTo>
                    <a:pt x="0" y="203850"/>
                  </a:lnTo>
                  <a:lnTo>
                    <a:pt x="50865" y="225468"/>
                  </a:lnTo>
                  <a:lnTo>
                    <a:pt x="181943" y="284780"/>
                  </a:lnTo>
                  <a:lnTo>
                    <a:pt x="360955" y="373473"/>
                  </a:lnTo>
                  <a:lnTo>
                    <a:pt x="555625" y="483238"/>
                  </a:lnTo>
                  <a:lnTo>
                    <a:pt x="760829" y="610166"/>
                  </a:lnTo>
                  <a:lnTo>
                    <a:pt x="893286" y="699612"/>
                  </a:lnTo>
                  <a:lnTo>
                    <a:pt x="1010646" y="794000"/>
                  </a:lnTo>
                  <a:lnTo>
                    <a:pt x="1170558" y="935751"/>
                  </a:lnTo>
                  <a:lnTo>
                    <a:pt x="1176107" y="875961"/>
                  </a:lnTo>
                  <a:lnTo>
                    <a:pt x="1165129" y="725404"/>
                  </a:lnTo>
                  <a:lnTo>
                    <a:pt x="1096192" y="527304"/>
                  </a:lnTo>
                  <a:lnTo>
                    <a:pt x="927861" y="324881"/>
                  </a:lnTo>
                  <a:lnTo>
                    <a:pt x="630043" y="90676"/>
                  </a:lnTo>
                  <a:lnTo>
                    <a:pt x="434117" y="0"/>
                  </a:lnTo>
                  <a:close/>
                </a:path>
              </a:pathLst>
            </a:custGeom>
            <a:solidFill>
              <a:srgbClr val="815C2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2" name="object 52" descr=""/>
            <p:cNvSpPr/>
            <p:nvPr/>
          </p:nvSpPr>
          <p:spPr>
            <a:xfrm>
              <a:off x="10332719" y="5320284"/>
              <a:ext cx="996950" cy="710565"/>
            </a:xfrm>
            <a:custGeom>
              <a:avLst/>
              <a:ahLst/>
              <a:rect l="l" t="t" r="r" b="b"/>
              <a:pathLst>
                <a:path w="996950" h="710564">
                  <a:moveTo>
                    <a:pt x="0" y="0"/>
                  </a:moveTo>
                  <a:lnTo>
                    <a:pt x="50107" y="22842"/>
                  </a:lnTo>
                  <a:lnTo>
                    <a:pt x="182356" y="87587"/>
                  </a:lnTo>
                  <a:lnTo>
                    <a:pt x="369635" y="188557"/>
                  </a:lnTo>
                  <a:lnTo>
                    <a:pt x="584834" y="320078"/>
                  </a:lnTo>
                  <a:lnTo>
                    <a:pt x="701069" y="398503"/>
                  </a:lnTo>
                  <a:lnTo>
                    <a:pt x="782716" y="465281"/>
                  </a:lnTo>
                  <a:lnTo>
                    <a:pt x="868388" y="556984"/>
                  </a:lnTo>
                  <a:lnTo>
                    <a:pt x="996696" y="710183"/>
                  </a:lnTo>
                  <a:lnTo>
                    <a:pt x="965789" y="664179"/>
                  </a:lnTo>
                  <a:lnTo>
                    <a:pt x="882888" y="550933"/>
                  </a:lnTo>
                  <a:lnTo>
                    <a:pt x="762720" y="407601"/>
                  </a:lnTo>
                  <a:lnTo>
                    <a:pt x="620013" y="271335"/>
                  </a:lnTo>
                  <a:lnTo>
                    <a:pt x="498455" y="176834"/>
                  </a:lnTo>
                  <a:lnTo>
                    <a:pt x="393350" y="117070"/>
                  </a:lnTo>
                  <a:lnTo>
                    <a:pt x="246574" y="66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68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683" name="object 53" descr=""/>
            <p:cNvSpPr/>
            <p:nvPr/>
          </p:nvSpPr>
          <p:spPr>
            <a:xfrm>
              <a:off x="10198607" y="5213616"/>
              <a:ext cx="989330" cy="498475"/>
            </a:xfrm>
            <a:custGeom>
              <a:avLst/>
              <a:ahLst/>
              <a:rect l="l" t="t" r="r" b="b"/>
              <a:pathLst>
                <a:path w="989329" h="498475">
                  <a:moveTo>
                    <a:pt x="347594" y="0"/>
                  </a:moveTo>
                  <a:lnTo>
                    <a:pt x="301953" y="1148"/>
                  </a:lnTo>
                  <a:lnTo>
                    <a:pt x="258694" y="4877"/>
                  </a:lnTo>
                  <a:lnTo>
                    <a:pt x="217960" y="10771"/>
                  </a:lnTo>
                  <a:lnTo>
                    <a:pt x="179893" y="18416"/>
                  </a:lnTo>
                  <a:lnTo>
                    <a:pt x="112325" y="37298"/>
                  </a:lnTo>
                  <a:lnTo>
                    <a:pt x="57125" y="58203"/>
                  </a:lnTo>
                  <a:lnTo>
                    <a:pt x="15429" y="77812"/>
                  </a:lnTo>
                  <a:lnTo>
                    <a:pt x="0" y="86093"/>
                  </a:lnTo>
                  <a:lnTo>
                    <a:pt x="43023" y="91415"/>
                  </a:lnTo>
                  <a:lnTo>
                    <a:pt x="92535" y="98857"/>
                  </a:lnTo>
                  <a:lnTo>
                    <a:pt x="147500" y="108774"/>
                  </a:lnTo>
                  <a:lnTo>
                    <a:pt x="206883" y="121526"/>
                  </a:lnTo>
                  <a:lnTo>
                    <a:pt x="254059" y="133623"/>
                  </a:lnTo>
                  <a:lnTo>
                    <a:pt x="302464" y="147967"/>
                  </a:lnTo>
                  <a:lnTo>
                    <a:pt x="351694" y="164127"/>
                  </a:lnTo>
                  <a:lnTo>
                    <a:pt x="401343" y="181676"/>
                  </a:lnTo>
                  <a:lnTo>
                    <a:pt x="451008" y="200185"/>
                  </a:lnTo>
                  <a:lnTo>
                    <a:pt x="500284" y="219224"/>
                  </a:lnTo>
                  <a:lnTo>
                    <a:pt x="548767" y="238366"/>
                  </a:lnTo>
                  <a:lnTo>
                    <a:pt x="589938" y="256442"/>
                  </a:lnTo>
                  <a:lnTo>
                    <a:pt x="627729" y="276006"/>
                  </a:lnTo>
                  <a:lnTo>
                    <a:pt x="661852" y="295927"/>
                  </a:lnTo>
                  <a:lnTo>
                    <a:pt x="748973" y="355545"/>
                  </a:lnTo>
                  <a:lnTo>
                    <a:pt x="794653" y="393182"/>
                  </a:lnTo>
                  <a:lnTo>
                    <a:pt x="831611" y="426837"/>
                  </a:lnTo>
                  <a:lnTo>
                    <a:pt x="862400" y="455359"/>
                  </a:lnTo>
                  <a:lnTo>
                    <a:pt x="889569" y="477598"/>
                  </a:lnTo>
                  <a:lnTo>
                    <a:pt x="915670" y="492404"/>
                  </a:lnTo>
                  <a:lnTo>
                    <a:pt x="946949" y="498103"/>
                  </a:lnTo>
                  <a:lnTo>
                    <a:pt x="969170" y="487949"/>
                  </a:lnTo>
                  <a:lnTo>
                    <a:pt x="982917" y="464885"/>
                  </a:lnTo>
                  <a:lnTo>
                    <a:pt x="988774" y="431855"/>
                  </a:lnTo>
                  <a:lnTo>
                    <a:pt x="987327" y="391802"/>
                  </a:lnTo>
                  <a:lnTo>
                    <a:pt x="979160" y="347670"/>
                  </a:lnTo>
                  <a:lnTo>
                    <a:pt x="964858" y="302401"/>
                  </a:lnTo>
                  <a:lnTo>
                    <a:pt x="945007" y="258940"/>
                  </a:lnTo>
                  <a:lnTo>
                    <a:pt x="914717" y="230865"/>
                  </a:lnTo>
                  <a:lnTo>
                    <a:pt x="842190" y="174251"/>
                  </a:lnTo>
                  <a:lnTo>
                    <a:pt x="781487" y="133503"/>
                  </a:lnTo>
                  <a:lnTo>
                    <a:pt x="721889" y="99069"/>
                  </a:lnTo>
                  <a:lnTo>
                    <a:pt x="663539" y="70536"/>
                  </a:lnTo>
                  <a:lnTo>
                    <a:pt x="606580" y="47488"/>
                  </a:lnTo>
                  <a:lnTo>
                    <a:pt x="551152" y="29510"/>
                  </a:lnTo>
                  <a:lnTo>
                    <a:pt x="497397" y="16187"/>
                  </a:lnTo>
                  <a:lnTo>
                    <a:pt x="445458" y="7104"/>
                  </a:lnTo>
                  <a:lnTo>
                    <a:pt x="395477" y="1847"/>
                  </a:lnTo>
                  <a:lnTo>
                    <a:pt x="347594" y="0"/>
                  </a:lnTo>
                  <a:close/>
                </a:path>
              </a:pathLst>
            </a:custGeom>
            <a:solidFill>
              <a:srgbClr val="96793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4" name="object 54" descr=""/>
            <p:cNvSpPr/>
            <p:nvPr/>
          </p:nvSpPr>
          <p:spPr>
            <a:xfrm>
              <a:off x="10358628" y="5263134"/>
              <a:ext cx="777240" cy="334645"/>
            </a:xfrm>
            <a:custGeom>
              <a:avLst/>
              <a:ahLst/>
              <a:rect l="l" t="t" r="r" b="b"/>
              <a:pathLst>
                <a:path w="777240" h="334645">
                  <a:moveTo>
                    <a:pt x="128222" y="0"/>
                  </a:moveTo>
                  <a:lnTo>
                    <a:pt x="34934" y="15049"/>
                  </a:lnTo>
                  <a:lnTo>
                    <a:pt x="0" y="25146"/>
                  </a:lnTo>
                  <a:lnTo>
                    <a:pt x="113936" y="32214"/>
                  </a:lnTo>
                  <a:lnTo>
                    <a:pt x="191404" y="45021"/>
                  </a:lnTo>
                  <a:lnTo>
                    <a:pt x="267944" y="72973"/>
                  </a:lnTo>
                  <a:lnTo>
                    <a:pt x="379095" y="125476"/>
                  </a:lnTo>
                  <a:lnTo>
                    <a:pt x="441201" y="157279"/>
                  </a:lnTo>
                  <a:lnTo>
                    <a:pt x="499200" y="189894"/>
                  </a:lnTo>
                  <a:lnTo>
                    <a:pt x="552747" y="222052"/>
                  </a:lnTo>
                  <a:lnTo>
                    <a:pt x="645112" y="279922"/>
                  </a:lnTo>
                  <a:lnTo>
                    <a:pt x="683242" y="303098"/>
                  </a:lnTo>
                  <a:lnTo>
                    <a:pt x="715546" y="320743"/>
                  </a:lnTo>
                  <a:lnTo>
                    <a:pt x="741681" y="331589"/>
                  </a:lnTo>
                  <a:lnTo>
                    <a:pt x="761301" y="334368"/>
                  </a:lnTo>
                  <a:lnTo>
                    <a:pt x="774065" y="327812"/>
                  </a:lnTo>
                  <a:lnTo>
                    <a:pt x="776756" y="312758"/>
                  </a:lnTo>
                  <a:lnTo>
                    <a:pt x="767373" y="291643"/>
                  </a:lnTo>
                  <a:lnTo>
                    <a:pt x="717821" y="235960"/>
                  </a:lnTo>
                  <a:lnTo>
                    <a:pt x="680370" y="203758"/>
                  </a:lnTo>
                  <a:lnTo>
                    <a:pt x="636283" y="170228"/>
                  </a:lnTo>
                  <a:lnTo>
                    <a:pt x="586918" y="136552"/>
                  </a:lnTo>
                  <a:lnTo>
                    <a:pt x="533634" y="103913"/>
                  </a:lnTo>
                  <a:lnTo>
                    <a:pt x="477792" y="73495"/>
                  </a:lnTo>
                  <a:lnTo>
                    <a:pt x="420750" y="46482"/>
                  </a:lnTo>
                  <a:lnTo>
                    <a:pt x="262586" y="2857"/>
                  </a:lnTo>
                  <a:lnTo>
                    <a:pt x="128222" y="0"/>
                  </a:lnTo>
                  <a:close/>
                </a:path>
              </a:pathLst>
            </a:custGeom>
            <a:solidFill>
              <a:srgbClr val="AB8F5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5" name="object 55" descr=""/>
            <p:cNvSpPr/>
            <p:nvPr/>
          </p:nvSpPr>
          <p:spPr>
            <a:xfrm>
              <a:off x="10320528" y="5222240"/>
              <a:ext cx="501650" cy="88900"/>
            </a:xfrm>
            <a:custGeom>
              <a:avLst/>
              <a:ahLst/>
              <a:rect l="l" t="t" r="r" b="b"/>
              <a:pathLst>
                <a:path w="501650" h="88900">
                  <a:moveTo>
                    <a:pt x="219328" y="0"/>
                  </a:moveTo>
                  <a:lnTo>
                    <a:pt x="132177" y="4032"/>
                  </a:lnTo>
                  <a:lnTo>
                    <a:pt x="62658" y="22066"/>
                  </a:lnTo>
                  <a:lnTo>
                    <a:pt x="16642" y="41862"/>
                  </a:lnTo>
                  <a:lnTo>
                    <a:pt x="0" y="51181"/>
                  </a:lnTo>
                  <a:lnTo>
                    <a:pt x="55262" y="27759"/>
                  </a:lnTo>
                  <a:lnTo>
                    <a:pt x="96345" y="16684"/>
                  </a:lnTo>
                  <a:lnTo>
                    <a:pt x="143642" y="15015"/>
                  </a:lnTo>
                  <a:lnTo>
                    <a:pt x="217550" y="19812"/>
                  </a:lnTo>
                  <a:lnTo>
                    <a:pt x="314783" y="34571"/>
                  </a:lnTo>
                  <a:lnTo>
                    <a:pt x="406479" y="57880"/>
                  </a:lnTo>
                  <a:lnTo>
                    <a:pt x="474672" y="79426"/>
                  </a:lnTo>
                  <a:lnTo>
                    <a:pt x="501396" y="88900"/>
                  </a:lnTo>
                  <a:lnTo>
                    <a:pt x="408834" y="42791"/>
                  </a:lnTo>
                  <a:lnTo>
                    <a:pt x="348599" y="18160"/>
                  </a:lnTo>
                  <a:lnTo>
                    <a:pt x="294245" y="6675"/>
                  </a:lnTo>
                  <a:lnTo>
                    <a:pt x="219328" y="0"/>
                  </a:lnTo>
                  <a:close/>
                </a:path>
              </a:pathLst>
            </a:custGeom>
            <a:solidFill>
              <a:srgbClr val="E0C99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6" name="object 56" descr=""/>
            <p:cNvSpPr/>
            <p:nvPr/>
          </p:nvSpPr>
          <p:spPr>
            <a:xfrm>
              <a:off x="10613136" y="5257800"/>
              <a:ext cx="723900" cy="739140"/>
            </a:xfrm>
            <a:custGeom>
              <a:avLst/>
              <a:ahLst/>
              <a:rect l="l" t="t" r="r" b="b"/>
              <a:pathLst>
                <a:path w="723900" h="739139">
                  <a:moveTo>
                    <a:pt x="249936" y="257556"/>
                  </a:moveTo>
                  <a:lnTo>
                    <a:pt x="203517" y="215328"/>
                  </a:lnTo>
                  <a:lnTo>
                    <a:pt x="159918" y="174840"/>
                  </a:lnTo>
                  <a:lnTo>
                    <a:pt x="115570" y="132334"/>
                  </a:lnTo>
                  <a:lnTo>
                    <a:pt x="86398" y="103416"/>
                  </a:lnTo>
                  <a:lnTo>
                    <a:pt x="39446" y="49657"/>
                  </a:lnTo>
                  <a:lnTo>
                    <a:pt x="0" y="0"/>
                  </a:lnTo>
                  <a:lnTo>
                    <a:pt x="9309" y="13893"/>
                  </a:lnTo>
                  <a:lnTo>
                    <a:pt x="34315" y="48996"/>
                  </a:lnTo>
                  <a:lnTo>
                    <a:pt x="70612" y="95478"/>
                  </a:lnTo>
                  <a:lnTo>
                    <a:pt x="113792" y="143510"/>
                  </a:lnTo>
                  <a:lnTo>
                    <a:pt x="157873" y="187172"/>
                  </a:lnTo>
                  <a:lnTo>
                    <a:pt x="215011" y="239776"/>
                  </a:lnTo>
                  <a:lnTo>
                    <a:pt x="249936" y="257556"/>
                  </a:lnTo>
                  <a:close/>
                </a:path>
                <a:path w="723900" h="739139">
                  <a:moveTo>
                    <a:pt x="536448" y="499872"/>
                  </a:moveTo>
                  <a:lnTo>
                    <a:pt x="451256" y="349885"/>
                  </a:lnTo>
                  <a:lnTo>
                    <a:pt x="420751" y="295275"/>
                  </a:lnTo>
                  <a:lnTo>
                    <a:pt x="393522" y="245948"/>
                  </a:lnTo>
                  <a:lnTo>
                    <a:pt x="374916" y="213512"/>
                  </a:lnTo>
                  <a:lnTo>
                    <a:pt x="356323" y="183565"/>
                  </a:lnTo>
                  <a:lnTo>
                    <a:pt x="329184" y="141732"/>
                  </a:lnTo>
                  <a:lnTo>
                    <a:pt x="332867" y="151142"/>
                  </a:lnTo>
                  <a:lnTo>
                    <a:pt x="367753" y="228803"/>
                  </a:lnTo>
                  <a:lnTo>
                    <a:pt x="402590" y="298704"/>
                  </a:lnTo>
                  <a:lnTo>
                    <a:pt x="432104" y="353860"/>
                  </a:lnTo>
                  <a:lnTo>
                    <a:pt x="453986" y="391058"/>
                  </a:lnTo>
                  <a:lnTo>
                    <a:pt x="491744" y="454101"/>
                  </a:lnTo>
                  <a:lnTo>
                    <a:pt x="536448" y="499872"/>
                  </a:lnTo>
                  <a:close/>
                </a:path>
                <a:path w="723900" h="739139">
                  <a:moveTo>
                    <a:pt x="723900" y="739140"/>
                  </a:moveTo>
                  <a:lnTo>
                    <a:pt x="707644" y="671753"/>
                  </a:lnTo>
                  <a:lnTo>
                    <a:pt x="692823" y="612749"/>
                  </a:lnTo>
                  <a:lnTo>
                    <a:pt x="678434" y="559295"/>
                  </a:lnTo>
                  <a:lnTo>
                    <a:pt x="662368" y="505053"/>
                  </a:lnTo>
                  <a:lnTo>
                    <a:pt x="648589" y="467931"/>
                  </a:lnTo>
                  <a:lnTo>
                    <a:pt x="629462" y="430771"/>
                  </a:lnTo>
                  <a:lnTo>
                    <a:pt x="597408" y="376428"/>
                  </a:lnTo>
                  <a:lnTo>
                    <a:pt x="602742" y="388721"/>
                  </a:lnTo>
                  <a:lnTo>
                    <a:pt x="616661" y="423697"/>
                  </a:lnTo>
                  <a:lnTo>
                    <a:pt x="636028" y="478523"/>
                  </a:lnTo>
                  <a:lnTo>
                    <a:pt x="657733" y="550392"/>
                  </a:lnTo>
                  <a:lnTo>
                    <a:pt x="672363" y="607428"/>
                  </a:lnTo>
                  <a:lnTo>
                    <a:pt x="687197" y="690537"/>
                  </a:lnTo>
                  <a:lnTo>
                    <a:pt x="723900" y="739140"/>
                  </a:lnTo>
                  <a:close/>
                </a:path>
              </a:pathLst>
            </a:custGeom>
            <a:solidFill>
              <a:srgbClr val="D6C28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7" name="object 57" descr=""/>
            <p:cNvSpPr/>
            <p:nvPr/>
          </p:nvSpPr>
          <p:spPr>
            <a:xfrm>
              <a:off x="10219943" y="5305044"/>
              <a:ext cx="1365885" cy="1065530"/>
            </a:xfrm>
            <a:custGeom>
              <a:avLst/>
              <a:ahLst/>
              <a:rect l="l" t="t" r="r" b="b"/>
              <a:pathLst>
                <a:path w="1365884" h="1065529">
                  <a:moveTo>
                    <a:pt x="568052" y="174677"/>
                  </a:moveTo>
                  <a:lnTo>
                    <a:pt x="705865" y="271398"/>
                  </a:lnTo>
                  <a:lnTo>
                    <a:pt x="937813" y="493504"/>
                  </a:lnTo>
                  <a:lnTo>
                    <a:pt x="1133459" y="754770"/>
                  </a:lnTo>
                  <a:lnTo>
                    <a:pt x="1268597" y="972311"/>
                  </a:lnTo>
                  <a:lnTo>
                    <a:pt x="1319022" y="1063243"/>
                  </a:lnTo>
                  <a:lnTo>
                    <a:pt x="1326826" y="1064924"/>
                  </a:lnTo>
                  <a:lnTo>
                    <a:pt x="1363456" y="1041277"/>
                  </a:lnTo>
                  <a:lnTo>
                    <a:pt x="1365503" y="1033957"/>
                  </a:lnTo>
                  <a:lnTo>
                    <a:pt x="1142059" y="681353"/>
                  </a:lnTo>
                  <a:lnTo>
                    <a:pt x="999077" y="481885"/>
                  </a:lnTo>
                  <a:lnTo>
                    <a:pt x="874906" y="361813"/>
                  </a:lnTo>
                  <a:lnTo>
                    <a:pt x="707898" y="247395"/>
                  </a:lnTo>
                  <a:lnTo>
                    <a:pt x="568052" y="174677"/>
                  </a:lnTo>
                  <a:close/>
                </a:path>
                <a:path w="1365884" h="1065529">
                  <a:moveTo>
                    <a:pt x="95270" y="14096"/>
                  </a:moveTo>
                  <a:lnTo>
                    <a:pt x="226552" y="40687"/>
                  </a:lnTo>
                  <a:lnTo>
                    <a:pt x="453967" y="115353"/>
                  </a:lnTo>
                  <a:lnTo>
                    <a:pt x="568052" y="174677"/>
                  </a:lnTo>
                  <a:lnTo>
                    <a:pt x="526887" y="145786"/>
                  </a:lnTo>
                  <a:lnTo>
                    <a:pt x="393700" y="75644"/>
                  </a:lnTo>
                  <a:lnTo>
                    <a:pt x="240129" y="35530"/>
                  </a:lnTo>
                  <a:lnTo>
                    <a:pt x="95270" y="14096"/>
                  </a:lnTo>
                  <a:close/>
                </a:path>
                <a:path w="1365884" h="1065529">
                  <a:moveTo>
                    <a:pt x="0" y="0"/>
                  </a:moveTo>
                  <a:lnTo>
                    <a:pt x="95270" y="14096"/>
                  </a:lnTo>
                  <a:lnTo>
                    <a:pt x="62835" y="7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91" name="object 58" descr="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10611611" y="5254752"/>
              <a:ext cx="207264" cy="233172"/>
            </a:xfrm>
            <a:prstGeom prst="rect"/>
          </p:spPr>
        </p:pic>
        <p:sp>
          <p:nvSpPr>
            <p:cNvPr id="1048688" name="object 59" descr=""/>
            <p:cNvSpPr/>
            <p:nvPr/>
          </p:nvSpPr>
          <p:spPr>
            <a:xfrm>
              <a:off x="10475976" y="5379720"/>
              <a:ext cx="844550" cy="581025"/>
            </a:xfrm>
            <a:custGeom>
              <a:avLst/>
              <a:ahLst/>
              <a:rect l="l" t="t" r="r" b="b"/>
              <a:pathLst>
                <a:path w="844550" h="581025">
                  <a:moveTo>
                    <a:pt x="190500" y="53340"/>
                  </a:moveTo>
                  <a:lnTo>
                    <a:pt x="152908" y="37592"/>
                  </a:lnTo>
                  <a:lnTo>
                    <a:pt x="101981" y="29083"/>
                  </a:lnTo>
                  <a:lnTo>
                    <a:pt x="52552" y="26123"/>
                  </a:lnTo>
                  <a:lnTo>
                    <a:pt x="31445" y="27076"/>
                  </a:lnTo>
                  <a:lnTo>
                    <a:pt x="0" y="29718"/>
                  </a:lnTo>
                  <a:lnTo>
                    <a:pt x="7200" y="29464"/>
                  </a:lnTo>
                  <a:lnTo>
                    <a:pt x="27647" y="29591"/>
                  </a:lnTo>
                  <a:lnTo>
                    <a:pt x="101219" y="36322"/>
                  </a:lnTo>
                  <a:lnTo>
                    <a:pt x="158381" y="45224"/>
                  </a:lnTo>
                  <a:lnTo>
                    <a:pt x="173380" y="48577"/>
                  </a:lnTo>
                  <a:lnTo>
                    <a:pt x="190500" y="53340"/>
                  </a:lnTo>
                  <a:close/>
                </a:path>
                <a:path w="844550" h="581025">
                  <a:moveTo>
                    <a:pt x="576072" y="304800"/>
                  </a:moveTo>
                  <a:lnTo>
                    <a:pt x="534289" y="258622"/>
                  </a:lnTo>
                  <a:lnTo>
                    <a:pt x="495719" y="236575"/>
                  </a:lnTo>
                  <a:lnTo>
                    <a:pt x="459968" y="217906"/>
                  </a:lnTo>
                  <a:lnTo>
                    <a:pt x="424307" y="202057"/>
                  </a:lnTo>
                  <a:lnTo>
                    <a:pt x="379717" y="185356"/>
                  </a:lnTo>
                  <a:lnTo>
                    <a:pt x="331165" y="170751"/>
                  </a:lnTo>
                  <a:lnTo>
                    <a:pt x="304800" y="166116"/>
                  </a:lnTo>
                  <a:lnTo>
                    <a:pt x="343115" y="179959"/>
                  </a:lnTo>
                  <a:lnTo>
                    <a:pt x="380022" y="194487"/>
                  </a:lnTo>
                  <a:lnTo>
                    <a:pt x="418973" y="211632"/>
                  </a:lnTo>
                  <a:lnTo>
                    <a:pt x="452069" y="227685"/>
                  </a:lnTo>
                  <a:lnTo>
                    <a:pt x="479463" y="242735"/>
                  </a:lnTo>
                  <a:lnTo>
                    <a:pt x="515886" y="265531"/>
                  </a:lnTo>
                  <a:lnTo>
                    <a:pt x="576072" y="304800"/>
                  </a:lnTo>
                  <a:close/>
                </a:path>
                <a:path w="844550" h="581025">
                  <a:moveTo>
                    <a:pt x="650748" y="348996"/>
                  </a:moveTo>
                  <a:lnTo>
                    <a:pt x="569137" y="204177"/>
                  </a:lnTo>
                  <a:lnTo>
                    <a:pt x="539115" y="151765"/>
                  </a:lnTo>
                  <a:lnTo>
                    <a:pt x="501853" y="87604"/>
                  </a:lnTo>
                  <a:lnTo>
                    <a:pt x="480580" y="50406"/>
                  </a:lnTo>
                  <a:lnTo>
                    <a:pt x="467334" y="25946"/>
                  </a:lnTo>
                  <a:lnTo>
                    <a:pt x="454152" y="0"/>
                  </a:lnTo>
                  <a:lnTo>
                    <a:pt x="456844" y="8991"/>
                  </a:lnTo>
                  <a:lnTo>
                    <a:pt x="486346" y="83858"/>
                  </a:lnTo>
                  <a:lnTo>
                    <a:pt x="518414" y="151765"/>
                  </a:lnTo>
                  <a:lnTo>
                    <a:pt x="546874" y="205574"/>
                  </a:lnTo>
                  <a:lnTo>
                    <a:pt x="568972" y="242112"/>
                  </a:lnTo>
                  <a:lnTo>
                    <a:pt x="607441" y="304101"/>
                  </a:lnTo>
                  <a:lnTo>
                    <a:pt x="650748" y="348996"/>
                  </a:lnTo>
                  <a:close/>
                </a:path>
                <a:path w="844550" h="581025">
                  <a:moveTo>
                    <a:pt x="844296" y="580644"/>
                  </a:moveTo>
                  <a:lnTo>
                    <a:pt x="828967" y="516369"/>
                  </a:lnTo>
                  <a:lnTo>
                    <a:pt x="814984" y="460095"/>
                  </a:lnTo>
                  <a:lnTo>
                    <a:pt x="801370" y="409117"/>
                  </a:lnTo>
                  <a:lnTo>
                    <a:pt x="785990" y="357390"/>
                  </a:lnTo>
                  <a:lnTo>
                    <a:pt x="753897" y="286537"/>
                  </a:lnTo>
                  <a:lnTo>
                    <a:pt x="722376" y="234696"/>
                  </a:lnTo>
                  <a:lnTo>
                    <a:pt x="727544" y="246418"/>
                  </a:lnTo>
                  <a:lnTo>
                    <a:pt x="741019" y="279781"/>
                  </a:lnTo>
                  <a:lnTo>
                    <a:pt x="759714" y="332079"/>
                  </a:lnTo>
                  <a:lnTo>
                    <a:pt x="780542" y="400621"/>
                  </a:lnTo>
                  <a:lnTo>
                    <a:pt x="794346" y="455015"/>
                  </a:lnTo>
                  <a:lnTo>
                    <a:pt x="807974" y="534289"/>
                  </a:lnTo>
                  <a:lnTo>
                    <a:pt x="844296" y="580644"/>
                  </a:lnTo>
                  <a:close/>
                </a:path>
              </a:pathLst>
            </a:custGeom>
            <a:solidFill>
              <a:srgbClr val="541D07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92" name="object 60" descr=""/>
            <p:cNvPicPr>
              <a:picLocks/>
            </p:cNvPicPr>
            <p:nvPr/>
          </p:nvPicPr>
          <p:blipFill>
            <a:blip xmlns:r="http://schemas.openxmlformats.org/officeDocument/2006/relationships" r:embed="rId17" cstate="print"/>
            <a:stretch>
              <a:fillRect/>
            </a:stretch>
          </p:blipFill>
          <p:spPr>
            <a:xfrm>
              <a:off x="11062716" y="5739384"/>
              <a:ext cx="146303" cy="120396"/>
            </a:xfrm>
            <a:prstGeom prst="rect"/>
          </p:spPr>
        </p:pic>
        <p:sp>
          <p:nvSpPr>
            <p:cNvPr id="1048689" name="object 61" descr=""/>
            <p:cNvSpPr/>
            <p:nvPr/>
          </p:nvSpPr>
          <p:spPr>
            <a:xfrm>
              <a:off x="10174223" y="5314188"/>
              <a:ext cx="1155700" cy="710565"/>
            </a:xfrm>
            <a:custGeom>
              <a:avLst/>
              <a:ahLst/>
              <a:rect l="l" t="t" r="r" b="b"/>
              <a:pathLst>
                <a:path w="1155700" h="710564">
                  <a:moveTo>
                    <a:pt x="0" y="0"/>
                  </a:moveTo>
                  <a:lnTo>
                    <a:pt x="188656" y="77120"/>
                  </a:lnTo>
                  <a:lnTo>
                    <a:pt x="314340" y="134996"/>
                  </a:lnTo>
                  <a:lnTo>
                    <a:pt x="433572" y="202580"/>
                  </a:lnTo>
                  <a:lnTo>
                    <a:pt x="602869" y="308825"/>
                  </a:lnTo>
                  <a:lnTo>
                    <a:pt x="809077" y="447613"/>
                  </a:lnTo>
                  <a:lnTo>
                    <a:pt x="985615" y="577127"/>
                  </a:lnTo>
                  <a:lnTo>
                    <a:pt x="1108860" y="672830"/>
                  </a:lnTo>
                  <a:lnTo>
                    <a:pt x="1155192" y="710184"/>
                  </a:lnTo>
                  <a:lnTo>
                    <a:pt x="1002952" y="558715"/>
                  </a:lnTo>
                  <a:lnTo>
                    <a:pt x="895969" y="462651"/>
                  </a:lnTo>
                  <a:lnTo>
                    <a:pt x="783627" y="380974"/>
                  </a:lnTo>
                  <a:lnTo>
                    <a:pt x="615315" y="272669"/>
                  </a:lnTo>
                  <a:lnTo>
                    <a:pt x="399210" y="153983"/>
                  </a:lnTo>
                  <a:lnTo>
                    <a:pt x="201025" y="68706"/>
                  </a:lnTo>
                  <a:lnTo>
                    <a:pt x="56155" y="17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683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93" name="object 62" descr=""/>
            <p:cNvPicPr>
              <a:picLocks/>
            </p:cNvPicPr>
            <p:nvPr/>
          </p:nvPicPr>
          <p:blipFill>
            <a:blip xmlns:r="http://schemas.openxmlformats.org/officeDocument/2006/relationships" r:embed="rId18" cstate="print"/>
            <a:stretch>
              <a:fillRect/>
            </a:stretch>
          </p:blipFill>
          <p:spPr>
            <a:xfrm>
              <a:off x="0" y="2226564"/>
              <a:ext cx="1877253" cy="1597068"/>
            </a:xfrm>
            <a:prstGeom prst="rect"/>
          </p:spPr>
        </p:pic>
      </p:grpSp>
      <p:sp>
        <p:nvSpPr>
          <p:cNvPr id="1048690" name="object 63" descr=""/>
          <p:cNvSpPr txBox="1"/>
          <p:nvPr/>
        </p:nvSpPr>
        <p:spPr>
          <a:xfrm>
            <a:off x="1995297" y="2428189"/>
            <a:ext cx="2840990" cy="180975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356235" marL="368935">
              <a:lnSpc>
                <a:spcPct val="100000"/>
              </a:lnSpc>
              <a:spcBef>
                <a:spcPts val="95"/>
              </a:spcBef>
              <a:buAutoNum type="arabicPeriod"/>
              <a:tabLst>
                <a:tab algn="l" pos="368935"/>
              </a:tabLst>
            </a:pPr>
            <a:r>
              <a:rPr b="1" dirty="0" sz="2800">
                <a:solidFill>
                  <a:srgbClr val="FFFFFF"/>
                </a:solidFill>
                <a:latin typeface="Carlito"/>
                <a:cs typeface="Carlito"/>
              </a:rPr>
              <a:t>Manfaat</a:t>
            </a:r>
            <a:r>
              <a:rPr b="1" dirty="0" sz="2800" spc="-7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 sz="2800" spc="-10">
                <a:solidFill>
                  <a:srgbClr val="FFFFFF"/>
                </a:solidFill>
                <a:latin typeface="Carlito"/>
                <a:cs typeface="Carlito"/>
              </a:rPr>
              <a:t>Teoritis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FFFFFF"/>
              </a:buClr>
              <a:buFont typeface="Carlito"/>
              <a:buAutoNum type="arabicPeriod"/>
            </a:pPr>
            <a:endParaRPr sz="2800">
              <a:latin typeface="Carlito"/>
              <a:cs typeface="Carlito"/>
            </a:endParaRPr>
          </a:p>
          <a:p>
            <a:pPr indent="-355600" marL="368300">
              <a:lnSpc>
                <a:spcPct val="100000"/>
              </a:lnSpc>
              <a:buAutoNum type="arabicPeriod"/>
              <a:tabLst>
                <a:tab algn="l" pos="368300"/>
              </a:tabLst>
            </a:pPr>
            <a:r>
              <a:rPr b="1" dirty="0" sz="2800">
                <a:solidFill>
                  <a:srgbClr val="FFFFFF"/>
                </a:solidFill>
                <a:latin typeface="Carlito"/>
                <a:cs typeface="Carlito"/>
              </a:rPr>
              <a:t>Manfaat</a:t>
            </a:r>
            <a:r>
              <a:rPr b="1" dirty="0" sz="280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 sz="2800" spc="-10">
                <a:solidFill>
                  <a:srgbClr val="FFFFFF"/>
                </a:solidFill>
                <a:latin typeface="Carlito"/>
                <a:cs typeface="Carlito"/>
              </a:rPr>
              <a:t>Praktis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048691" name="object 64"/>
          <p:cNvSpPr txBox="1">
            <a:spLocks noGrp="1"/>
          </p:cNvSpPr>
          <p:nvPr>
            <p:ph type="title"/>
          </p:nvPr>
        </p:nvSpPr>
        <p:spPr>
          <a:xfrm>
            <a:off x="1322577" y="-84328"/>
            <a:ext cx="9546844" cy="1959813"/>
          </a:xfrm>
          <a:prstGeom prst="rect"/>
        </p:spPr>
        <p:txBody>
          <a:bodyPr bIns="0" lIns="0" rIns="0" rtlCol="0" tIns="1362913" vert="horz" wrap="square">
            <a:spAutoFit/>
          </a:bodyPr>
          <a:p>
            <a:pPr marL="263144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Times New Roman"/>
                <a:cs typeface="Times New Roman"/>
              </a:rPr>
              <a:t>D.</a:t>
            </a:r>
            <a:r>
              <a:rPr dirty="0" spc="-114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Manfaat</a:t>
            </a:r>
            <a:r>
              <a:rPr dirty="0" spc="-130">
                <a:latin typeface="Times New Roman"/>
                <a:cs typeface="Times New Roman"/>
              </a:rPr>
              <a:t> </a:t>
            </a:r>
            <a:r>
              <a:rPr dirty="0" spc="-10">
                <a:latin typeface="Times New Roman"/>
                <a:cs typeface="Times New Roman"/>
              </a:rPr>
              <a:t>Penelitian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object 2" descr=""/>
          <p:cNvSpPr/>
          <p:nvPr/>
        </p:nvSpPr>
        <p:spPr>
          <a:xfrm>
            <a:off x="0" y="0"/>
            <a:ext cx="3449320" cy="3096895"/>
          </a:xfrm>
          <a:custGeom>
            <a:avLst/>
            <a:ahLst/>
            <a:rect l="l" t="t" r="r" b="b"/>
            <a:pathLst>
              <a:path w="3449320" h="3096895">
                <a:moveTo>
                  <a:pt x="3043174" y="0"/>
                </a:moveTo>
                <a:lnTo>
                  <a:pt x="0" y="0"/>
                </a:lnTo>
                <a:lnTo>
                  <a:pt x="0" y="3051004"/>
                </a:lnTo>
                <a:lnTo>
                  <a:pt x="47019" y="3056543"/>
                </a:lnTo>
                <a:lnTo>
                  <a:pt x="100198" y="3062369"/>
                </a:lnTo>
                <a:lnTo>
                  <a:pt x="153427" y="3067760"/>
                </a:lnTo>
                <a:lnTo>
                  <a:pt x="206691" y="3072709"/>
                </a:lnTo>
                <a:lnTo>
                  <a:pt x="259975" y="3077212"/>
                </a:lnTo>
                <a:lnTo>
                  <a:pt x="313263" y="3081263"/>
                </a:lnTo>
                <a:lnTo>
                  <a:pt x="366541" y="3084856"/>
                </a:lnTo>
                <a:lnTo>
                  <a:pt x="419794" y="3087987"/>
                </a:lnTo>
                <a:lnTo>
                  <a:pt x="473007" y="3090649"/>
                </a:lnTo>
                <a:lnTo>
                  <a:pt x="526165" y="3092838"/>
                </a:lnTo>
                <a:lnTo>
                  <a:pt x="579253" y="3094547"/>
                </a:lnTo>
                <a:lnTo>
                  <a:pt x="632256" y="3095773"/>
                </a:lnTo>
                <a:lnTo>
                  <a:pt x="685159" y="3096508"/>
                </a:lnTo>
                <a:lnTo>
                  <a:pt x="737947" y="3096749"/>
                </a:lnTo>
                <a:lnTo>
                  <a:pt x="790605" y="3096489"/>
                </a:lnTo>
                <a:lnTo>
                  <a:pt x="843118" y="3095723"/>
                </a:lnTo>
                <a:lnTo>
                  <a:pt x="895472" y="3094445"/>
                </a:lnTo>
                <a:lnTo>
                  <a:pt x="947651" y="3092651"/>
                </a:lnTo>
                <a:lnTo>
                  <a:pt x="999641" y="3090335"/>
                </a:lnTo>
                <a:lnTo>
                  <a:pt x="1051426" y="3087492"/>
                </a:lnTo>
                <a:lnTo>
                  <a:pt x="1102991" y="3084115"/>
                </a:lnTo>
                <a:lnTo>
                  <a:pt x="1154322" y="3080201"/>
                </a:lnTo>
                <a:lnTo>
                  <a:pt x="1205404" y="3075742"/>
                </a:lnTo>
                <a:lnTo>
                  <a:pt x="1256221" y="3070735"/>
                </a:lnTo>
                <a:lnTo>
                  <a:pt x="1306758" y="3065173"/>
                </a:lnTo>
                <a:lnTo>
                  <a:pt x="1357002" y="3059052"/>
                </a:lnTo>
                <a:lnTo>
                  <a:pt x="1406936" y="3052365"/>
                </a:lnTo>
                <a:lnTo>
                  <a:pt x="1456546" y="3045108"/>
                </a:lnTo>
                <a:lnTo>
                  <a:pt x="1505817" y="3037275"/>
                </a:lnTo>
                <a:lnTo>
                  <a:pt x="1554734" y="3028860"/>
                </a:lnTo>
                <a:lnTo>
                  <a:pt x="1603282" y="3019859"/>
                </a:lnTo>
                <a:lnTo>
                  <a:pt x="1651446" y="3010266"/>
                </a:lnTo>
                <a:lnTo>
                  <a:pt x="1699211" y="3000075"/>
                </a:lnTo>
                <a:lnTo>
                  <a:pt x="1746562" y="2989281"/>
                </a:lnTo>
                <a:lnTo>
                  <a:pt x="1793484" y="2977879"/>
                </a:lnTo>
                <a:lnTo>
                  <a:pt x="1839962" y="2965863"/>
                </a:lnTo>
                <a:lnTo>
                  <a:pt x="1885982" y="2953229"/>
                </a:lnTo>
                <a:lnTo>
                  <a:pt x="1931528" y="2939969"/>
                </a:lnTo>
                <a:lnTo>
                  <a:pt x="1976585" y="2926080"/>
                </a:lnTo>
                <a:lnTo>
                  <a:pt x="2021139" y="2911556"/>
                </a:lnTo>
                <a:lnTo>
                  <a:pt x="2065174" y="2896392"/>
                </a:lnTo>
                <a:lnTo>
                  <a:pt x="2108676" y="2880581"/>
                </a:lnTo>
                <a:lnTo>
                  <a:pt x="2151629" y="2864119"/>
                </a:lnTo>
                <a:lnTo>
                  <a:pt x="2194019" y="2847000"/>
                </a:lnTo>
                <a:lnTo>
                  <a:pt x="2235830" y="2829219"/>
                </a:lnTo>
                <a:lnTo>
                  <a:pt x="2277048" y="2810770"/>
                </a:lnTo>
                <a:lnTo>
                  <a:pt x="2317658" y="2791648"/>
                </a:lnTo>
                <a:lnTo>
                  <a:pt x="2357645" y="2771849"/>
                </a:lnTo>
                <a:lnTo>
                  <a:pt x="2396993" y="2751365"/>
                </a:lnTo>
                <a:lnTo>
                  <a:pt x="2435688" y="2730193"/>
                </a:lnTo>
                <a:lnTo>
                  <a:pt x="2473716" y="2708325"/>
                </a:lnTo>
                <a:lnTo>
                  <a:pt x="2511060" y="2685759"/>
                </a:lnTo>
                <a:lnTo>
                  <a:pt x="2547706" y="2662486"/>
                </a:lnTo>
                <a:lnTo>
                  <a:pt x="2583640" y="2638504"/>
                </a:lnTo>
                <a:lnTo>
                  <a:pt x="2618845" y="2613805"/>
                </a:lnTo>
                <a:lnTo>
                  <a:pt x="2653308" y="2588385"/>
                </a:lnTo>
                <a:lnTo>
                  <a:pt x="2687013" y="2562237"/>
                </a:lnTo>
                <a:lnTo>
                  <a:pt x="2719945" y="2535358"/>
                </a:lnTo>
                <a:lnTo>
                  <a:pt x="2752090" y="2507741"/>
                </a:lnTo>
                <a:lnTo>
                  <a:pt x="2794876" y="2469338"/>
                </a:lnTo>
                <a:lnTo>
                  <a:pt x="2836211" y="2430839"/>
                </a:lnTo>
                <a:lnTo>
                  <a:pt x="2876103" y="2392246"/>
                </a:lnTo>
                <a:lnTo>
                  <a:pt x="2914563" y="2353558"/>
                </a:lnTo>
                <a:lnTo>
                  <a:pt x="2951599" y="2314776"/>
                </a:lnTo>
                <a:lnTo>
                  <a:pt x="2987222" y="2275900"/>
                </a:lnTo>
                <a:lnTo>
                  <a:pt x="3021439" y="2236930"/>
                </a:lnTo>
                <a:lnTo>
                  <a:pt x="3054262" y="2197866"/>
                </a:lnTo>
                <a:lnTo>
                  <a:pt x="3085698" y="2158710"/>
                </a:lnTo>
                <a:lnTo>
                  <a:pt x="3115758" y="2119460"/>
                </a:lnTo>
                <a:lnTo>
                  <a:pt x="3144451" y="2080117"/>
                </a:lnTo>
                <a:lnTo>
                  <a:pt x="3171786" y="2040682"/>
                </a:lnTo>
                <a:lnTo>
                  <a:pt x="3197772" y="2001154"/>
                </a:lnTo>
                <a:lnTo>
                  <a:pt x="3222420" y="1961535"/>
                </a:lnTo>
                <a:lnTo>
                  <a:pt x="3245737" y="1921823"/>
                </a:lnTo>
                <a:lnTo>
                  <a:pt x="3267735" y="1882020"/>
                </a:lnTo>
                <a:lnTo>
                  <a:pt x="3288422" y="1842126"/>
                </a:lnTo>
                <a:lnTo>
                  <a:pt x="3307807" y="1802141"/>
                </a:lnTo>
                <a:lnTo>
                  <a:pt x="3325900" y="1762064"/>
                </a:lnTo>
                <a:lnTo>
                  <a:pt x="3342710" y="1721897"/>
                </a:lnTo>
                <a:lnTo>
                  <a:pt x="3358247" y="1681640"/>
                </a:lnTo>
                <a:lnTo>
                  <a:pt x="3372520" y="1641292"/>
                </a:lnTo>
                <a:lnTo>
                  <a:pt x="3385538" y="1600855"/>
                </a:lnTo>
                <a:lnTo>
                  <a:pt x="3397311" y="1560328"/>
                </a:lnTo>
                <a:lnTo>
                  <a:pt x="3407848" y="1519711"/>
                </a:lnTo>
                <a:lnTo>
                  <a:pt x="3417158" y="1479006"/>
                </a:lnTo>
                <a:lnTo>
                  <a:pt x="3425251" y="1438211"/>
                </a:lnTo>
                <a:lnTo>
                  <a:pt x="3432137" y="1397328"/>
                </a:lnTo>
                <a:lnTo>
                  <a:pt x="3437824" y="1356356"/>
                </a:lnTo>
                <a:lnTo>
                  <a:pt x="3442322" y="1315296"/>
                </a:lnTo>
                <a:lnTo>
                  <a:pt x="3445641" y="1274148"/>
                </a:lnTo>
                <a:lnTo>
                  <a:pt x="3447789" y="1232912"/>
                </a:lnTo>
                <a:lnTo>
                  <a:pt x="3448776" y="1191589"/>
                </a:lnTo>
                <a:lnTo>
                  <a:pt x="3448612" y="1150178"/>
                </a:lnTo>
                <a:lnTo>
                  <a:pt x="3447306" y="1108681"/>
                </a:lnTo>
                <a:lnTo>
                  <a:pt x="3444867" y="1067097"/>
                </a:lnTo>
                <a:lnTo>
                  <a:pt x="3441305" y="1025426"/>
                </a:lnTo>
                <a:lnTo>
                  <a:pt x="3436628" y="983669"/>
                </a:lnTo>
                <a:lnTo>
                  <a:pt x="3430847" y="941826"/>
                </a:lnTo>
                <a:lnTo>
                  <a:pt x="3423971" y="899897"/>
                </a:lnTo>
                <a:lnTo>
                  <a:pt x="3416009" y="857883"/>
                </a:lnTo>
                <a:lnTo>
                  <a:pt x="3406970" y="815783"/>
                </a:lnTo>
                <a:lnTo>
                  <a:pt x="3396865" y="773598"/>
                </a:lnTo>
                <a:lnTo>
                  <a:pt x="3385701" y="731328"/>
                </a:lnTo>
                <a:lnTo>
                  <a:pt x="3373489" y="688974"/>
                </a:lnTo>
                <a:lnTo>
                  <a:pt x="3360238" y="646536"/>
                </a:lnTo>
                <a:lnTo>
                  <a:pt x="3345958" y="604013"/>
                </a:lnTo>
                <a:lnTo>
                  <a:pt x="3330657" y="561406"/>
                </a:lnTo>
                <a:lnTo>
                  <a:pt x="3314346" y="518716"/>
                </a:lnTo>
                <a:lnTo>
                  <a:pt x="3297033" y="475943"/>
                </a:lnTo>
                <a:lnTo>
                  <a:pt x="3278728" y="433086"/>
                </a:lnTo>
                <a:lnTo>
                  <a:pt x="3259440" y="390146"/>
                </a:lnTo>
                <a:lnTo>
                  <a:pt x="3239179" y="347124"/>
                </a:lnTo>
                <a:lnTo>
                  <a:pt x="3217953" y="304019"/>
                </a:lnTo>
                <a:lnTo>
                  <a:pt x="3195774" y="260833"/>
                </a:lnTo>
                <a:lnTo>
                  <a:pt x="3172649" y="217564"/>
                </a:lnTo>
                <a:lnTo>
                  <a:pt x="3148588" y="174213"/>
                </a:lnTo>
                <a:lnTo>
                  <a:pt x="3123601" y="130781"/>
                </a:lnTo>
                <a:lnTo>
                  <a:pt x="3097696" y="87268"/>
                </a:lnTo>
                <a:lnTo>
                  <a:pt x="3070884" y="43674"/>
                </a:lnTo>
                <a:lnTo>
                  <a:pt x="3043174" y="0"/>
                </a:lnTo>
                <a:close/>
              </a:path>
            </a:pathLst>
          </a:custGeom>
          <a:solidFill>
            <a:srgbClr val="FAC5A9"/>
          </a:solidFill>
        </p:spPr>
        <p:txBody>
          <a:bodyPr bIns="0" lIns="0" rIns="0" rtlCol="0" tIns="0" wrap="square"/>
          <a:p/>
        </p:txBody>
      </p:sp>
      <p:grpSp>
        <p:nvGrpSpPr>
          <p:cNvPr id="37" name="object 3" descr=""/>
          <p:cNvGrpSpPr/>
          <p:nvPr/>
        </p:nvGrpSpPr>
        <p:grpSpPr>
          <a:xfrm>
            <a:off x="377952" y="445008"/>
            <a:ext cx="11814175" cy="6414770"/>
            <a:chOff x="377952" y="445008"/>
            <a:chExt cx="11814175" cy="6414770"/>
          </a:xfrm>
        </p:grpSpPr>
        <p:sp>
          <p:nvSpPr>
            <p:cNvPr id="1048693" name="object 4" descr=""/>
            <p:cNvSpPr/>
            <p:nvPr/>
          </p:nvSpPr>
          <p:spPr>
            <a:xfrm>
              <a:off x="7659898" y="3096768"/>
              <a:ext cx="4532630" cy="3763010"/>
            </a:xfrm>
            <a:custGeom>
              <a:avLst/>
              <a:ahLst/>
              <a:rect l="l" t="t" r="r" b="b"/>
              <a:pathLst>
                <a:path w="4532630" h="3763009">
                  <a:moveTo>
                    <a:pt x="4532101" y="0"/>
                  </a:moveTo>
                  <a:lnTo>
                    <a:pt x="4486232" y="1656"/>
                  </a:lnTo>
                  <a:lnTo>
                    <a:pt x="4440223" y="4059"/>
                  </a:lnTo>
                  <a:lnTo>
                    <a:pt x="4394082" y="7201"/>
                  </a:lnTo>
                  <a:lnTo>
                    <a:pt x="4347816" y="11074"/>
                  </a:lnTo>
                  <a:lnTo>
                    <a:pt x="4301432" y="15671"/>
                  </a:lnTo>
                  <a:lnTo>
                    <a:pt x="4254938" y="20982"/>
                  </a:lnTo>
                  <a:lnTo>
                    <a:pt x="4208341" y="27000"/>
                  </a:lnTo>
                  <a:lnTo>
                    <a:pt x="4161649" y="33716"/>
                  </a:lnTo>
                  <a:lnTo>
                    <a:pt x="4114867" y="41123"/>
                  </a:lnTo>
                  <a:lnTo>
                    <a:pt x="4068004" y="49213"/>
                  </a:lnTo>
                  <a:lnTo>
                    <a:pt x="4021068" y="57977"/>
                  </a:lnTo>
                  <a:lnTo>
                    <a:pt x="3974064" y="67408"/>
                  </a:lnTo>
                  <a:lnTo>
                    <a:pt x="3927001" y="77498"/>
                  </a:lnTo>
                  <a:lnTo>
                    <a:pt x="3879885" y="88237"/>
                  </a:lnTo>
                  <a:lnTo>
                    <a:pt x="3832724" y="99619"/>
                  </a:lnTo>
                  <a:lnTo>
                    <a:pt x="3785526" y="111635"/>
                  </a:lnTo>
                  <a:lnTo>
                    <a:pt x="3738297" y="124277"/>
                  </a:lnTo>
                  <a:lnTo>
                    <a:pt x="3691045" y="137538"/>
                  </a:lnTo>
                  <a:lnTo>
                    <a:pt x="3643776" y="151408"/>
                  </a:lnTo>
                  <a:lnTo>
                    <a:pt x="3596499" y="165881"/>
                  </a:lnTo>
                  <a:lnTo>
                    <a:pt x="3549221" y="180947"/>
                  </a:lnTo>
                  <a:lnTo>
                    <a:pt x="3501948" y="196599"/>
                  </a:lnTo>
                  <a:lnTo>
                    <a:pt x="3454688" y="212829"/>
                  </a:lnTo>
                  <a:lnTo>
                    <a:pt x="3407448" y="229629"/>
                  </a:lnTo>
                  <a:lnTo>
                    <a:pt x="3360236" y="246990"/>
                  </a:lnTo>
                  <a:lnTo>
                    <a:pt x="3313058" y="264905"/>
                  </a:lnTo>
                  <a:lnTo>
                    <a:pt x="3265923" y="283366"/>
                  </a:lnTo>
                  <a:lnTo>
                    <a:pt x="3218837" y="302363"/>
                  </a:lnTo>
                  <a:lnTo>
                    <a:pt x="3171807" y="321891"/>
                  </a:lnTo>
                  <a:lnTo>
                    <a:pt x="3124841" y="341940"/>
                  </a:lnTo>
                  <a:lnTo>
                    <a:pt x="3077946" y="362502"/>
                  </a:lnTo>
                  <a:lnTo>
                    <a:pt x="3031130" y="383569"/>
                  </a:lnTo>
                  <a:lnTo>
                    <a:pt x="2984399" y="405133"/>
                  </a:lnTo>
                  <a:lnTo>
                    <a:pt x="2937761" y="427187"/>
                  </a:lnTo>
                  <a:lnTo>
                    <a:pt x="2891222" y="449721"/>
                  </a:lnTo>
                  <a:lnTo>
                    <a:pt x="2844792" y="472729"/>
                  </a:lnTo>
                  <a:lnTo>
                    <a:pt x="2798475" y="496201"/>
                  </a:lnTo>
                  <a:lnTo>
                    <a:pt x="2752281" y="520131"/>
                  </a:lnTo>
                  <a:lnTo>
                    <a:pt x="2706215" y="544509"/>
                  </a:lnTo>
                  <a:lnTo>
                    <a:pt x="2660286" y="569328"/>
                  </a:lnTo>
                  <a:lnTo>
                    <a:pt x="2614501" y="594579"/>
                  </a:lnTo>
                  <a:lnTo>
                    <a:pt x="2568866" y="620255"/>
                  </a:lnTo>
                  <a:lnTo>
                    <a:pt x="2523390" y="646348"/>
                  </a:lnTo>
                  <a:lnTo>
                    <a:pt x="2478078" y="672849"/>
                  </a:lnTo>
                  <a:lnTo>
                    <a:pt x="2432940" y="699750"/>
                  </a:lnTo>
                  <a:lnTo>
                    <a:pt x="2387981" y="727044"/>
                  </a:lnTo>
                  <a:lnTo>
                    <a:pt x="2343210" y="754722"/>
                  </a:lnTo>
                  <a:lnTo>
                    <a:pt x="2298632" y="782777"/>
                  </a:lnTo>
                  <a:lnTo>
                    <a:pt x="2254257" y="811199"/>
                  </a:lnTo>
                  <a:lnTo>
                    <a:pt x="2210090" y="839982"/>
                  </a:lnTo>
                  <a:lnTo>
                    <a:pt x="2166139" y="869117"/>
                  </a:lnTo>
                  <a:lnTo>
                    <a:pt x="2122412" y="898595"/>
                  </a:lnTo>
                  <a:lnTo>
                    <a:pt x="2078916" y="928410"/>
                  </a:lnTo>
                  <a:lnTo>
                    <a:pt x="2035657" y="958552"/>
                  </a:lnTo>
                  <a:lnTo>
                    <a:pt x="1992644" y="989015"/>
                  </a:lnTo>
                  <a:lnTo>
                    <a:pt x="1949883" y="1019789"/>
                  </a:lnTo>
                  <a:lnTo>
                    <a:pt x="1907382" y="1050866"/>
                  </a:lnTo>
                  <a:lnTo>
                    <a:pt x="1865147" y="1082240"/>
                  </a:lnTo>
                  <a:lnTo>
                    <a:pt x="1823187" y="1113900"/>
                  </a:lnTo>
                  <a:lnTo>
                    <a:pt x="1781508" y="1145841"/>
                  </a:lnTo>
                  <a:lnTo>
                    <a:pt x="1740118" y="1178052"/>
                  </a:lnTo>
                  <a:lnTo>
                    <a:pt x="1699024" y="1210527"/>
                  </a:lnTo>
                  <a:lnTo>
                    <a:pt x="1658233" y="1243258"/>
                  </a:lnTo>
                  <a:lnTo>
                    <a:pt x="1617753" y="1276235"/>
                  </a:lnTo>
                  <a:lnTo>
                    <a:pt x="1577590" y="1309452"/>
                  </a:lnTo>
                  <a:lnTo>
                    <a:pt x="1537752" y="1342900"/>
                  </a:lnTo>
                  <a:lnTo>
                    <a:pt x="1498247" y="1376571"/>
                  </a:lnTo>
                  <a:lnTo>
                    <a:pt x="1459081" y="1410456"/>
                  </a:lnTo>
                  <a:lnTo>
                    <a:pt x="1420262" y="1444549"/>
                  </a:lnTo>
                  <a:lnTo>
                    <a:pt x="1381797" y="1478841"/>
                  </a:lnTo>
                  <a:lnTo>
                    <a:pt x="1343693" y="1513323"/>
                  </a:lnTo>
                  <a:lnTo>
                    <a:pt x="1305957" y="1547988"/>
                  </a:lnTo>
                  <a:lnTo>
                    <a:pt x="1268597" y="1582828"/>
                  </a:lnTo>
                  <a:lnTo>
                    <a:pt x="1231621" y="1617835"/>
                  </a:lnTo>
                  <a:lnTo>
                    <a:pt x="1195034" y="1653000"/>
                  </a:lnTo>
                  <a:lnTo>
                    <a:pt x="1158846" y="1688315"/>
                  </a:lnTo>
                  <a:lnTo>
                    <a:pt x="1123062" y="1723773"/>
                  </a:lnTo>
                  <a:lnTo>
                    <a:pt x="1087690" y="1759365"/>
                  </a:lnTo>
                  <a:lnTo>
                    <a:pt x="1052737" y="1795084"/>
                  </a:lnTo>
                  <a:lnTo>
                    <a:pt x="1018211" y="1830920"/>
                  </a:lnTo>
                  <a:lnTo>
                    <a:pt x="984119" y="1866867"/>
                  </a:lnTo>
                  <a:lnTo>
                    <a:pt x="950467" y="1902916"/>
                  </a:lnTo>
                  <a:lnTo>
                    <a:pt x="917264" y="1939059"/>
                  </a:lnTo>
                  <a:lnTo>
                    <a:pt x="884517" y="1975288"/>
                  </a:lnTo>
                  <a:lnTo>
                    <a:pt x="852233" y="2011595"/>
                  </a:lnTo>
                  <a:lnTo>
                    <a:pt x="820418" y="2047972"/>
                  </a:lnTo>
                  <a:lnTo>
                    <a:pt x="789081" y="2084411"/>
                  </a:lnTo>
                  <a:lnTo>
                    <a:pt x="758229" y="2120903"/>
                  </a:lnTo>
                  <a:lnTo>
                    <a:pt x="727868" y="2157441"/>
                  </a:lnTo>
                  <a:lnTo>
                    <a:pt x="698007" y="2194017"/>
                  </a:lnTo>
                  <a:lnTo>
                    <a:pt x="668652" y="2230622"/>
                  </a:lnTo>
                  <a:lnTo>
                    <a:pt x="639810" y="2267248"/>
                  </a:lnTo>
                  <a:lnTo>
                    <a:pt x="611490" y="2303888"/>
                  </a:lnTo>
                  <a:lnTo>
                    <a:pt x="583697" y="2340534"/>
                  </a:lnTo>
                  <a:lnTo>
                    <a:pt x="556440" y="2377176"/>
                  </a:lnTo>
                  <a:lnTo>
                    <a:pt x="529726" y="2413808"/>
                  </a:lnTo>
                  <a:lnTo>
                    <a:pt x="503561" y="2450421"/>
                  </a:lnTo>
                  <a:lnTo>
                    <a:pt x="477954" y="2487008"/>
                  </a:lnTo>
                  <a:lnTo>
                    <a:pt x="452911" y="2523559"/>
                  </a:lnTo>
                  <a:lnTo>
                    <a:pt x="428440" y="2560067"/>
                  </a:lnTo>
                  <a:lnTo>
                    <a:pt x="404548" y="2596524"/>
                  </a:lnTo>
                  <a:lnTo>
                    <a:pt x="381242" y="2632922"/>
                  </a:lnTo>
                  <a:lnTo>
                    <a:pt x="358529" y="2669253"/>
                  </a:lnTo>
                  <a:lnTo>
                    <a:pt x="336417" y="2705509"/>
                  </a:lnTo>
                  <a:lnTo>
                    <a:pt x="314913" y="2741681"/>
                  </a:lnTo>
                  <a:lnTo>
                    <a:pt x="294024" y="2777762"/>
                  </a:lnTo>
                  <a:lnTo>
                    <a:pt x="273758" y="2813743"/>
                  </a:lnTo>
                  <a:lnTo>
                    <a:pt x="254122" y="2849617"/>
                  </a:lnTo>
                  <a:lnTo>
                    <a:pt x="235122" y="2885375"/>
                  </a:lnTo>
                  <a:lnTo>
                    <a:pt x="216767" y="2921010"/>
                  </a:lnTo>
                  <a:lnTo>
                    <a:pt x="199063" y="2956512"/>
                  </a:lnTo>
                  <a:lnTo>
                    <a:pt x="182018" y="2991876"/>
                  </a:lnTo>
                  <a:lnTo>
                    <a:pt x="165638" y="3027091"/>
                  </a:lnTo>
                  <a:lnTo>
                    <a:pt x="149933" y="3062150"/>
                  </a:lnTo>
                  <a:lnTo>
                    <a:pt x="120570" y="3131769"/>
                  </a:lnTo>
                  <a:lnTo>
                    <a:pt x="93987" y="3200668"/>
                  </a:lnTo>
                  <a:lnTo>
                    <a:pt x="70242" y="3268781"/>
                  </a:lnTo>
                  <a:lnTo>
                    <a:pt x="49393" y="3336046"/>
                  </a:lnTo>
                  <a:lnTo>
                    <a:pt x="31499" y="3402396"/>
                  </a:lnTo>
                  <a:lnTo>
                    <a:pt x="16617" y="3467769"/>
                  </a:lnTo>
                  <a:lnTo>
                    <a:pt x="4805" y="3532098"/>
                  </a:lnTo>
                  <a:lnTo>
                    <a:pt x="0" y="3580092"/>
                  </a:lnTo>
                  <a:lnTo>
                    <a:pt x="1137" y="3627149"/>
                  </a:lnTo>
                  <a:lnTo>
                    <a:pt x="8006" y="3673276"/>
                  </a:lnTo>
                  <a:lnTo>
                    <a:pt x="20391" y="3718476"/>
                  </a:lnTo>
                  <a:lnTo>
                    <a:pt x="38079" y="3762756"/>
                  </a:lnTo>
                  <a:lnTo>
                    <a:pt x="4532101" y="3762756"/>
                  </a:lnTo>
                  <a:lnTo>
                    <a:pt x="4532101" y="0"/>
                  </a:lnTo>
                  <a:close/>
                </a:path>
              </a:pathLst>
            </a:custGeom>
            <a:solidFill>
              <a:srgbClr val="FAC5A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94" name="object 5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377952" y="445008"/>
              <a:ext cx="11433048" cy="6003036"/>
            </a:xfrm>
            <a:prstGeom prst="rect"/>
          </p:spPr>
        </p:pic>
        <p:sp>
          <p:nvSpPr>
            <p:cNvPr id="1048694" name="object 6" descr=""/>
            <p:cNvSpPr/>
            <p:nvPr/>
          </p:nvSpPr>
          <p:spPr>
            <a:xfrm>
              <a:off x="456438" y="503682"/>
              <a:ext cx="11280775" cy="5852160"/>
            </a:xfrm>
            <a:custGeom>
              <a:avLst/>
              <a:ahLst/>
              <a:rect l="l" t="t" r="r" b="b"/>
              <a:pathLst>
                <a:path w="11280775" h="5852160">
                  <a:moveTo>
                    <a:pt x="0" y="5852160"/>
                  </a:moveTo>
                  <a:lnTo>
                    <a:pt x="11280648" y="5852160"/>
                  </a:lnTo>
                  <a:lnTo>
                    <a:pt x="11280648" y="0"/>
                  </a:lnTo>
                  <a:lnTo>
                    <a:pt x="0" y="0"/>
                  </a:lnTo>
                  <a:lnTo>
                    <a:pt x="0" y="5852160"/>
                  </a:lnTo>
                  <a:close/>
                </a:path>
              </a:pathLst>
            </a:custGeom>
            <a:ln w="38100">
              <a:solidFill>
                <a:srgbClr val="460000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195" name="object 7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8790432" y="4626991"/>
              <a:ext cx="3282029" cy="2107511"/>
            </a:xfrm>
            <a:prstGeom prst="rect"/>
          </p:spPr>
        </p:pic>
      </p:grpSp>
      <p:sp>
        <p:nvSpPr>
          <p:cNvPr id="1048695" name="object 8"/>
          <p:cNvSpPr txBox="1">
            <a:spLocks noGrp="1"/>
          </p:cNvSpPr>
          <p:nvPr>
            <p:ph type="title"/>
          </p:nvPr>
        </p:nvSpPr>
        <p:spPr>
          <a:xfrm>
            <a:off x="1322577" y="-84328"/>
            <a:ext cx="9546844" cy="2003426"/>
          </a:xfrm>
          <a:prstGeom prst="rect"/>
        </p:spPr>
        <p:txBody>
          <a:bodyPr bIns="0" lIns="0" rIns="0" rtlCol="0" tIns="152082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AE4A30"/>
                </a:solidFill>
                <a:latin typeface="Times New Roman"/>
                <a:cs typeface="Times New Roman"/>
              </a:rPr>
              <a:t>E.</a:t>
            </a:r>
            <a:r>
              <a:rPr dirty="0" sz="3200" spc="-3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AE4A30"/>
                </a:solidFill>
                <a:latin typeface="Times New Roman"/>
                <a:cs typeface="Times New Roman"/>
              </a:rPr>
              <a:t>Objek</a:t>
            </a:r>
            <a:r>
              <a:rPr dirty="0" sz="3200" spc="-6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AE4A30"/>
                </a:solidFill>
                <a:latin typeface="Times New Roman"/>
                <a:cs typeface="Times New Roman"/>
              </a:rPr>
              <a:t>dan</a:t>
            </a:r>
            <a:r>
              <a:rPr dirty="0" sz="3200" spc="-2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AE4A30"/>
                </a:solidFill>
                <a:latin typeface="Times New Roman"/>
                <a:cs typeface="Times New Roman"/>
              </a:rPr>
              <a:t>Ruang</a:t>
            </a:r>
            <a:r>
              <a:rPr dirty="0" sz="3200" spc="-6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AE4A30"/>
                </a:solidFill>
                <a:latin typeface="Times New Roman"/>
                <a:cs typeface="Times New Roman"/>
              </a:rPr>
              <a:t>Lingkup</a:t>
            </a:r>
            <a:r>
              <a:rPr dirty="0" sz="3200" spc="-6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AE4A30"/>
                </a:solidFill>
                <a:latin typeface="Times New Roman"/>
                <a:cs typeface="Times New Roman"/>
              </a:rPr>
              <a:t>Penelitian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48696" name="object 9" descr=""/>
          <p:cNvSpPr txBox="1"/>
          <p:nvPr/>
        </p:nvSpPr>
        <p:spPr>
          <a:xfrm>
            <a:off x="1860550" y="2644353"/>
            <a:ext cx="6621780" cy="2601214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368300" marL="12700" marR="5080">
              <a:lnSpc>
                <a:spcPct val="107000"/>
              </a:lnSpc>
              <a:spcBef>
                <a:spcPts val="100"/>
              </a:spcBef>
            </a:pP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Objek</a:t>
            </a:r>
            <a:r>
              <a:rPr dirty="0" sz="2000" spc="-6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dari</a:t>
            </a:r>
            <a:r>
              <a:rPr dirty="0" sz="20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penelitian</a:t>
            </a:r>
            <a:r>
              <a:rPr dirty="0" sz="20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ini</a:t>
            </a:r>
            <a:r>
              <a:rPr dirty="0" sz="20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adalah</a:t>
            </a:r>
            <a:r>
              <a:rPr dirty="0" sz="20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untuk</a:t>
            </a:r>
            <a:r>
              <a:rPr dirty="0" sz="2000" spc="-7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meneliti</a:t>
            </a:r>
            <a:r>
              <a:rPr dirty="0" sz="20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6000A"/>
                </a:solidFill>
                <a:latin typeface="Times New Roman"/>
                <a:cs typeface="Times New Roman"/>
              </a:rPr>
              <a:t>bagaimana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kondisi</a:t>
            </a:r>
            <a:r>
              <a:rPr dirty="0" sz="20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ekonomi</a:t>
            </a:r>
            <a:r>
              <a:rPr dirty="0" sz="20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orangtua</a:t>
            </a:r>
            <a:r>
              <a:rPr dirty="0" sz="20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20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asal</a:t>
            </a:r>
            <a:r>
              <a:rPr dirty="0" sz="20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sekolah</a:t>
            </a:r>
            <a:r>
              <a:rPr dirty="0" sz="20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dapat</a:t>
            </a:r>
            <a:r>
              <a:rPr dirty="0" sz="2000" spc="-10">
                <a:solidFill>
                  <a:srgbClr val="46000A"/>
                </a:solidFill>
                <a:latin typeface="Times New Roman"/>
                <a:cs typeface="Times New Roman"/>
              </a:rPr>
              <a:t> mempengaruhi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20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20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20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ke</a:t>
            </a:r>
            <a:r>
              <a:rPr dirty="0" sz="20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r>
              <a:rPr dirty="0" sz="20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20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pada</a:t>
            </a:r>
            <a:r>
              <a:rPr dirty="0" sz="20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6000A"/>
                </a:solidFill>
                <a:latin typeface="Times New Roman"/>
                <a:cs typeface="Times New Roman"/>
              </a:rPr>
              <a:t>siswa </a:t>
            </a:r>
            <a:r>
              <a:rPr dirty="0" sz="2000" spc="-20">
                <a:solidFill>
                  <a:srgbClr val="46000A"/>
                </a:solidFill>
                <a:latin typeface="Times New Roman"/>
                <a:cs typeface="Times New Roman"/>
              </a:rPr>
              <a:t>SMA.</a:t>
            </a:r>
            <a:endParaRPr sz="2000">
              <a:latin typeface="Times New Roman"/>
              <a:cs typeface="Times New Roman"/>
            </a:endParaRPr>
          </a:p>
          <a:p>
            <a:pPr algn="r" marR="213360">
              <a:lnSpc>
                <a:spcPct val="100000"/>
              </a:lnSpc>
              <a:spcBef>
                <a:spcPts val="170"/>
              </a:spcBef>
            </a:pP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Ruang</a:t>
            </a:r>
            <a:r>
              <a:rPr dirty="0" sz="20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lingkup</a:t>
            </a:r>
            <a:r>
              <a:rPr dirty="0" sz="20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penelitian</a:t>
            </a:r>
            <a:r>
              <a:rPr dirty="0" sz="20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yaitu</a:t>
            </a:r>
            <a:r>
              <a:rPr dirty="0" sz="20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dengan</a:t>
            </a:r>
            <a:r>
              <a:rPr dirty="0" sz="20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melakukan</a:t>
            </a:r>
            <a:r>
              <a:rPr dirty="0" sz="20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uji</a:t>
            </a:r>
            <a:r>
              <a:rPr dirty="0" sz="20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46000A"/>
                </a:solidFill>
                <a:latin typeface="Times New Roman"/>
                <a:cs typeface="Times New Roman"/>
              </a:rPr>
              <a:t>coba</a:t>
            </a:r>
            <a:endParaRPr sz="2000">
              <a:latin typeface="Times New Roman"/>
              <a:cs typeface="Times New Roman"/>
            </a:endParaRPr>
          </a:p>
          <a:p>
            <a:pPr algn="r" marR="159385">
              <a:lnSpc>
                <a:spcPct val="100000"/>
              </a:lnSpc>
              <a:spcBef>
                <a:spcPts val="170"/>
              </a:spcBef>
            </a:pP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terhadap</a:t>
            </a:r>
            <a:r>
              <a:rPr dirty="0" sz="20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siswa</a:t>
            </a:r>
            <a:r>
              <a:rPr dirty="0" sz="20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kelas</a:t>
            </a:r>
            <a:r>
              <a:rPr dirty="0" sz="20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XII</a:t>
            </a:r>
            <a:r>
              <a:rPr dirty="0" sz="20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di</a:t>
            </a:r>
            <a:r>
              <a:rPr dirty="0" sz="20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SMA</a:t>
            </a:r>
            <a:r>
              <a:rPr dirty="0" sz="20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ITSmart</a:t>
            </a:r>
            <a:r>
              <a:rPr dirty="0" sz="20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Insani</a:t>
            </a:r>
            <a:r>
              <a:rPr dirty="0" sz="20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000A"/>
                </a:solidFill>
                <a:latin typeface="Times New Roman"/>
                <a:cs typeface="Times New Roman"/>
              </a:rPr>
              <a:t>pada</a:t>
            </a:r>
            <a:r>
              <a:rPr dirty="0" sz="20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6000A"/>
                </a:solidFill>
                <a:latin typeface="Times New Roman"/>
                <a:cs typeface="Times New Roman"/>
              </a:rPr>
              <a:t>periode</a:t>
            </a:r>
            <a:endParaRPr sz="200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170"/>
              </a:spcBef>
            </a:pPr>
            <a:r>
              <a:rPr dirty="0" sz="2000" spc="-10">
                <a:solidFill>
                  <a:srgbClr val="46000A"/>
                </a:solidFill>
                <a:latin typeface="Times New Roman"/>
                <a:cs typeface="Times New Roman"/>
              </a:rPr>
              <a:t>2024/2025.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object 2" descr=""/>
          <p:cNvSpPr/>
          <p:nvPr/>
        </p:nvSpPr>
        <p:spPr>
          <a:xfrm>
            <a:off x="10485119" y="5305156"/>
            <a:ext cx="1706880" cy="1553210"/>
          </a:xfrm>
          <a:custGeom>
            <a:avLst/>
            <a:ahLst/>
            <a:rect l="l" t="t" r="r" b="b"/>
            <a:pathLst>
              <a:path w="1706879" h="1553209">
                <a:moveTo>
                  <a:pt x="1414098" y="0"/>
                </a:moveTo>
                <a:lnTo>
                  <a:pt x="1364106" y="649"/>
                </a:lnTo>
                <a:lnTo>
                  <a:pt x="1313746" y="3483"/>
                </a:lnTo>
                <a:lnTo>
                  <a:pt x="1264509" y="7754"/>
                </a:lnTo>
                <a:lnTo>
                  <a:pt x="1216385" y="13446"/>
                </a:lnTo>
                <a:lnTo>
                  <a:pt x="1169360" y="20547"/>
                </a:lnTo>
                <a:lnTo>
                  <a:pt x="1123424" y="29042"/>
                </a:lnTo>
                <a:lnTo>
                  <a:pt x="1078563" y="38917"/>
                </a:lnTo>
                <a:lnTo>
                  <a:pt x="1034765" y="50159"/>
                </a:lnTo>
                <a:lnTo>
                  <a:pt x="992019" y="62754"/>
                </a:lnTo>
                <a:lnTo>
                  <a:pt x="950313" y="76686"/>
                </a:lnTo>
                <a:lnTo>
                  <a:pt x="909633" y="91944"/>
                </a:lnTo>
                <a:lnTo>
                  <a:pt x="869969" y="108512"/>
                </a:lnTo>
                <a:lnTo>
                  <a:pt x="831308" y="126376"/>
                </a:lnTo>
                <a:lnTo>
                  <a:pt x="793637" y="145524"/>
                </a:lnTo>
                <a:lnTo>
                  <a:pt x="756945" y="165940"/>
                </a:lnTo>
                <a:lnTo>
                  <a:pt x="721220" y="187611"/>
                </a:lnTo>
                <a:lnTo>
                  <a:pt x="686449" y="210523"/>
                </a:lnTo>
                <a:lnTo>
                  <a:pt x="652620" y="234661"/>
                </a:lnTo>
                <a:lnTo>
                  <a:pt x="619721" y="260013"/>
                </a:lnTo>
                <a:lnTo>
                  <a:pt x="587740" y="286563"/>
                </a:lnTo>
                <a:lnTo>
                  <a:pt x="556665" y="314299"/>
                </a:lnTo>
                <a:lnTo>
                  <a:pt x="526484" y="343206"/>
                </a:lnTo>
                <a:lnTo>
                  <a:pt x="497185" y="373270"/>
                </a:lnTo>
                <a:lnTo>
                  <a:pt x="468754" y="404477"/>
                </a:lnTo>
                <a:lnTo>
                  <a:pt x="441182" y="436814"/>
                </a:lnTo>
                <a:lnTo>
                  <a:pt x="414454" y="470265"/>
                </a:lnTo>
                <a:lnTo>
                  <a:pt x="388559" y="504818"/>
                </a:lnTo>
                <a:lnTo>
                  <a:pt x="363486" y="540459"/>
                </a:lnTo>
                <a:lnTo>
                  <a:pt x="339221" y="577173"/>
                </a:lnTo>
                <a:lnTo>
                  <a:pt x="315752" y="614946"/>
                </a:lnTo>
                <a:lnTo>
                  <a:pt x="293069" y="653765"/>
                </a:lnTo>
                <a:lnTo>
                  <a:pt x="271157" y="693616"/>
                </a:lnTo>
                <a:lnTo>
                  <a:pt x="250006" y="734484"/>
                </a:lnTo>
                <a:lnTo>
                  <a:pt x="229603" y="776356"/>
                </a:lnTo>
                <a:lnTo>
                  <a:pt x="209936" y="819218"/>
                </a:lnTo>
                <a:lnTo>
                  <a:pt x="190993" y="863055"/>
                </a:lnTo>
                <a:lnTo>
                  <a:pt x="172761" y="907854"/>
                </a:lnTo>
                <a:lnTo>
                  <a:pt x="155229" y="953602"/>
                </a:lnTo>
                <a:lnTo>
                  <a:pt x="138385" y="1000283"/>
                </a:lnTo>
                <a:lnTo>
                  <a:pt x="122216" y="1047884"/>
                </a:lnTo>
                <a:lnTo>
                  <a:pt x="106709" y="1096391"/>
                </a:lnTo>
                <a:lnTo>
                  <a:pt x="91854" y="1145790"/>
                </a:lnTo>
                <a:lnTo>
                  <a:pt x="77638" y="1196068"/>
                </a:lnTo>
                <a:lnTo>
                  <a:pt x="64049" y="1247209"/>
                </a:lnTo>
                <a:lnTo>
                  <a:pt x="51074" y="1299201"/>
                </a:lnTo>
                <a:lnTo>
                  <a:pt x="38702" y="1352029"/>
                </a:lnTo>
                <a:lnTo>
                  <a:pt x="26920" y="1405680"/>
                </a:lnTo>
                <a:lnTo>
                  <a:pt x="15717" y="1460139"/>
                </a:lnTo>
                <a:lnTo>
                  <a:pt x="3428" y="1524741"/>
                </a:lnTo>
                <a:lnTo>
                  <a:pt x="0" y="1552843"/>
                </a:lnTo>
                <a:lnTo>
                  <a:pt x="1706879" y="1552843"/>
                </a:lnTo>
                <a:lnTo>
                  <a:pt x="1706879" y="52084"/>
                </a:lnTo>
                <a:lnTo>
                  <a:pt x="1659080" y="37105"/>
                </a:lnTo>
                <a:lnTo>
                  <a:pt x="1610844" y="24548"/>
                </a:lnTo>
                <a:lnTo>
                  <a:pt x="1562198" y="14485"/>
                </a:lnTo>
                <a:lnTo>
                  <a:pt x="1513173" y="6991"/>
                </a:lnTo>
                <a:lnTo>
                  <a:pt x="1463797" y="2138"/>
                </a:lnTo>
                <a:lnTo>
                  <a:pt x="1414098" y="0"/>
                </a:lnTo>
                <a:close/>
              </a:path>
            </a:pathLst>
          </a:custGeom>
          <a:solidFill>
            <a:srgbClr val="FAC5A9"/>
          </a:solidFill>
        </p:spPr>
        <p:txBody>
          <a:bodyPr bIns="0" lIns="0" rIns="0" rtlCol="0" tIns="0" wrap="square"/>
          <a:p/>
        </p:txBody>
      </p:sp>
      <p:sp>
        <p:nvSpPr>
          <p:cNvPr id="1048698" name="object 3"/>
          <p:cNvSpPr txBox="1">
            <a:spLocks noGrp="1"/>
          </p:cNvSpPr>
          <p:nvPr>
            <p:ph type="title"/>
          </p:nvPr>
        </p:nvSpPr>
        <p:spPr>
          <a:xfrm>
            <a:off x="4033520" y="122377"/>
            <a:ext cx="4130040" cy="5143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AE4A30"/>
                </a:solidFill>
              </a:rPr>
              <a:t>BAB II</a:t>
            </a:r>
            <a:r>
              <a:rPr dirty="0" sz="3200" spc="-15">
                <a:solidFill>
                  <a:srgbClr val="AE4A30"/>
                </a:solidFill>
              </a:rPr>
              <a:t> </a:t>
            </a:r>
            <a:r>
              <a:rPr dirty="0" sz="3200">
                <a:solidFill>
                  <a:srgbClr val="AE4A30"/>
                </a:solidFill>
              </a:rPr>
              <a:t>LANDASAN</a:t>
            </a:r>
            <a:r>
              <a:rPr dirty="0" sz="3200" spc="-40">
                <a:solidFill>
                  <a:srgbClr val="AE4A30"/>
                </a:solidFill>
              </a:rPr>
              <a:t> </a:t>
            </a:r>
            <a:r>
              <a:rPr dirty="0" sz="3200" spc="-20">
                <a:solidFill>
                  <a:srgbClr val="AE4A30"/>
                </a:solidFill>
              </a:rPr>
              <a:t>TEORI</a:t>
            </a:r>
            <a:endParaRPr sz="3200"/>
          </a:p>
        </p:txBody>
      </p:sp>
      <p:sp>
        <p:nvSpPr>
          <p:cNvPr id="1048699" name="object 4" descr=""/>
          <p:cNvSpPr txBox="1"/>
          <p:nvPr/>
        </p:nvSpPr>
        <p:spPr>
          <a:xfrm>
            <a:off x="659383" y="903224"/>
            <a:ext cx="10812145" cy="432498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2061845">
              <a:lnSpc>
                <a:spcPct val="100000"/>
              </a:lnSpc>
              <a:spcBef>
                <a:spcPts val="105"/>
              </a:spcBef>
            </a:pPr>
            <a:r>
              <a:rPr b="1" dirty="0" sz="3200">
                <a:solidFill>
                  <a:srgbClr val="AE4A30"/>
                </a:solidFill>
                <a:latin typeface="Carlito"/>
                <a:cs typeface="Carlito"/>
              </a:rPr>
              <a:t>A.</a:t>
            </a:r>
            <a:r>
              <a:rPr b="1" dirty="0" sz="3200" spc="-5">
                <a:solidFill>
                  <a:srgbClr val="AE4A30"/>
                </a:solidFill>
                <a:latin typeface="Carlito"/>
                <a:cs typeface="Carlito"/>
              </a:rPr>
              <a:t> </a:t>
            </a:r>
            <a:r>
              <a:rPr b="1" dirty="0" sz="3200">
                <a:solidFill>
                  <a:srgbClr val="AE4A30"/>
                </a:solidFill>
                <a:latin typeface="Carlito"/>
                <a:cs typeface="Carlito"/>
              </a:rPr>
              <a:t>Kondisi</a:t>
            </a:r>
            <a:r>
              <a:rPr b="1" dirty="0" sz="3200" spc="-25">
                <a:solidFill>
                  <a:srgbClr val="AE4A30"/>
                </a:solidFill>
                <a:latin typeface="Carlito"/>
                <a:cs typeface="Carlito"/>
              </a:rPr>
              <a:t> </a:t>
            </a:r>
            <a:r>
              <a:rPr b="1" dirty="0" sz="3200">
                <a:solidFill>
                  <a:srgbClr val="AE4A30"/>
                </a:solidFill>
                <a:latin typeface="Carlito"/>
                <a:cs typeface="Carlito"/>
              </a:rPr>
              <a:t>Ekonomi</a:t>
            </a:r>
            <a:r>
              <a:rPr b="1" dirty="0" sz="3200" spc="-20">
                <a:solidFill>
                  <a:srgbClr val="AE4A30"/>
                </a:solidFill>
                <a:latin typeface="Carlito"/>
                <a:cs typeface="Carlito"/>
              </a:rPr>
              <a:t> </a:t>
            </a:r>
            <a:r>
              <a:rPr b="1" dirty="0" sz="3200">
                <a:solidFill>
                  <a:srgbClr val="AE4A30"/>
                </a:solidFill>
                <a:latin typeface="Carlito"/>
                <a:cs typeface="Carlito"/>
              </a:rPr>
              <a:t>Orang</a:t>
            </a:r>
            <a:r>
              <a:rPr b="1" dirty="0" sz="3200" spc="-40">
                <a:solidFill>
                  <a:srgbClr val="AE4A30"/>
                </a:solidFill>
                <a:latin typeface="Carlito"/>
                <a:cs typeface="Carlito"/>
              </a:rPr>
              <a:t> </a:t>
            </a:r>
            <a:r>
              <a:rPr b="1" dirty="0" sz="3200" spc="-10">
                <a:solidFill>
                  <a:srgbClr val="AE4A30"/>
                </a:solidFill>
                <a:latin typeface="Carlito"/>
                <a:cs typeface="Carlito"/>
              </a:rPr>
              <a:t>Tua/Keluarga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Carlito"/>
              <a:cs typeface="Carlito"/>
            </a:endParaRPr>
          </a:p>
          <a:p>
            <a:pPr indent="-297180" marL="309880">
              <a:lnSpc>
                <a:spcPct val="100000"/>
              </a:lnSpc>
              <a:spcBef>
                <a:spcPts val="5"/>
              </a:spcBef>
              <a:buAutoNum type="arabicPeriod"/>
              <a:tabLst>
                <a:tab algn="l" pos="309880"/>
              </a:tabLst>
            </a:pP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Kondisi</a:t>
            </a:r>
            <a:r>
              <a:rPr dirty="0" sz="2400" spc="-6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Sosial</a:t>
            </a:r>
            <a:r>
              <a:rPr dirty="0" sz="2400" spc="-6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 spc="-10">
                <a:solidFill>
                  <a:srgbClr val="46000A"/>
                </a:solidFill>
                <a:latin typeface="Carlito"/>
                <a:cs typeface="Carlito"/>
              </a:rPr>
              <a:t>Ekonomi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10"/>
              </a:spcBef>
              <a:buClr>
                <a:srgbClr val="46000A"/>
              </a:buClr>
              <a:buFont typeface="Carlito"/>
              <a:buAutoNum type="arabicPeriod"/>
            </a:pPr>
            <a:endParaRPr sz="2400">
              <a:latin typeface="Carlito"/>
              <a:cs typeface="Carlito"/>
            </a:endParaRPr>
          </a:p>
          <a:p>
            <a:pPr indent="-297180" marL="309880">
              <a:lnSpc>
                <a:spcPct val="100000"/>
              </a:lnSpc>
              <a:spcBef>
                <a:spcPts val="5"/>
              </a:spcBef>
              <a:buAutoNum type="arabicPeriod"/>
              <a:tabLst>
                <a:tab algn="l" pos="309880"/>
              </a:tabLst>
            </a:pP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Pendapatan</a:t>
            </a:r>
            <a:r>
              <a:rPr dirty="0" sz="24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Orang</a:t>
            </a:r>
            <a:r>
              <a:rPr dirty="0" sz="2400" spc="-5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 spc="-25">
                <a:solidFill>
                  <a:srgbClr val="46000A"/>
                </a:solidFill>
                <a:latin typeface="Carlito"/>
                <a:cs typeface="Carlito"/>
              </a:rPr>
              <a:t>Tua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15"/>
              </a:spcBef>
              <a:buClr>
                <a:srgbClr val="46000A"/>
              </a:buClr>
              <a:buFont typeface="Carlito"/>
              <a:buAutoNum type="arabicPeriod"/>
            </a:pPr>
            <a:endParaRPr sz="2400">
              <a:latin typeface="Carlito"/>
              <a:cs typeface="Carlito"/>
            </a:endParaRPr>
          </a:p>
          <a:p>
            <a:pPr indent="-297180" marL="309880">
              <a:lnSpc>
                <a:spcPct val="100000"/>
              </a:lnSpc>
              <a:buAutoNum type="arabicPeriod"/>
              <a:tabLst>
                <a:tab algn="l" pos="309880"/>
              </a:tabLst>
            </a:pP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Pendapatan</a:t>
            </a:r>
            <a:r>
              <a:rPr dirty="0" sz="2400" spc="-6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Orang</a:t>
            </a:r>
            <a:r>
              <a:rPr dirty="0" sz="2400" spc="-7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 spc="-25">
                <a:solidFill>
                  <a:srgbClr val="46000A"/>
                </a:solidFill>
                <a:latin typeface="Carlito"/>
                <a:cs typeface="Carlito"/>
              </a:rPr>
              <a:t>Tua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80"/>
              </a:spcBef>
              <a:buClr>
                <a:srgbClr val="46000A"/>
              </a:buClr>
              <a:buFont typeface="Carlito"/>
              <a:buAutoNum type="arabicPeriod"/>
            </a:pPr>
            <a:endParaRPr sz="2400">
              <a:latin typeface="Carlito"/>
              <a:cs typeface="Carlito"/>
            </a:endParaRPr>
          </a:p>
          <a:p>
            <a:pPr indent="297180" marL="12700" marR="5080">
              <a:lnSpc>
                <a:spcPct val="114999"/>
              </a:lnSpc>
              <a:spcBef>
                <a:spcPts val="5"/>
              </a:spcBef>
              <a:buAutoNum type="arabicPeriod"/>
              <a:tabLst>
                <a:tab algn="l" pos="309880"/>
              </a:tabLst>
            </a:pP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Pengaruh</a:t>
            </a:r>
            <a:r>
              <a:rPr dirty="0" sz="2400" spc="-5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Kondisi</a:t>
            </a:r>
            <a:r>
              <a:rPr dirty="0" sz="24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Ekonomi</a:t>
            </a:r>
            <a:r>
              <a:rPr dirty="0" sz="2400" spc="-5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Orang</a:t>
            </a:r>
            <a:r>
              <a:rPr dirty="0" sz="2400" spc="-5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Tua</a:t>
            </a:r>
            <a:r>
              <a:rPr dirty="0" sz="2400" spc="-3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Terhadap</a:t>
            </a:r>
            <a:r>
              <a:rPr dirty="0" sz="2400" spc="-4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Motivasi</a:t>
            </a:r>
            <a:r>
              <a:rPr dirty="0" sz="2400" spc="-5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Melanjutkan</a:t>
            </a:r>
            <a:r>
              <a:rPr dirty="0" sz="2400" spc="-60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Pendidikan</a:t>
            </a:r>
            <a:r>
              <a:rPr dirty="0" sz="2400" spc="-4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 spc="-25">
                <a:solidFill>
                  <a:srgbClr val="46000A"/>
                </a:solidFill>
                <a:latin typeface="Carlito"/>
                <a:cs typeface="Carlito"/>
              </a:rPr>
              <a:t>ke </a:t>
            </a:r>
            <a:r>
              <a:rPr dirty="0" sz="2400">
                <a:solidFill>
                  <a:srgbClr val="46000A"/>
                </a:solidFill>
                <a:latin typeface="Carlito"/>
                <a:cs typeface="Carlito"/>
              </a:rPr>
              <a:t>Perguruan</a:t>
            </a:r>
            <a:r>
              <a:rPr dirty="0" sz="2400" spc="-65">
                <a:solidFill>
                  <a:srgbClr val="46000A"/>
                </a:solidFill>
                <a:latin typeface="Carlito"/>
                <a:cs typeface="Carlito"/>
              </a:rPr>
              <a:t> </a:t>
            </a:r>
            <a:r>
              <a:rPr dirty="0" sz="2400" spc="-10">
                <a:solidFill>
                  <a:srgbClr val="46000A"/>
                </a:solidFill>
                <a:latin typeface="Carlito"/>
                <a:cs typeface="Carlito"/>
              </a:rPr>
              <a:t>Tinggi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97196" name="object 3" descr="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/>
          </p:spPr>
        </p:pic>
        <p:pic>
          <p:nvPicPr>
            <p:cNvPr id="2097197" name="object 4" descr="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23088" y="693419"/>
              <a:ext cx="11542776" cy="5506211"/>
            </a:xfrm>
            <a:prstGeom prst="rect"/>
          </p:spPr>
        </p:pic>
        <p:sp>
          <p:nvSpPr>
            <p:cNvPr id="1048700" name="object 5" descr=""/>
            <p:cNvSpPr/>
            <p:nvPr/>
          </p:nvSpPr>
          <p:spPr>
            <a:xfrm>
              <a:off x="401574" y="752094"/>
              <a:ext cx="11390630" cy="5355590"/>
            </a:xfrm>
            <a:custGeom>
              <a:avLst/>
              <a:ahLst/>
              <a:rect l="l" t="t" r="r" b="b"/>
              <a:pathLst>
                <a:path w="11390630" h="5355590">
                  <a:moveTo>
                    <a:pt x="0" y="5355336"/>
                  </a:moveTo>
                  <a:lnTo>
                    <a:pt x="11390376" y="5355336"/>
                  </a:lnTo>
                  <a:lnTo>
                    <a:pt x="11390376" y="0"/>
                  </a:lnTo>
                  <a:lnTo>
                    <a:pt x="0" y="0"/>
                  </a:lnTo>
                  <a:lnTo>
                    <a:pt x="0" y="53553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198" name="object 6" descr="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8895715" y="137779"/>
              <a:ext cx="3211067" cy="2713878"/>
            </a:xfrm>
            <a:prstGeom prst="rect"/>
          </p:spPr>
        </p:pic>
        <p:pic>
          <p:nvPicPr>
            <p:cNvPr id="2097199" name="object 7" descr="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45615" y="5611367"/>
              <a:ext cx="114480" cy="1131097"/>
            </a:xfrm>
            <a:prstGeom prst="rect"/>
          </p:spPr>
        </p:pic>
      </p:grpSp>
      <p:sp>
        <p:nvSpPr>
          <p:cNvPr id="1048701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604645" vert="horz" wrap="square">
            <a:spAutoFit/>
          </a:bodyPr>
          <a:p>
            <a:pPr marL="2188210">
              <a:lnSpc>
                <a:spcPct val="100000"/>
              </a:lnSpc>
              <a:spcBef>
                <a:spcPts val="95"/>
              </a:spcBef>
            </a:pPr>
            <a:r>
              <a:rPr dirty="0"/>
              <a:t>B.</a:t>
            </a:r>
            <a:r>
              <a:rPr dirty="0" spc="-105"/>
              <a:t> </a:t>
            </a:r>
            <a:r>
              <a:rPr dirty="0"/>
              <a:t>Pendidikan</a:t>
            </a:r>
            <a:r>
              <a:rPr dirty="0" spc="-85"/>
              <a:t> </a:t>
            </a:r>
            <a:r>
              <a:rPr dirty="0"/>
              <a:t>Orang</a:t>
            </a:r>
            <a:r>
              <a:rPr dirty="0" spc="-85"/>
              <a:t> </a:t>
            </a:r>
            <a:r>
              <a:rPr dirty="0" spc="-25"/>
              <a:t>Tua</a:t>
            </a:r>
          </a:p>
        </p:txBody>
      </p:sp>
      <p:sp>
        <p:nvSpPr>
          <p:cNvPr id="1048702" name="object 9" descr=""/>
          <p:cNvSpPr txBox="1"/>
          <p:nvPr/>
        </p:nvSpPr>
        <p:spPr>
          <a:xfrm>
            <a:off x="840130" y="2866720"/>
            <a:ext cx="10697845" cy="258699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orang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tua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juga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berpengaruh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terhadap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pola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perkembangan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anak.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Orang 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tua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dengan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tingkat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formal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tinggi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mempunyai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kemampuan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lebih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untuk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membantu</a:t>
            </a:r>
            <a:r>
              <a:rPr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anak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dalam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belajar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dibanding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dengan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orang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tua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dengan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tingkat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rendah.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Fenomena yang terjadi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kebanyakan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orang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tua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menginginkan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anaknya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menjadi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orang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sukses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dalam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pendidikan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maupun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karirnya,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sehingga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masa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akan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datang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mereka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dapat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memperbaiki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kualitas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hidupnya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menjadi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lebih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baik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dari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sebelumnya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(Sumardi,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2002: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283).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object 2" descr=""/>
          <p:cNvSpPr/>
          <p:nvPr/>
        </p:nvSpPr>
        <p:spPr>
          <a:xfrm>
            <a:off x="0" y="0"/>
            <a:ext cx="3449320" cy="3096895"/>
          </a:xfrm>
          <a:custGeom>
            <a:avLst/>
            <a:ahLst/>
            <a:rect l="l" t="t" r="r" b="b"/>
            <a:pathLst>
              <a:path w="3449320" h="3096895">
                <a:moveTo>
                  <a:pt x="3043174" y="0"/>
                </a:moveTo>
                <a:lnTo>
                  <a:pt x="0" y="0"/>
                </a:lnTo>
                <a:lnTo>
                  <a:pt x="0" y="3051004"/>
                </a:lnTo>
                <a:lnTo>
                  <a:pt x="47019" y="3056543"/>
                </a:lnTo>
                <a:lnTo>
                  <a:pt x="100198" y="3062369"/>
                </a:lnTo>
                <a:lnTo>
                  <a:pt x="153427" y="3067760"/>
                </a:lnTo>
                <a:lnTo>
                  <a:pt x="206691" y="3072709"/>
                </a:lnTo>
                <a:lnTo>
                  <a:pt x="259975" y="3077212"/>
                </a:lnTo>
                <a:lnTo>
                  <a:pt x="313263" y="3081263"/>
                </a:lnTo>
                <a:lnTo>
                  <a:pt x="366541" y="3084856"/>
                </a:lnTo>
                <a:lnTo>
                  <a:pt x="419794" y="3087987"/>
                </a:lnTo>
                <a:lnTo>
                  <a:pt x="473007" y="3090649"/>
                </a:lnTo>
                <a:lnTo>
                  <a:pt x="526165" y="3092838"/>
                </a:lnTo>
                <a:lnTo>
                  <a:pt x="579253" y="3094547"/>
                </a:lnTo>
                <a:lnTo>
                  <a:pt x="632256" y="3095773"/>
                </a:lnTo>
                <a:lnTo>
                  <a:pt x="685159" y="3096508"/>
                </a:lnTo>
                <a:lnTo>
                  <a:pt x="737947" y="3096749"/>
                </a:lnTo>
                <a:lnTo>
                  <a:pt x="790605" y="3096489"/>
                </a:lnTo>
                <a:lnTo>
                  <a:pt x="843118" y="3095723"/>
                </a:lnTo>
                <a:lnTo>
                  <a:pt x="895472" y="3094445"/>
                </a:lnTo>
                <a:lnTo>
                  <a:pt x="947651" y="3092651"/>
                </a:lnTo>
                <a:lnTo>
                  <a:pt x="999641" y="3090335"/>
                </a:lnTo>
                <a:lnTo>
                  <a:pt x="1051426" y="3087492"/>
                </a:lnTo>
                <a:lnTo>
                  <a:pt x="1102991" y="3084115"/>
                </a:lnTo>
                <a:lnTo>
                  <a:pt x="1154322" y="3080201"/>
                </a:lnTo>
                <a:lnTo>
                  <a:pt x="1205404" y="3075742"/>
                </a:lnTo>
                <a:lnTo>
                  <a:pt x="1256221" y="3070735"/>
                </a:lnTo>
                <a:lnTo>
                  <a:pt x="1306758" y="3065173"/>
                </a:lnTo>
                <a:lnTo>
                  <a:pt x="1357002" y="3059052"/>
                </a:lnTo>
                <a:lnTo>
                  <a:pt x="1406936" y="3052365"/>
                </a:lnTo>
                <a:lnTo>
                  <a:pt x="1456546" y="3045108"/>
                </a:lnTo>
                <a:lnTo>
                  <a:pt x="1505817" y="3037275"/>
                </a:lnTo>
                <a:lnTo>
                  <a:pt x="1554734" y="3028860"/>
                </a:lnTo>
                <a:lnTo>
                  <a:pt x="1603282" y="3019859"/>
                </a:lnTo>
                <a:lnTo>
                  <a:pt x="1651446" y="3010266"/>
                </a:lnTo>
                <a:lnTo>
                  <a:pt x="1699211" y="3000075"/>
                </a:lnTo>
                <a:lnTo>
                  <a:pt x="1746562" y="2989281"/>
                </a:lnTo>
                <a:lnTo>
                  <a:pt x="1793484" y="2977879"/>
                </a:lnTo>
                <a:lnTo>
                  <a:pt x="1839962" y="2965863"/>
                </a:lnTo>
                <a:lnTo>
                  <a:pt x="1885982" y="2953229"/>
                </a:lnTo>
                <a:lnTo>
                  <a:pt x="1931528" y="2939969"/>
                </a:lnTo>
                <a:lnTo>
                  <a:pt x="1976585" y="2926080"/>
                </a:lnTo>
                <a:lnTo>
                  <a:pt x="2021139" y="2911556"/>
                </a:lnTo>
                <a:lnTo>
                  <a:pt x="2065174" y="2896392"/>
                </a:lnTo>
                <a:lnTo>
                  <a:pt x="2108676" y="2880581"/>
                </a:lnTo>
                <a:lnTo>
                  <a:pt x="2151629" y="2864119"/>
                </a:lnTo>
                <a:lnTo>
                  <a:pt x="2194019" y="2847000"/>
                </a:lnTo>
                <a:lnTo>
                  <a:pt x="2235830" y="2829219"/>
                </a:lnTo>
                <a:lnTo>
                  <a:pt x="2277048" y="2810770"/>
                </a:lnTo>
                <a:lnTo>
                  <a:pt x="2317658" y="2791648"/>
                </a:lnTo>
                <a:lnTo>
                  <a:pt x="2357645" y="2771849"/>
                </a:lnTo>
                <a:lnTo>
                  <a:pt x="2396993" y="2751365"/>
                </a:lnTo>
                <a:lnTo>
                  <a:pt x="2435688" y="2730193"/>
                </a:lnTo>
                <a:lnTo>
                  <a:pt x="2473716" y="2708325"/>
                </a:lnTo>
                <a:lnTo>
                  <a:pt x="2511060" y="2685759"/>
                </a:lnTo>
                <a:lnTo>
                  <a:pt x="2547706" y="2662486"/>
                </a:lnTo>
                <a:lnTo>
                  <a:pt x="2583640" y="2638504"/>
                </a:lnTo>
                <a:lnTo>
                  <a:pt x="2618845" y="2613805"/>
                </a:lnTo>
                <a:lnTo>
                  <a:pt x="2653308" y="2588385"/>
                </a:lnTo>
                <a:lnTo>
                  <a:pt x="2687013" y="2562237"/>
                </a:lnTo>
                <a:lnTo>
                  <a:pt x="2719945" y="2535358"/>
                </a:lnTo>
                <a:lnTo>
                  <a:pt x="2752090" y="2507741"/>
                </a:lnTo>
                <a:lnTo>
                  <a:pt x="2794876" y="2469338"/>
                </a:lnTo>
                <a:lnTo>
                  <a:pt x="2836211" y="2430839"/>
                </a:lnTo>
                <a:lnTo>
                  <a:pt x="2876103" y="2392246"/>
                </a:lnTo>
                <a:lnTo>
                  <a:pt x="2914563" y="2353558"/>
                </a:lnTo>
                <a:lnTo>
                  <a:pt x="2951599" y="2314776"/>
                </a:lnTo>
                <a:lnTo>
                  <a:pt x="2987222" y="2275900"/>
                </a:lnTo>
                <a:lnTo>
                  <a:pt x="3021439" y="2236930"/>
                </a:lnTo>
                <a:lnTo>
                  <a:pt x="3054262" y="2197866"/>
                </a:lnTo>
                <a:lnTo>
                  <a:pt x="3085698" y="2158710"/>
                </a:lnTo>
                <a:lnTo>
                  <a:pt x="3115758" y="2119460"/>
                </a:lnTo>
                <a:lnTo>
                  <a:pt x="3144451" y="2080117"/>
                </a:lnTo>
                <a:lnTo>
                  <a:pt x="3171786" y="2040682"/>
                </a:lnTo>
                <a:lnTo>
                  <a:pt x="3197772" y="2001154"/>
                </a:lnTo>
                <a:lnTo>
                  <a:pt x="3222420" y="1961535"/>
                </a:lnTo>
                <a:lnTo>
                  <a:pt x="3245737" y="1921823"/>
                </a:lnTo>
                <a:lnTo>
                  <a:pt x="3267735" y="1882020"/>
                </a:lnTo>
                <a:lnTo>
                  <a:pt x="3288422" y="1842126"/>
                </a:lnTo>
                <a:lnTo>
                  <a:pt x="3307807" y="1802141"/>
                </a:lnTo>
                <a:lnTo>
                  <a:pt x="3325900" y="1762064"/>
                </a:lnTo>
                <a:lnTo>
                  <a:pt x="3342710" y="1721897"/>
                </a:lnTo>
                <a:lnTo>
                  <a:pt x="3358247" y="1681640"/>
                </a:lnTo>
                <a:lnTo>
                  <a:pt x="3372520" y="1641292"/>
                </a:lnTo>
                <a:lnTo>
                  <a:pt x="3385538" y="1600855"/>
                </a:lnTo>
                <a:lnTo>
                  <a:pt x="3397311" y="1560328"/>
                </a:lnTo>
                <a:lnTo>
                  <a:pt x="3407848" y="1519711"/>
                </a:lnTo>
                <a:lnTo>
                  <a:pt x="3417158" y="1479006"/>
                </a:lnTo>
                <a:lnTo>
                  <a:pt x="3425251" y="1438211"/>
                </a:lnTo>
                <a:lnTo>
                  <a:pt x="3432137" y="1397328"/>
                </a:lnTo>
                <a:lnTo>
                  <a:pt x="3437824" y="1356356"/>
                </a:lnTo>
                <a:lnTo>
                  <a:pt x="3442322" y="1315296"/>
                </a:lnTo>
                <a:lnTo>
                  <a:pt x="3445641" y="1274148"/>
                </a:lnTo>
                <a:lnTo>
                  <a:pt x="3447789" y="1232912"/>
                </a:lnTo>
                <a:lnTo>
                  <a:pt x="3448776" y="1191589"/>
                </a:lnTo>
                <a:lnTo>
                  <a:pt x="3448612" y="1150178"/>
                </a:lnTo>
                <a:lnTo>
                  <a:pt x="3447306" y="1108681"/>
                </a:lnTo>
                <a:lnTo>
                  <a:pt x="3444867" y="1067097"/>
                </a:lnTo>
                <a:lnTo>
                  <a:pt x="3441305" y="1025426"/>
                </a:lnTo>
                <a:lnTo>
                  <a:pt x="3436628" y="983669"/>
                </a:lnTo>
                <a:lnTo>
                  <a:pt x="3430847" y="941826"/>
                </a:lnTo>
                <a:lnTo>
                  <a:pt x="3423971" y="899897"/>
                </a:lnTo>
                <a:lnTo>
                  <a:pt x="3416009" y="857883"/>
                </a:lnTo>
                <a:lnTo>
                  <a:pt x="3406970" y="815783"/>
                </a:lnTo>
                <a:lnTo>
                  <a:pt x="3396865" y="773598"/>
                </a:lnTo>
                <a:lnTo>
                  <a:pt x="3385701" y="731328"/>
                </a:lnTo>
                <a:lnTo>
                  <a:pt x="3373489" y="688974"/>
                </a:lnTo>
                <a:lnTo>
                  <a:pt x="3360238" y="646536"/>
                </a:lnTo>
                <a:lnTo>
                  <a:pt x="3345958" y="604013"/>
                </a:lnTo>
                <a:lnTo>
                  <a:pt x="3330657" y="561406"/>
                </a:lnTo>
                <a:lnTo>
                  <a:pt x="3314346" y="518716"/>
                </a:lnTo>
                <a:lnTo>
                  <a:pt x="3297033" y="475943"/>
                </a:lnTo>
                <a:lnTo>
                  <a:pt x="3278728" y="433086"/>
                </a:lnTo>
                <a:lnTo>
                  <a:pt x="3259440" y="390146"/>
                </a:lnTo>
                <a:lnTo>
                  <a:pt x="3239179" y="347124"/>
                </a:lnTo>
                <a:lnTo>
                  <a:pt x="3217953" y="304019"/>
                </a:lnTo>
                <a:lnTo>
                  <a:pt x="3195774" y="260833"/>
                </a:lnTo>
                <a:lnTo>
                  <a:pt x="3172649" y="217564"/>
                </a:lnTo>
                <a:lnTo>
                  <a:pt x="3148588" y="174213"/>
                </a:lnTo>
                <a:lnTo>
                  <a:pt x="3123601" y="130781"/>
                </a:lnTo>
                <a:lnTo>
                  <a:pt x="3097696" y="87268"/>
                </a:lnTo>
                <a:lnTo>
                  <a:pt x="3070884" y="43674"/>
                </a:lnTo>
                <a:lnTo>
                  <a:pt x="3043174" y="0"/>
                </a:lnTo>
                <a:close/>
              </a:path>
            </a:pathLst>
          </a:custGeom>
          <a:solidFill>
            <a:srgbClr val="FAC5A9"/>
          </a:solidFill>
        </p:spPr>
        <p:txBody>
          <a:bodyPr bIns="0" lIns="0" rIns="0" rtlCol="0" tIns="0" wrap="square"/>
          <a:p/>
        </p:txBody>
      </p:sp>
      <p:pic>
        <p:nvPicPr>
          <p:cNvPr id="2097200" name="object 3" descr="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659670" y="1466088"/>
            <a:ext cx="4532328" cy="5391909"/>
          </a:xfrm>
          <a:prstGeom prst="rect"/>
        </p:spPr>
      </p:pic>
      <p:sp>
        <p:nvSpPr>
          <p:cNvPr id="1048704" name="object 4"/>
          <p:cNvSpPr txBox="1">
            <a:spLocks noGrp="1"/>
          </p:cNvSpPr>
          <p:nvPr>
            <p:ph type="title"/>
          </p:nvPr>
        </p:nvSpPr>
        <p:spPr>
          <a:xfrm>
            <a:off x="2267839" y="1004442"/>
            <a:ext cx="7764780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AE4A30"/>
                </a:solidFill>
                <a:latin typeface="Times New Roman"/>
                <a:cs typeface="Times New Roman"/>
              </a:rPr>
              <a:t>C.</a:t>
            </a:r>
            <a:r>
              <a:rPr dirty="0" sz="2400" spc="-2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AE4A30"/>
                </a:solidFill>
                <a:latin typeface="Times New Roman"/>
                <a:cs typeface="Times New Roman"/>
              </a:rPr>
              <a:t>Motivasi</a:t>
            </a:r>
            <a:r>
              <a:rPr dirty="0" sz="2400" spc="-85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AE4A30"/>
                </a:solidFill>
                <a:latin typeface="Times New Roman"/>
                <a:cs typeface="Times New Roman"/>
              </a:rPr>
              <a:t>Melanjutkan</a:t>
            </a:r>
            <a:r>
              <a:rPr dirty="0" sz="2400" spc="-6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AE4A30"/>
                </a:solidFill>
                <a:latin typeface="Times New Roman"/>
                <a:cs typeface="Times New Roman"/>
              </a:rPr>
              <a:t>Pendidikan</a:t>
            </a:r>
            <a:r>
              <a:rPr dirty="0" sz="2400" spc="-7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AE4A30"/>
                </a:solidFill>
                <a:latin typeface="Times New Roman"/>
                <a:cs typeface="Times New Roman"/>
              </a:rPr>
              <a:t>Ke</a:t>
            </a:r>
            <a:r>
              <a:rPr dirty="0" sz="2400" spc="-5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AE4A30"/>
                </a:solidFill>
                <a:latin typeface="Times New Roman"/>
                <a:cs typeface="Times New Roman"/>
              </a:rPr>
              <a:t>Perguruan</a:t>
            </a:r>
            <a:r>
              <a:rPr dirty="0" sz="2400" spc="-60">
                <a:solidFill>
                  <a:srgbClr val="AE4A3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AE4A30"/>
                </a:solidFill>
                <a:latin typeface="Times New Roman"/>
                <a:cs typeface="Times New Roman"/>
              </a:rPr>
              <a:t>Tunggi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705" name="object 5" descr=""/>
          <p:cNvSpPr txBox="1"/>
          <p:nvPr/>
        </p:nvSpPr>
        <p:spPr>
          <a:xfrm>
            <a:off x="982776" y="2127630"/>
            <a:ext cx="10523220" cy="28651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Menurut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Sardiman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adalah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daya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penggerak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dari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dalam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subjek</a:t>
            </a:r>
            <a:r>
              <a:rPr dirty="0" sz="1800" spc="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untuk melakukan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 aktivitas-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aktivitas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tertentu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demi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mencapai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suatu</a:t>
            </a:r>
            <a:r>
              <a:rPr dirty="0" sz="18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tujuan.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Menurut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Nanik</a:t>
            </a:r>
            <a:r>
              <a:rPr dirty="0" sz="1800" spc="-4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Suryani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(2006:2)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Jenis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800" spc="-4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1800" spc="-5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</a:t>
            </a:r>
            <a:r>
              <a:rPr dirty="0" sz="1800" spc="-3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Jenis-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jenis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motivasi melanjutkan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r>
              <a:rPr dirty="0" sz="1800" spc="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tinggi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adalah:</a:t>
            </a:r>
            <a:endParaRPr sz="1800">
              <a:latin typeface="Times New Roman"/>
              <a:cs typeface="Times New Roman"/>
            </a:endParaRPr>
          </a:p>
          <a:p>
            <a:pPr indent="-348615" marL="469265">
              <a:lnSpc>
                <a:spcPct val="100000"/>
              </a:lnSpc>
              <a:spcBef>
                <a:spcPts val="330"/>
              </a:spcBef>
              <a:buSzPct val="105555"/>
              <a:buFont typeface="Noto Sans Mono CJK HK"/>
              <a:buChar char="●"/>
              <a:tabLst>
                <a:tab algn="l" pos="469265"/>
              </a:tabLst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Intrinsik</a:t>
            </a:r>
            <a:endParaRPr sz="1800">
              <a:latin typeface="Times New Roman"/>
              <a:cs typeface="Times New Roman"/>
            </a:endParaRPr>
          </a:p>
          <a:p>
            <a:pPr indent="-405130" marL="525780">
              <a:lnSpc>
                <a:spcPct val="100000"/>
              </a:lnSpc>
              <a:spcBef>
                <a:spcPts val="320"/>
              </a:spcBef>
              <a:buSzPct val="105555"/>
              <a:buFont typeface="Noto Sans Mono CJK HK"/>
              <a:buChar char="●"/>
              <a:tabLst>
                <a:tab algn="l" pos="525780"/>
              </a:tabLst>
            </a:pP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800" spc="-5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Ekstrinsik</a:t>
            </a:r>
            <a:endParaRPr sz="1800">
              <a:latin typeface="Times New Roman"/>
              <a:cs typeface="Times New Roman"/>
            </a:endParaRPr>
          </a:p>
          <a:p>
            <a:pPr marL="120650" marR="15240">
              <a:lnSpc>
                <a:spcPct val="114999"/>
              </a:lnSpc>
            </a:pP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Faktor-faktor</a:t>
            </a:r>
            <a:r>
              <a:rPr dirty="0" sz="1800" spc="-9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yang</a:t>
            </a:r>
            <a:r>
              <a:rPr dirty="0" sz="1800" spc="-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mempengaruhi</a:t>
            </a:r>
            <a:r>
              <a:rPr dirty="0" sz="1800" spc="-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motivasi</a:t>
            </a:r>
            <a:r>
              <a:rPr dirty="0" sz="18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melanjutkan</a:t>
            </a:r>
            <a:r>
              <a:rPr dirty="0" sz="1800" spc="-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pendidikan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</a:t>
            </a:r>
            <a:r>
              <a:rPr dirty="0" sz="1800" spc="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perguruan</a:t>
            </a:r>
            <a:r>
              <a:rPr dirty="0" sz="1800" spc="-2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tinggi</a:t>
            </a:r>
            <a:r>
              <a:rPr dirty="0" sz="18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yaitu: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Kondisi</a:t>
            </a:r>
            <a:r>
              <a:rPr dirty="0" sz="1800" spc="-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sosial 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dan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kondisi</a:t>
            </a:r>
            <a:r>
              <a:rPr dirty="0" sz="1800" spc="-1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ekonomi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orangtua,</a:t>
            </a:r>
            <a:r>
              <a:rPr dirty="0" sz="1800" spc="-3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Faktor</a:t>
            </a:r>
            <a:r>
              <a:rPr dirty="0" sz="18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kecerdasan,</a:t>
            </a:r>
            <a:r>
              <a:rPr dirty="0" sz="1800" spc="-10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Faktor</a:t>
            </a:r>
            <a:r>
              <a:rPr dirty="0" sz="1800" spc="-8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bakat,</a:t>
            </a:r>
            <a:r>
              <a:rPr dirty="0" sz="1800" spc="-9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Faktor</a:t>
            </a:r>
            <a:r>
              <a:rPr dirty="0" sz="1800" spc="-9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lingkungan</a:t>
            </a:r>
            <a:r>
              <a:rPr dirty="0" sz="1800" spc="-9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(lingkungan</a:t>
            </a:r>
            <a:r>
              <a:rPr dirty="0" sz="1800" spc="-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keluarga,</a:t>
            </a:r>
            <a:r>
              <a:rPr dirty="0" sz="1800" spc="-2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sekolah,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masyarakat),</a:t>
            </a:r>
            <a:r>
              <a:rPr dirty="0" sz="1800" spc="-100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Cita-cita,</a:t>
            </a:r>
            <a:r>
              <a:rPr dirty="0" sz="1800" spc="-9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Kondisi</a:t>
            </a:r>
            <a:r>
              <a:rPr dirty="0" sz="18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siswa</a:t>
            </a:r>
            <a:r>
              <a:rPr dirty="0" sz="1800" spc="-7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dan</a:t>
            </a:r>
            <a:r>
              <a:rPr dirty="0" sz="18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Faktor</a:t>
            </a:r>
            <a:r>
              <a:rPr dirty="0" sz="1800" spc="-8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000A"/>
                </a:solidFill>
                <a:latin typeface="Times New Roman"/>
                <a:cs typeface="Times New Roman"/>
              </a:rPr>
              <a:t>Prestasi</a:t>
            </a:r>
            <a:r>
              <a:rPr dirty="0" sz="1800" spc="-65">
                <a:solidFill>
                  <a:srgbClr val="46000A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6000A"/>
                </a:solidFill>
                <a:latin typeface="Times New Roman"/>
                <a:cs typeface="Times New Roman"/>
              </a:rPr>
              <a:t>belajar.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23108RN04Y</dc:creator>
  <dcterms:created xsi:type="dcterms:W3CDTF">2024-12-07T13:23:59Z</dcterms:created>
  <dcterms:modified xsi:type="dcterms:W3CDTF">2026-01-14T01:34:17Z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2024-12-08T00:00:00Z</vt:filetime>
  </property>
  <property fmtid="{D5CDD505-2E9C-101B-9397-08002B2CF9AE}" pid="3" name="Producer">
    <vt:lpwstr>3-Heights(TM) PDF Security Shell 4.8.25.2 (http://www.pdf-tools.com)</vt:lpwstr>
  </property>
  <property fmtid="{D5CDD505-2E9C-101B-9397-08002B2CF9AE}" pid="4" name="ICV">
    <vt:lpwstr>4aa56f16baad4d9fbfa1431b63fd3801</vt:lpwstr>
  </property>
</Properties>
</file>