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8" r:id="rId13"/>
    <p:sldId id="269" r:id="rId14"/>
    <p:sldId id="270" r:id="rId15"/>
    <p:sldId id="271" r:id="rId16"/>
    <p:sldId id="274" r:id="rId17"/>
    <p:sldId id="275" r:id="rId18"/>
    <p:sldId id="276" r:id="rId19"/>
    <p:sldId id="277" r:id="rId20"/>
    <p:sldId id="278" r:id="rId21"/>
    <p:sldId id="279"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2.xml.rels><?xml version="1.0" encoding="UTF-8" standalone="yes"?>
<Relationships xmlns="http://schemas.openxmlformats.org/package/2006/relationships"><Relationship Id="rId2" Type="http://schemas.openxmlformats.org/officeDocument/2006/relationships/hyperlink" Target="https://www.uin-antasari.ac.id/mengembangkan-kecerdasan-sosial-febrianawati-yusup/" TargetMode="External"/><Relationship Id="rId1" Type="http://schemas.openxmlformats.org/officeDocument/2006/relationships/hyperlink" Target="https://www.akudankau.co.id/artikel/1-3-tahun/kecerdasan-sosial-anak" TargetMode="External"/></Relationships>
</file>

<file path=ppt/diagrams/_rels/drawing12.xml.rels><?xml version="1.0" encoding="UTF-8" standalone="yes"?>
<Relationships xmlns="http://schemas.openxmlformats.org/package/2006/relationships"><Relationship Id="rId2" Type="http://schemas.openxmlformats.org/officeDocument/2006/relationships/hyperlink" Target="https://www.uin-antasari.ac.id/mengembangkan-kecerdasan-sosial-febrianawati-yusup/" TargetMode="External"/><Relationship Id="rId1" Type="http://schemas.openxmlformats.org/officeDocument/2006/relationships/hyperlink" Target="https://www.akudankau.co.id/artikel/1-3-tahun/kecerdasan-sosial-anak"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BCF97F-3019-45C6-8F31-25331CB016B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D6E4968-31A4-4643-82C0-0D0B6756E79B}">
      <dgm:prSet/>
      <dgm:spPr/>
      <dgm:t>
        <a:bodyPr/>
        <a:lstStyle/>
        <a:p>
          <a:r>
            <a:rPr lang="en-US"/>
            <a:t>Faktor Internal: </a:t>
          </a:r>
          <a:r>
            <a:rPr lang="en-ID" b="0" i="0"/>
            <a:t>aspek fisiologis dan psikologis individu</a:t>
          </a:r>
          <a:endParaRPr lang="en-US"/>
        </a:p>
      </dgm:t>
    </dgm:pt>
    <dgm:pt modelId="{372FF6CD-8EC2-4D28-B212-F1068F301133}" type="parTrans" cxnId="{7B36FDEB-3A61-4B6F-9D1D-C4AF83A276C0}">
      <dgm:prSet/>
      <dgm:spPr/>
      <dgm:t>
        <a:bodyPr/>
        <a:lstStyle/>
        <a:p>
          <a:endParaRPr lang="en-US"/>
        </a:p>
      </dgm:t>
    </dgm:pt>
    <dgm:pt modelId="{1FCBAB88-51FF-4D79-B4B2-BF12048397A5}" type="sibTrans" cxnId="{7B36FDEB-3A61-4B6F-9D1D-C4AF83A276C0}">
      <dgm:prSet/>
      <dgm:spPr/>
      <dgm:t>
        <a:bodyPr/>
        <a:lstStyle/>
        <a:p>
          <a:endParaRPr lang="en-US"/>
        </a:p>
      </dgm:t>
    </dgm:pt>
    <dgm:pt modelId="{8E160339-BBE1-4E1B-82D8-532C015BE500}">
      <dgm:prSet/>
      <dgm:spPr/>
      <dgm:t>
        <a:bodyPr/>
        <a:lstStyle/>
        <a:p>
          <a:r>
            <a:rPr lang="en-ID" b="0" i="0"/>
            <a:t>Faktor Fisiologis</a:t>
          </a:r>
          <a:r>
            <a:rPr lang="en-ID"/>
            <a:t>:</a:t>
          </a:r>
          <a:endParaRPr lang="en-US"/>
        </a:p>
      </dgm:t>
    </dgm:pt>
    <dgm:pt modelId="{FC368666-8351-4B6A-BD9B-9EF62DB1EFC6}" type="parTrans" cxnId="{B956FA85-D238-4839-8838-8E1FE2479499}">
      <dgm:prSet/>
      <dgm:spPr/>
      <dgm:t>
        <a:bodyPr/>
        <a:lstStyle/>
        <a:p>
          <a:endParaRPr lang="en-US"/>
        </a:p>
      </dgm:t>
    </dgm:pt>
    <dgm:pt modelId="{633DAB8E-9D77-473D-ABA0-4269CA4EA4CB}" type="sibTrans" cxnId="{B956FA85-D238-4839-8838-8E1FE2479499}">
      <dgm:prSet/>
      <dgm:spPr/>
      <dgm:t>
        <a:bodyPr/>
        <a:lstStyle/>
        <a:p>
          <a:endParaRPr lang="en-US"/>
        </a:p>
      </dgm:t>
    </dgm:pt>
    <dgm:pt modelId="{99E2A64F-9EF7-4D2E-928D-CF7CD6C585B2}">
      <dgm:prSet/>
      <dgm:spPr/>
      <dgm:t>
        <a:bodyPr/>
        <a:lstStyle/>
        <a:p>
          <a:r>
            <a:rPr lang="en-ID" b="0" i="0"/>
            <a:t>Kondisi fisik: Kesehatan jasmani yang baik meningkatkan kemampuan belajar, sedangkan kondisi fisik yang lemah atau sakit dapat menghambat proses belajar.</a:t>
          </a:r>
          <a:endParaRPr lang="en-US"/>
        </a:p>
      </dgm:t>
    </dgm:pt>
    <dgm:pt modelId="{F8B93E6E-A8F4-49A5-BA9F-1247A88BAD13}" type="parTrans" cxnId="{B372C775-DC9D-44B6-A910-380686AF70F1}">
      <dgm:prSet/>
      <dgm:spPr/>
      <dgm:t>
        <a:bodyPr/>
        <a:lstStyle/>
        <a:p>
          <a:endParaRPr lang="en-US"/>
        </a:p>
      </dgm:t>
    </dgm:pt>
    <dgm:pt modelId="{57653397-E95D-4DF2-ADED-52EEEAFB8C23}" type="sibTrans" cxnId="{B372C775-DC9D-44B6-A910-380686AF70F1}">
      <dgm:prSet/>
      <dgm:spPr/>
      <dgm:t>
        <a:bodyPr/>
        <a:lstStyle/>
        <a:p>
          <a:endParaRPr lang="en-US"/>
        </a:p>
      </dgm:t>
    </dgm:pt>
    <dgm:pt modelId="{DDD65179-012E-4E09-B9B3-4EE68DDAECDE}">
      <dgm:prSet/>
      <dgm:spPr/>
      <dgm:t>
        <a:bodyPr/>
        <a:lstStyle/>
        <a:p>
          <a:r>
            <a:rPr lang="en-ID" b="0" i="0"/>
            <a:t>Fungsi panca indera: Indera seperti mata dan telinga yang berfungsi optimal sangat penting dalam menyerap informasi selama proses pembelajaran</a:t>
          </a:r>
          <a:endParaRPr lang="en-US"/>
        </a:p>
      </dgm:t>
    </dgm:pt>
    <dgm:pt modelId="{20191500-A834-45EB-944A-135618A72B66}" type="parTrans" cxnId="{61F5A482-B55B-4CAD-AF51-DBD18A6D153D}">
      <dgm:prSet/>
      <dgm:spPr/>
      <dgm:t>
        <a:bodyPr/>
        <a:lstStyle/>
        <a:p>
          <a:endParaRPr lang="en-US"/>
        </a:p>
      </dgm:t>
    </dgm:pt>
    <dgm:pt modelId="{B86AFCAB-3BB3-4975-99D9-32D1E87EA425}" type="sibTrans" cxnId="{61F5A482-B55B-4CAD-AF51-DBD18A6D153D}">
      <dgm:prSet/>
      <dgm:spPr/>
      <dgm:t>
        <a:bodyPr/>
        <a:lstStyle/>
        <a:p>
          <a:endParaRPr lang="en-US"/>
        </a:p>
      </dgm:t>
    </dgm:pt>
    <dgm:pt modelId="{C2A2C5B7-BB01-47DC-A4EB-510CD8961809}" type="pres">
      <dgm:prSet presAssocID="{99BCF97F-3019-45C6-8F31-25331CB016B9}" presName="linear" presStyleCnt="0">
        <dgm:presLayoutVars>
          <dgm:animLvl val="lvl"/>
          <dgm:resizeHandles val="exact"/>
        </dgm:presLayoutVars>
      </dgm:prSet>
      <dgm:spPr/>
    </dgm:pt>
    <dgm:pt modelId="{38C1F319-8F71-4EF0-A817-04F8E789A28A}" type="pres">
      <dgm:prSet presAssocID="{BD6E4968-31A4-4643-82C0-0D0B6756E79B}" presName="parentText" presStyleLbl="node1" presStyleIdx="0" presStyleCnt="2">
        <dgm:presLayoutVars>
          <dgm:chMax val="0"/>
          <dgm:bulletEnabled val="1"/>
        </dgm:presLayoutVars>
      </dgm:prSet>
      <dgm:spPr/>
    </dgm:pt>
    <dgm:pt modelId="{06A8C308-27AA-4ABF-967A-BF523A33FB2F}" type="pres">
      <dgm:prSet presAssocID="{1FCBAB88-51FF-4D79-B4B2-BF12048397A5}" presName="spacer" presStyleCnt="0"/>
      <dgm:spPr/>
    </dgm:pt>
    <dgm:pt modelId="{117F5CAF-8B99-4821-A75B-408911D8C1DB}" type="pres">
      <dgm:prSet presAssocID="{8E160339-BBE1-4E1B-82D8-532C015BE500}" presName="parentText" presStyleLbl="node1" presStyleIdx="1" presStyleCnt="2">
        <dgm:presLayoutVars>
          <dgm:chMax val="0"/>
          <dgm:bulletEnabled val="1"/>
        </dgm:presLayoutVars>
      </dgm:prSet>
      <dgm:spPr/>
    </dgm:pt>
    <dgm:pt modelId="{006EB81E-4FD3-4C65-93DE-CFD7C8CA18CC}" type="pres">
      <dgm:prSet presAssocID="{8E160339-BBE1-4E1B-82D8-532C015BE500}" presName="childText" presStyleLbl="revTx" presStyleIdx="0" presStyleCnt="1">
        <dgm:presLayoutVars>
          <dgm:bulletEnabled val="1"/>
        </dgm:presLayoutVars>
      </dgm:prSet>
      <dgm:spPr/>
    </dgm:pt>
  </dgm:ptLst>
  <dgm:cxnLst>
    <dgm:cxn modelId="{FB80DB15-5F43-4631-B34F-91B2472E33AB}" type="presOf" srcId="{DDD65179-012E-4E09-B9B3-4EE68DDAECDE}" destId="{006EB81E-4FD3-4C65-93DE-CFD7C8CA18CC}" srcOrd="0" destOrd="1" presId="urn:microsoft.com/office/officeart/2005/8/layout/vList2"/>
    <dgm:cxn modelId="{B2F19D31-35B3-4EB2-A6B0-550717137AE4}" type="presOf" srcId="{99BCF97F-3019-45C6-8F31-25331CB016B9}" destId="{C2A2C5B7-BB01-47DC-A4EB-510CD8961809}" srcOrd="0" destOrd="0" presId="urn:microsoft.com/office/officeart/2005/8/layout/vList2"/>
    <dgm:cxn modelId="{CF03AD4C-7854-452E-B66B-394E003034FC}" type="presOf" srcId="{BD6E4968-31A4-4643-82C0-0D0B6756E79B}" destId="{38C1F319-8F71-4EF0-A817-04F8E789A28A}" srcOrd="0" destOrd="0" presId="urn:microsoft.com/office/officeart/2005/8/layout/vList2"/>
    <dgm:cxn modelId="{B372C775-DC9D-44B6-A910-380686AF70F1}" srcId="{8E160339-BBE1-4E1B-82D8-532C015BE500}" destId="{99E2A64F-9EF7-4D2E-928D-CF7CD6C585B2}" srcOrd="0" destOrd="0" parTransId="{F8B93E6E-A8F4-49A5-BA9F-1247A88BAD13}" sibTransId="{57653397-E95D-4DF2-ADED-52EEEAFB8C23}"/>
    <dgm:cxn modelId="{61F5A482-B55B-4CAD-AF51-DBD18A6D153D}" srcId="{8E160339-BBE1-4E1B-82D8-532C015BE500}" destId="{DDD65179-012E-4E09-B9B3-4EE68DDAECDE}" srcOrd="1" destOrd="0" parTransId="{20191500-A834-45EB-944A-135618A72B66}" sibTransId="{B86AFCAB-3BB3-4975-99D9-32D1E87EA425}"/>
    <dgm:cxn modelId="{B956FA85-D238-4839-8838-8E1FE2479499}" srcId="{99BCF97F-3019-45C6-8F31-25331CB016B9}" destId="{8E160339-BBE1-4E1B-82D8-532C015BE500}" srcOrd="1" destOrd="0" parTransId="{FC368666-8351-4B6A-BD9B-9EF62DB1EFC6}" sibTransId="{633DAB8E-9D77-473D-ABA0-4269CA4EA4CB}"/>
    <dgm:cxn modelId="{89B620D0-1F45-46DE-ADA6-69228032382E}" type="presOf" srcId="{99E2A64F-9EF7-4D2E-928D-CF7CD6C585B2}" destId="{006EB81E-4FD3-4C65-93DE-CFD7C8CA18CC}" srcOrd="0" destOrd="0" presId="urn:microsoft.com/office/officeart/2005/8/layout/vList2"/>
    <dgm:cxn modelId="{7B36FDEB-3A61-4B6F-9D1D-C4AF83A276C0}" srcId="{99BCF97F-3019-45C6-8F31-25331CB016B9}" destId="{BD6E4968-31A4-4643-82C0-0D0B6756E79B}" srcOrd="0" destOrd="0" parTransId="{372FF6CD-8EC2-4D28-B212-F1068F301133}" sibTransId="{1FCBAB88-51FF-4D79-B4B2-BF12048397A5}"/>
    <dgm:cxn modelId="{73C71DF4-8B38-4027-ADE3-AE5337A3F08A}" type="presOf" srcId="{8E160339-BBE1-4E1B-82D8-532C015BE500}" destId="{117F5CAF-8B99-4821-A75B-408911D8C1DB}" srcOrd="0" destOrd="0" presId="urn:microsoft.com/office/officeart/2005/8/layout/vList2"/>
    <dgm:cxn modelId="{4C0CC8C6-0100-4696-B0C3-0E57BC5AFA54}" type="presParOf" srcId="{C2A2C5B7-BB01-47DC-A4EB-510CD8961809}" destId="{38C1F319-8F71-4EF0-A817-04F8E789A28A}" srcOrd="0" destOrd="0" presId="urn:microsoft.com/office/officeart/2005/8/layout/vList2"/>
    <dgm:cxn modelId="{8EF89630-FBB5-43CF-A0B6-2361EE960051}" type="presParOf" srcId="{C2A2C5B7-BB01-47DC-A4EB-510CD8961809}" destId="{06A8C308-27AA-4ABF-967A-BF523A33FB2F}" srcOrd="1" destOrd="0" presId="urn:microsoft.com/office/officeart/2005/8/layout/vList2"/>
    <dgm:cxn modelId="{406E5922-E596-4029-9E7A-AFF62B589DA4}" type="presParOf" srcId="{C2A2C5B7-BB01-47DC-A4EB-510CD8961809}" destId="{117F5CAF-8B99-4821-A75B-408911D8C1DB}" srcOrd="2" destOrd="0" presId="urn:microsoft.com/office/officeart/2005/8/layout/vList2"/>
    <dgm:cxn modelId="{DE67EEFD-19A6-4DCE-BD49-268DBAB76ED5}" type="presParOf" srcId="{C2A2C5B7-BB01-47DC-A4EB-510CD8961809}" destId="{006EB81E-4FD3-4C65-93DE-CFD7C8CA18C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DF97169-D4C7-45CC-A31C-76DFAA94488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B2A6DD2-CE46-43EE-99BE-A1F42A0B8EC5}">
      <dgm:prSet/>
      <dgm:spPr/>
      <dgm:t>
        <a:bodyPr/>
        <a:lstStyle/>
        <a:p>
          <a:r>
            <a:rPr lang="en-ID" b="0" i="0"/>
            <a:t>Merumuskan tujuan pembelajaran yang tepat.</a:t>
          </a:r>
          <a:endParaRPr lang="en-US"/>
        </a:p>
      </dgm:t>
    </dgm:pt>
    <dgm:pt modelId="{E3DD59F3-1E15-4842-A09A-275BB4C8E2F4}" type="parTrans" cxnId="{FAE5CD52-CD50-4172-A392-769640A1DE69}">
      <dgm:prSet/>
      <dgm:spPr/>
      <dgm:t>
        <a:bodyPr/>
        <a:lstStyle/>
        <a:p>
          <a:endParaRPr lang="en-US"/>
        </a:p>
      </dgm:t>
    </dgm:pt>
    <dgm:pt modelId="{DFD1CFF4-46C9-464C-9818-FA2A710B69CE}" type="sibTrans" cxnId="{FAE5CD52-CD50-4172-A392-769640A1DE69}">
      <dgm:prSet/>
      <dgm:spPr/>
      <dgm:t>
        <a:bodyPr/>
        <a:lstStyle/>
        <a:p>
          <a:endParaRPr lang="en-US"/>
        </a:p>
      </dgm:t>
    </dgm:pt>
    <dgm:pt modelId="{9DBC0FF6-2072-4B8C-9AA4-FCE111610FFB}">
      <dgm:prSet/>
      <dgm:spPr/>
      <dgm:t>
        <a:bodyPr/>
        <a:lstStyle/>
        <a:p>
          <a:r>
            <a:rPr lang="en-ID" b="0" i="0"/>
            <a:t>Memilih strategi dan metode pembelajaran yang sesuai dengan karakteristik siswa.</a:t>
          </a:r>
          <a:endParaRPr lang="en-US"/>
        </a:p>
      </dgm:t>
    </dgm:pt>
    <dgm:pt modelId="{715FED4B-11B4-499E-85AB-9AB14986BE26}" type="parTrans" cxnId="{5941DA00-58AB-436F-85DF-EF681B2DA075}">
      <dgm:prSet/>
      <dgm:spPr/>
      <dgm:t>
        <a:bodyPr/>
        <a:lstStyle/>
        <a:p>
          <a:endParaRPr lang="en-US"/>
        </a:p>
      </dgm:t>
    </dgm:pt>
    <dgm:pt modelId="{2F2B752D-B51F-48E7-BA72-203101E0BD89}" type="sibTrans" cxnId="{5941DA00-58AB-436F-85DF-EF681B2DA075}">
      <dgm:prSet/>
      <dgm:spPr/>
      <dgm:t>
        <a:bodyPr/>
        <a:lstStyle/>
        <a:p>
          <a:endParaRPr lang="en-US"/>
        </a:p>
      </dgm:t>
    </dgm:pt>
    <dgm:pt modelId="{398924A7-5DD8-44D7-BD97-73D96EF623B4}">
      <dgm:prSet/>
      <dgm:spPr/>
      <dgm:t>
        <a:bodyPr/>
        <a:lstStyle/>
        <a:p>
          <a:r>
            <a:rPr lang="en-ID" b="0" i="0"/>
            <a:t>Menciptakan iklim belajar yang kondusif untuk mendukung perkembangan emosional dan sosial siswa.</a:t>
          </a:r>
          <a:endParaRPr lang="en-US"/>
        </a:p>
      </dgm:t>
    </dgm:pt>
    <dgm:pt modelId="{3C450070-E872-4781-A715-A92411607FA5}" type="parTrans" cxnId="{11CFF08E-D760-49CE-8B06-D59992FD4B83}">
      <dgm:prSet/>
      <dgm:spPr/>
      <dgm:t>
        <a:bodyPr/>
        <a:lstStyle/>
        <a:p>
          <a:endParaRPr lang="en-US"/>
        </a:p>
      </dgm:t>
    </dgm:pt>
    <dgm:pt modelId="{191413EE-EE89-4FD6-8301-00F2EE4C5A14}" type="sibTrans" cxnId="{11CFF08E-D760-49CE-8B06-D59992FD4B83}">
      <dgm:prSet/>
      <dgm:spPr/>
      <dgm:t>
        <a:bodyPr/>
        <a:lstStyle/>
        <a:p>
          <a:endParaRPr lang="en-US"/>
        </a:p>
      </dgm:t>
    </dgm:pt>
    <dgm:pt modelId="{079172F6-4DF9-4D02-A50E-24E48ADA5BF3}" type="pres">
      <dgm:prSet presAssocID="{9DF97169-D4C7-45CC-A31C-76DFAA944883}" presName="linear" presStyleCnt="0">
        <dgm:presLayoutVars>
          <dgm:animLvl val="lvl"/>
          <dgm:resizeHandles val="exact"/>
        </dgm:presLayoutVars>
      </dgm:prSet>
      <dgm:spPr/>
    </dgm:pt>
    <dgm:pt modelId="{36FFFDAD-A39A-4960-814D-46C380A5080D}" type="pres">
      <dgm:prSet presAssocID="{9B2A6DD2-CE46-43EE-99BE-A1F42A0B8EC5}" presName="parentText" presStyleLbl="node1" presStyleIdx="0" presStyleCnt="3">
        <dgm:presLayoutVars>
          <dgm:chMax val="0"/>
          <dgm:bulletEnabled val="1"/>
        </dgm:presLayoutVars>
      </dgm:prSet>
      <dgm:spPr/>
    </dgm:pt>
    <dgm:pt modelId="{452986FF-78DC-4B89-8484-993DD60FE41E}" type="pres">
      <dgm:prSet presAssocID="{DFD1CFF4-46C9-464C-9818-FA2A710B69CE}" presName="spacer" presStyleCnt="0"/>
      <dgm:spPr/>
    </dgm:pt>
    <dgm:pt modelId="{E559E6FD-F924-4550-A85D-BE286DD20B7F}" type="pres">
      <dgm:prSet presAssocID="{9DBC0FF6-2072-4B8C-9AA4-FCE111610FFB}" presName="parentText" presStyleLbl="node1" presStyleIdx="1" presStyleCnt="3">
        <dgm:presLayoutVars>
          <dgm:chMax val="0"/>
          <dgm:bulletEnabled val="1"/>
        </dgm:presLayoutVars>
      </dgm:prSet>
      <dgm:spPr/>
    </dgm:pt>
    <dgm:pt modelId="{E015F84A-6BC4-49C1-B472-5E9916FA536D}" type="pres">
      <dgm:prSet presAssocID="{2F2B752D-B51F-48E7-BA72-203101E0BD89}" presName="spacer" presStyleCnt="0"/>
      <dgm:spPr/>
    </dgm:pt>
    <dgm:pt modelId="{31365FF6-6EF9-4760-A0C0-066F17544677}" type="pres">
      <dgm:prSet presAssocID="{398924A7-5DD8-44D7-BD97-73D96EF623B4}" presName="parentText" presStyleLbl="node1" presStyleIdx="2" presStyleCnt="3">
        <dgm:presLayoutVars>
          <dgm:chMax val="0"/>
          <dgm:bulletEnabled val="1"/>
        </dgm:presLayoutVars>
      </dgm:prSet>
      <dgm:spPr/>
    </dgm:pt>
  </dgm:ptLst>
  <dgm:cxnLst>
    <dgm:cxn modelId="{5941DA00-58AB-436F-85DF-EF681B2DA075}" srcId="{9DF97169-D4C7-45CC-A31C-76DFAA944883}" destId="{9DBC0FF6-2072-4B8C-9AA4-FCE111610FFB}" srcOrd="1" destOrd="0" parTransId="{715FED4B-11B4-499E-85AB-9AB14986BE26}" sibTransId="{2F2B752D-B51F-48E7-BA72-203101E0BD89}"/>
    <dgm:cxn modelId="{045E3E40-AE68-4DAE-A867-B367F847942D}" type="presOf" srcId="{398924A7-5DD8-44D7-BD97-73D96EF623B4}" destId="{31365FF6-6EF9-4760-A0C0-066F17544677}" srcOrd="0" destOrd="0" presId="urn:microsoft.com/office/officeart/2005/8/layout/vList2"/>
    <dgm:cxn modelId="{6F618962-98D7-49ED-AEDB-3784C8EEC02F}" type="presOf" srcId="{9B2A6DD2-CE46-43EE-99BE-A1F42A0B8EC5}" destId="{36FFFDAD-A39A-4960-814D-46C380A5080D}" srcOrd="0" destOrd="0" presId="urn:microsoft.com/office/officeart/2005/8/layout/vList2"/>
    <dgm:cxn modelId="{5C1AD84A-3790-46D8-96AD-AB0F349C1CDC}" type="presOf" srcId="{9DBC0FF6-2072-4B8C-9AA4-FCE111610FFB}" destId="{E559E6FD-F924-4550-A85D-BE286DD20B7F}" srcOrd="0" destOrd="0" presId="urn:microsoft.com/office/officeart/2005/8/layout/vList2"/>
    <dgm:cxn modelId="{33359A4D-7F93-4499-AE80-443A1A5D13B9}" type="presOf" srcId="{9DF97169-D4C7-45CC-A31C-76DFAA944883}" destId="{079172F6-4DF9-4D02-A50E-24E48ADA5BF3}" srcOrd="0" destOrd="0" presId="urn:microsoft.com/office/officeart/2005/8/layout/vList2"/>
    <dgm:cxn modelId="{FAE5CD52-CD50-4172-A392-769640A1DE69}" srcId="{9DF97169-D4C7-45CC-A31C-76DFAA944883}" destId="{9B2A6DD2-CE46-43EE-99BE-A1F42A0B8EC5}" srcOrd="0" destOrd="0" parTransId="{E3DD59F3-1E15-4842-A09A-275BB4C8E2F4}" sibTransId="{DFD1CFF4-46C9-464C-9818-FA2A710B69CE}"/>
    <dgm:cxn modelId="{11CFF08E-D760-49CE-8B06-D59992FD4B83}" srcId="{9DF97169-D4C7-45CC-A31C-76DFAA944883}" destId="{398924A7-5DD8-44D7-BD97-73D96EF623B4}" srcOrd="2" destOrd="0" parTransId="{3C450070-E872-4781-A715-A92411607FA5}" sibTransId="{191413EE-EE89-4FD6-8301-00F2EE4C5A14}"/>
    <dgm:cxn modelId="{48F9AA5E-A458-49D9-905F-3F28C9BC900B}" type="presParOf" srcId="{079172F6-4DF9-4D02-A50E-24E48ADA5BF3}" destId="{36FFFDAD-A39A-4960-814D-46C380A5080D}" srcOrd="0" destOrd="0" presId="urn:microsoft.com/office/officeart/2005/8/layout/vList2"/>
    <dgm:cxn modelId="{97265B69-5F8C-4011-B678-5C90176F335C}" type="presParOf" srcId="{079172F6-4DF9-4D02-A50E-24E48ADA5BF3}" destId="{452986FF-78DC-4B89-8484-993DD60FE41E}" srcOrd="1" destOrd="0" presId="urn:microsoft.com/office/officeart/2005/8/layout/vList2"/>
    <dgm:cxn modelId="{89360789-B460-4629-A005-30A58664E4DB}" type="presParOf" srcId="{079172F6-4DF9-4D02-A50E-24E48ADA5BF3}" destId="{E559E6FD-F924-4550-A85D-BE286DD20B7F}" srcOrd="2" destOrd="0" presId="urn:microsoft.com/office/officeart/2005/8/layout/vList2"/>
    <dgm:cxn modelId="{E0791FAC-E762-496A-99BE-A4A1C809C42C}" type="presParOf" srcId="{079172F6-4DF9-4D02-A50E-24E48ADA5BF3}" destId="{E015F84A-6BC4-49C1-B472-5E9916FA536D}" srcOrd="3" destOrd="0" presId="urn:microsoft.com/office/officeart/2005/8/layout/vList2"/>
    <dgm:cxn modelId="{B4440768-5F36-41A0-898A-C71BCDA70BB1}" type="presParOf" srcId="{079172F6-4DF9-4D02-A50E-24E48ADA5BF3}" destId="{31365FF6-6EF9-4760-A0C0-066F1754467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9013C16-ABA2-4D1F-BDE1-BE2D377B93C5}"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0D00C448-42D3-4296-9FCB-567C4B279A8C}">
      <dgm:prSet/>
      <dgm:spPr/>
      <dgm:t>
        <a:bodyPr/>
        <a:lstStyle/>
        <a:p>
          <a:r>
            <a:rPr lang="en-ID" b="0" i="0"/>
            <a:t>Anak-anak mulai mengembangkan kecerdasan sosial melalui interaksi dengan lingkungan sekitar, termasuk teman sebaya dan orang dewasa</a:t>
          </a:r>
          <a:endParaRPr lang="en-US"/>
        </a:p>
      </dgm:t>
    </dgm:pt>
    <dgm:pt modelId="{CF48AE7A-CB87-48F9-9A12-B24A5312F889}" type="parTrans" cxnId="{7AE95F9B-5572-44C1-80FF-99B9ED1AFFE9}">
      <dgm:prSet/>
      <dgm:spPr/>
      <dgm:t>
        <a:bodyPr/>
        <a:lstStyle/>
        <a:p>
          <a:endParaRPr lang="en-US"/>
        </a:p>
      </dgm:t>
    </dgm:pt>
    <dgm:pt modelId="{2442541E-AB57-4146-A18A-8F2B198ED13B}" type="sibTrans" cxnId="{7AE95F9B-5572-44C1-80FF-99B9ED1AFFE9}">
      <dgm:prSet/>
      <dgm:spPr/>
      <dgm:t>
        <a:bodyPr/>
        <a:lstStyle/>
        <a:p>
          <a:endParaRPr lang="en-US"/>
        </a:p>
      </dgm:t>
    </dgm:pt>
    <dgm:pt modelId="{D77E135C-326A-478A-A619-A468D3EC4C40}">
      <dgm:prSet/>
      <dgm:spPr/>
      <dgm:t>
        <a:bodyPr/>
        <a:lstStyle/>
        <a:p>
          <a:r>
            <a:rPr lang="en-ID" b="0" i="0"/>
            <a:t>Kemampuan untuk beradaptasi dalam situasi sosial, seperti di sekolah, sangat penting bagi perkembangan emosional dan sosial anak</a:t>
          </a:r>
          <a:endParaRPr lang="en-US"/>
        </a:p>
      </dgm:t>
    </dgm:pt>
    <dgm:pt modelId="{4567A22E-126A-4C8C-B882-4C5307FA2DA5}" type="parTrans" cxnId="{741AEBD6-302C-45DD-ABD5-F0CD815E6C92}">
      <dgm:prSet/>
      <dgm:spPr/>
      <dgm:t>
        <a:bodyPr/>
        <a:lstStyle/>
        <a:p>
          <a:endParaRPr lang="en-US"/>
        </a:p>
      </dgm:t>
    </dgm:pt>
    <dgm:pt modelId="{25178944-FCFF-4BB4-B802-E530314CF360}" type="sibTrans" cxnId="{741AEBD6-302C-45DD-ABD5-F0CD815E6C92}">
      <dgm:prSet/>
      <dgm:spPr/>
      <dgm:t>
        <a:bodyPr/>
        <a:lstStyle/>
        <a:p>
          <a:endParaRPr lang="en-US"/>
        </a:p>
      </dgm:t>
    </dgm:pt>
    <dgm:pt modelId="{9A633BCE-2E9D-48BB-9FD0-C62B31914FCF}" type="pres">
      <dgm:prSet presAssocID="{89013C16-ABA2-4D1F-BDE1-BE2D377B93C5}" presName="hierChild1" presStyleCnt="0">
        <dgm:presLayoutVars>
          <dgm:chPref val="1"/>
          <dgm:dir/>
          <dgm:animOne val="branch"/>
          <dgm:animLvl val="lvl"/>
          <dgm:resizeHandles/>
        </dgm:presLayoutVars>
      </dgm:prSet>
      <dgm:spPr/>
    </dgm:pt>
    <dgm:pt modelId="{5983E01D-23FF-4736-841A-D5787CD48B59}" type="pres">
      <dgm:prSet presAssocID="{0D00C448-42D3-4296-9FCB-567C4B279A8C}" presName="hierRoot1" presStyleCnt="0"/>
      <dgm:spPr/>
    </dgm:pt>
    <dgm:pt modelId="{F862FD6C-D0F0-485D-BA8F-FCCD9BC41FD1}" type="pres">
      <dgm:prSet presAssocID="{0D00C448-42D3-4296-9FCB-567C4B279A8C}" presName="composite" presStyleCnt="0"/>
      <dgm:spPr/>
    </dgm:pt>
    <dgm:pt modelId="{DC22DD1F-29BA-4507-BF8F-9B0D7B11F54B}" type="pres">
      <dgm:prSet presAssocID="{0D00C448-42D3-4296-9FCB-567C4B279A8C}" presName="background" presStyleLbl="node0" presStyleIdx="0" presStyleCnt="2"/>
      <dgm:spPr/>
    </dgm:pt>
    <dgm:pt modelId="{9841F651-D60D-490B-AAB1-79620B6B06F8}" type="pres">
      <dgm:prSet presAssocID="{0D00C448-42D3-4296-9FCB-567C4B279A8C}" presName="text" presStyleLbl="fgAcc0" presStyleIdx="0" presStyleCnt="2">
        <dgm:presLayoutVars>
          <dgm:chPref val="3"/>
        </dgm:presLayoutVars>
      </dgm:prSet>
      <dgm:spPr/>
    </dgm:pt>
    <dgm:pt modelId="{135BE22B-F8CA-4C57-8FF4-DB36ECDF8CE7}" type="pres">
      <dgm:prSet presAssocID="{0D00C448-42D3-4296-9FCB-567C4B279A8C}" presName="hierChild2" presStyleCnt="0"/>
      <dgm:spPr/>
    </dgm:pt>
    <dgm:pt modelId="{A464BDAB-9E74-4CBD-B43D-F5B3B48271B4}" type="pres">
      <dgm:prSet presAssocID="{D77E135C-326A-478A-A619-A468D3EC4C40}" presName="hierRoot1" presStyleCnt="0"/>
      <dgm:spPr/>
    </dgm:pt>
    <dgm:pt modelId="{55627986-4273-4594-9D78-81F400F9C7EE}" type="pres">
      <dgm:prSet presAssocID="{D77E135C-326A-478A-A619-A468D3EC4C40}" presName="composite" presStyleCnt="0"/>
      <dgm:spPr/>
    </dgm:pt>
    <dgm:pt modelId="{33C401EC-155C-4042-914A-2B70B528EE30}" type="pres">
      <dgm:prSet presAssocID="{D77E135C-326A-478A-A619-A468D3EC4C40}" presName="background" presStyleLbl="node0" presStyleIdx="1" presStyleCnt="2"/>
      <dgm:spPr/>
    </dgm:pt>
    <dgm:pt modelId="{9C9E6092-312D-4625-983D-C6F88C83368D}" type="pres">
      <dgm:prSet presAssocID="{D77E135C-326A-478A-A619-A468D3EC4C40}" presName="text" presStyleLbl="fgAcc0" presStyleIdx="1" presStyleCnt="2">
        <dgm:presLayoutVars>
          <dgm:chPref val="3"/>
        </dgm:presLayoutVars>
      </dgm:prSet>
      <dgm:spPr/>
    </dgm:pt>
    <dgm:pt modelId="{03799339-9430-4353-89A1-8968C9179E67}" type="pres">
      <dgm:prSet presAssocID="{D77E135C-326A-478A-A619-A468D3EC4C40}" presName="hierChild2" presStyleCnt="0"/>
      <dgm:spPr/>
    </dgm:pt>
  </dgm:ptLst>
  <dgm:cxnLst>
    <dgm:cxn modelId="{14592505-76D5-43D8-8962-40EE6208E58D}" type="presOf" srcId="{0D00C448-42D3-4296-9FCB-567C4B279A8C}" destId="{9841F651-D60D-490B-AAB1-79620B6B06F8}" srcOrd="0" destOrd="0" presId="urn:microsoft.com/office/officeart/2005/8/layout/hierarchy1"/>
    <dgm:cxn modelId="{0164004B-899F-4C6B-9EDD-0D8CF046612F}" type="presOf" srcId="{89013C16-ABA2-4D1F-BDE1-BE2D377B93C5}" destId="{9A633BCE-2E9D-48BB-9FD0-C62B31914FCF}" srcOrd="0" destOrd="0" presId="urn:microsoft.com/office/officeart/2005/8/layout/hierarchy1"/>
    <dgm:cxn modelId="{E449978A-7D5C-4132-ACD8-1AB6CE9874A0}" type="presOf" srcId="{D77E135C-326A-478A-A619-A468D3EC4C40}" destId="{9C9E6092-312D-4625-983D-C6F88C83368D}" srcOrd="0" destOrd="0" presId="urn:microsoft.com/office/officeart/2005/8/layout/hierarchy1"/>
    <dgm:cxn modelId="{7AE95F9B-5572-44C1-80FF-99B9ED1AFFE9}" srcId="{89013C16-ABA2-4D1F-BDE1-BE2D377B93C5}" destId="{0D00C448-42D3-4296-9FCB-567C4B279A8C}" srcOrd="0" destOrd="0" parTransId="{CF48AE7A-CB87-48F9-9A12-B24A5312F889}" sibTransId="{2442541E-AB57-4146-A18A-8F2B198ED13B}"/>
    <dgm:cxn modelId="{741AEBD6-302C-45DD-ABD5-F0CD815E6C92}" srcId="{89013C16-ABA2-4D1F-BDE1-BE2D377B93C5}" destId="{D77E135C-326A-478A-A619-A468D3EC4C40}" srcOrd="1" destOrd="0" parTransId="{4567A22E-126A-4C8C-B882-4C5307FA2DA5}" sibTransId="{25178944-FCFF-4BB4-B802-E530314CF360}"/>
    <dgm:cxn modelId="{3D13DC4D-2C0B-4512-8415-084B5F314F43}" type="presParOf" srcId="{9A633BCE-2E9D-48BB-9FD0-C62B31914FCF}" destId="{5983E01D-23FF-4736-841A-D5787CD48B59}" srcOrd="0" destOrd="0" presId="urn:microsoft.com/office/officeart/2005/8/layout/hierarchy1"/>
    <dgm:cxn modelId="{71FE0E76-C6F0-419B-989B-AE01D5458B7F}" type="presParOf" srcId="{5983E01D-23FF-4736-841A-D5787CD48B59}" destId="{F862FD6C-D0F0-485D-BA8F-FCCD9BC41FD1}" srcOrd="0" destOrd="0" presId="urn:microsoft.com/office/officeart/2005/8/layout/hierarchy1"/>
    <dgm:cxn modelId="{124F4DE3-7C12-453E-93D0-D0241CD34206}" type="presParOf" srcId="{F862FD6C-D0F0-485D-BA8F-FCCD9BC41FD1}" destId="{DC22DD1F-29BA-4507-BF8F-9B0D7B11F54B}" srcOrd="0" destOrd="0" presId="urn:microsoft.com/office/officeart/2005/8/layout/hierarchy1"/>
    <dgm:cxn modelId="{43CA7D57-FA91-4287-8A1D-2DDF6274917F}" type="presParOf" srcId="{F862FD6C-D0F0-485D-BA8F-FCCD9BC41FD1}" destId="{9841F651-D60D-490B-AAB1-79620B6B06F8}" srcOrd="1" destOrd="0" presId="urn:microsoft.com/office/officeart/2005/8/layout/hierarchy1"/>
    <dgm:cxn modelId="{24A0829D-0680-43EA-9E83-D740500D328E}" type="presParOf" srcId="{5983E01D-23FF-4736-841A-D5787CD48B59}" destId="{135BE22B-F8CA-4C57-8FF4-DB36ECDF8CE7}" srcOrd="1" destOrd="0" presId="urn:microsoft.com/office/officeart/2005/8/layout/hierarchy1"/>
    <dgm:cxn modelId="{10713A41-FC05-4849-A1CF-1DEB307FFD4E}" type="presParOf" srcId="{9A633BCE-2E9D-48BB-9FD0-C62B31914FCF}" destId="{A464BDAB-9E74-4CBD-B43D-F5B3B48271B4}" srcOrd="1" destOrd="0" presId="urn:microsoft.com/office/officeart/2005/8/layout/hierarchy1"/>
    <dgm:cxn modelId="{5FC09B29-5D50-4334-AB85-E6184DA694CA}" type="presParOf" srcId="{A464BDAB-9E74-4CBD-B43D-F5B3B48271B4}" destId="{55627986-4273-4594-9D78-81F400F9C7EE}" srcOrd="0" destOrd="0" presId="urn:microsoft.com/office/officeart/2005/8/layout/hierarchy1"/>
    <dgm:cxn modelId="{F98835CD-4979-4D91-9337-313F0EA92520}" type="presParOf" srcId="{55627986-4273-4594-9D78-81F400F9C7EE}" destId="{33C401EC-155C-4042-914A-2B70B528EE30}" srcOrd="0" destOrd="0" presId="urn:microsoft.com/office/officeart/2005/8/layout/hierarchy1"/>
    <dgm:cxn modelId="{4307795C-C71B-498E-8CE5-25AC1671F940}" type="presParOf" srcId="{55627986-4273-4594-9D78-81F400F9C7EE}" destId="{9C9E6092-312D-4625-983D-C6F88C83368D}" srcOrd="1" destOrd="0" presId="urn:microsoft.com/office/officeart/2005/8/layout/hierarchy1"/>
    <dgm:cxn modelId="{D7F53EE9-6BEE-484E-83DA-C8DC759B5E5C}" type="presParOf" srcId="{A464BDAB-9E74-4CBD-B43D-F5B3B48271B4}" destId="{03799339-9430-4353-89A1-8968C9179E6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8AFFD7E-9A11-4068-8CD6-DB3A11FCB53F}"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1A265228-36E0-41D2-8AF5-6D3B01EBEEC5}">
      <dgm:prSet/>
      <dgm:spPr/>
      <dgm:t>
        <a:bodyPr/>
        <a:lstStyle/>
        <a:p>
          <a:r>
            <a:rPr lang="en-ID" b="0" i="0"/>
            <a:t>Kecerdasan sosial yang baik dapat meningkatkan kepercayaan diri anak, mengurangi tekanan emosional, dan membantu mereka menyelesaikan konflik dengan lebih baik</a:t>
          </a:r>
          <a:r>
            <a:rPr lang="en-ID" b="0" i="0">
              <a:hlinkClick xmlns:r="http://schemas.openxmlformats.org/officeDocument/2006/relationships" r:id="rId1"/>
            </a:rPr>
            <a:t>3</a:t>
          </a:r>
          <a:r>
            <a:rPr lang="en-ID" b="0" i="0">
              <a:hlinkClick xmlns:r="http://schemas.openxmlformats.org/officeDocument/2006/relationships" r:id="rId2"/>
            </a:rPr>
            <a:t>4</a:t>
          </a:r>
          <a:r>
            <a:rPr lang="en-ID" b="0" i="0"/>
            <a:t>.</a:t>
          </a:r>
          <a:endParaRPr lang="en-US"/>
        </a:p>
      </dgm:t>
    </dgm:pt>
    <dgm:pt modelId="{83A5D591-2EC3-4C97-BA15-A28BAA9453F4}" type="parTrans" cxnId="{F37FE5B0-1BEF-4F68-8105-3CD7021D0FF9}">
      <dgm:prSet/>
      <dgm:spPr/>
      <dgm:t>
        <a:bodyPr/>
        <a:lstStyle/>
        <a:p>
          <a:endParaRPr lang="en-US"/>
        </a:p>
      </dgm:t>
    </dgm:pt>
    <dgm:pt modelId="{3CADAD2F-25F2-405D-A168-CA939163BC10}" type="sibTrans" cxnId="{F37FE5B0-1BEF-4F68-8105-3CD7021D0FF9}">
      <dgm:prSet/>
      <dgm:spPr/>
      <dgm:t>
        <a:bodyPr/>
        <a:lstStyle/>
        <a:p>
          <a:endParaRPr lang="en-US"/>
        </a:p>
      </dgm:t>
    </dgm:pt>
    <dgm:pt modelId="{546F0583-4033-4892-8BF2-DC1DC789F15F}">
      <dgm:prSet/>
      <dgm:spPr/>
      <dgm:t>
        <a:bodyPr/>
        <a:lstStyle/>
        <a:p>
          <a:r>
            <a:rPr lang="en-ID" b="0" i="0"/>
            <a:t>Interaksi positif antar siswa dapat menciptakan suasana belajar yang kondusif dan memacu semangat belajar</a:t>
          </a:r>
          <a:endParaRPr lang="en-US"/>
        </a:p>
      </dgm:t>
    </dgm:pt>
    <dgm:pt modelId="{1C1C686D-5185-42CC-A524-BCCEC44FA534}" type="parTrans" cxnId="{662248BE-ED86-495E-8F44-92D9751456EC}">
      <dgm:prSet/>
      <dgm:spPr/>
      <dgm:t>
        <a:bodyPr/>
        <a:lstStyle/>
        <a:p>
          <a:endParaRPr lang="en-US"/>
        </a:p>
      </dgm:t>
    </dgm:pt>
    <dgm:pt modelId="{61F38ED2-2D6C-4484-A35F-960E2C25EF93}" type="sibTrans" cxnId="{662248BE-ED86-495E-8F44-92D9751456EC}">
      <dgm:prSet/>
      <dgm:spPr/>
      <dgm:t>
        <a:bodyPr/>
        <a:lstStyle/>
        <a:p>
          <a:endParaRPr lang="en-US"/>
        </a:p>
      </dgm:t>
    </dgm:pt>
    <dgm:pt modelId="{BB809F68-E83E-40C7-ACD2-2006ED483C3C}" type="pres">
      <dgm:prSet presAssocID="{C8AFFD7E-9A11-4068-8CD6-DB3A11FCB53F}" presName="hierChild1" presStyleCnt="0">
        <dgm:presLayoutVars>
          <dgm:chPref val="1"/>
          <dgm:dir/>
          <dgm:animOne val="branch"/>
          <dgm:animLvl val="lvl"/>
          <dgm:resizeHandles/>
        </dgm:presLayoutVars>
      </dgm:prSet>
      <dgm:spPr/>
    </dgm:pt>
    <dgm:pt modelId="{A0CE12B1-C802-4FEC-B14A-BD09840367C1}" type="pres">
      <dgm:prSet presAssocID="{1A265228-36E0-41D2-8AF5-6D3B01EBEEC5}" presName="hierRoot1" presStyleCnt="0"/>
      <dgm:spPr/>
    </dgm:pt>
    <dgm:pt modelId="{9A622E93-2A4C-4166-8E14-C49D8701808A}" type="pres">
      <dgm:prSet presAssocID="{1A265228-36E0-41D2-8AF5-6D3B01EBEEC5}" presName="composite" presStyleCnt="0"/>
      <dgm:spPr/>
    </dgm:pt>
    <dgm:pt modelId="{829F164D-7FB5-4F12-BE61-973B0F41A4F3}" type="pres">
      <dgm:prSet presAssocID="{1A265228-36E0-41D2-8AF5-6D3B01EBEEC5}" presName="background" presStyleLbl="node0" presStyleIdx="0" presStyleCnt="2"/>
      <dgm:spPr/>
    </dgm:pt>
    <dgm:pt modelId="{EA6E7184-8184-4448-ACC4-25CF95803932}" type="pres">
      <dgm:prSet presAssocID="{1A265228-36E0-41D2-8AF5-6D3B01EBEEC5}" presName="text" presStyleLbl="fgAcc0" presStyleIdx="0" presStyleCnt="2">
        <dgm:presLayoutVars>
          <dgm:chPref val="3"/>
        </dgm:presLayoutVars>
      </dgm:prSet>
      <dgm:spPr/>
    </dgm:pt>
    <dgm:pt modelId="{EE5686F7-8638-4204-A9C1-50A360356EE4}" type="pres">
      <dgm:prSet presAssocID="{1A265228-36E0-41D2-8AF5-6D3B01EBEEC5}" presName="hierChild2" presStyleCnt="0"/>
      <dgm:spPr/>
    </dgm:pt>
    <dgm:pt modelId="{10B5AE29-6B3A-4807-AB97-48BDB6C0EB01}" type="pres">
      <dgm:prSet presAssocID="{546F0583-4033-4892-8BF2-DC1DC789F15F}" presName="hierRoot1" presStyleCnt="0"/>
      <dgm:spPr/>
    </dgm:pt>
    <dgm:pt modelId="{5E542EAA-7EDF-4361-8BD8-22CB55C3307B}" type="pres">
      <dgm:prSet presAssocID="{546F0583-4033-4892-8BF2-DC1DC789F15F}" presName="composite" presStyleCnt="0"/>
      <dgm:spPr/>
    </dgm:pt>
    <dgm:pt modelId="{9F0F68D0-3E36-4D8C-BA1F-8883C35F37A0}" type="pres">
      <dgm:prSet presAssocID="{546F0583-4033-4892-8BF2-DC1DC789F15F}" presName="background" presStyleLbl="node0" presStyleIdx="1" presStyleCnt="2"/>
      <dgm:spPr/>
    </dgm:pt>
    <dgm:pt modelId="{2042313C-15E6-4850-8327-942F1DB50CFC}" type="pres">
      <dgm:prSet presAssocID="{546F0583-4033-4892-8BF2-DC1DC789F15F}" presName="text" presStyleLbl="fgAcc0" presStyleIdx="1" presStyleCnt="2">
        <dgm:presLayoutVars>
          <dgm:chPref val="3"/>
        </dgm:presLayoutVars>
      </dgm:prSet>
      <dgm:spPr/>
    </dgm:pt>
    <dgm:pt modelId="{77557C66-E347-44F8-A323-8A5ABD0AD7D1}" type="pres">
      <dgm:prSet presAssocID="{546F0583-4033-4892-8BF2-DC1DC789F15F}" presName="hierChild2" presStyleCnt="0"/>
      <dgm:spPr/>
    </dgm:pt>
  </dgm:ptLst>
  <dgm:cxnLst>
    <dgm:cxn modelId="{D1BAC506-6F6C-420E-8DF6-342BEF5C73E9}" type="presOf" srcId="{1A265228-36E0-41D2-8AF5-6D3B01EBEEC5}" destId="{EA6E7184-8184-4448-ACC4-25CF95803932}" srcOrd="0" destOrd="0" presId="urn:microsoft.com/office/officeart/2005/8/layout/hierarchy1"/>
    <dgm:cxn modelId="{F37FE5B0-1BEF-4F68-8105-3CD7021D0FF9}" srcId="{C8AFFD7E-9A11-4068-8CD6-DB3A11FCB53F}" destId="{1A265228-36E0-41D2-8AF5-6D3B01EBEEC5}" srcOrd="0" destOrd="0" parTransId="{83A5D591-2EC3-4C97-BA15-A28BAA9453F4}" sibTransId="{3CADAD2F-25F2-405D-A168-CA939163BC10}"/>
    <dgm:cxn modelId="{662248BE-ED86-495E-8F44-92D9751456EC}" srcId="{C8AFFD7E-9A11-4068-8CD6-DB3A11FCB53F}" destId="{546F0583-4033-4892-8BF2-DC1DC789F15F}" srcOrd="1" destOrd="0" parTransId="{1C1C686D-5185-42CC-A524-BCCEC44FA534}" sibTransId="{61F38ED2-2D6C-4484-A35F-960E2C25EF93}"/>
    <dgm:cxn modelId="{80C3D0C8-F275-4115-BA7D-A339061DA4F3}" type="presOf" srcId="{546F0583-4033-4892-8BF2-DC1DC789F15F}" destId="{2042313C-15E6-4850-8327-942F1DB50CFC}" srcOrd="0" destOrd="0" presId="urn:microsoft.com/office/officeart/2005/8/layout/hierarchy1"/>
    <dgm:cxn modelId="{314881FD-872E-477D-A5E0-E9CB153A6243}" type="presOf" srcId="{C8AFFD7E-9A11-4068-8CD6-DB3A11FCB53F}" destId="{BB809F68-E83E-40C7-ACD2-2006ED483C3C}" srcOrd="0" destOrd="0" presId="urn:microsoft.com/office/officeart/2005/8/layout/hierarchy1"/>
    <dgm:cxn modelId="{9AD030DD-EDFC-4008-9727-F0356AF0EA58}" type="presParOf" srcId="{BB809F68-E83E-40C7-ACD2-2006ED483C3C}" destId="{A0CE12B1-C802-4FEC-B14A-BD09840367C1}" srcOrd="0" destOrd="0" presId="urn:microsoft.com/office/officeart/2005/8/layout/hierarchy1"/>
    <dgm:cxn modelId="{190238C6-C620-47B9-B937-83A8A78B321A}" type="presParOf" srcId="{A0CE12B1-C802-4FEC-B14A-BD09840367C1}" destId="{9A622E93-2A4C-4166-8E14-C49D8701808A}" srcOrd="0" destOrd="0" presId="urn:microsoft.com/office/officeart/2005/8/layout/hierarchy1"/>
    <dgm:cxn modelId="{45E8FB28-5A11-42CC-B5A3-5441C4759F44}" type="presParOf" srcId="{9A622E93-2A4C-4166-8E14-C49D8701808A}" destId="{829F164D-7FB5-4F12-BE61-973B0F41A4F3}" srcOrd="0" destOrd="0" presId="urn:microsoft.com/office/officeart/2005/8/layout/hierarchy1"/>
    <dgm:cxn modelId="{D2B299C9-3382-4988-9E45-83CEA6AD0B69}" type="presParOf" srcId="{9A622E93-2A4C-4166-8E14-C49D8701808A}" destId="{EA6E7184-8184-4448-ACC4-25CF95803932}" srcOrd="1" destOrd="0" presId="urn:microsoft.com/office/officeart/2005/8/layout/hierarchy1"/>
    <dgm:cxn modelId="{27E26C26-39F8-4751-A203-2B21ADE616E5}" type="presParOf" srcId="{A0CE12B1-C802-4FEC-B14A-BD09840367C1}" destId="{EE5686F7-8638-4204-A9C1-50A360356EE4}" srcOrd="1" destOrd="0" presId="urn:microsoft.com/office/officeart/2005/8/layout/hierarchy1"/>
    <dgm:cxn modelId="{D1703944-5751-4098-9AA4-5C3B5C140D22}" type="presParOf" srcId="{BB809F68-E83E-40C7-ACD2-2006ED483C3C}" destId="{10B5AE29-6B3A-4807-AB97-48BDB6C0EB01}" srcOrd="1" destOrd="0" presId="urn:microsoft.com/office/officeart/2005/8/layout/hierarchy1"/>
    <dgm:cxn modelId="{76634169-F973-436A-A706-323DB25FDF1F}" type="presParOf" srcId="{10B5AE29-6B3A-4807-AB97-48BDB6C0EB01}" destId="{5E542EAA-7EDF-4361-8BD8-22CB55C3307B}" srcOrd="0" destOrd="0" presId="urn:microsoft.com/office/officeart/2005/8/layout/hierarchy1"/>
    <dgm:cxn modelId="{E143A700-359C-4615-8893-4DE1EAD8B74F}" type="presParOf" srcId="{5E542EAA-7EDF-4361-8BD8-22CB55C3307B}" destId="{9F0F68D0-3E36-4D8C-BA1F-8883C35F37A0}" srcOrd="0" destOrd="0" presId="urn:microsoft.com/office/officeart/2005/8/layout/hierarchy1"/>
    <dgm:cxn modelId="{2D28EFD9-5559-49A4-8F8B-74738992AAB6}" type="presParOf" srcId="{5E542EAA-7EDF-4361-8BD8-22CB55C3307B}" destId="{2042313C-15E6-4850-8327-942F1DB50CFC}" srcOrd="1" destOrd="0" presId="urn:microsoft.com/office/officeart/2005/8/layout/hierarchy1"/>
    <dgm:cxn modelId="{DF150439-10EC-446F-866F-D732C702D58B}" type="presParOf" srcId="{10B5AE29-6B3A-4807-AB97-48BDB6C0EB01}" destId="{77557C66-E347-44F8-A323-8A5ABD0AD7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660747-1B45-4D58-9F5B-8E8D718F1D0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704E9AA-CD64-49D5-9B1E-8F7891C3911C}">
      <dgm:prSet/>
      <dgm:spPr/>
      <dgm:t>
        <a:bodyPr/>
        <a:lstStyle/>
        <a:p>
          <a:r>
            <a:rPr lang="en-US"/>
            <a:t>Faktor Internal: </a:t>
          </a:r>
          <a:r>
            <a:rPr lang="en-ID" b="0" i="0"/>
            <a:t>aspek fisiologis dan psikologis individu</a:t>
          </a:r>
          <a:endParaRPr lang="en-US"/>
        </a:p>
      </dgm:t>
    </dgm:pt>
    <dgm:pt modelId="{AFA3763C-E443-446F-849E-DE112507931D}" type="parTrans" cxnId="{E2BA3584-5A0E-45EF-8C9C-9E1E0B3A7C71}">
      <dgm:prSet/>
      <dgm:spPr/>
      <dgm:t>
        <a:bodyPr/>
        <a:lstStyle/>
        <a:p>
          <a:endParaRPr lang="en-US"/>
        </a:p>
      </dgm:t>
    </dgm:pt>
    <dgm:pt modelId="{DF44C47C-205B-4675-A015-B6591EDF65E8}" type="sibTrans" cxnId="{E2BA3584-5A0E-45EF-8C9C-9E1E0B3A7C71}">
      <dgm:prSet/>
      <dgm:spPr/>
      <dgm:t>
        <a:bodyPr/>
        <a:lstStyle/>
        <a:p>
          <a:endParaRPr lang="en-US"/>
        </a:p>
      </dgm:t>
    </dgm:pt>
    <dgm:pt modelId="{ED2F8F5B-F30B-4643-95CB-0FA66CED1819}">
      <dgm:prSet/>
      <dgm:spPr/>
      <dgm:t>
        <a:bodyPr/>
        <a:lstStyle/>
        <a:p>
          <a:r>
            <a:rPr lang="en-ID" b="0" i="0"/>
            <a:t>Faktor Psikologis</a:t>
          </a:r>
          <a:endParaRPr lang="en-US"/>
        </a:p>
      </dgm:t>
    </dgm:pt>
    <dgm:pt modelId="{4AB3499B-AA97-44FC-A954-52DC95D65865}" type="parTrans" cxnId="{4B9E8B71-67B3-48CE-B85D-925AFCBAC6AB}">
      <dgm:prSet/>
      <dgm:spPr/>
      <dgm:t>
        <a:bodyPr/>
        <a:lstStyle/>
        <a:p>
          <a:endParaRPr lang="en-US"/>
        </a:p>
      </dgm:t>
    </dgm:pt>
    <dgm:pt modelId="{D95E218C-04A8-4E57-8E7F-C8E7A1A6ED8A}" type="sibTrans" cxnId="{4B9E8B71-67B3-48CE-B85D-925AFCBAC6AB}">
      <dgm:prSet/>
      <dgm:spPr/>
      <dgm:t>
        <a:bodyPr/>
        <a:lstStyle/>
        <a:p>
          <a:endParaRPr lang="en-US"/>
        </a:p>
      </dgm:t>
    </dgm:pt>
    <dgm:pt modelId="{AE06D977-B47D-4156-B471-2C5C7A87080B}">
      <dgm:prSet/>
      <dgm:spPr/>
      <dgm:t>
        <a:bodyPr/>
        <a:lstStyle/>
        <a:p>
          <a:r>
            <a:rPr lang="en-ID" b="0" i="0"/>
            <a:t>Kecerdasan (intelegensi): Tingkat intelegensi memengaruhi kemampuan seseorang untuk memahami materi pelajaran.</a:t>
          </a:r>
          <a:endParaRPr lang="en-US"/>
        </a:p>
      </dgm:t>
    </dgm:pt>
    <dgm:pt modelId="{F5AF7393-2AA3-442F-A648-93F0351161C8}" type="parTrans" cxnId="{83579D62-9CD7-4B1A-8184-1AAC8D00C169}">
      <dgm:prSet/>
      <dgm:spPr/>
      <dgm:t>
        <a:bodyPr/>
        <a:lstStyle/>
        <a:p>
          <a:endParaRPr lang="en-US"/>
        </a:p>
      </dgm:t>
    </dgm:pt>
    <dgm:pt modelId="{B4177578-0FBF-4DB5-B251-83C3B892151E}" type="sibTrans" cxnId="{83579D62-9CD7-4B1A-8184-1AAC8D00C169}">
      <dgm:prSet/>
      <dgm:spPr/>
      <dgm:t>
        <a:bodyPr/>
        <a:lstStyle/>
        <a:p>
          <a:endParaRPr lang="en-US"/>
        </a:p>
      </dgm:t>
    </dgm:pt>
    <dgm:pt modelId="{24B22D4E-E6BF-4291-AD4F-2B3AEB96370B}">
      <dgm:prSet/>
      <dgm:spPr/>
      <dgm:t>
        <a:bodyPr/>
        <a:lstStyle/>
        <a:p>
          <a:r>
            <a:rPr lang="en-ID" b="0" i="0"/>
            <a:t>Motivasi: Dorongan internal untuk mencapai tujuan tertentu merupakan faktor penting dalam keberhasilan belajar.</a:t>
          </a:r>
          <a:endParaRPr lang="en-US"/>
        </a:p>
      </dgm:t>
    </dgm:pt>
    <dgm:pt modelId="{00F7D5B7-FE56-425D-A4C7-6826C30C01A6}" type="parTrans" cxnId="{B3C7D016-6A76-4E2A-805C-CB0988964090}">
      <dgm:prSet/>
      <dgm:spPr/>
      <dgm:t>
        <a:bodyPr/>
        <a:lstStyle/>
        <a:p>
          <a:endParaRPr lang="en-US"/>
        </a:p>
      </dgm:t>
    </dgm:pt>
    <dgm:pt modelId="{0894A455-5F26-4C06-B267-A3250748320F}" type="sibTrans" cxnId="{B3C7D016-6A76-4E2A-805C-CB0988964090}">
      <dgm:prSet/>
      <dgm:spPr/>
      <dgm:t>
        <a:bodyPr/>
        <a:lstStyle/>
        <a:p>
          <a:endParaRPr lang="en-US"/>
        </a:p>
      </dgm:t>
    </dgm:pt>
    <dgm:pt modelId="{7E422EBA-B3D6-4711-B7DE-3A14227C7222}">
      <dgm:prSet/>
      <dgm:spPr/>
      <dgm:t>
        <a:bodyPr/>
        <a:lstStyle/>
        <a:p>
          <a:r>
            <a:rPr lang="en-ID" b="0" i="0"/>
            <a:t>Minat: Ketertarikan terhadap suatu bidang atau materi membuat proses belajar lebih efektif.</a:t>
          </a:r>
          <a:endParaRPr lang="en-US"/>
        </a:p>
      </dgm:t>
    </dgm:pt>
    <dgm:pt modelId="{EC997D1C-C34E-40AD-861D-B4B5EB0336AA}" type="parTrans" cxnId="{22A3E5EF-023E-4D4F-A44B-0CF50323CA6D}">
      <dgm:prSet/>
      <dgm:spPr/>
      <dgm:t>
        <a:bodyPr/>
        <a:lstStyle/>
        <a:p>
          <a:endParaRPr lang="en-US"/>
        </a:p>
      </dgm:t>
    </dgm:pt>
    <dgm:pt modelId="{C7AD4C58-87A8-4C68-8679-64046CB245EE}" type="sibTrans" cxnId="{22A3E5EF-023E-4D4F-A44B-0CF50323CA6D}">
      <dgm:prSet/>
      <dgm:spPr/>
      <dgm:t>
        <a:bodyPr/>
        <a:lstStyle/>
        <a:p>
          <a:endParaRPr lang="en-US"/>
        </a:p>
      </dgm:t>
    </dgm:pt>
    <dgm:pt modelId="{7C118923-A17D-4C6C-A123-EFDC5DCCF888}">
      <dgm:prSet/>
      <dgm:spPr/>
      <dgm:t>
        <a:bodyPr/>
        <a:lstStyle/>
        <a:p>
          <a:r>
            <a:rPr lang="en-ID" b="0" i="0"/>
            <a:t>Sikap dan bakat: Sikap positif terhadap pembelajaran serta bakat bawaan memengaruhi keberhasilan individu</a:t>
          </a:r>
          <a:endParaRPr lang="en-US"/>
        </a:p>
      </dgm:t>
    </dgm:pt>
    <dgm:pt modelId="{8C0100C6-6780-486A-B25B-0EE505A8D36B}" type="parTrans" cxnId="{724FEE32-CBCA-4685-BAAC-A1DAFD45AD92}">
      <dgm:prSet/>
      <dgm:spPr/>
      <dgm:t>
        <a:bodyPr/>
        <a:lstStyle/>
        <a:p>
          <a:endParaRPr lang="en-US"/>
        </a:p>
      </dgm:t>
    </dgm:pt>
    <dgm:pt modelId="{A62B4824-6862-41EC-8144-0AF047494492}" type="sibTrans" cxnId="{724FEE32-CBCA-4685-BAAC-A1DAFD45AD92}">
      <dgm:prSet/>
      <dgm:spPr/>
      <dgm:t>
        <a:bodyPr/>
        <a:lstStyle/>
        <a:p>
          <a:endParaRPr lang="en-US"/>
        </a:p>
      </dgm:t>
    </dgm:pt>
    <dgm:pt modelId="{8E1B9ECA-9481-4243-A7F3-C331DB4C5B68}" type="pres">
      <dgm:prSet presAssocID="{A5660747-1B45-4D58-9F5B-8E8D718F1D03}" presName="linear" presStyleCnt="0">
        <dgm:presLayoutVars>
          <dgm:animLvl val="lvl"/>
          <dgm:resizeHandles val="exact"/>
        </dgm:presLayoutVars>
      </dgm:prSet>
      <dgm:spPr/>
    </dgm:pt>
    <dgm:pt modelId="{9EA1F783-0FCA-4F5D-95D1-E0DCC5ABF337}" type="pres">
      <dgm:prSet presAssocID="{B704E9AA-CD64-49D5-9B1E-8F7891C3911C}" presName="parentText" presStyleLbl="node1" presStyleIdx="0" presStyleCnt="2">
        <dgm:presLayoutVars>
          <dgm:chMax val="0"/>
          <dgm:bulletEnabled val="1"/>
        </dgm:presLayoutVars>
      </dgm:prSet>
      <dgm:spPr/>
    </dgm:pt>
    <dgm:pt modelId="{5DC8583D-B7EB-42E1-B421-165D1BFB7DFD}" type="pres">
      <dgm:prSet presAssocID="{DF44C47C-205B-4675-A015-B6591EDF65E8}" presName="spacer" presStyleCnt="0"/>
      <dgm:spPr/>
    </dgm:pt>
    <dgm:pt modelId="{833FEE3C-C053-417A-8357-BE4F4D76DAA6}" type="pres">
      <dgm:prSet presAssocID="{ED2F8F5B-F30B-4643-95CB-0FA66CED1819}" presName="parentText" presStyleLbl="node1" presStyleIdx="1" presStyleCnt="2">
        <dgm:presLayoutVars>
          <dgm:chMax val="0"/>
          <dgm:bulletEnabled val="1"/>
        </dgm:presLayoutVars>
      </dgm:prSet>
      <dgm:spPr/>
    </dgm:pt>
    <dgm:pt modelId="{5E113A25-90A7-4E4B-A419-9DDA094EC602}" type="pres">
      <dgm:prSet presAssocID="{ED2F8F5B-F30B-4643-95CB-0FA66CED1819}" presName="childText" presStyleLbl="revTx" presStyleIdx="0" presStyleCnt="1">
        <dgm:presLayoutVars>
          <dgm:bulletEnabled val="1"/>
        </dgm:presLayoutVars>
      </dgm:prSet>
      <dgm:spPr/>
    </dgm:pt>
  </dgm:ptLst>
  <dgm:cxnLst>
    <dgm:cxn modelId="{B3C7D016-6A76-4E2A-805C-CB0988964090}" srcId="{ED2F8F5B-F30B-4643-95CB-0FA66CED1819}" destId="{24B22D4E-E6BF-4291-AD4F-2B3AEB96370B}" srcOrd="1" destOrd="0" parTransId="{00F7D5B7-FE56-425D-A4C7-6826C30C01A6}" sibTransId="{0894A455-5F26-4C06-B267-A3250748320F}"/>
    <dgm:cxn modelId="{0F018D1F-AABF-425A-ACCC-1D78C09E28C3}" type="presOf" srcId="{7C118923-A17D-4C6C-A123-EFDC5DCCF888}" destId="{5E113A25-90A7-4E4B-A419-9DDA094EC602}" srcOrd="0" destOrd="3" presId="urn:microsoft.com/office/officeart/2005/8/layout/vList2"/>
    <dgm:cxn modelId="{724FEE32-CBCA-4685-BAAC-A1DAFD45AD92}" srcId="{ED2F8F5B-F30B-4643-95CB-0FA66CED1819}" destId="{7C118923-A17D-4C6C-A123-EFDC5DCCF888}" srcOrd="3" destOrd="0" parTransId="{8C0100C6-6780-486A-B25B-0EE505A8D36B}" sibTransId="{A62B4824-6862-41EC-8144-0AF047494492}"/>
    <dgm:cxn modelId="{83579D62-9CD7-4B1A-8184-1AAC8D00C169}" srcId="{ED2F8F5B-F30B-4643-95CB-0FA66CED1819}" destId="{AE06D977-B47D-4156-B471-2C5C7A87080B}" srcOrd="0" destOrd="0" parTransId="{F5AF7393-2AA3-442F-A648-93F0351161C8}" sibTransId="{B4177578-0FBF-4DB5-B251-83C3B892151E}"/>
    <dgm:cxn modelId="{62367063-0A5B-4746-AF45-39AD9C3800E4}" type="presOf" srcId="{7E422EBA-B3D6-4711-B7DE-3A14227C7222}" destId="{5E113A25-90A7-4E4B-A419-9DDA094EC602}" srcOrd="0" destOrd="2" presId="urn:microsoft.com/office/officeart/2005/8/layout/vList2"/>
    <dgm:cxn modelId="{AD05E369-1089-4BA0-9F56-E189D78075A3}" type="presOf" srcId="{24B22D4E-E6BF-4291-AD4F-2B3AEB96370B}" destId="{5E113A25-90A7-4E4B-A419-9DDA094EC602}" srcOrd="0" destOrd="1" presId="urn:microsoft.com/office/officeart/2005/8/layout/vList2"/>
    <dgm:cxn modelId="{6F8B314A-1D4F-472C-805C-3C69619AE65C}" type="presOf" srcId="{B704E9AA-CD64-49D5-9B1E-8F7891C3911C}" destId="{9EA1F783-0FCA-4F5D-95D1-E0DCC5ABF337}" srcOrd="0" destOrd="0" presId="urn:microsoft.com/office/officeart/2005/8/layout/vList2"/>
    <dgm:cxn modelId="{B5B8C66E-F9A2-40CB-9CE0-20D883297CD3}" type="presOf" srcId="{ED2F8F5B-F30B-4643-95CB-0FA66CED1819}" destId="{833FEE3C-C053-417A-8357-BE4F4D76DAA6}" srcOrd="0" destOrd="0" presId="urn:microsoft.com/office/officeart/2005/8/layout/vList2"/>
    <dgm:cxn modelId="{4B9E8B71-67B3-48CE-B85D-925AFCBAC6AB}" srcId="{A5660747-1B45-4D58-9F5B-8E8D718F1D03}" destId="{ED2F8F5B-F30B-4643-95CB-0FA66CED1819}" srcOrd="1" destOrd="0" parTransId="{4AB3499B-AA97-44FC-A954-52DC95D65865}" sibTransId="{D95E218C-04A8-4E57-8E7F-C8E7A1A6ED8A}"/>
    <dgm:cxn modelId="{E2BA3584-5A0E-45EF-8C9C-9E1E0B3A7C71}" srcId="{A5660747-1B45-4D58-9F5B-8E8D718F1D03}" destId="{B704E9AA-CD64-49D5-9B1E-8F7891C3911C}" srcOrd="0" destOrd="0" parTransId="{AFA3763C-E443-446F-849E-DE112507931D}" sibTransId="{DF44C47C-205B-4675-A015-B6591EDF65E8}"/>
    <dgm:cxn modelId="{40112CB0-38D8-412D-A2A9-E5B16F2CD4AF}" type="presOf" srcId="{A5660747-1B45-4D58-9F5B-8E8D718F1D03}" destId="{8E1B9ECA-9481-4243-A7F3-C331DB4C5B68}" srcOrd="0" destOrd="0" presId="urn:microsoft.com/office/officeart/2005/8/layout/vList2"/>
    <dgm:cxn modelId="{E6D92EBE-2E78-490A-BD88-78809AF080C0}" type="presOf" srcId="{AE06D977-B47D-4156-B471-2C5C7A87080B}" destId="{5E113A25-90A7-4E4B-A419-9DDA094EC602}" srcOrd="0" destOrd="0" presId="urn:microsoft.com/office/officeart/2005/8/layout/vList2"/>
    <dgm:cxn modelId="{22A3E5EF-023E-4D4F-A44B-0CF50323CA6D}" srcId="{ED2F8F5B-F30B-4643-95CB-0FA66CED1819}" destId="{7E422EBA-B3D6-4711-B7DE-3A14227C7222}" srcOrd="2" destOrd="0" parTransId="{EC997D1C-C34E-40AD-861D-B4B5EB0336AA}" sibTransId="{C7AD4C58-87A8-4C68-8679-64046CB245EE}"/>
    <dgm:cxn modelId="{3591785C-31EC-4BFD-993B-3338E6627C4D}" type="presParOf" srcId="{8E1B9ECA-9481-4243-A7F3-C331DB4C5B68}" destId="{9EA1F783-0FCA-4F5D-95D1-E0DCC5ABF337}" srcOrd="0" destOrd="0" presId="urn:microsoft.com/office/officeart/2005/8/layout/vList2"/>
    <dgm:cxn modelId="{8FFC961B-5F87-4800-B732-F1AF7920850C}" type="presParOf" srcId="{8E1B9ECA-9481-4243-A7F3-C331DB4C5B68}" destId="{5DC8583D-B7EB-42E1-B421-165D1BFB7DFD}" srcOrd="1" destOrd="0" presId="urn:microsoft.com/office/officeart/2005/8/layout/vList2"/>
    <dgm:cxn modelId="{DEDEE526-B838-4CB1-BE39-58DD3E581DAB}" type="presParOf" srcId="{8E1B9ECA-9481-4243-A7F3-C331DB4C5B68}" destId="{833FEE3C-C053-417A-8357-BE4F4D76DAA6}" srcOrd="2" destOrd="0" presId="urn:microsoft.com/office/officeart/2005/8/layout/vList2"/>
    <dgm:cxn modelId="{688CF762-B634-41C6-A334-1C924AFE2521}" type="presParOf" srcId="{8E1B9ECA-9481-4243-A7F3-C331DB4C5B68}" destId="{5E113A25-90A7-4E4B-A419-9DDA094EC60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3CE750-5DE0-48D2-B53A-9114D8CBE2F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E63C65E-D954-4F13-A4AF-1002E7625500}">
      <dgm:prSet/>
      <dgm:spPr/>
      <dgm:t>
        <a:bodyPr/>
        <a:lstStyle/>
        <a:p>
          <a:r>
            <a:rPr lang="en-US"/>
            <a:t>Faktor Eksternal: </a:t>
          </a:r>
          <a:r>
            <a:rPr lang="nn-NO" b="0" i="0"/>
            <a:t>pengaruh lingkungan sosial dan non-sosial</a:t>
          </a:r>
          <a:endParaRPr lang="en-US"/>
        </a:p>
      </dgm:t>
    </dgm:pt>
    <dgm:pt modelId="{FFCFD34D-9605-4D88-8F02-6E4F245B1D1B}" type="parTrans" cxnId="{71D0ED72-AC7E-45AB-8C8E-97D2AF6AF7BF}">
      <dgm:prSet/>
      <dgm:spPr/>
      <dgm:t>
        <a:bodyPr/>
        <a:lstStyle/>
        <a:p>
          <a:endParaRPr lang="en-US"/>
        </a:p>
      </dgm:t>
    </dgm:pt>
    <dgm:pt modelId="{857C07F2-90E0-41ED-9758-981F90FBE8FB}" type="sibTrans" cxnId="{71D0ED72-AC7E-45AB-8C8E-97D2AF6AF7BF}">
      <dgm:prSet/>
      <dgm:spPr/>
      <dgm:t>
        <a:bodyPr/>
        <a:lstStyle/>
        <a:p>
          <a:endParaRPr lang="en-US"/>
        </a:p>
      </dgm:t>
    </dgm:pt>
    <dgm:pt modelId="{1495FA7F-A902-4660-8369-6D4FFA5897D6}">
      <dgm:prSet/>
      <dgm:spPr/>
      <dgm:t>
        <a:bodyPr/>
        <a:lstStyle/>
        <a:p>
          <a:r>
            <a:rPr lang="en-ID"/>
            <a:t>Lingkungan Sosial</a:t>
          </a:r>
          <a:endParaRPr lang="en-US"/>
        </a:p>
      </dgm:t>
    </dgm:pt>
    <dgm:pt modelId="{ABAF7A63-44A1-4CBF-9F7F-C132664318F2}" type="parTrans" cxnId="{7A9C250B-2809-4AFD-88C8-A1CC86DF5AA8}">
      <dgm:prSet/>
      <dgm:spPr/>
      <dgm:t>
        <a:bodyPr/>
        <a:lstStyle/>
        <a:p>
          <a:endParaRPr lang="en-US"/>
        </a:p>
      </dgm:t>
    </dgm:pt>
    <dgm:pt modelId="{74053E2B-32BF-4C8E-B91B-FC8F7F186F9A}" type="sibTrans" cxnId="{7A9C250B-2809-4AFD-88C8-A1CC86DF5AA8}">
      <dgm:prSet/>
      <dgm:spPr/>
      <dgm:t>
        <a:bodyPr/>
        <a:lstStyle/>
        <a:p>
          <a:endParaRPr lang="en-US"/>
        </a:p>
      </dgm:t>
    </dgm:pt>
    <dgm:pt modelId="{F52271BF-3F0D-4B28-BF1B-6135A45A07D1}">
      <dgm:prSet/>
      <dgm:spPr/>
      <dgm:t>
        <a:bodyPr/>
        <a:lstStyle/>
        <a:p>
          <a:r>
            <a:rPr lang="en-ID" b="0" i="0"/>
            <a:t>Keluarga: Hubungan harmonis dalam keluarga mendukung aktivitas belajar</a:t>
          </a:r>
          <a:r>
            <a:rPr lang="en-ID"/>
            <a:t> dan </a:t>
          </a:r>
          <a:r>
            <a:rPr lang="en-ID" b="0" i="0"/>
            <a:t>Pola asuh orang tua, perhatian, dan motivasi yang diberikan sangat berpengaruh</a:t>
          </a:r>
          <a:endParaRPr lang="en-US"/>
        </a:p>
      </dgm:t>
    </dgm:pt>
    <dgm:pt modelId="{B4ACCBEC-F6D9-4377-95CF-469EFC55FD93}" type="parTrans" cxnId="{798FB7BD-B44C-4609-8D7E-14D5F3C3F0C4}">
      <dgm:prSet/>
      <dgm:spPr/>
      <dgm:t>
        <a:bodyPr/>
        <a:lstStyle/>
        <a:p>
          <a:endParaRPr lang="en-US"/>
        </a:p>
      </dgm:t>
    </dgm:pt>
    <dgm:pt modelId="{FCE187A4-57DE-44C0-9D18-2C3E113BB5E7}" type="sibTrans" cxnId="{798FB7BD-B44C-4609-8D7E-14D5F3C3F0C4}">
      <dgm:prSet/>
      <dgm:spPr/>
      <dgm:t>
        <a:bodyPr/>
        <a:lstStyle/>
        <a:p>
          <a:endParaRPr lang="en-US"/>
        </a:p>
      </dgm:t>
    </dgm:pt>
    <dgm:pt modelId="{F57D4F86-33EA-4810-A68A-4AC84D35AFDE}">
      <dgm:prSet/>
      <dgm:spPr/>
      <dgm:t>
        <a:bodyPr/>
        <a:lstStyle/>
        <a:p>
          <a:r>
            <a:rPr lang="en-ID" b="0" i="0"/>
            <a:t>Sekolah: Guru yang kompeten dan lingkungan sekolah yang kondusif membantu siswa lebih fokus dalam belajar</a:t>
          </a:r>
          <a:r>
            <a:rPr lang="en-ID"/>
            <a:t> dan </a:t>
          </a:r>
          <a:r>
            <a:rPr lang="en-ID" b="0" i="0"/>
            <a:t>Interaksi dengan teman sekelas juga memengaruhi semangat belajar</a:t>
          </a:r>
          <a:endParaRPr lang="en-US"/>
        </a:p>
      </dgm:t>
    </dgm:pt>
    <dgm:pt modelId="{EEF485DA-5348-484C-8B57-63A9CD79F3B5}" type="parTrans" cxnId="{E764B3DA-A353-4D5B-BE7F-55733B48A4F5}">
      <dgm:prSet/>
      <dgm:spPr/>
      <dgm:t>
        <a:bodyPr/>
        <a:lstStyle/>
        <a:p>
          <a:endParaRPr lang="en-US"/>
        </a:p>
      </dgm:t>
    </dgm:pt>
    <dgm:pt modelId="{D4CA73FA-4522-4B73-8CFE-DAE30A2F4A9A}" type="sibTrans" cxnId="{E764B3DA-A353-4D5B-BE7F-55733B48A4F5}">
      <dgm:prSet/>
      <dgm:spPr/>
      <dgm:t>
        <a:bodyPr/>
        <a:lstStyle/>
        <a:p>
          <a:endParaRPr lang="en-US"/>
        </a:p>
      </dgm:t>
    </dgm:pt>
    <dgm:pt modelId="{11B17197-AF75-49CB-92FB-C0C8F523B0FB}">
      <dgm:prSet/>
      <dgm:spPr/>
      <dgm:t>
        <a:bodyPr/>
        <a:lstStyle/>
        <a:p>
          <a:r>
            <a:rPr lang="en-ID" b="0" i="0"/>
            <a:t>Masyarakat: Lingkungan masyarakat, termasuk norma dan budaya, dapat mendukung atau menghambat proses belajar siswa</a:t>
          </a:r>
          <a:endParaRPr lang="en-US"/>
        </a:p>
      </dgm:t>
    </dgm:pt>
    <dgm:pt modelId="{59D6CBEF-C60A-4701-B803-2CB070556F0D}" type="parTrans" cxnId="{3DB72BA8-2740-4D30-B361-A8D67632DC25}">
      <dgm:prSet/>
      <dgm:spPr/>
      <dgm:t>
        <a:bodyPr/>
        <a:lstStyle/>
        <a:p>
          <a:endParaRPr lang="en-US"/>
        </a:p>
      </dgm:t>
    </dgm:pt>
    <dgm:pt modelId="{FC36F2AD-671D-42F5-9FAA-A9ECF39A5A68}" type="sibTrans" cxnId="{3DB72BA8-2740-4D30-B361-A8D67632DC25}">
      <dgm:prSet/>
      <dgm:spPr/>
      <dgm:t>
        <a:bodyPr/>
        <a:lstStyle/>
        <a:p>
          <a:endParaRPr lang="en-US"/>
        </a:p>
      </dgm:t>
    </dgm:pt>
    <dgm:pt modelId="{97C27C98-EE74-4A3C-A7FC-2E34D1AC44AE}" type="pres">
      <dgm:prSet presAssocID="{853CE750-5DE0-48D2-B53A-9114D8CBE2F2}" presName="linear" presStyleCnt="0">
        <dgm:presLayoutVars>
          <dgm:animLvl val="lvl"/>
          <dgm:resizeHandles val="exact"/>
        </dgm:presLayoutVars>
      </dgm:prSet>
      <dgm:spPr/>
    </dgm:pt>
    <dgm:pt modelId="{E70FC39C-9817-40DC-81A9-8C7673B84E07}" type="pres">
      <dgm:prSet presAssocID="{1E63C65E-D954-4F13-A4AF-1002E7625500}" presName="parentText" presStyleLbl="node1" presStyleIdx="0" presStyleCnt="2">
        <dgm:presLayoutVars>
          <dgm:chMax val="0"/>
          <dgm:bulletEnabled val="1"/>
        </dgm:presLayoutVars>
      </dgm:prSet>
      <dgm:spPr/>
    </dgm:pt>
    <dgm:pt modelId="{BEEC6E4A-A669-4979-9EC0-CE609068023B}" type="pres">
      <dgm:prSet presAssocID="{857C07F2-90E0-41ED-9758-981F90FBE8FB}" presName="spacer" presStyleCnt="0"/>
      <dgm:spPr/>
    </dgm:pt>
    <dgm:pt modelId="{1BC90492-266B-46EB-A64E-E0C5AFA85426}" type="pres">
      <dgm:prSet presAssocID="{1495FA7F-A902-4660-8369-6D4FFA5897D6}" presName="parentText" presStyleLbl="node1" presStyleIdx="1" presStyleCnt="2">
        <dgm:presLayoutVars>
          <dgm:chMax val="0"/>
          <dgm:bulletEnabled val="1"/>
        </dgm:presLayoutVars>
      </dgm:prSet>
      <dgm:spPr/>
    </dgm:pt>
    <dgm:pt modelId="{E7311F44-9200-4EA1-817C-71F02DC439EE}" type="pres">
      <dgm:prSet presAssocID="{1495FA7F-A902-4660-8369-6D4FFA5897D6}" presName="childText" presStyleLbl="revTx" presStyleIdx="0" presStyleCnt="1">
        <dgm:presLayoutVars>
          <dgm:bulletEnabled val="1"/>
        </dgm:presLayoutVars>
      </dgm:prSet>
      <dgm:spPr/>
    </dgm:pt>
  </dgm:ptLst>
  <dgm:cxnLst>
    <dgm:cxn modelId="{7A9C250B-2809-4AFD-88C8-A1CC86DF5AA8}" srcId="{853CE750-5DE0-48D2-B53A-9114D8CBE2F2}" destId="{1495FA7F-A902-4660-8369-6D4FFA5897D6}" srcOrd="1" destOrd="0" parTransId="{ABAF7A63-44A1-4CBF-9F7F-C132664318F2}" sibTransId="{74053E2B-32BF-4C8E-B91B-FC8F7F186F9A}"/>
    <dgm:cxn modelId="{41718B29-BF07-4C81-AF27-507AA370F4BD}" type="presOf" srcId="{F52271BF-3F0D-4B28-BF1B-6135A45A07D1}" destId="{E7311F44-9200-4EA1-817C-71F02DC439EE}" srcOrd="0" destOrd="0" presId="urn:microsoft.com/office/officeart/2005/8/layout/vList2"/>
    <dgm:cxn modelId="{96CB0772-12E0-451F-A31C-9A3F90E4272A}" type="presOf" srcId="{1E63C65E-D954-4F13-A4AF-1002E7625500}" destId="{E70FC39C-9817-40DC-81A9-8C7673B84E07}" srcOrd="0" destOrd="0" presId="urn:microsoft.com/office/officeart/2005/8/layout/vList2"/>
    <dgm:cxn modelId="{71D0ED72-AC7E-45AB-8C8E-97D2AF6AF7BF}" srcId="{853CE750-5DE0-48D2-B53A-9114D8CBE2F2}" destId="{1E63C65E-D954-4F13-A4AF-1002E7625500}" srcOrd="0" destOrd="0" parTransId="{FFCFD34D-9605-4D88-8F02-6E4F245B1D1B}" sibTransId="{857C07F2-90E0-41ED-9758-981F90FBE8FB}"/>
    <dgm:cxn modelId="{DF2A9A56-EAF6-48BA-A7F8-E72858860E68}" type="presOf" srcId="{11B17197-AF75-49CB-92FB-C0C8F523B0FB}" destId="{E7311F44-9200-4EA1-817C-71F02DC439EE}" srcOrd="0" destOrd="2" presId="urn:microsoft.com/office/officeart/2005/8/layout/vList2"/>
    <dgm:cxn modelId="{3DB72BA8-2740-4D30-B361-A8D67632DC25}" srcId="{1495FA7F-A902-4660-8369-6D4FFA5897D6}" destId="{11B17197-AF75-49CB-92FB-C0C8F523B0FB}" srcOrd="2" destOrd="0" parTransId="{59D6CBEF-C60A-4701-B803-2CB070556F0D}" sibTransId="{FC36F2AD-671D-42F5-9FAA-A9ECF39A5A68}"/>
    <dgm:cxn modelId="{798FB7BD-B44C-4609-8D7E-14D5F3C3F0C4}" srcId="{1495FA7F-A902-4660-8369-6D4FFA5897D6}" destId="{F52271BF-3F0D-4B28-BF1B-6135A45A07D1}" srcOrd="0" destOrd="0" parTransId="{B4ACCBEC-F6D9-4377-95CF-469EFC55FD93}" sibTransId="{FCE187A4-57DE-44C0-9D18-2C3E113BB5E7}"/>
    <dgm:cxn modelId="{74F12CC7-DCD3-44E9-B5C5-CAB119DC06BE}" type="presOf" srcId="{1495FA7F-A902-4660-8369-6D4FFA5897D6}" destId="{1BC90492-266B-46EB-A64E-E0C5AFA85426}" srcOrd="0" destOrd="0" presId="urn:microsoft.com/office/officeart/2005/8/layout/vList2"/>
    <dgm:cxn modelId="{73ADD7D6-52EA-4C0C-A148-83A832893C9B}" type="presOf" srcId="{F57D4F86-33EA-4810-A68A-4AC84D35AFDE}" destId="{E7311F44-9200-4EA1-817C-71F02DC439EE}" srcOrd="0" destOrd="1" presId="urn:microsoft.com/office/officeart/2005/8/layout/vList2"/>
    <dgm:cxn modelId="{90CE3FD9-C9C9-410E-B41F-5BD7E4DD1DD1}" type="presOf" srcId="{853CE750-5DE0-48D2-B53A-9114D8CBE2F2}" destId="{97C27C98-EE74-4A3C-A7FC-2E34D1AC44AE}" srcOrd="0" destOrd="0" presId="urn:microsoft.com/office/officeart/2005/8/layout/vList2"/>
    <dgm:cxn modelId="{E764B3DA-A353-4D5B-BE7F-55733B48A4F5}" srcId="{1495FA7F-A902-4660-8369-6D4FFA5897D6}" destId="{F57D4F86-33EA-4810-A68A-4AC84D35AFDE}" srcOrd="1" destOrd="0" parTransId="{EEF485DA-5348-484C-8B57-63A9CD79F3B5}" sibTransId="{D4CA73FA-4522-4B73-8CFE-DAE30A2F4A9A}"/>
    <dgm:cxn modelId="{EE1EB10E-385C-4A22-8CF1-C54AEC6CB275}" type="presParOf" srcId="{97C27C98-EE74-4A3C-A7FC-2E34D1AC44AE}" destId="{E70FC39C-9817-40DC-81A9-8C7673B84E07}" srcOrd="0" destOrd="0" presId="urn:microsoft.com/office/officeart/2005/8/layout/vList2"/>
    <dgm:cxn modelId="{6174879E-049B-4831-AB2C-A601E4B182A7}" type="presParOf" srcId="{97C27C98-EE74-4A3C-A7FC-2E34D1AC44AE}" destId="{BEEC6E4A-A669-4979-9EC0-CE609068023B}" srcOrd="1" destOrd="0" presId="urn:microsoft.com/office/officeart/2005/8/layout/vList2"/>
    <dgm:cxn modelId="{2C328AEB-08B4-4F98-B3B3-7A2913141049}" type="presParOf" srcId="{97C27C98-EE74-4A3C-A7FC-2E34D1AC44AE}" destId="{1BC90492-266B-46EB-A64E-E0C5AFA85426}" srcOrd="2" destOrd="0" presId="urn:microsoft.com/office/officeart/2005/8/layout/vList2"/>
    <dgm:cxn modelId="{50DADA7D-37A6-44E5-8146-A5EA6B1835F3}" type="presParOf" srcId="{97C27C98-EE74-4A3C-A7FC-2E34D1AC44AE}" destId="{E7311F44-9200-4EA1-817C-71F02DC439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27BA13-6A44-4494-B2E4-341726581E7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525F6E5-031A-4516-8EC6-D9BA2EA19798}">
      <dgm:prSet/>
      <dgm:spPr/>
      <dgm:t>
        <a:bodyPr/>
        <a:lstStyle/>
        <a:p>
          <a:r>
            <a:rPr lang="en-US"/>
            <a:t>Faktor Eksternal: </a:t>
          </a:r>
          <a:r>
            <a:rPr lang="nn-NO" b="0" i="0"/>
            <a:t>pengaruh lingkungan sosial dan non-sosial</a:t>
          </a:r>
          <a:endParaRPr lang="en-US"/>
        </a:p>
      </dgm:t>
    </dgm:pt>
    <dgm:pt modelId="{4D319963-D968-4289-8DE6-7A0B9DD06B51}" type="parTrans" cxnId="{0BADCE49-2F41-432C-8C56-540518CD9D4A}">
      <dgm:prSet/>
      <dgm:spPr/>
      <dgm:t>
        <a:bodyPr/>
        <a:lstStyle/>
        <a:p>
          <a:endParaRPr lang="en-US"/>
        </a:p>
      </dgm:t>
    </dgm:pt>
    <dgm:pt modelId="{8C06F10D-3CD2-447B-947B-475DD40FB52A}" type="sibTrans" cxnId="{0BADCE49-2F41-432C-8C56-540518CD9D4A}">
      <dgm:prSet/>
      <dgm:spPr/>
      <dgm:t>
        <a:bodyPr/>
        <a:lstStyle/>
        <a:p>
          <a:endParaRPr lang="en-US"/>
        </a:p>
      </dgm:t>
    </dgm:pt>
    <dgm:pt modelId="{3177D5FC-8126-447B-9C85-92F217416175}">
      <dgm:prSet/>
      <dgm:spPr/>
      <dgm:t>
        <a:bodyPr/>
        <a:lstStyle/>
        <a:p>
          <a:r>
            <a:rPr lang="en-ID"/>
            <a:t>Lingkungan Non-Sosial</a:t>
          </a:r>
          <a:endParaRPr lang="en-US"/>
        </a:p>
      </dgm:t>
    </dgm:pt>
    <dgm:pt modelId="{7A3F2A61-B248-4492-98E1-1E2F73C67589}" type="parTrans" cxnId="{92CDEC8C-AF0C-491C-861F-86DDFF7B962E}">
      <dgm:prSet/>
      <dgm:spPr/>
      <dgm:t>
        <a:bodyPr/>
        <a:lstStyle/>
        <a:p>
          <a:endParaRPr lang="en-US"/>
        </a:p>
      </dgm:t>
    </dgm:pt>
    <dgm:pt modelId="{70B75CCB-BB4D-4E84-9E50-5218CAFA8435}" type="sibTrans" cxnId="{92CDEC8C-AF0C-491C-861F-86DDFF7B962E}">
      <dgm:prSet/>
      <dgm:spPr/>
      <dgm:t>
        <a:bodyPr/>
        <a:lstStyle/>
        <a:p>
          <a:endParaRPr lang="en-US"/>
        </a:p>
      </dgm:t>
    </dgm:pt>
    <dgm:pt modelId="{98DA857C-2611-464F-AF9D-C95638AECE60}">
      <dgm:prSet/>
      <dgm:spPr/>
      <dgm:t>
        <a:bodyPr/>
        <a:lstStyle/>
        <a:p>
          <a:r>
            <a:rPr lang="en-ID" b="0" i="0"/>
            <a:t>Fasilitas belajar: Ruang kelas, alat bantu pembelajaran, dan kondisi fisik sekolah (seperti pencahayaan dan ventilasi) memiliki dampak signifikan pada kenyamanan belajar.</a:t>
          </a:r>
          <a:endParaRPr lang="en-US"/>
        </a:p>
      </dgm:t>
    </dgm:pt>
    <dgm:pt modelId="{E4B3297F-450D-42EE-9C49-5CD844D847E5}" type="parTrans" cxnId="{69995822-824E-46A6-AC2B-60AA464C9DE8}">
      <dgm:prSet/>
      <dgm:spPr/>
      <dgm:t>
        <a:bodyPr/>
        <a:lstStyle/>
        <a:p>
          <a:endParaRPr lang="en-US"/>
        </a:p>
      </dgm:t>
    </dgm:pt>
    <dgm:pt modelId="{50579DA3-2E4E-43FC-B7D4-715AC6A742BA}" type="sibTrans" cxnId="{69995822-824E-46A6-AC2B-60AA464C9DE8}">
      <dgm:prSet/>
      <dgm:spPr/>
      <dgm:t>
        <a:bodyPr/>
        <a:lstStyle/>
        <a:p>
          <a:endParaRPr lang="en-US"/>
        </a:p>
      </dgm:t>
    </dgm:pt>
    <dgm:pt modelId="{6D837DD7-A9A5-4405-829E-847E4925C9C3}">
      <dgm:prSet/>
      <dgm:spPr/>
      <dgm:t>
        <a:bodyPr/>
        <a:lstStyle/>
        <a:p>
          <a:r>
            <a:rPr lang="en-ID" b="0" i="0"/>
            <a:t>Kondisi lingkungan: Suasana rumah atau tempat tinggal yang tenang mendukung konsentrasi dalam belajar</a:t>
          </a:r>
          <a:endParaRPr lang="en-US"/>
        </a:p>
      </dgm:t>
    </dgm:pt>
    <dgm:pt modelId="{D9D72CDF-427D-4A09-BD0E-04ACA0D3253E}" type="parTrans" cxnId="{EE2FECF9-8327-46ED-8DFD-479D45F597C1}">
      <dgm:prSet/>
      <dgm:spPr/>
      <dgm:t>
        <a:bodyPr/>
        <a:lstStyle/>
        <a:p>
          <a:endParaRPr lang="en-US"/>
        </a:p>
      </dgm:t>
    </dgm:pt>
    <dgm:pt modelId="{5D8AC005-A9A9-44CF-AC48-D1CC59DB7A26}" type="sibTrans" cxnId="{EE2FECF9-8327-46ED-8DFD-479D45F597C1}">
      <dgm:prSet/>
      <dgm:spPr/>
      <dgm:t>
        <a:bodyPr/>
        <a:lstStyle/>
        <a:p>
          <a:endParaRPr lang="en-US"/>
        </a:p>
      </dgm:t>
    </dgm:pt>
    <dgm:pt modelId="{4534AE61-59A6-4EB9-8ADF-1E456A4D157E}" type="pres">
      <dgm:prSet presAssocID="{2527BA13-6A44-4494-B2E4-341726581E77}" presName="linear" presStyleCnt="0">
        <dgm:presLayoutVars>
          <dgm:animLvl val="lvl"/>
          <dgm:resizeHandles val="exact"/>
        </dgm:presLayoutVars>
      </dgm:prSet>
      <dgm:spPr/>
    </dgm:pt>
    <dgm:pt modelId="{3D7F1629-E4E7-44ED-AA9D-B15FB83B70CA}" type="pres">
      <dgm:prSet presAssocID="{2525F6E5-031A-4516-8EC6-D9BA2EA19798}" presName="parentText" presStyleLbl="node1" presStyleIdx="0" presStyleCnt="2">
        <dgm:presLayoutVars>
          <dgm:chMax val="0"/>
          <dgm:bulletEnabled val="1"/>
        </dgm:presLayoutVars>
      </dgm:prSet>
      <dgm:spPr/>
    </dgm:pt>
    <dgm:pt modelId="{2E9ADD70-67F2-4792-B3AA-88FC43E0FBE1}" type="pres">
      <dgm:prSet presAssocID="{8C06F10D-3CD2-447B-947B-475DD40FB52A}" presName="spacer" presStyleCnt="0"/>
      <dgm:spPr/>
    </dgm:pt>
    <dgm:pt modelId="{20869373-1DC7-42B2-BD91-57FEE3C1D01E}" type="pres">
      <dgm:prSet presAssocID="{3177D5FC-8126-447B-9C85-92F217416175}" presName="parentText" presStyleLbl="node1" presStyleIdx="1" presStyleCnt="2">
        <dgm:presLayoutVars>
          <dgm:chMax val="0"/>
          <dgm:bulletEnabled val="1"/>
        </dgm:presLayoutVars>
      </dgm:prSet>
      <dgm:spPr/>
    </dgm:pt>
    <dgm:pt modelId="{AA01B56B-B06C-4D46-93EE-1A9B0CBB90DA}" type="pres">
      <dgm:prSet presAssocID="{3177D5FC-8126-447B-9C85-92F217416175}" presName="childText" presStyleLbl="revTx" presStyleIdx="0" presStyleCnt="1">
        <dgm:presLayoutVars>
          <dgm:bulletEnabled val="1"/>
        </dgm:presLayoutVars>
      </dgm:prSet>
      <dgm:spPr/>
    </dgm:pt>
  </dgm:ptLst>
  <dgm:cxnLst>
    <dgm:cxn modelId="{845A8100-E4C2-4C58-803D-EE69AAE739B5}" type="presOf" srcId="{3177D5FC-8126-447B-9C85-92F217416175}" destId="{20869373-1DC7-42B2-BD91-57FEE3C1D01E}" srcOrd="0" destOrd="0" presId="urn:microsoft.com/office/officeart/2005/8/layout/vList2"/>
    <dgm:cxn modelId="{69995822-824E-46A6-AC2B-60AA464C9DE8}" srcId="{3177D5FC-8126-447B-9C85-92F217416175}" destId="{98DA857C-2611-464F-AF9D-C95638AECE60}" srcOrd="0" destOrd="0" parTransId="{E4B3297F-450D-42EE-9C49-5CD844D847E5}" sibTransId="{50579DA3-2E4E-43FC-B7D4-715AC6A742BA}"/>
    <dgm:cxn modelId="{52F11347-415E-4B3A-9C91-1B42405F4B1C}" type="presOf" srcId="{2525F6E5-031A-4516-8EC6-D9BA2EA19798}" destId="{3D7F1629-E4E7-44ED-AA9D-B15FB83B70CA}" srcOrd="0" destOrd="0" presId="urn:microsoft.com/office/officeart/2005/8/layout/vList2"/>
    <dgm:cxn modelId="{0BADCE49-2F41-432C-8C56-540518CD9D4A}" srcId="{2527BA13-6A44-4494-B2E4-341726581E77}" destId="{2525F6E5-031A-4516-8EC6-D9BA2EA19798}" srcOrd="0" destOrd="0" parTransId="{4D319963-D968-4289-8DE6-7A0B9DD06B51}" sibTransId="{8C06F10D-3CD2-447B-947B-475DD40FB52A}"/>
    <dgm:cxn modelId="{727BAC4A-7960-4F37-B190-C2B6BB3CFDDE}" type="presOf" srcId="{6D837DD7-A9A5-4405-829E-847E4925C9C3}" destId="{AA01B56B-B06C-4D46-93EE-1A9B0CBB90DA}" srcOrd="0" destOrd="1" presId="urn:microsoft.com/office/officeart/2005/8/layout/vList2"/>
    <dgm:cxn modelId="{F0CC7372-4893-4D84-B23C-07867DBB94E4}" type="presOf" srcId="{2527BA13-6A44-4494-B2E4-341726581E77}" destId="{4534AE61-59A6-4EB9-8ADF-1E456A4D157E}" srcOrd="0" destOrd="0" presId="urn:microsoft.com/office/officeart/2005/8/layout/vList2"/>
    <dgm:cxn modelId="{92CDEC8C-AF0C-491C-861F-86DDFF7B962E}" srcId="{2527BA13-6A44-4494-B2E4-341726581E77}" destId="{3177D5FC-8126-447B-9C85-92F217416175}" srcOrd="1" destOrd="0" parTransId="{7A3F2A61-B248-4492-98E1-1E2F73C67589}" sibTransId="{70B75CCB-BB4D-4E84-9E50-5218CAFA8435}"/>
    <dgm:cxn modelId="{C96668ED-299A-4175-BA6E-7FB4C97A7248}" type="presOf" srcId="{98DA857C-2611-464F-AF9D-C95638AECE60}" destId="{AA01B56B-B06C-4D46-93EE-1A9B0CBB90DA}" srcOrd="0" destOrd="0" presId="urn:microsoft.com/office/officeart/2005/8/layout/vList2"/>
    <dgm:cxn modelId="{EE2FECF9-8327-46ED-8DFD-479D45F597C1}" srcId="{3177D5FC-8126-447B-9C85-92F217416175}" destId="{6D837DD7-A9A5-4405-829E-847E4925C9C3}" srcOrd="1" destOrd="0" parTransId="{D9D72CDF-427D-4A09-BD0E-04ACA0D3253E}" sibTransId="{5D8AC005-A9A9-44CF-AC48-D1CC59DB7A26}"/>
    <dgm:cxn modelId="{76D48154-ACCF-4672-B203-EC003F720235}" type="presParOf" srcId="{4534AE61-59A6-4EB9-8ADF-1E456A4D157E}" destId="{3D7F1629-E4E7-44ED-AA9D-B15FB83B70CA}" srcOrd="0" destOrd="0" presId="urn:microsoft.com/office/officeart/2005/8/layout/vList2"/>
    <dgm:cxn modelId="{29EE4805-9C04-4697-8A2D-88562D5E0E34}" type="presParOf" srcId="{4534AE61-59A6-4EB9-8ADF-1E456A4D157E}" destId="{2E9ADD70-67F2-4792-B3AA-88FC43E0FBE1}" srcOrd="1" destOrd="0" presId="urn:microsoft.com/office/officeart/2005/8/layout/vList2"/>
    <dgm:cxn modelId="{29D1451D-7233-4284-8067-8B0F45AE90E6}" type="presParOf" srcId="{4534AE61-59A6-4EB9-8ADF-1E456A4D157E}" destId="{20869373-1DC7-42B2-BD91-57FEE3C1D01E}" srcOrd="2" destOrd="0" presId="urn:microsoft.com/office/officeart/2005/8/layout/vList2"/>
    <dgm:cxn modelId="{A6CFF8FF-2560-4A5F-99F8-9FF25F4CCEC5}" type="presParOf" srcId="{4534AE61-59A6-4EB9-8ADF-1E456A4D157E}" destId="{AA01B56B-B06C-4D46-93EE-1A9B0CBB90D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C99EE2-17B2-4E31-91DE-BFF691A67C8C}"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41FE57D6-A643-478B-8F6E-67C532AE3F47}">
      <dgm:prSet/>
      <dgm:spPr/>
      <dgm:t>
        <a:bodyPr/>
        <a:lstStyle/>
        <a:p>
          <a:r>
            <a:rPr lang="en-ID" b="0" i="0"/>
            <a:t>Bagaimana perasaan minder Nadia memengaruhi motivasinya dalam menulis kreatif?</a:t>
          </a:r>
          <a:endParaRPr lang="en-US"/>
        </a:p>
      </dgm:t>
    </dgm:pt>
    <dgm:pt modelId="{50F043C5-BA01-4A42-8B4B-4136D3456D36}" type="parTrans" cxnId="{EB6269A1-0ABB-4914-9ED7-BD4F4876A042}">
      <dgm:prSet/>
      <dgm:spPr/>
      <dgm:t>
        <a:bodyPr/>
        <a:lstStyle/>
        <a:p>
          <a:endParaRPr lang="en-US"/>
        </a:p>
      </dgm:t>
    </dgm:pt>
    <dgm:pt modelId="{79D628A4-F049-4BCB-8FE2-C5691EAC4CB5}" type="sibTrans" cxnId="{EB6269A1-0ABB-4914-9ED7-BD4F4876A042}">
      <dgm:prSet/>
      <dgm:spPr/>
      <dgm:t>
        <a:bodyPr/>
        <a:lstStyle/>
        <a:p>
          <a:endParaRPr lang="en-US"/>
        </a:p>
      </dgm:t>
    </dgm:pt>
    <dgm:pt modelId="{42924DAF-2B85-4601-BBE9-9B647BF38794}">
      <dgm:prSet/>
      <dgm:spPr/>
      <dgm:t>
        <a:bodyPr/>
        <a:lstStyle/>
        <a:p>
          <a:r>
            <a:rPr lang="en-ID" b="0" i="0"/>
            <a:t>Mengapa Nadia merasa tugas menulis menjadi beban? Apa yang bisa dilakukan untuk mengubah persepsinya?</a:t>
          </a:r>
          <a:endParaRPr lang="en-US"/>
        </a:p>
      </dgm:t>
    </dgm:pt>
    <dgm:pt modelId="{BD5A1859-9659-4DAF-95E3-CA5AAC43116A}" type="parTrans" cxnId="{48587AAE-AA80-4558-AFFF-83F1067B5719}">
      <dgm:prSet/>
      <dgm:spPr/>
      <dgm:t>
        <a:bodyPr/>
        <a:lstStyle/>
        <a:p>
          <a:endParaRPr lang="en-US"/>
        </a:p>
      </dgm:t>
    </dgm:pt>
    <dgm:pt modelId="{B64E044E-65E7-46FE-A6F6-4D9C98E37BC5}" type="sibTrans" cxnId="{48587AAE-AA80-4558-AFFF-83F1067B5719}">
      <dgm:prSet/>
      <dgm:spPr/>
      <dgm:t>
        <a:bodyPr/>
        <a:lstStyle/>
        <a:p>
          <a:endParaRPr lang="en-US"/>
        </a:p>
      </dgm:t>
    </dgm:pt>
    <dgm:pt modelId="{3173DACB-C99A-47E6-8E25-848D49C6899B}">
      <dgm:prSet/>
      <dgm:spPr/>
      <dgm:t>
        <a:bodyPr/>
        <a:lstStyle/>
        <a:p>
          <a:r>
            <a:rPr lang="en-ID" b="0" i="0"/>
            <a:t>Bagaimana kecemasan Nadia saat mengumpulkan tugas dapat menghambat kemampuan ekspresinya dalam menulis?</a:t>
          </a:r>
          <a:endParaRPr lang="en-US"/>
        </a:p>
      </dgm:t>
    </dgm:pt>
    <dgm:pt modelId="{04BEF0DE-182D-45F5-83D2-F08628C2727A}" type="parTrans" cxnId="{BE388F33-8773-46E3-BEB3-04C2D2004D70}">
      <dgm:prSet/>
      <dgm:spPr/>
      <dgm:t>
        <a:bodyPr/>
        <a:lstStyle/>
        <a:p>
          <a:endParaRPr lang="en-US"/>
        </a:p>
      </dgm:t>
    </dgm:pt>
    <dgm:pt modelId="{B56E7FA5-22CD-45A0-A8F3-955628E1791B}" type="sibTrans" cxnId="{BE388F33-8773-46E3-BEB3-04C2D2004D70}">
      <dgm:prSet/>
      <dgm:spPr/>
      <dgm:t>
        <a:bodyPr/>
        <a:lstStyle/>
        <a:p>
          <a:endParaRPr lang="en-US"/>
        </a:p>
      </dgm:t>
    </dgm:pt>
    <dgm:pt modelId="{456D71D4-B292-4407-B509-A9B153174989}">
      <dgm:prSet/>
      <dgm:spPr/>
      <dgm:t>
        <a:bodyPr/>
        <a:lstStyle/>
        <a:p>
          <a:r>
            <a:rPr lang="en-ID" b="0" i="0"/>
            <a:t>Apa strategi yang dapat digunakan Nadia untuk meningkatkan kepercayaan dirinya dalam menulis kreatif?</a:t>
          </a:r>
          <a:endParaRPr lang="en-US"/>
        </a:p>
      </dgm:t>
    </dgm:pt>
    <dgm:pt modelId="{8F503A2C-D168-42F6-8ABE-9E7F11288665}" type="parTrans" cxnId="{BD947EF0-6660-479C-A21C-D7386CD1BE2C}">
      <dgm:prSet/>
      <dgm:spPr/>
      <dgm:t>
        <a:bodyPr/>
        <a:lstStyle/>
        <a:p>
          <a:endParaRPr lang="en-US"/>
        </a:p>
      </dgm:t>
    </dgm:pt>
    <dgm:pt modelId="{35F29084-4705-4933-84C8-7544A874BDCB}" type="sibTrans" cxnId="{BD947EF0-6660-479C-A21C-D7386CD1BE2C}">
      <dgm:prSet/>
      <dgm:spPr/>
      <dgm:t>
        <a:bodyPr/>
        <a:lstStyle/>
        <a:p>
          <a:endParaRPr lang="en-US"/>
        </a:p>
      </dgm:t>
    </dgm:pt>
    <dgm:pt modelId="{68666A0C-815F-49D7-845C-3E6162223986}">
      <dgm:prSet/>
      <dgm:spPr/>
      <dgm:t>
        <a:bodyPr/>
        <a:lstStyle/>
        <a:p>
          <a:r>
            <a:rPr lang="en-ID" b="0" i="0"/>
            <a:t>Bagaimana minat dan bakat Nadia dalam menulis dapat dikembangkan lebih lanjut agar ia merasa lebih termotivasi?</a:t>
          </a:r>
          <a:endParaRPr lang="en-US"/>
        </a:p>
      </dgm:t>
    </dgm:pt>
    <dgm:pt modelId="{8B5B7254-7CC5-4019-9FDA-21A245377A9E}" type="parTrans" cxnId="{E22D5DFC-46D5-4FEA-8E87-6A99B7985446}">
      <dgm:prSet/>
      <dgm:spPr/>
      <dgm:t>
        <a:bodyPr/>
        <a:lstStyle/>
        <a:p>
          <a:endParaRPr lang="en-US"/>
        </a:p>
      </dgm:t>
    </dgm:pt>
    <dgm:pt modelId="{67E58016-1767-4054-BB09-9AB1BA2D9BA8}" type="sibTrans" cxnId="{E22D5DFC-46D5-4FEA-8E87-6A99B7985446}">
      <dgm:prSet/>
      <dgm:spPr/>
      <dgm:t>
        <a:bodyPr/>
        <a:lstStyle/>
        <a:p>
          <a:endParaRPr lang="en-US"/>
        </a:p>
      </dgm:t>
    </dgm:pt>
    <dgm:pt modelId="{D5BB2D33-BEDC-47C5-951C-AAD536B70776}" type="pres">
      <dgm:prSet presAssocID="{11C99EE2-17B2-4E31-91DE-BFF691A67C8C}" presName="vert0" presStyleCnt="0">
        <dgm:presLayoutVars>
          <dgm:dir/>
          <dgm:animOne val="branch"/>
          <dgm:animLvl val="lvl"/>
        </dgm:presLayoutVars>
      </dgm:prSet>
      <dgm:spPr/>
    </dgm:pt>
    <dgm:pt modelId="{BA3E3A18-B417-4BE0-8536-CEDA57A9D855}" type="pres">
      <dgm:prSet presAssocID="{41FE57D6-A643-478B-8F6E-67C532AE3F47}" presName="thickLine" presStyleLbl="alignNode1" presStyleIdx="0" presStyleCnt="5"/>
      <dgm:spPr/>
    </dgm:pt>
    <dgm:pt modelId="{AB6F589A-E468-41D2-8F42-80E5C7FED1C3}" type="pres">
      <dgm:prSet presAssocID="{41FE57D6-A643-478B-8F6E-67C532AE3F47}" presName="horz1" presStyleCnt="0"/>
      <dgm:spPr/>
    </dgm:pt>
    <dgm:pt modelId="{37B79E09-2F96-4559-933F-B6D08311D6AE}" type="pres">
      <dgm:prSet presAssocID="{41FE57D6-A643-478B-8F6E-67C532AE3F47}" presName="tx1" presStyleLbl="revTx" presStyleIdx="0" presStyleCnt="5"/>
      <dgm:spPr/>
    </dgm:pt>
    <dgm:pt modelId="{32DA126A-95E5-474D-8A36-636B91495A83}" type="pres">
      <dgm:prSet presAssocID="{41FE57D6-A643-478B-8F6E-67C532AE3F47}" presName="vert1" presStyleCnt="0"/>
      <dgm:spPr/>
    </dgm:pt>
    <dgm:pt modelId="{70712AC9-2052-4196-AB4E-BDC31395A831}" type="pres">
      <dgm:prSet presAssocID="{42924DAF-2B85-4601-BBE9-9B647BF38794}" presName="thickLine" presStyleLbl="alignNode1" presStyleIdx="1" presStyleCnt="5"/>
      <dgm:spPr/>
    </dgm:pt>
    <dgm:pt modelId="{013F5114-401B-40A5-BFB2-6D1FDBF53B36}" type="pres">
      <dgm:prSet presAssocID="{42924DAF-2B85-4601-BBE9-9B647BF38794}" presName="horz1" presStyleCnt="0"/>
      <dgm:spPr/>
    </dgm:pt>
    <dgm:pt modelId="{7DE913E3-BDDA-4FF6-9C6C-8E0CC19368AB}" type="pres">
      <dgm:prSet presAssocID="{42924DAF-2B85-4601-BBE9-9B647BF38794}" presName="tx1" presStyleLbl="revTx" presStyleIdx="1" presStyleCnt="5"/>
      <dgm:spPr/>
    </dgm:pt>
    <dgm:pt modelId="{9C271851-B2F2-40F9-80E5-19BC2C449597}" type="pres">
      <dgm:prSet presAssocID="{42924DAF-2B85-4601-BBE9-9B647BF38794}" presName="vert1" presStyleCnt="0"/>
      <dgm:spPr/>
    </dgm:pt>
    <dgm:pt modelId="{6ECB192B-F1C3-47C7-8384-45BC0AC16F92}" type="pres">
      <dgm:prSet presAssocID="{3173DACB-C99A-47E6-8E25-848D49C6899B}" presName="thickLine" presStyleLbl="alignNode1" presStyleIdx="2" presStyleCnt="5"/>
      <dgm:spPr/>
    </dgm:pt>
    <dgm:pt modelId="{3B14C13C-4935-491A-9EBE-073ECEA1C644}" type="pres">
      <dgm:prSet presAssocID="{3173DACB-C99A-47E6-8E25-848D49C6899B}" presName="horz1" presStyleCnt="0"/>
      <dgm:spPr/>
    </dgm:pt>
    <dgm:pt modelId="{D8DEB667-6AF5-4DA7-B222-730DEE8E0548}" type="pres">
      <dgm:prSet presAssocID="{3173DACB-C99A-47E6-8E25-848D49C6899B}" presName="tx1" presStyleLbl="revTx" presStyleIdx="2" presStyleCnt="5"/>
      <dgm:spPr/>
    </dgm:pt>
    <dgm:pt modelId="{D6D92736-2A3D-4BB3-8F7D-395F315B1630}" type="pres">
      <dgm:prSet presAssocID="{3173DACB-C99A-47E6-8E25-848D49C6899B}" presName="vert1" presStyleCnt="0"/>
      <dgm:spPr/>
    </dgm:pt>
    <dgm:pt modelId="{A6DB074B-51CE-4EA8-943E-6195ADB7D16C}" type="pres">
      <dgm:prSet presAssocID="{456D71D4-B292-4407-B509-A9B153174989}" presName="thickLine" presStyleLbl="alignNode1" presStyleIdx="3" presStyleCnt="5"/>
      <dgm:spPr/>
    </dgm:pt>
    <dgm:pt modelId="{228B8562-595F-4357-8E53-CAF4CD18E35D}" type="pres">
      <dgm:prSet presAssocID="{456D71D4-B292-4407-B509-A9B153174989}" presName="horz1" presStyleCnt="0"/>
      <dgm:spPr/>
    </dgm:pt>
    <dgm:pt modelId="{23F26435-408C-4B02-9E2E-BE0A95A42705}" type="pres">
      <dgm:prSet presAssocID="{456D71D4-B292-4407-B509-A9B153174989}" presName="tx1" presStyleLbl="revTx" presStyleIdx="3" presStyleCnt="5"/>
      <dgm:spPr/>
    </dgm:pt>
    <dgm:pt modelId="{7A3923AD-C321-4A96-ABA2-91ABFE427B88}" type="pres">
      <dgm:prSet presAssocID="{456D71D4-B292-4407-B509-A9B153174989}" presName="vert1" presStyleCnt="0"/>
      <dgm:spPr/>
    </dgm:pt>
    <dgm:pt modelId="{918618F5-0916-491F-912C-6D9EAA40576F}" type="pres">
      <dgm:prSet presAssocID="{68666A0C-815F-49D7-845C-3E6162223986}" presName="thickLine" presStyleLbl="alignNode1" presStyleIdx="4" presStyleCnt="5"/>
      <dgm:spPr/>
    </dgm:pt>
    <dgm:pt modelId="{CDC61CC8-E1FA-4B2F-B61A-E7CA0D35729E}" type="pres">
      <dgm:prSet presAssocID="{68666A0C-815F-49D7-845C-3E6162223986}" presName="horz1" presStyleCnt="0"/>
      <dgm:spPr/>
    </dgm:pt>
    <dgm:pt modelId="{7B6E0C39-FF3F-4540-BF0E-7CA5C8F742F3}" type="pres">
      <dgm:prSet presAssocID="{68666A0C-815F-49D7-845C-3E6162223986}" presName="tx1" presStyleLbl="revTx" presStyleIdx="4" presStyleCnt="5"/>
      <dgm:spPr/>
    </dgm:pt>
    <dgm:pt modelId="{551D41C2-E4C4-4C2F-9660-9BB9BAF863EB}" type="pres">
      <dgm:prSet presAssocID="{68666A0C-815F-49D7-845C-3E6162223986}" presName="vert1" presStyleCnt="0"/>
      <dgm:spPr/>
    </dgm:pt>
  </dgm:ptLst>
  <dgm:cxnLst>
    <dgm:cxn modelId="{BE388F33-8773-46E3-BEB3-04C2D2004D70}" srcId="{11C99EE2-17B2-4E31-91DE-BFF691A67C8C}" destId="{3173DACB-C99A-47E6-8E25-848D49C6899B}" srcOrd="2" destOrd="0" parTransId="{04BEF0DE-182D-45F5-83D2-F08628C2727A}" sibTransId="{B56E7FA5-22CD-45A0-A8F3-955628E1791B}"/>
    <dgm:cxn modelId="{A0054F66-EF94-4F6C-9AF0-E81A129ABAD4}" type="presOf" srcId="{3173DACB-C99A-47E6-8E25-848D49C6899B}" destId="{D8DEB667-6AF5-4DA7-B222-730DEE8E0548}" srcOrd="0" destOrd="0" presId="urn:microsoft.com/office/officeart/2008/layout/LinedList"/>
    <dgm:cxn modelId="{B08E6647-817D-40E2-B291-E2E6165F409D}" type="presOf" srcId="{456D71D4-B292-4407-B509-A9B153174989}" destId="{23F26435-408C-4B02-9E2E-BE0A95A42705}" srcOrd="0" destOrd="0" presId="urn:microsoft.com/office/officeart/2008/layout/LinedList"/>
    <dgm:cxn modelId="{78F17B87-B093-4E31-8C23-EA93724AAF18}" type="presOf" srcId="{68666A0C-815F-49D7-845C-3E6162223986}" destId="{7B6E0C39-FF3F-4540-BF0E-7CA5C8F742F3}" srcOrd="0" destOrd="0" presId="urn:microsoft.com/office/officeart/2008/layout/LinedList"/>
    <dgm:cxn modelId="{5396CB97-2C7D-4A13-90D8-7CB8CC73AA98}" type="presOf" srcId="{41FE57D6-A643-478B-8F6E-67C532AE3F47}" destId="{37B79E09-2F96-4559-933F-B6D08311D6AE}" srcOrd="0" destOrd="0" presId="urn:microsoft.com/office/officeart/2008/layout/LinedList"/>
    <dgm:cxn modelId="{EB6269A1-0ABB-4914-9ED7-BD4F4876A042}" srcId="{11C99EE2-17B2-4E31-91DE-BFF691A67C8C}" destId="{41FE57D6-A643-478B-8F6E-67C532AE3F47}" srcOrd="0" destOrd="0" parTransId="{50F043C5-BA01-4A42-8B4B-4136D3456D36}" sibTransId="{79D628A4-F049-4BCB-8FE2-C5691EAC4CB5}"/>
    <dgm:cxn modelId="{48587AAE-AA80-4558-AFFF-83F1067B5719}" srcId="{11C99EE2-17B2-4E31-91DE-BFF691A67C8C}" destId="{42924DAF-2B85-4601-BBE9-9B647BF38794}" srcOrd="1" destOrd="0" parTransId="{BD5A1859-9659-4DAF-95E3-CA5AAC43116A}" sibTransId="{B64E044E-65E7-46FE-A6F6-4D9C98E37BC5}"/>
    <dgm:cxn modelId="{252358B3-74EC-4D7C-B268-230D8968E41E}" type="presOf" srcId="{11C99EE2-17B2-4E31-91DE-BFF691A67C8C}" destId="{D5BB2D33-BEDC-47C5-951C-AAD536B70776}" srcOrd="0" destOrd="0" presId="urn:microsoft.com/office/officeart/2008/layout/LinedList"/>
    <dgm:cxn modelId="{65DD98E8-B262-4127-8BDC-EC3B77622C20}" type="presOf" srcId="{42924DAF-2B85-4601-BBE9-9B647BF38794}" destId="{7DE913E3-BDDA-4FF6-9C6C-8E0CC19368AB}" srcOrd="0" destOrd="0" presId="urn:microsoft.com/office/officeart/2008/layout/LinedList"/>
    <dgm:cxn modelId="{BD947EF0-6660-479C-A21C-D7386CD1BE2C}" srcId="{11C99EE2-17B2-4E31-91DE-BFF691A67C8C}" destId="{456D71D4-B292-4407-B509-A9B153174989}" srcOrd="3" destOrd="0" parTransId="{8F503A2C-D168-42F6-8ABE-9E7F11288665}" sibTransId="{35F29084-4705-4933-84C8-7544A874BDCB}"/>
    <dgm:cxn modelId="{E22D5DFC-46D5-4FEA-8E87-6A99B7985446}" srcId="{11C99EE2-17B2-4E31-91DE-BFF691A67C8C}" destId="{68666A0C-815F-49D7-845C-3E6162223986}" srcOrd="4" destOrd="0" parTransId="{8B5B7254-7CC5-4019-9FDA-21A245377A9E}" sibTransId="{67E58016-1767-4054-BB09-9AB1BA2D9BA8}"/>
    <dgm:cxn modelId="{C5298E89-384F-44A8-9CF2-A9B33322C491}" type="presParOf" srcId="{D5BB2D33-BEDC-47C5-951C-AAD536B70776}" destId="{BA3E3A18-B417-4BE0-8536-CEDA57A9D855}" srcOrd="0" destOrd="0" presId="urn:microsoft.com/office/officeart/2008/layout/LinedList"/>
    <dgm:cxn modelId="{64E8DF15-F634-4879-BFB3-765E4FB208D0}" type="presParOf" srcId="{D5BB2D33-BEDC-47C5-951C-AAD536B70776}" destId="{AB6F589A-E468-41D2-8F42-80E5C7FED1C3}" srcOrd="1" destOrd="0" presId="urn:microsoft.com/office/officeart/2008/layout/LinedList"/>
    <dgm:cxn modelId="{CD0CFE82-530E-4E93-88E0-7E97FCE59988}" type="presParOf" srcId="{AB6F589A-E468-41D2-8F42-80E5C7FED1C3}" destId="{37B79E09-2F96-4559-933F-B6D08311D6AE}" srcOrd="0" destOrd="0" presId="urn:microsoft.com/office/officeart/2008/layout/LinedList"/>
    <dgm:cxn modelId="{D8015F10-BA2D-41A6-B30E-2DA8452F5D29}" type="presParOf" srcId="{AB6F589A-E468-41D2-8F42-80E5C7FED1C3}" destId="{32DA126A-95E5-474D-8A36-636B91495A83}" srcOrd="1" destOrd="0" presId="urn:microsoft.com/office/officeart/2008/layout/LinedList"/>
    <dgm:cxn modelId="{F1828A88-E70E-4E66-ADFE-8F055A089C49}" type="presParOf" srcId="{D5BB2D33-BEDC-47C5-951C-AAD536B70776}" destId="{70712AC9-2052-4196-AB4E-BDC31395A831}" srcOrd="2" destOrd="0" presId="urn:microsoft.com/office/officeart/2008/layout/LinedList"/>
    <dgm:cxn modelId="{B0F16981-7868-4BFB-8860-640F20B771CF}" type="presParOf" srcId="{D5BB2D33-BEDC-47C5-951C-AAD536B70776}" destId="{013F5114-401B-40A5-BFB2-6D1FDBF53B36}" srcOrd="3" destOrd="0" presId="urn:microsoft.com/office/officeart/2008/layout/LinedList"/>
    <dgm:cxn modelId="{1482A2B1-0CF0-495A-A30F-54303C85AC6A}" type="presParOf" srcId="{013F5114-401B-40A5-BFB2-6D1FDBF53B36}" destId="{7DE913E3-BDDA-4FF6-9C6C-8E0CC19368AB}" srcOrd="0" destOrd="0" presId="urn:microsoft.com/office/officeart/2008/layout/LinedList"/>
    <dgm:cxn modelId="{E84410F2-C346-4C28-852B-911E3283517A}" type="presParOf" srcId="{013F5114-401B-40A5-BFB2-6D1FDBF53B36}" destId="{9C271851-B2F2-40F9-80E5-19BC2C449597}" srcOrd="1" destOrd="0" presId="urn:microsoft.com/office/officeart/2008/layout/LinedList"/>
    <dgm:cxn modelId="{7CFD3B9E-EFB6-4C12-AFD6-FC5E0A088ACD}" type="presParOf" srcId="{D5BB2D33-BEDC-47C5-951C-AAD536B70776}" destId="{6ECB192B-F1C3-47C7-8384-45BC0AC16F92}" srcOrd="4" destOrd="0" presId="urn:microsoft.com/office/officeart/2008/layout/LinedList"/>
    <dgm:cxn modelId="{7C218A38-B9D9-4606-99BE-899BF3294301}" type="presParOf" srcId="{D5BB2D33-BEDC-47C5-951C-AAD536B70776}" destId="{3B14C13C-4935-491A-9EBE-073ECEA1C644}" srcOrd="5" destOrd="0" presId="urn:microsoft.com/office/officeart/2008/layout/LinedList"/>
    <dgm:cxn modelId="{82389892-D904-4995-9F00-26780D24B50B}" type="presParOf" srcId="{3B14C13C-4935-491A-9EBE-073ECEA1C644}" destId="{D8DEB667-6AF5-4DA7-B222-730DEE8E0548}" srcOrd="0" destOrd="0" presId="urn:microsoft.com/office/officeart/2008/layout/LinedList"/>
    <dgm:cxn modelId="{8534F785-1E10-475D-BA7F-D049454742D4}" type="presParOf" srcId="{3B14C13C-4935-491A-9EBE-073ECEA1C644}" destId="{D6D92736-2A3D-4BB3-8F7D-395F315B1630}" srcOrd="1" destOrd="0" presId="urn:microsoft.com/office/officeart/2008/layout/LinedList"/>
    <dgm:cxn modelId="{F4AC2633-5BCC-438A-B7D5-4C7C54231CB2}" type="presParOf" srcId="{D5BB2D33-BEDC-47C5-951C-AAD536B70776}" destId="{A6DB074B-51CE-4EA8-943E-6195ADB7D16C}" srcOrd="6" destOrd="0" presId="urn:microsoft.com/office/officeart/2008/layout/LinedList"/>
    <dgm:cxn modelId="{AB3F0278-CBF5-4B64-9CBC-6FC751D66B2B}" type="presParOf" srcId="{D5BB2D33-BEDC-47C5-951C-AAD536B70776}" destId="{228B8562-595F-4357-8E53-CAF4CD18E35D}" srcOrd="7" destOrd="0" presId="urn:microsoft.com/office/officeart/2008/layout/LinedList"/>
    <dgm:cxn modelId="{0EDD42CA-442F-46F0-8C1C-BEFDAF13EEA1}" type="presParOf" srcId="{228B8562-595F-4357-8E53-CAF4CD18E35D}" destId="{23F26435-408C-4B02-9E2E-BE0A95A42705}" srcOrd="0" destOrd="0" presId="urn:microsoft.com/office/officeart/2008/layout/LinedList"/>
    <dgm:cxn modelId="{D76B5BE8-744F-403A-9327-9F683F436C61}" type="presParOf" srcId="{228B8562-595F-4357-8E53-CAF4CD18E35D}" destId="{7A3923AD-C321-4A96-ABA2-91ABFE427B88}" srcOrd="1" destOrd="0" presId="urn:microsoft.com/office/officeart/2008/layout/LinedList"/>
    <dgm:cxn modelId="{9FBFFE24-7426-45FB-8A0E-E836598E6BE6}" type="presParOf" srcId="{D5BB2D33-BEDC-47C5-951C-AAD536B70776}" destId="{918618F5-0916-491F-912C-6D9EAA40576F}" srcOrd="8" destOrd="0" presId="urn:microsoft.com/office/officeart/2008/layout/LinedList"/>
    <dgm:cxn modelId="{6D1B0251-EBA1-4965-9E85-F7EAD747E19C}" type="presParOf" srcId="{D5BB2D33-BEDC-47C5-951C-AAD536B70776}" destId="{CDC61CC8-E1FA-4B2F-B61A-E7CA0D35729E}" srcOrd="9" destOrd="0" presId="urn:microsoft.com/office/officeart/2008/layout/LinedList"/>
    <dgm:cxn modelId="{34B5081C-A0FA-4F05-8F65-9E010F002B53}" type="presParOf" srcId="{CDC61CC8-E1FA-4B2F-B61A-E7CA0D35729E}" destId="{7B6E0C39-FF3F-4540-BF0E-7CA5C8F742F3}" srcOrd="0" destOrd="0" presId="urn:microsoft.com/office/officeart/2008/layout/LinedList"/>
    <dgm:cxn modelId="{1984E8E6-EFF4-4E09-8875-E744CAC5150B}" type="presParOf" srcId="{CDC61CC8-E1FA-4B2F-B61A-E7CA0D35729E}" destId="{551D41C2-E4C4-4C2F-9660-9BB9BAF863E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3753F2F-E639-4E8E-8445-19078B531EEE}"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CF517FFD-7045-4431-A8EA-E809B253CCD0}">
      <dgm:prSet/>
      <dgm:spPr/>
      <dgm:t>
        <a:bodyPr/>
        <a:lstStyle/>
        <a:p>
          <a:r>
            <a:rPr lang="en-ID" b="0" i="0"/>
            <a:t>Bagaimana lingkungan kelas yang kompetitif memengaruhi semangat Nadia dalam menulis?</a:t>
          </a:r>
          <a:endParaRPr lang="en-US"/>
        </a:p>
      </dgm:t>
    </dgm:pt>
    <dgm:pt modelId="{EDA3E837-9FAD-4BE2-99F8-947A508FEA84}" type="parTrans" cxnId="{0A59F301-9C77-4267-9720-5194C5E0E782}">
      <dgm:prSet/>
      <dgm:spPr/>
      <dgm:t>
        <a:bodyPr/>
        <a:lstStyle/>
        <a:p>
          <a:endParaRPr lang="en-US"/>
        </a:p>
      </dgm:t>
    </dgm:pt>
    <dgm:pt modelId="{8A6DD9BD-9F18-4AA6-A590-48B4764270B2}" type="sibTrans" cxnId="{0A59F301-9C77-4267-9720-5194C5E0E782}">
      <dgm:prSet/>
      <dgm:spPr/>
      <dgm:t>
        <a:bodyPr/>
        <a:lstStyle/>
        <a:p>
          <a:endParaRPr lang="en-US"/>
        </a:p>
      </dgm:t>
    </dgm:pt>
    <dgm:pt modelId="{CFB614CD-9A23-4046-B6B7-818132076E7B}">
      <dgm:prSet/>
      <dgm:spPr/>
      <dgm:t>
        <a:bodyPr/>
        <a:lstStyle/>
        <a:p>
          <a:r>
            <a:rPr lang="en-ID" b="0" i="0"/>
            <a:t>Apa dampak dari kurangnya umpan balik yang membangun dari guru terhadap kualitas tulisan Nadia?</a:t>
          </a:r>
          <a:endParaRPr lang="en-US"/>
        </a:p>
      </dgm:t>
    </dgm:pt>
    <dgm:pt modelId="{93FC2F07-9D43-4C4E-93F7-D80625293703}" type="parTrans" cxnId="{7AED76D0-7C9F-4060-B82F-FE774A769442}">
      <dgm:prSet/>
      <dgm:spPr/>
      <dgm:t>
        <a:bodyPr/>
        <a:lstStyle/>
        <a:p>
          <a:endParaRPr lang="en-US"/>
        </a:p>
      </dgm:t>
    </dgm:pt>
    <dgm:pt modelId="{2BA699D6-5F68-49D9-8C75-5DA7FC348EE8}" type="sibTrans" cxnId="{7AED76D0-7C9F-4060-B82F-FE774A769442}">
      <dgm:prSet/>
      <dgm:spPr/>
      <dgm:t>
        <a:bodyPr/>
        <a:lstStyle/>
        <a:p>
          <a:endParaRPr lang="en-US"/>
        </a:p>
      </dgm:t>
    </dgm:pt>
    <dgm:pt modelId="{A3286253-DADC-48FC-8429-73E4801F540D}">
      <dgm:prSet/>
      <dgm:spPr/>
      <dgm:t>
        <a:bodyPr/>
        <a:lstStyle/>
        <a:p>
          <a:r>
            <a:rPr lang="en-ID" b="0" i="0"/>
            <a:t>Bagaimana pengaruh media sosial terhadap gaya penulisan Nadia? Apa yang dapat dilakukan untuk mengelola pengaruh ini?</a:t>
          </a:r>
          <a:endParaRPr lang="en-US"/>
        </a:p>
      </dgm:t>
    </dgm:pt>
    <dgm:pt modelId="{98EB310B-F9D8-4674-BE0D-45C2424C71A6}" type="parTrans" cxnId="{AF75D243-DD0A-4E7D-98F4-013995F05508}">
      <dgm:prSet/>
      <dgm:spPr/>
      <dgm:t>
        <a:bodyPr/>
        <a:lstStyle/>
        <a:p>
          <a:endParaRPr lang="en-US"/>
        </a:p>
      </dgm:t>
    </dgm:pt>
    <dgm:pt modelId="{D2937077-7FD1-4C4F-B97B-FDE1FD17702D}" type="sibTrans" cxnId="{AF75D243-DD0A-4E7D-98F4-013995F05508}">
      <dgm:prSet/>
      <dgm:spPr/>
      <dgm:t>
        <a:bodyPr/>
        <a:lstStyle/>
        <a:p>
          <a:endParaRPr lang="en-US"/>
        </a:p>
      </dgm:t>
    </dgm:pt>
    <dgm:pt modelId="{0DEAD482-6C97-4C0C-9FAD-7CD05FD1A223}">
      <dgm:prSet/>
      <dgm:spPr/>
      <dgm:t>
        <a:bodyPr/>
        <a:lstStyle/>
        <a:p>
          <a:r>
            <a:rPr lang="en-ID" b="0" i="0"/>
            <a:t>Bagaimana guru dapat menciptakan lingkungan kelas yang lebih mendukung agar Nadia merasa lebih nyaman dalam berkreasi?</a:t>
          </a:r>
          <a:endParaRPr lang="en-US"/>
        </a:p>
      </dgm:t>
    </dgm:pt>
    <dgm:pt modelId="{B44E2488-23DB-4BB9-84A7-E5F51B347600}" type="parTrans" cxnId="{C34148F5-5F26-4B46-97FA-2F5D012A5781}">
      <dgm:prSet/>
      <dgm:spPr/>
      <dgm:t>
        <a:bodyPr/>
        <a:lstStyle/>
        <a:p>
          <a:endParaRPr lang="en-US"/>
        </a:p>
      </dgm:t>
    </dgm:pt>
    <dgm:pt modelId="{8523E9F5-C667-4AA5-9A94-7A82DF94DD1D}" type="sibTrans" cxnId="{C34148F5-5F26-4B46-97FA-2F5D012A5781}">
      <dgm:prSet/>
      <dgm:spPr/>
      <dgm:t>
        <a:bodyPr/>
        <a:lstStyle/>
        <a:p>
          <a:endParaRPr lang="en-US"/>
        </a:p>
      </dgm:t>
    </dgm:pt>
    <dgm:pt modelId="{6EA1388B-7213-4086-BC51-5AAB5E27502F}">
      <dgm:prSet/>
      <dgm:spPr/>
      <dgm:t>
        <a:bodyPr/>
        <a:lstStyle/>
        <a:p>
          <a:r>
            <a:rPr lang="en-ID" b="0" i="0"/>
            <a:t>Apa peran orang tua dalam memberikan dukungan kepada Nadia agar ia tetap termotivasi dalam belajar Bahasa Indonesia?</a:t>
          </a:r>
          <a:endParaRPr lang="en-US"/>
        </a:p>
      </dgm:t>
    </dgm:pt>
    <dgm:pt modelId="{1A15CD87-3438-4F08-8192-7E635495BC24}" type="parTrans" cxnId="{BC814388-2643-480A-A17D-4EA294454B1B}">
      <dgm:prSet/>
      <dgm:spPr/>
      <dgm:t>
        <a:bodyPr/>
        <a:lstStyle/>
        <a:p>
          <a:endParaRPr lang="en-US"/>
        </a:p>
      </dgm:t>
    </dgm:pt>
    <dgm:pt modelId="{96BE9F55-E5E4-455D-AF5F-3A9BC7F07B62}" type="sibTrans" cxnId="{BC814388-2643-480A-A17D-4EA294454B1B}">
      <dgm:prSet/>
      <dgm:spPr/>
      <dgm:t>
        <a:bodyPr/>
        <a:lstStyle/>
        <a:p>
          <a:endParaRPr lang="en-US"/>
        </a:p>
      </dgm:t>
    </dgm:pt>
    <dgm:pt modelId="{0A9FD576-69F7-4A57-91F8-3C440DE30558}" type="pres">
      <dgm:prSet presAssocID="{83753F2F-E639-4E8E-8445-19078B531EEE}" presName="vert0" presStyleCnt="0">
        <dgm:presLayoutVars>
          <dgm:dir/>
          <dgm:animOne val="branch"/>
          <dgm:animLvl val="lvl"/>
        </dgm:presLayoutVars>
      </dgm:prSet>
      <dgm:spPr/>
    </dgm:pt>
    <dgm:pt modelId="{3E6159C4-9242-4F44-84FA-918FCBA1CA94}" type="pres">
      <dgm:prSet presAssocID="{CF517FFD-7045-4431-A8EA-E809B253CCD0}" presName="thickLine" presStyleLbl="alignNode1" presStyleIdx="0" presStyleCnt="5"/>
      <dgm:spPr/>
    </dgm:pt>
    <dgm:pt modelId="{724E8881-E134-44EE-A31C-530B236E1119}" type="pres">
      <dgm:prSet presAssocID="{CF517FFD-7045-4431-A8EA-E809B253CCD0}" presName="horz1" presStyleCnt="0"/>
      <dgm:spPr/>
    </dgm:pt>
    <dgm:pt modelId="{7A625355-0B28-4533-B784-51AA07AC0E05}" type="pres">
      <dgm:prSet presAssocID="{CF517FFD-7045-4431-A8EA-E809B253CCD0}" presName="tx1" presStyleLbl="revTx" presStyleIdx="0" presStyleCnt="5"/>
      <dgm:spPr/>
    </dgm:pt>
    <dgm:pt modelId="{B4C3B699-7145-4251-AA22-BAA283D121FC}" type="pres">
      <dgm:prSet presAssocID="{CF517FFD-7045-4431-A8EA-E809B253CCD0}" presName="vert1" presStyleCnt="0"/>
      <dgm:spPr/>
    </dgm:pt>
    <dgm:pt modelId="{FCD0B321-F56B-4ECF-A3F6-2945311FFA6C}" type="pres">
      <dgm:prSet presAssocID="{CFB614CD-9A23-4046-B6B7-818132076E7B}" presName="thickLine" presStyleLbl="alignNode1" presStyleIdx="1" presStyleCnt="5"/>
      <dgm:spPr/>
    </dgm:pt>
    <dgm:pt modelId="{8810459D-E5EC-47E7-AFDB-BC70FF9EF85A}" type="pres">
      <dgm:prSet presAssocID="{CFB614CD-9A23-4046-B6B7-818132076E7B}" presName="horz1" presStyleCnt="0"/>
      <dgm:spPr/>
    </dgm:pt>
    <dgm:pt modelId="{19FE1035-20AA-4159-8266-361CD65E4A13}" type="pres">
      <dgm:prSet presAssocID="{CFB614CD-9A23-4046-B6B7-818132076E7B}" presName="tx1" presStyleLbl="revTx" presStyleIdx="1" presStyleCnt="5"/>
      <dgm:spPr/>
    </dgm:pt>
    <dgm:pt modelId="{1F2DDFC2-2E3D-4109-ADC8-1367A589AA2A}" type="pres">
      <dgm:prSet presAssocID="{CFB614CD-9A23-4046-B6B7-818132076E7B}" presName="vert1" presStyleCnt="0"/>
      <dgm:spPr/>
    </dgm:pt>
    <dgm:pt modelId="{F690B4D3-22BB-464A-9600-D3F751439E27}" type="pres">
      <dgm:prSet presAssocID="{A3286253-DADC-48FC-8429-73E4801F540D}" presName="thickLine" presStyleLbl="alignNode1" presStyleIdx="2" presStyleCnt="5"/>
      <dgm:spPr/>
    </dgm:pt>
    <dgm:pt modelId="{F8EE3429-9E21-4A27-AE63-1C578FF5B2E6}" type="pres">
      <dgm:prSet presAssocID="{A3286253-DADC-48FC-8429-73E4801F540D}" presName="horz1" presStyleCnt="0"/>
      <dgm:spPr/>
    </dgm:pt>
    <dgm:pt modelId="{F33D4E22-D62C-42F8-A3ED-35A7F79A4E7F}" type="pres">
      <dgm:prSet presAssocID="{A3286253-DADC-48FC-8429-73E4801F540D}" presName="tx1" presStyleLbl="revTx" presStyleIdx="2" presStyleCnt="5"/>
      <dgm:spPr/>
    </dgm:pt>
    <dgm:pt modelId="{525E06D0-2D68-4B07-8D0E-0BED29C436CF}" type="pres">
      <dgm:prSet presAssocID="{A3286253-DADC-48FC-8429-73E4801F540D}" presName="vert1" presStyleCnt="0"/>
      <dgm:spPr/>
    </dgm:pt>
    <dgm:pt modelId="{AFE5EEFD-9C6F-46ED-8149-0856589B49F2}" type="pres">
      <dgm:prSet presAssocID="{0DEAD482-6C97-4C0C-9FAD-7CD05FD1A223}" presName="thickLine" presStyleLbl="alignNode1" presStyleIdx="3" presStyleCnt="5"/>
      <dgm:spPr/>
    </dgm:pt>
    <dgm:pt modelId="{A5323CE4-2F4C-40D9-86F9-2D316C2223EF}" type="pres">
      <dgm:prSet presAssocID="{0DEAD482-6C97-4C0C-9FAD-7CD05FD1A223}" presName="horz1" presStyleCnt="0"/>
      <dgm:spPr/>
    </dgm:pt>
    <dgm:pt modelId="{C49EB118-B139-4797-A75D-00FA010B55CB}" type="pres">
      <dgm:prSet presAssocID="{0DEAD482-6C97-4C0C-9FAD-7CD05FD1A223}" presName="tx1" presStyleLbl="revTx" presStyleIdx="3" presStyleCnt="5"/>
      <dgm:spPr/>
    </dgm:pt>
    <dgm:pt modelId="{BFEE946B-A2B7-4014-A794-3EBBE767DEFF}" type="pres">
      <dgm:prSet presAssocID="{0DEAD482-6C97-4C0C-9FAD-7CD05FD1A223}" presName="vert1" presStyleCnt="0"/>
      <dgm:spPr/>
    </dgm:pt>
    <dgm:pt modelId="{16B0E94E-15F6-4545-9A9F-6F9484FE3C67}" type="pres">
      <dgm:prSet presAssocID="{6EA1388B-7213-4086-BC51-5AAB5E27502F}" presName="thickLine" presStyleLbl="alignNode1" presStyleIdx="4" presStyleCnt="5"/>
      <dgm:spPr/>
    </dgm:pt>
    <dgm:pt modelId="{7D170D33-C78A-40E3-82DC-1FEAAF8C5DF6}" type="pres">
      <dgm:prSet presAssocID="{6EA1388B-7213-4086-BC51-5AAB5E27502F}" presName="horz1" presStyleCnt="0"/>
      <dgm:spPr/>
    </dgm:pt>
    <dgm:pt modelId="{6781B10F-C12D-4058-BB28-647DC1FA7F80}" type="pres">
      <dgm:prSet presAssocID="{6EA1388B-7213-4086-BC51-5AAB5E27502F}" presName="tx1" presStyleLbl="revTx" presStyleIdx="4" presStyleCnt="5"/>
      <dgm:spPr/>
    </dgm:pt>
    <dgm:pt modelId="{458B3B26-FB30-4419-9922-71450C6D12D9}" type="pres">
      <dgm:prSet presAssocID="{6EA1388B-7213-4086-BC51-5AAB5E27502F}" presName="vert1" presStyleCnt="0"/>
      <dgm:spPr/>
    </dgm:pt>
  </dgm:ptLst>
  <dgm:cxnLst>
    <dgm:cxn modelId="{0A59F301-9C77-4267-9720-5194C5E0E782}" srcId="{83753F2F-E639-4E8E-8445-19078B531EEE}" destId="{CF517FFD-7045-4431-A8EA-E809B253CCD0}" srcOrd="0" destOrd="0" parTransId="{EDA3E837-9FAD-4BE2-99F8-947A508FEA84}" sibTransId="{8A6DD9BD-9F18-4AA6-A590-48B4764270B2}"/>
    <dgm:cxn modelId="{5A9E850D-E02C-4DD4-A923-B9E63ABCBA6A}" type="presOf" srcId="{CFB614CD-9A23-4046-B6B7-818132076E7B}" destId="{19FE1035-20AA-4159-8266-361CD65E4A13}" srcOrd="0" destOrd="0" presId="urn:microsoft.com/office/officeart/2008/layout/LinedList"/>
    <dgm:cxn modelId="{761B2127-4FC1-403C-97D3-8E38C89657D9}" type="presOf" srcId="{A3286253-DADC-48FC-8429-73E4801F540D}" destId="{F33D4E22-D62C-42F8-A3ED-35A7F79A4E7F}" srcOrd="0" destOrd="0" presId="urn:microsoft.com/office/officeart/2008/layout/LinedList"/>
    <dgm:cxn modelId="{AF75D243-DD0A-4E7D-98F4-013995F05508}" srcId="{83753F2F-E639-4E8E-8445-19078B531EEE}" destId="{A3286253-DADC-48FC-8429-73E4801F540D}" srcOrd="2" destOrd="0" parTransId="{98EB310B-F9D8-4674-BE0D-45C2424C71A6}" sibTransId="{D2937077-7FD1-4C4F-B97B-FDE1FD17702D}"/>
    <dgm:cxn modelId="{BFD50C84-2971-4682-960A-31B0D9D7A66B}" type="presOf" srcId="{6EA1388B-7213-4086-BC51-5AAB5E27502F}" destId="{6781B10F-C12D-4058-BB28-647DC1FA7F80}" srcOrd="0" destOrd="0" presId="urn:microsoft.com/office/officeart/2008/layout/LinedList"/>
    <dgm:cxn modelId="{BC814388-2643-480A-A17D-4EA294454B1B}" srcId="{83753F2F-E639-4E8E-8445-19078B531EEE}" destId="{6EA1388B-7213-4086-BC51-5AAB5E27502F}" srcOrd="4" destOrd="0" parTransId="{1A15CD87-3438-4F08-8192-7E635495BC24}" sibTransId="{96BE9F55-E5E4-455D-AF5F-3A9BC7F07B62}"/>
    <dgm:cxn modelId="{02EEBE8F-1DD2-4015-A0FA-85A8DA167584}" type="presOf" srcId="{CF517FFD-7045-4431-A8EA-E809B253CCD0}" destId="{7A625355-0B28-4533-B784-51AA07AC0E05}" srcOrd="0" destOrd="0" presId="urn:microsoft.com/office/officeart/2008/layout/LinedList"/>
    <dgm:cxn modelId="{4B9C6E9D-6EFA-4640-91D3-6EB8C860B360}" type="presOf" srcId="{83753F2F-E639-4E8E-8445-19078B531EEE}" destId="{0A9FD576-69F7-4A57-91F8-3C440DE30558}" srcOrd="0" destOrd="0" presId="urn:microsoft.com/office/officeart/2008/layout/LinedList"/>
    <dgm:cxn modelId="{7AED76D0-7C9F-4060-B82F-FE774A769442}" srcId="{83753F2F-E639-4E8E-8445-19078B531EEE}" destId="{CFB614CD-9A23-4046-B6B7-818132076E7B}" srcOrd="1" destOrd="0" parTransId="{93FC2F07-9D43-4C4E-93F7-D80625293703}" sibTransId="{2BA699D6-5F68-49D9-8C75-5DA7FC348EE8}"/>
    <dgm:cxn modelId="{01AC19EB-C7D5-47EA-A866-1097179B88E7}" type="presOf" srcId="{0DEAD482-6C97-4C0C-9FAD-7CD05FD1A223}" destId="{C49EB118-B139-4797-A75D-00FA010B55CB}" srcOrd="0" destOrd="0" presId="urn:microsoft.com/office/officeart/2008/layout/LinedList"/>
    <dgm:cxn modelId="{C34148F5-5F26-4B46-97FA-2F5D012A5781}" srcId="{83753F2F-E639-4E8E-8445-19078B531EEE}" destId="{0DEAD482-6C97-4C0C-9FAD-7CD05FD1A223}" srcOrd="3" destOrd="0" parTransId="{B44E2488-23DB-4BB9-84A7-E5F51B347600}" sibTransId="{8523E9F5-C667-4AA5-9A94-7A82DF94DD1D}"/>
    <dgm:cxn modelId="{8F577B09-2909-401F-AEA7-A9116A835DD6}" type="presParOf" srcId="{0A9FD576-69F7-4A57-91F8-3C440DE30558}" destId="{3E6159C4-9242-4F44-84FA-918FCBA1CA94}" srcOrd="0" destOrd="0" presId="urn:microsoft.com/office/officeart/2008/layout/LinedList"/>
    <dgm:cxn modelId="{DB5913EF-E22E-4F27-9BFC-F5DAD190E851}" type="presParOf" srcId="{0A9FD576-69F7-4A57-91F8-3C440DE30558}" destId="{724E8881-E134-44EE-A31C-530B236E1119}" srcOrd="1" destOrd="0" presId="urn:microsoft.com/office/officeart/2008/layout/LinedList"/>
    <dgm:cxn modelId="{16DDB22F-601D-439D-A8B0-355790C7274E}" type="presParOf" srcId="{724E8881-E134-44EE-A31C-530B236E1119}" destId="{7A625355-0B28-4533-B784-51AA07AC0E05}" srcOrd="0" destOrd="0" presId="urn:microsoft.com/office/officeart/2008/layout/LinedList"/>
    <dgm:cxn modelId="{EBCAE841-51B1-45F0-97EC-B68F4C6D8FEB}" type="presParOf" srcId="{724E8881-E134-44EE-A31C-530B236E1119}" destId="{B4C3B699-7145-4251-AA22-BAA283D121FC}" srcOrd="1" destOrd="0" presId="urn:microsoft.com/office/officeart/2008/layout/LinedList"/>
    <dgm:cxn modelId="{73168021-8812-4ABB-A386-7E4E3C880679}" type="presParOf" srcId="{0A9FD576-69F7-4A57-91F8-3C440DE30558}" destId="{FCD0B321-F56B-4ECF-A3F6-2945311FFA6C}" srcOrd="2" destOrd="0" presId="urn:microsoft.com/office/officeart/2008/layout/LinedList"/>
    <dgm:cxn modelId="{8A9B8925-33C3-4239-8D30-67E32A19ED97}" type="presParOf" srcId="{0A9FD576-69F7-4A57-91F8-3C440DE30558}" destId="{8810459D-E5EC-47E7-AFDB-BC70FF9EF85A}" srcOrd="3" destOrd="0" presId="urn:microsoft.com/office/officeart/2008/layout/LinedList"/>
    <dgm:cxn modelId="{7FFDCE96-98DD-48D5-9829-CC9F514A7ADD}" type="presParOf" srcId="{8810459D-E5EC-47E7-AFDB-BC70FF9EF85A}" destId="{19FE1035-20AA-4159-8266-361CD65E4A13}" srcOrd="0" destOrd="0" presId="urn:microsoft.com/office/officeart/2008/layout/LinedList"/>
    <dgm:cxn modelId="{2C17015E-242E-458A-A365-5D2020398057}" type="presParOf" srcId="{8810459D-E5EC-47E7-AFDB-BC70FF9EF85A}" destId="{1F2DDFC2-2E3D-4109-ADC8-1367A589AA2A}" srcOrd="1" destOrd="0" presId="urn:microsoft.com/office/officeart/2008/layout/LinedList"/>
    <dgm:cxn modelId="{E9BB4B00-6DB6-4579-A0B7-F0E52E84DD4F}" type="presParOf" srcId="{0A9FD576-69F7-4A57-91F8-3C440DE30558}" destId="{F690B4D3-22BB-464A-9600-D3F751439E27}" srcOrd="4" destOrd="0" presId="urn:microsoft.com/office/officeart/2008/layout/LinedList"/>
    <dgm:cxn modelId="{00941ED7-B534-4635-BF09-FB6DC63F55D2}" type="presParOf" srcId="{0A9FD576-69F7-4A57-91F8-3C440DE30558}" destId="{F8EE3429-9E21-4A27-AE63-1C578FF5B2E6}" srcOrd="5" destOrd="0" presId="urn:microsoft.com/office/officeart/2008/layout/LinedList"/>
    <dgm:cxn modelId="{598481FD-D35D-470B-91AD-5B82A9A0094B}" type="presParOf" srcId="{F8EE3429-9E21-4A27-AE63-1C578FF5B2E6}" destId="{F33D4E22-D62C-42F8-A3ED-35A7F79A4E7F}" srcOrd="0" destOrd="0" presId="urn:microsoft.com/office/officeart/2008/layout/LinedList"/>
    <dgm:cxn modelId="{7518F3AA-AD24-4421-97EA-1FC3E8A616B6}" type="presParOf" srcId="{F8EE3429-9E21-4A27-AE63-1C578FF5B2E6}" destId="{525E06D0-2D68-4B07-8D0E-0BED29C436CF}" srcOrd="1" destOrd="0" presId="urn:microsoft.com/office/officeart/2008/layout/LinedList"/>
    <dgm:cxn modelId="{28E4AB8B-C309-44CD-9AD6-02BEBAFE2884}" type="presParOf" srcId="{0A9FD576-69F7-4A57-91F8-3C440DE30558}" destId="{AFE5EEFD-9C6F-46ED-8149-0856589B49F2}" srcOrd="6" destOrd="0" presId="urn:microsoft.com/office/officeart/2008/layout/LinedList"/>
    <dgm:cxn modelId="{0FB78599-F026-4573-BE3D-C2C2AACC8F69}" type="presParOf" srcId="{0A9FD576-69F7-4A57-91F8-3C440DE30558}" destId="{A5323CE4-2F4C-40D9-86F9-2D316C2223EF}" srcOrd="7" destOrd="0" presId="urn:microsoft.com/office/officeart/2008/layout/LinedList"/>
    <dgm:cxn modelId="{898B631A-A37C-45B1-9783-CC4B1CBD020E}" type="presParOf" srcId="{A5323CE4-2F4C-40D9-86F9-2D316C2223EF}" destId="{C49EB118-B139-4797-A75D-00FA010B55CB}" srcOrd="0" destOrd="0" presId="urn:microsoft.com/office/officeart/2008/layout/LinedList"/>
    <dgm:cxn modelId="{7335124F-7191-4093-8157-2C167801F946}" type="presParOf" srcId="{A5323CE4-2F4C-40D9-86F9-2D316C2223EF}" destId="{BFEE946B-A2B7-4014-A794-3EBBE767DEFF}" srcOrd="1" destOrd="0" presId="urn:microsoft.com/office/officeart/2008/layout/LinedList"/>
    <dgm:cxn modelId="{60370CE2-ACDD-4E97-B31F-57CEEA9E007F}" type="presParOf" srcId="{0A9FD576-69F7-4A57-91F8-3C440DE30558}" destId="{16B0E94E-15F6-4545-9A9F-6F9484FE3C67}" srcOrd="8" destOrd="0" presId="urn:microsoft.com/office/officeart/2008/layout/LinedList"/>
    <dgm:cxn modelId="{779483DE-E923-4D42-9E1F-35B475575DB2}" type="presParOf" srcId="{0A9FD576-69F7-4A57-91F8-3C440DE30558}" destId="{7D170D33-C78A-40E3-82DC-1FEAAF8C5DF6}" srcOrd="9" destOrd="0" presId="urn:microsoft.com/office/officeart/2008/layout/LinedList"/>
    <dgm:cxn modelId="{5602BDD5-7FB1-4B88-A225-A2707D86584B}" type="presParOf" srcId="{7D170D33-C78A-40E3-82DC-1FEAAF8C5DF6}" destId="{6781B10F-C12D-4058-BB28-647DC1FA7F80}" srcOrd="0" destOrd="0" presId="urn:microsoft.com/office/officeart/2008/layout/LinedList"/>
    <dgm:cxn modelId="{5F01A2F2-1B18-487E-BD49-1C1185D55867}" type="presParOf" srcId="{7D170D33-C78A-40E3-82DC-1FEAAF8C5DF6}" destId="{458B3B26-FB30-4419-9922-71450C6D12D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598AF66-C179-46F7-A3C8-4118F41AC90F}"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15549D44-9B6D-4827-8446-559EFCF7BB4A}">
      <dgm:prSet/>
      <dgm:spPr/>
      <dgm:t>
        <a:bodyPr/>
        <a:lstStyle/>
        <a:p>
          <a:r>
            <a:rPr lang="en-ID"/>
            <a:t>F</a:t>
          </a:r>
          <a:r>
            <a:rPr lang="en-ID" b="0" i="0"/>
            <a:t>aktor utama yang mempengaruhi hasil belajar.</a:t>
          </a:r>
          <a:endParaRPr lang="en-US"/>
        </a:p>
      </dgm:t>
    </dgm:pt>
    <dgm:pt modelId="{15B59FB9-467D-4DEB-A854-E0B24FD9FE44}" type="parTrans" cxnId="{66483FC3-3BBC-4F60-8F6B-E6B01682D431}">
      <dgm:prSet/>
      <dgm:spPr/>
      <dgm:t>
        <a:bodyPr/>
        <a:lstStyle/>
        <a:p>
          <a:endParaRPr lang="en-US"/>
        </a:p>
      </dgm:t>
    </dgm:pt>
    <dgm:pt modelId="{21873EF4-325F-4EED-BCAE-9E2A947BA005}" type="sibTrans" cxnId="{66483FC3-3BBC-4F60-8F6B-E6B01682D431}">
      <dgm:prSet/>
      <dgm:spPr/>
      <dgm:t>
        <a:bodyPr/>
        <a:lstStyle/>
        <a:p>
          <a:endParaRPr lang="en-US"/>
        </a:p>
      </dgm:t>
    </dgm:pt>
    <dgm:pt modelId="{E654CC09-C0A3-437C-9977-2F69EAD4B41D}">
      <dgm:prSet/>
      <dgm:spPr/>
      <dgm:t>
        <a:bodyPr/>
        <a:lstStyle/>
        <a:p>
          <a:r>
            <a:rPr lang="en-ID" b="0" i="0"/>
            <a:t>Hubungan positif antara kecerdasan intelektual dan prestasi akademik.</a:t>
          </a:r>
          <a:endParaRPr lang="en-US"/>
        </a:p>
      </dgm:t>
    </dgm:pt>
    <dgm:pt modelId="{31F3AF87-637C-4C2B-BFE9-EF892F916F5D}" type="parTrans" cxnId="{260D42C0-4A05-4552-8A7A-52A37FB7010C}">
      <dgm:prSet/>
      <dgm:spPr/>
      <dgm:t>
        <a:bodyPr/>
        <a:lstStyle/>
        <a:p>
          <a:endParaRPr lang="en-US"/>
        </a:p>
      </dgm:t>
    </dgm:pt>
    <dgm:pt modelId="{7A5A6E09-E424-4818-998C-FF54495FA660}" type="sibTrans" cxnId="{260D42C0-4A05-4552-8A7A-52A37FB7010C}">
      <dgm:prSet/>
      <dgm:spPr/>
      <dgm:t>
        <a:bodyPr/>
        <a:lstStyle/>
        <a:p>
          <a:endParaRPr lang="en-US"/>
        </a:p>
      </dgm:t>
    </dgm:pt>
    <dgm:pt modelId="{52C4C2AC-D0A6-454F-B479-725B7405A7D5}">
      <dgm:prSet/>
      <dgm:spPr/>
      <dgm:t>
        <a:bodyPr/>
        <a:lstStyle/>
        <a:p>
          <a:r>
            <a:rPr lang="en-ID" b="0" i="0"/>
            <a:t>Mencakup kemampuan verbal, numerik, spasial, dan keterampilan berpikir tingkat tinggi.</a:t>
          </a:r>
          <a:endParaRPr lang="en-US"/>
        </a:p>
      </dgm:t>
    </dgm:pt>
    <dgm:pt modelId="{236E606C-AE53-4003-A030-B63D323347A0}" type="parTrans" cxnId="{6B3B4578-1629-4715-886A-E60591892B14}">
      <dgm:prSet/>
      <dgm:spPr/>
      <dgm:t>
        <a:bodyPr/>
        <a:lstStyle/>
        <a:p>
          <a:endParaRPr lang="en-US"/>
        </a:p>
      </dgm:t>
    </dgm:pt>
    <dgm:pt modelId="{CBB7ADBB-9939-4137-82A7-DF39F0DF14D3}" type="sibTrans" cxnId="{6B3B4578-1629-4715-886A-E60591892B14}">
      <dgm:prSet/>
      <dgm:spPr/>
      <dgm:t>
        <a:bodyPr/>
        <a:lstStyle/>
        <a:p>
          <a:endParaRPr lang="en-US"/>
        </a:p>
      </dgm:t>
    </dgm:pt>
    <dgm:pt modelId="{75A87807-74B5-49EA-97A6-91E9F2D79910}" type="pres">
      <dgm:prSet presAssocID="{6598AF66-C179-46F7-A3C8-4118F41AC90F}" presName="hierChild1" presStyleCnt="0">
        <dgm:presLayoutVars>
          <dgm:chPref val="1"/>
          <dgm:dir/>
          <dgm:animOne val="branch"/>
          <dgm:animLvl val="lvl"/>
          <dgm:resizeHandles/>
        </dgm:presLayoutVars>
      </dgm:prSet>
      <dgm:spPr/>
    </dgm:pt>
    <dgm:pt modelId="{3EDD84AA-08E7-46D9-AF84-C1499531372C}" type="pres">
      <dgm:prSet presAssocID="{15549D44-9B6D-4827-8446-559EFCF7BB4A}" presName="hierRoot1" presStyleCnt="0"/>
      <dgm:spPr/>
    </dgm:pt>
    <dgm:pt modelId="{AA53B731-6C91-4B0D-97A8-273CE9A81C84}" type="pres">
      <dgm:prSet presAssocID="{15549D44-9B6D-4827-8446-559EFCF7BB4A}" presName="composite" presStyleCnt="0"/>
      <dgm:spPr/>
    </dgm:pt>
    <dgm:pt modelId="{B7B66B97-5E4D-4572-9CE4-FBAF71024397}" type="pres">
      <dgm:prSet presAssocID="{15549D44-9B6D-4827-8446-559EFCF7BB4A}" presName="background" presStyleLbl="node0" presStyleIdx="0" presStyleCnt="3"/>
      <dgm:spPr/>
    </dgm:pt>
    <dgm:pt modelId="{EA35D954-DCF3-414E-915A-2F3A759CED80}" type="pres">
      <dgm:prSet presAssocID="{15549D44-9B6D-4827-8446-559EFCF7BB4A}" presName="text" presStyleLbl="fgAcc0" presStyleIdx="0" presStyleCnt="3">
        <dgm:presLayoutVars>
          <dgm:chPref val="3"/>
        </dgm:presLayoutVars>
      </dgm:prSet>
      <dgm:spPr/>
    </dgm:pt>
    <dgm:pt modelId="{3EA565CD-EB42-4FB4-B099-3C5F3AD3D14F}" type="pres">
      <dgm:prSet presAssocID="{15549D44-9B6D-4827-8446-559EFCF7BB4A}" presName="hierChild2" presStyleCnt="0"/>
      <dgm:spPr/>
    </dgm:pt>
    <dgm:pt modelId="{80D33F09-2D3B-487D-A33F-0EE1F70EEC24}" type="pres">
      <dgm:prSet presAssocID="{E654CC09-C0A3-437C-9977-2F69EAD4B41D}" presName="hierRoot1" presStyleCnt="0"/>
      <dgm:spPr/>
    </dgm:pt>
    <dgm:pt modelId="{588973E0-8624-4B2D-9548-FD16387E07A0}" type="pres">
      <dgm:prSet presAssocID="{E654CC09-C0A3-437C-9977-2F69EAD4B41D}" presName="composite" presStyleCnt="0"/>
      <dgm:spPr/>
    </dgm:pt>
    <dgm:pt modelId="{836F59FE-C83F-485F-92E0-E49ECC2AE327}" type="pres">
      <dgm:prSet presAssocID="{E654CC09-C0A3-437C-9977-2F69EAD4B41D}" presName="background" presStyleLbl="node0" presStyleIdx="1" presStyleCnt="3"/>
      <dgm:spPr/>
    </dgm:pt>
    <dgm:pt modelId="{73BBE36E-D658-4BDB-9954-202924E0DEEC}" type="pres">
      <dgm:prSet presAssocID="{E654CC09-C0A3-437C-9977-2F69EAD4B41D}" presName="text" presStyleLbl="fgAcc0" presStyleIdx="1" presStyleCnt="3">
        <dgm:presLayoutVars>
          <dgm:chPref val="3"/>
        </dgm:presLayoutVars>
      </dgm:prSet>
      <dgm:spPr/>
    </dgm:pt>
    <dgm:pt modelId="{4EB98B15-E37B-4700-9786-A61779096414}" type="pres">
      <dgm:prSet presAssocID="{E654CC09-C0A3-437C-9977-2F69EAD4B41D}" presName="hierChild2" presStyleCnt="0"/>
      <dgm:spPr/>
    </dgm:pt>
    <dgm:pt modelId="{64F8200F-E9DB-4036-A4C9-70D78CCECB2B}" type="pres">
      <dgm:prSet presAssocID="{52C4C2AC-D0A6-454F-B479-725B7405A7D5}" presName="hierRoot1" presStyleCnt="0"/>
      <dgm:spPr/>
    </dgm:pt>
    <dgm:pt modelId="{9A4D03DF-2A67-475A-A10B-0A7C8A1439D6}" type="pres">
      <dgm:prSet presAssocID="{52C4C2AC-D0A6-454F-B479-725B7405A7D5}" presName="composite" presStyleCnt="0"/>
      <dgm:spPr/>
    </dgm:pt>
    <dgm:pt modelId="{9DDD2E4F-0864-4076-BFEE-DAED2FFDD179}" type="pres">
      <dgm:prSet presAssocID="{52C4C2AC-D0A6-454F-B479-725B7405A7D5}" presName="background" presStyleLbl="node0" presStyleIdx="2" presStyleCnt="3"/>
      <dgm:spPr/>
    </dgm:pt>
    <dgm:pt modelId="{D6BD128F-6DC2-4614-A6EA-9D55FBC19CA9}" type="pres">
      <dgm:prSet presAssocID="{52C4C2AC-D0A6-454F-B479-725B7405A7D5}" presName="text" presStyleLbl="fgAcc0" presStyleIdx="2" presStyleCnt="3">
        <dgm:presLayoutVars>
          <dgm:chPref val="3"/>
        </dgm:presLayoutVars>
      </dgm:prSet>
      <dgm:spPr/>
    </dgm:pt>
    <dgm:pt modelId="{AABC9AA4-50E7-4CEC-A899-34C8D8767E1E}" type="pres">
      <dgm:prSet presAssocID="{52C4C2AC-D0A6-454F-B479-725B7405A7D5}" presName="hierChild2" presStyleCnt="0"/>
      <dgm:spPr/>
    </dgm:pt>
  </dgm:ptLst>
  <dgm:cxnLst>
    <dgm:cxn modelId="{1C5F890F-DDA5-43AE-9D08-0D33A40B01CC}" type="presOf" srcId="{52C4C2AC-D0A6-454F-B479-725B7405A7D5}" destId="{D6BD128F-6DC2-4614-A6EA-9D55FBC19CA9}" srcOrd="0" destOrd="0" presId="urn:microsoft.com/office/officeart/2005/8/layout/hierarchy1"/>
    <dgm:cxn modelId="{06F61F38-AA8A-4F03-8473-7CCE0E051537}" type="presOf" srcId="{15549D44-9B6D-4827-8446-559EFCF7BB4A}" destId="{EA35D954-DCF3-414E-915A-2F3A759CED80}" srcOrd="0" destOrd="0" presId="urn:microsoft.com/office/officeart/2005/8/layout/hierarchy1"/>
    <dgm:cxn modelId="{6B3B4578-1629-4715-886A-E60591892B14}" srcId="{6598AF66-C179-46F7-A3C8-4118F41AC90F}" destId="{52C4C2AC-D0A6-454F-B479-725B7405A7D5}" srcOrd="2" destOrd="0" parTransId="{236E606C-AE53-4003-A030-B63D323347A0}" sibTransId="{CBB7ADBB-9939-4137-82A7-DF39F0DF14D3}"/>
    <dgm:cxn modelId="{9842B488-7A34-47D5-95A7-20774B261333}" type="presOf" srcId="{E654CC09-C0A3-437C-9977-2F69EAD4B41D}" destId="{73BBE36E-D658-4BDB-9954-202924E0DEEC}" srcOrd="0" destOrd="0" presId="urn:microsoft.com/office/officeart/2005/8/layout/hierarchy1"/>
    <dgm:cxn modelId="{A6FD5992-9E78-4454-85DB-FAD61EEF0A4C}" type="presOf" srcId="{6598AF66-C179-46F7-A3C8-4118F41AC90F}" destId="{75A87807-74B5-49EA-97A6-91E9F2D79910}" srcOrd="0" destOrd="0" presId="urn:microsoft.com/office/officeart/2005/8/layout/hierarchy1"/>
    <dgm:cxn modelId="{260D42C0-4A05-4552-8A7A-52A37FB7010C}" srcId="{6598AF66-C179-46F7-A3C8-4118F41AC90F}" destId="{E654CC09-C0A3-437C-9977-2F69EAD4B41D}" srcOrd="1" destOrd="0" parTransId="{31F3AF87-637C-4C2B-BFE9-EF892F916F5D}" sibTransId="{7A5A6E09-E424-4818-998C-FF54495FA660}"/>
    <dgm:cxn modelId="{66483FC3-3BBC-4F60-8F6B-E6B01682D431}" srcId="{6598AF66-C179-46F7-A3C8-4118F41AC90F}" destId="{15549D44-9B6D-4827-8446-559EFCF7BB4A}" srcOrd="0" destOrd="0" parTransId="{15B59FB9-467D-4DEB-A854-E0B24FD9FE44}" sibTransId="{21873EF4-325F-4EED-BCAE-9E2A947BA005}"/>
    <dgm:cxn modelId="{4420A88C-518B-4A26-AE63-BCBD7C20796C}" type="presParOf" srcId="{75A87807-74B5-49EA-97A6-91E9F2D79910}" destId="{3EDD84AA-08E7-46D9-AF84-C1499531372C}" srcOrd="0" destOrd="0" presId="urn:microsoft.com/office/officeart/2005/8/layout/hierarchy1"/>
    <dgm:cxn modelId="{C40CF500-32E4-4F8F-A7B3-181B0E1DC511}" type="presParOf" srcId="{3EDD84AA-08E7-46D9-AF84-C1499531372C}" destId="{AA53B731-6C91-4B0D-97A8-273CE9A81C84}" srcOrd="0" destOrd="0" presId="urn:microsoft.com/office/officeart/2005/8/layout/hierarchy1"/>
    <dgm:cxn modelId="{8EB39081-5DC3-45B2-8657-ABA3A6585DC7}" type="presParOf" srcId="{AA53B731-6C91-4B0D-97A8-273CE9A81C84}" destId="{B7B66B97-5E4D-4572-9CE4-FBAF71024397}" srcOrd="0" destOrd="0" presId="urn:microsoft.com/office/officeart/2005/8/layout/hierarchy1"/>
    <dgm:cxn modelId="{9C59DEFD-5075-4539-B5F9-1E6612DFB239}" type="presParOf" srcId="{AA53B731-6C91-4B0D-97A8-273CE9A81C84}" destId="{EA35D954-DCF3-414E-915A-2F3A759CED80}" srcOrd="1" destOrd="0" presId="urn:microsoft.com/office/officeart/2005/8/layout/hierarchy1"/>
    <dgm:cxn modelId="{A41AD290-208C-4351-81E1-CA5D822C8DAD}" type="presParOf" srcId="{3EDD84AA-08E7-46D9-AF84-C1499531372C}" destId="{3EA565CD-EB42-4FB4-B099-3C5F3AD3D14F}" srcOrd="1" destOrd="0" presId="urn:microsoft.com/office/officeart/2005/8/layout/hierarchy1"/>
    <dgm:cxn modelId="{D101B210-DE13-4604-ADC9-9AA409710878}" type="presParOf" srcId="{75A87807-74B5-49EA-97A6-91E9F2D79910}" destId="{80D33F09-2D3B-487D-A33F-0EE1F70EEC24}" srcOrd="1" destOrd="0" presId="urn:microsoft.com/office/officeart/2005/8/layout/hierarchy1"/>
    <dgm:cxn modelId="{1B286805-226A-4A03-BE01-F1B7C6E40B0E}" type="presParOf" srcId="{80D33F09-2D3B-487D-A33F-0EE1F70EEC24}" destId="{588973E0-8624-4B2D-9548-FD16387E07A0}" srcOrd="0" destOrd="0" presId="urn:microsoft.com/office/officeart/2005/8/layout/hierarchy1"/>
    <dgm:cxn modelId="{9DA10563-FA71-4213-857A-D326319EBF7D}" type="presParOf" srcId="{588973E0-8624-4B2D-9548-FD16387E07A0}" destId="{836F59FE-C83F-485F-92E0-E49ECC2AE327}" srcOrd="0" destOrd="0" presId="urn:microsoft.com/office/officeart/2005/8/layout/hierarchy1"/>
    <dgm:cxn modelId="{17E5C853-3630-40D1-A4A0-291BC97E4485}" type="presParOf" srcId="{588973E0-8624-4B2D-9548-FD16387E07A0}" destId="{73BBE36E-D658-4BDB-9954-202924E0DEEC}" srcOrd="1" destOrd="0" presId="urn:microsoft.com/office/officeart/2005/8/layout/hierarchy1"/>
    <dgm:cxn modelId="{2D2DDC70-8AB5-4BAA-B923-91B8ECCC1AF2}" type="presParOf" srcId="{80D33F09-2D3B-487D-A33F-0EE1F70EEC24}" destId="{4EB98B15-E37B-4700-9786-A61779096414}" srcOrd="1" destOrd="0" presId="urn:microsoft.com/office/officeart/2005/8/layout/hierarchy1"/>
    <dgm:cxn modelId="{C33BD380-6F32-4472-922B-B38C7FFB38F5}" type="presParOf" srcId="{75A87807-74B5-49EA-97A6-91E9F2D79910}" destId="{64F8200F-E9DB-4036-A4C9-70D78CCECB2B}" srcOrd="2" destOrd="0" presId="urn:microsoft.com/office/officeart/2005/8/layout/hierarchy1"/>
    <dgm:cxn modelId="{6CF138F4-46A4-480E-952C-EA3E04E1BFAD}" type="presParOf" srcId="{64F8200F-E9DB-4036-A4C9-70D78CCECB2B}" destId="{9A4D03DF-2A67-475A-A10B-0A7C8A1439D6}" srcOrd="0" destOrd="0" presId="urn:microsoft.com/office/officeart/2005/8/layout/hierarchy1"/>
    <dgm:cxn modelId="{478CFE0D-A83F-4B84-A2C5-39F179FAE0F7}" type="presParOf" srcId="{9A4D03DF-2A67-475A-A10B-0A7C8A1439D6}" destId="{9DDD2E4F-0864-4076-BFEE-DAED2FFDD179}" srcOrd="0" destOrd="0" presId="urn:microsoft.com/office/officeart/2005/8/layout/hierarchy1"/>
    <dgm:cxn modelId="{89A48772-9CA9-4369-8D50-FCDFF383EFBB}" type="presParOf" srcId="{9A4D03DF-2A67-475A-A10B-0A7C8A1439D6}" destId="{D6BD128F-6DC2-4614-A6EA-9D55FBC19CA9}" srcOrd="1" destOrd="0" presId="urn:microsoft.com/office/officeart/2005/8/layout/hierarchy1"/>
    <dgm:cxn modelId="{C04BBAD6-4CF0-42C2-B8E1-936B7AE61CCF}" type="presParOf" srcId="{64F8200F-E9DB-4036-A4C9-70D78CCECB2B}" destId="{AABC9AA4-50E7-4CEC-A899-34C8D8767E1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D3F4D41-E3D0-41E7-AB66-7DD5A87EBFBA}"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419D026A-42D6-4A8B-A6CE-113E43A26A3C}">
      <dgm:prSet/>
      <dgm:spPr/>
      <dgm:t>
        <a:bodyPr/>
        <a:lstStyle/>
        <a:p>
          <a:r>
            <a:rPr lang="en-ID" b="0" i="0"/>
            <a:t>Menganalisis pengaruh faktor psikologis (motivasi, emosi, lingkungan sosial) terhadap pembelajaran.</a:t>
          </a:r>
          <a:endParaRPr lang="en-US"/>
        </a:p>
      </dgm:t>
    </dgm:pt>
    <dgm:pt modelId="{644E7F6D-9794-4664-AC02-58DE6706269F}" type="parTrans" cxnId="{764E8254-7B15-46C8-A882-8B9FC354D9B2}">
      <dgm:prSet/>
      <dgm:spPr/>
      <dgm:t>
        <a:bodyPr/>
        <a:lstStyle/>
        <a:p>
          <a:endParaRPr lang="en-US"/>
        </a:p>
      </dgm:t>
    </dgm:pt>
    <dgm:pt modelId="{6B67CBB6-8117-4993-86EF-CDEA1E751E6E}" type="sibTrans" cxnId="{764E8254-7B15-46C8-A882-8B9FC354D9B2}">
      <dgm:prSet/>
      <dgm:spPr/>
      <dgm:t>
        <a:bodyPr/>
        <a:lstStyle/>
        <a:p>
          <a:endParaRPr lang="en-US"/>
        </a:p>
      </dgm:t>
    </dgm:pt>
    <dgm:pt modelId="{6B5D2D99-1250-4A4E-B6DC-414EA89A94DD}">
      <dgm:prSet/>
      <dgm:spPr/>
      <dgm:t>
        <a:bodyPr/>
        <a:lstStyle/>
        <a:p>
          <a:r>
            <a:rPr lang="en-ID" b="0" i="0"/>
            <a:t>Menekankan pentingnya motivasi dalam mendorong keterlibatan siswa.</a:t>
          </a:r>
          <a:endParaRPr lang="en-US"/>
        </a:p>
      </dgm:t>
    </dgm:pt>
    <dgm:pt modelId="{62449355-A9F7-42CB-A4C4-3F64A45374BF}" type="parTrans" cxnId="{1AEF2D29-A5B6-4708-963B-E9100848E645}">
      <dgm:prSet/>
      <dgm:spPr/>
      <dgm:t>
        <a:bodyPr/>
        <a:lstStyle/>
        <a:p>
          <a:endParaRPr lang="en-US"/>
        </a:p>
      </dgm:t>
    </dgm:pt>
    <dgm:pt modelId="{87738F93-4717-4F8D-9451-138FC3E67A11}" type="sibTrans" cxnId="{1AEF2D29-A5B6-4708-963B-E9100848E645}">
      <dgm:prSet/>
      <dgm:spPr/>
      <dgm:t>
        <a:bodyPr/>
        <a:lstStyle/>
        <a:p>
          <a:endParaRPr lang="en-US"/>
        </a:p>
      </dgm:t>
    </dgm:pt>
    <dgm:pt modelId="{92AA1463-DE76-46BC-852D-EF2F495D60BD}" type="pres">
      <dgm:prSet presAssocID="{BD3F4D41-E3D0-41E7-AB66-7DD5A87EBFBA}" presName="hierChild1" presStyleCnt="0">
        <dgm:presLayoutVars>
          <dgm:chPref val="1"/>
          <dgm:dir/>
          <dgm:animOne val="branch"/>
          <dgm:animLvl val="lvl"/>
          <dgm:resizeHandles/>
        </dgm:presLayoutVars>
      </dgm:prSet>
      <dgm:spPr/>
    </dgm:pt>
    <dgm:pt modelId="{E837ECF3-4B2E-4900-B6BB-285653C3123A}" type="pres">
      <dgm:prSet presAssocID="{419D026A-42D6-4A8B-A6CE-113E43A26A3C}" presName="hierRoot1" presStyleCnt="0"/>
      <dgm:spPr/>
    </dgm:pt>
    <dgm:pt modelId="{6B460785-E316-4EA2-8A2C-0208EAEC4FC8}" type="pres">
      <dgm:prSet presAssocID="{419D026A-42D6-4A8B-A6CE-113E43A26A3C}" presName="composite" presStyleCnt="0"/>
      <dgm:spPr/>
    </dgm:pt>
    <dgm:pt modelId="{F9F9C077-79D2-4B99-A4D7-0F974AD939EE}" type="pres">
      <dgm:prSet presAssocID="{419D026A-42D6-4A8B-A6CE-113E43A26A3C}" presName="background" presStyleLbl="node0" presStyleIdx="0" presStyleCnt="2"/>
      <dgm:spPr/>
    </dgm:pt>
    <dgm:pt modelId="{E58850C0-F5AC-473C-9D89-EBD0BEF1A409}" type="pres">
      <dgm:prSet presAssocID="{419D026A-42D6-4A8B-A6CE-113E43A26A3C}" presName="text" presStyleLbl="fgAcc0" presStyleIdx="0" presStyleCnt="2">
        <dgm:presLayoutVars>
          <dgm:chPref val="3"/>
        </dgm:presLayoutVars>
      </dgm:prSet>
      <dgm:spPr/>
    </dgm:pt>
    <dgm:pt modelId="{7E245979-C647-4FC8-9276-AAF23CEC0FAE}" type="pres">
      <dgm:prSet presAssocID="{419D026A-42D6-4A8B-A6CE-113E43A26A3C}" presName="hierChild2" presStyleCnt="0"/>
      <dgm:spPr/>
    </dgm:pt>
    <dgm:pt modelId="{D71ADD53-4B6A-47F5-8257-F384B995E73E}" type="pres">
      <dgm:prSet presAssocID="{6B5D2D99-1250-4A4E-B6DC-414EA89A94DD}" presName="hierRoot1" presStyleCnt="0"/>
      <dgm:spPr/>
    </dgm:pt>
    <dgm:pt modelId="{9A511698-2C98-4B1F-9E65-4E8583E28F22}" type="pres">
      <dgm:prSet presAssocID="{6B5D2D99-1250-4A4E-B6DC-414EA89A94DD}" presName="composite" presStyleCnt="0"/>
      <dgm:spPr/>
    </dgm:pt>
    <dgm:pt modelId="{1311250F-8B2F-4A59-9F2B-5BF2541FA3E2}" type="pres">
      <dgm:prSet presAssocID="{6B5D2D99-1250-4A4E-B6DC-414EA89A94DD}" presName="background" presStyleLbl="node0" presStyleIdx="1" presStyleCnt="2"/>
      <dgm:spPr/>
    </dgm:pt>
    <dgm:pt modelId="{C23A2E04-29AB-44B9-A26B-BF1887471846}" type="pres">
      <dgm:prSet presAssocID="{6B5D2D99-1250-4A4E-B6DC-414EA89A94DD}" presName="text" presStyleLbl="fgAcc0" presStyleIdx="1" presStyleCnt="2">
        <dgm:presLayoutVars>
          <dgm:chPref val="3"/>
        </dgm:presLayoutVars>
      </dgm:prSet>
      <dgm:spPr/>
    </dgm:pt>
    <dgm:pt modelId="{CD40CC48-8AC1-4542-9EC7-7CBC83141C0A}" type="pres">
      <dgm:prSet presAssocID="{6B5D2D99-1250-4A4E-B6DC-414EA89A94DD}" presName="hierChild2" presStyleCnt="0"/>
      <dgm:spPr/>
    </dgm:pt>
  </dgm:ptLst>
  <dgm:cxnLst>
    <dgm:cxn modelId="{5E33B41A-4F9C-48E8-B092-8CD638EBE182}" type="presOf" srcId="{6B5D2D99-1250-4A4E-B6DC-414EA89A94DD}" destId="{C23A2E04-29AB-44B9-A26B-BF1887471846}" srcOrd="0" destOrd="0" presId="urn:microsoft.com/office/officeart/2005/8/layout/hierarchy1"/>
    <dgm:cxn modelId="{1AEF2D29-A5B6-4708-963B-E9100848E645}" srcId="{BD3F4D41-E3D0-41E7-AB66-7DD5A87EBFBA}" destId="{6B5D2D99-1250-4A4E-B6DC-414EA89A94DD}" srcOrd="1" destOrd="0" parTransId="{62449355-A9F7-42CB-A4C4-3F64A45374BF}" sibTransId="{87738F93-4717-4F8D-9451-138FC3E67A11}"/>
    <dgm:cxn modelId="{07036D2E-5860-479C-8E7D-A87B58674615}" type="presOf" srcId="{BD3F4D41-E3D0-41E7-AB66-7DD5A87EBFBA}" destId="{92AA1463-DE76-46BC-852D-EF2F495D60BD}" srcOrd="0" destOrd="0" presId="urn:microsoft.com/office/officeart/2005/8/layout/hierarchy1"/>
    <dgm:cxn modelId="{82E9C448-C6FA-4292-9079-9080AD1AA9F9}" type="presOf" srcId="{419D026A-42D6-4A8B-A6CE-113E43A26A3C}" destId="{E58850C0-F5AC-473C-9D89-EBD0BEF1A409}" srcOrd="0" destOrd="0" presId="urn:microsoft.com/office/officeart/2005/8/layout/hierarchy1"/>
    <dgm:cxn modelId="{764E8254-7B15-46C8-A882-8B9FC354D9B2}" srcId="{BD3F4D41-E3D0-41E7-AB66-7DD5A87EBFBA}" destId="{419D026A-42D6-4A8B-A6CE-113E43A26A3C}" srcOrd="0" destOrd="0" parTransId="{644E7F6D-9794-4664-AC02-58DE6706269F}" sibTransId="{6B67CBB6-8117-4993-86EF-CDEA1E751E6E}"/>
    <dgm:cxn modelId="{A462F0CC-FC6E-4FC2-8C78-8AB36CA85DF2}" type="presParOf" srcId="{92AA1463-DE76-46BC-852D-EF2F495D60BD}" destId="{E837ECF3-4B2E-4900-B6BB-285653C3123A}" srcOrd="0" destOrd="0" presId="urn:microsoft.com/office/officeart/2005/8/layout/hierarchy1"/>
    <dgm:cxn modelId="{5C20134F-A7ED-4DB8-88A7-9E6D05E07E9A}" type="presParOf" srcId="{E837ECF3-4B2E-4900-B6BB-285653C3123A}" destId="{6B460785-E316-4EA2-8A2C-0208EAEC4FC8}" srcOrd="0" destOrd="0" presId="urn:microsoft.com/office/officeart/2005/8/layout/hierarchy1"/>
    <dgm:cxn modelId="{C4306B8F-B9C6-4CC7-9ACE-B4AF828C7AD6}" type="presParOf" srcId="{6B460785-E316-4EA2-8A2C-0208EAEC4FC8}" destId="{F9F9C077-79D2-4B99-A4D7-0F974AD939EE}" srcOrd="0" destOrd="0" presId="urn:microsoft.com/office/officeart/2005/8/layout/hierarchy1"/>
    <dgm:cxn modelId="{5A4C1243-B872-42B7-8995-C18F3D48816A}" type="presParOf" srcId="{6B460785-E316-4EA2-8A2C-0208EAEC4FC8}" destId="{E58850C0-F5AC-473C-9D89-EBD0BEF1A409}" srcOrd="1" destOrd="0" presId="urn:microsoft.com/office/officeart/2005/8/layout/hierarchy1"/>
    <dgm:cxn modelId="{2FF4DA1C-0148-4CC5-9A12-5E0E3FDD5036}" type="presParOf" srcId="{E837ECF3-4B2E-4900-B6BB-285653C3123A}" destId="{7E245979-C647-4FC8-9276-AAF23CEC0FAE}" srcOrd="1" destOrd="0" presId="urn:microsoft.com/office/officeart/2005/8/layout/hierarchy1"/>
    <dgm:cxn modelId="{73B8B52F-97CD-45DC-9F03-9CFF0A9FAADD}" type="presParOf" srcId="{92AA1463-DE76-46BC-852D-EF2F495D60BD}" destId="{D71ADD53-4B6A-47F5-8257-F384B995E73E}" srcOrd="1" destOrd="0" presId="urn:microsoft.com/office/officeart/2005/8/layout/hierarchy1"/>
    <dgm:cxn modelId="{0B8533A4-3B26-4C02-BFFE-18F370DF2860}" type="presParOf" srcId="{D71ADD53-4B6A-47F5-8257-F384B995E73E}" destId="{9A511698-2C98-4B1F-9E65-4E8583E28F22}" srcOrd="0" destOrd="0" presId="urn:microsoft.com/office/officeart/2005/8/layout/hierarchy1"/>
    <dgm:cxn modelId="{D519E252-E017-4D5E-8126-7DEC5B6401C1}" type="presParOf" srcId="{9A511698-2C98-4B1F-9E65-4E8583E28F22}" destId="{1311250F-8B2F-4A59-9F2B-5BF2541FA3E2}" srcOrd="0" destOrd="0" presId="urn:microsoft.com/office/officeart/2005/8/layout/hierarchy1"/>
    <dgm:cxn modelId="{EAA799B2-264F-48ED-B517-66EEFAD06BCA}" type="presParOf" srcId="{9A511698-2C98-4B1F-9E65-4E8583E28F22}" destId="{C23A2E04-29AB-44B9-A26B-BF1887471846}" srcOrd="1" destOrd="0" presId="urn:microsoft.com/office/officeart/2005/8/layout/hierarchy1"/>
    <dgm:cxn modelId="{0A2F629B-4644-4994-B3AF-C0D66A939F09}" type="presParOf" srcId="{D71ADD53-4B6A-47F5-8257-F384B995E73E}" destId="{CD40CC48-8AC1-4542-9EC7-7CBC83141C0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72ADAF2-BD36-42EB-A398-49AAF43D1AB5}"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5FA7A8C1-8243-42BD-949B-677140388F6D}">
      <dgm:prSet/>
      <dgm:spPr/>
      <dgm:t>
        <a:bodyPr/>
        <a:lstStyle/>
        <a:p>
          <a:r>
            <a:rPr lang="en-ID" b="0" i="0"/>
            <a:t>Mengidentifikasi berbagai jenis kecerdasan (linguistik, logis-matematis, kinestetik, interpersonal, dll.).</a:t>
          </a:r>
          <a:endParaRPr lang="en-US"/>
        </a:p>
      </dgm:t>
    </dgm:pt>
    <dgm:pt modelId="{6FBF68C8-8CD2-4EAC-84F6-FED782A4C39B}" type="parTrans" cxnId="{0533226A-E558-4B1D-A900-F6624F8524A4}">
      <dgm:prSet/>
      <dgm:spPr/>
      <dgm:t>
        <a:bodyPr/>
        <a:lstStyle/>
        <a:p>
          <a:endParaRPr lang="en-US"/>
        </a:p>
      </dgm:t>
    </dgm:pt>
    <dgm:pt modelId="{930D318B-3DA3-45FD-8298-D90B550F95FF}" type="sibTrans" cxnId="{0533226A-E558-4B1D-A900-F6624F8524A4}">
      <dgm:prSet/>
      <dgm:spPr/>
      <dgm:t>
        <a:bodyPr/>
        <a:lstStyle/>
        <a:p>
          <a:endParaRPr lang="en-US"/>
        </a:p>
      </dgm:t>
    </dgm:pt>
    <dgm:pt modelId="{A1A62825-178C-4C7E-ACA3-DFE5B3BABE72}">
      <dgm:prSet/>
      <dgm:spPr/>
      <dgm:t>
        <a:bodyPr/>
        <a:lstStyle/>
        <a:p>
          <a:r>
            <a:rPr lang="en-ID" b="0" i="0"/>
            <a:t>Mendorong penggunaan metode pengajaran yang beragam sesuai dengan kecerdasan siswa.</a:t>
          </a:r>
          <a:endParaRPr lang="en-US"/>
        </a:p>
      </dgm:t>
    </dgm:pt>
    <dgm:pt modelId="{6B6DC393-BD95-43FE-966D-9FF007060227}" type="parTrans" cxnId="{D8EFC84B-BF24-4AED-ADDA-9F7AF48FEA44}">
      <dgm:prSet/>
      <dgm:spPr/>
      <dgm:t>
        <a:bodyPr/>
        <a:lstStyle/>
        <a:p>
          <a:endParaRPr lang="en-US"/>
        </a:p>
      </dgm:t>
    </dgm:pt>
    <dgm:pt modelId="{18866285-8472-4285-AF5A-444F0B651E20}" type="sibTrans" cxnId="{D8EFC84B-BF24-4AED-ADDA-9F7AF48FEA44}">
      <dgm:prSet/>
      <dgm:spPr/>
      <dgm:t>
        <a:bodyPr/>
        <a:lstStyle/>
        <a:p>
          <a:endParaRPr lang="en-US"/>
        </a:p>
      </dgm:t>
    </dgm:pt>
    <dgm:pt modelId="{6232FF2B-A5BD-4B93-9181-FE2447F0B774}" type="pres">
      <dgm:prSet presAssocID="{772ADAF2-BD36-42EB-A398-49AAF43D1AB5}" presName="hierChild1" presStyleCnt="0">
        <dgm:presLayoutVars>
          <dgm:chPref val="1"/>
          <dgm:dir/>
          <dgm:animOne val="branch"/>
          <dgm:animLvl val="lvl"/>
          <dgm:resizeHandles/>
        </dgm:presLayoutVars>
      </dgm:prSet>
      <dgm:spPr/>
    </dgm:pt>
    <dgm:pt modelId="{6F0687C5-BA14-4BE8-B0BD-80DEA8F74482}" type="pres">
      <dgm:prSet presAssocID="{5FA7A8C1-8243-42BD-949B-677140388F6D}" presName="hierRoot1" presStyleCnt="0"/>
      <dgm:spPr/>
    </dgm:pt>
    <dgm:pt modelId="{44A85368-0FBB-4E2B-81D1-4A5BF5337D32}" type="pres">
      <dgm:prSet presAssocID="{5FA7A8C1-8243-42BD-949B-677140388F6D}" presName="composite" presStyleCnt="0"/>
      <dgm:spPr/>
    </dgm:pt>
    <dgm:pt modelId="{32FB1737-93B2-4019-BC66-B2F845CB4598}" type="pres">
      <dgm:prSet presAssocID="{5FA7A8C1-8243-42BD-949B-677140388F6D}" presName="background" presStyleLbl="node0" presStyleIdx="0" presStyleCnt="2"/>
      <dgm:spPr/>
    </dgm:pt>
    <dgm:pt modelId="{9A8EFB10-5A3E-4563-85CD-ACB987D1681C}" type="pres">
      <dgm:prSet presAssocID="{5FA7A8C1-8243-42BD-949B-677140388F6D}" presName="text" presStyleLbl="fgAcc0" presStyleIdx="0" presStyleCnt="2">
        <dgm:presLayoutVars>
          <dgm:chPref val="3"/>
        </dgm:presLayoutVars>
      </dgm:prSet>
      <dgm:spPr/>
    </dgm:pt>
    <dgm:pt modelId="{A708EAA5-1383-44FF-A4FA-5E66DA29E41C}" type="pres">
      <dgm:prSet presAssocID="{5FA7A8C1-8243-42BD-949B-677140388F6D}" presName="hierChild2" presStyleCnt="0"/>
      <dgm:spPr/>
    </dgm:pt>
    <dgm:pt modelId="{26832E29-D15F-4DBA-8AAC-63D5A9DFA955}" type="pres">
      <dgm:prSet presAssocID="{A1A62825-178C-4C7E-ACA3-DFE5B3BABE72}" presName="hierRoot1" presStyleCnt="0"/>
      <dgm:spPr/>
    </dgm:pt>
    <dgm:pt modelId="{C7F80D56-7B3D-4F05-8FC3-F7313D714059}" type="pres">
      <dgm:prSet presAssocID="{A1A62825-178C-4C7E-ACA3-DFE5B3BABE72}" presName="composite" presStyleCnt="0"/>
      <dgm:spPr/>
    </dgm:pt>
    <dgm:pt modelId="{A5486440-AE0E-4387-BFC3-967214C64E53}" type="pres">
      <dgm:prSet presAssocID="{A1A62825-178C-4C7E-ACA3-DFE5B3BABE72}" presName="background" presStyleLbl="node0" presStyleIdx="1" presStyleCnt="2"/>
      <dgm:spPr/>
    </dgm:pt>
    <dgm:pt modelId="{A0E4F09F-67C5-4558-B74F-AEE87B94D203}" type="pres">
      <dgm:prSet presAssocID="{A1A62825-178C-4C7E-ACA3-DFE5B3BABE72}" presName="text" presStyleLbl="fgAcc0" presStyleIdx="1" presStyleCnt="2">
        <dgm:presLayoutVars>
          <dgm:chPref val="3"/>
        </dgm:presLayoutVars>
      </dgm:prSet>
      <dgm:spPr/>
    </dgm:pt>
    <dgm:pt modelId="{0479A6B9-3968-43EC-A0C8-B6D8F2A088E9}" type="pres">
      <dgm:prSet presAssocID="{A1A62825-178C-4C7E-ACA3-DFE5B3BABE72}" presName="hierChild2" presStyleCnt="0"/>
      <dgm:spPr/>
    </dgm:pt>
  </dgm:ptLst>
  <dgm:cxnLst>
    <dgm:cxn modelId="{0E67E215-5F4A-44B0-AF2F-C8F222900831}" type="presOf" srcId="{A1A62825-178C-4C7E-ACA3-DFE5B3BABE72}" destId="{A0E4F09F-67C5-4558-B74F-AEE87B94D203}" srcOrd="0" destOrd="0" presId="urn:microsoft.com/office/officeart/2005/8/layout/hierarchy1"/>
    <dgm:cxn modelId="{0533226A-E558-4B1D-A900-F6624F8524A4}" srcId="{772ADAF2-BD36-42EB-A398-49AAF43D1AB5}" destId="{5FA7A8C1-8243-42BD-949B-677140388F6D}" srcOrd="0" destOrd="0" parTransId="{6FBF68C8-8CD2-4EAC-84F6-FED782A4C39B}" sibTransId="{930D318B-3DA3-45FD-8298-D90B550F95FF}"/>
    <dgm:cxn modelId="{D8EFC84B-BF24-4AED-ADDA-9F7AF48FEA44}" srcId="{772ADAF2-BD36-42EB-A398-49AAF43D1AB5}" destId="{A1A62825-178C-4C7E-ACA3-DFE5B3BABE72}" srcOrd="1" destOrd="0" parTransId="{6B6DC393-BD95-43FE-966D-9FF007060227}" sibTransId="{18866285-8472-4285-AF5A-444F0B651E20}"/>
    <dgm:cxn modelId="{F9939E53-27B9-4B2B-9B27-BD6B459E54A6}" type="presOf" srcId="{5FA7A8C1-8243-42BD-949B-677140388F6D}" destId="{9A8EFB10-5A3E-4563-85CD-ACB987D1681C}" srcOrd="0" destOrd="0" presId="urn:microsoft.com/office/officeart/2005/8/layout/hierarchy1"/>
    <dgm:cxn modelId="{CD7749A4-930A-4090-B599-E8562FC82C23}" type="presOf" srcId="{772ADAF2-BD36-42EB-A398-49AAF43D1AB5}" destId="{6232FF2B-A5BD-4B93-9181-FE2447F0B774}" srcOrd="0" destOrd="0" presId="urn:microsoft.com/office/officeart/2005/8/layout/hierarchy1"/>
    <dgm:cxn modelId="{1591AE32-1B79-4FB2-92C9-0253581334A5}" type="presParOf" srcId="{6232FF2B-A5BD-4B93-9181-FE2447F0B774}" destId="{6F0687C5-BA14-4BE8-B0BD-80DEA8F74482}" srcOrd="0" destOrd="0" presId="urn:microsoft.com/office/officeart/2005/8/layout/hierarchy1"/>
    <dgm:cxn modelId="{953CA4EC-9C29-45C9-A61A-CD92513CC200}" type="presParOf" srcId="{6F0687C5-BA14-4BE8-B0BD-80DEA8F74482}" destId="{44A85368-0FBB-4E2B-81D1-4A5BF5337D32}" srcOrd="0" destOrd="0" presId="urn:microsoft.com/office/officeart/2005/8/layout/hierarchy1"/>
    <dgm:cxn modelId="{573269E1-F8FE-4EF6-9E39-F16DCF7CF21A}" type="presParOf" srcId="{44A85368-0FBB-4E2B-81D1-4A5BF5337D32}" destId="{32FB1737-93B2-4019-BC66-B2F845CB4598}" srcOrd="0" destOrd="0" presId="urn:microsoft.com/office/officeart/2005/8/layout/hierarchy1"/>
    <dgm:cxn modelId="{4CB157D6-E995-49AB-A28C-CE2D44E705C2}" type="presParOf" srcId="{44A85368-0FBB-4E2B-81D1-4A5BF5337D32}" destId="{9A8EFB10-5A3E-4563-85CD-ACB987D1681C}" srcOrd="1" destOrd="0" presId="urn:microsoft.com/office/officeart/2005/8/layout/hierarchy1"/>
    <dgm:cxn modelId="{45A29BBB-61DD-4579-B422-44530890BC82}" type="presParOf" srcId="{6F0687C5-BA14-4BE8-B0BD-80DEA8F74482}" destId="{A708EAA5-1383-44FF-A4FA-5E66DA29E41C}" srcOrd="1" destOrd="0" presId="urn:microsoft.com/office/officeart/2005/8/layout/hierarchy1"/>
    <dgm:cxn modelId="{D9F8EFE7-1E1E-41DF-B5B6-7C6495966CFC}" type="presParOf" srcId="{6232FF2B-A5BD-4B93-9181-FE2447F0B774}" destId="{26832E29-D15F-4DBA-8AAC-63D5A9DFA955}" srcOrd="1" destOrd="0" presId="urn:microsoft.com/office/officeart/2005/8/layout/hierarchy1"/>
    <dgm:cxn modelId="{518EF81E-E8C4-4FC2-BBD8-B405F37F603B}" type="presParOf" srcId="{26832E29-D15F-4DBA-8AAC-63D5A9DFA955}" destId="{C7F80D56-7B3D-4F05-8FC3-F7313D714059}" srcOrd="0" destOrd="0" presId="urn:microsoft.com/office/officeart/2005/8/layout/hierarchy1"/>
    <dgm:cxn modelId="{671680F3-347C-4708-8F3C-EA9D6C3519FD}" type="presParOf" srcId="{C7F80D56-7B3D-4F05-8FC3-F7313D714059}" destId="{A5486440-AE0E-4387-BFC3-967214C64E53}" srcOrd="0" destOrd="0" presId="urn:microsoft.com/office/officeart/2005/8/layout/hierarchy1"/>
    <dgm:cxn modelId="{88559C52-5070-4A91-9E17-F40C85F17305}" type="presParOf" srcId="{C7F80D56-7B3D-4F05-8FC3-F7313D714059}" destId="{A0E4F09F-67C5-4558-B74F-AEE87B94D203}" srcOrd="1" destOrd="0" presId="urn:microsoft.com/office/officeart/2005/8/layout/hierarchy1"/>
    <dgm:cxn modelId="{965060E2-4F07-4F55-B891-2DFC24329E61}" type="presParOf" srcId="{26832E29-D15F-4DBA-8AAC-63D5A9DFA955}" destId="{0479A6B9-3968-43EC-A0C8-B6D8F2A088E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1F319-8F71-4EF0-A817-04F8E789A28A}">
      <dsp:nvSpPr>
        <dsp:cNvPr id="0" name=""/>
        <dsp:cNvSpPr/>
      </dsp:nvSpPr>
      <dsp:spPr>
        <a:xfrm>
          <a:off x="0" y="5315"/>
          <a:ext cx="6666833" cy="123317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Faktor Internal: </a:t>
          </a:r>
          <a:r>
            <a:rPr lang="en-ID" sz="3100" b="0" i="0" kern="1200"/>
            <a:t>aspek fisiologis dan psikologis individu</a:t>
          </a:r>
          <a:endParaRPr lang="en-US" sz="3100" kern="1200"/>
        </a:p>
      </dsp:txBody>
      <dsp:txXfrm>
        <a:off x="60199" y="65514"/>
        <a:ext cx="6546435" cy="1112781"/>
      </dsp:txXfrm>
    </dsp:sp>
    <dsp:sp modelId="{117F5CAF-8B99-4821-A75B-408911D8C1DB}">
      <dsp:nvSpPr>
        <dsp:cNvPr id="0" name=""/>
        <dsp:cNvSpPr/>
      </dsp:nvSpPr>
      <dsp:spPr>
        <a:xfrm>
          <a:off x="0" y="1327775"/>
          <a:ext cx="6666833" cy="1233179"/>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ID" sz="3100" b="0" i="0" kern="1200"/>
            <a:t>Faktor Fisiologis</a:t>
          </a:r>
          <a:r>
            <a:rPr lang="en-ID" sz="3100" kern="1200"/>
            <a:t>:</a:t>
          </a:r>
          <a:endParaRPr lang="en-US" sz="3100" kern="1200"/>
        </a:p>
      </dsp:txBody>
      <dsp:txXfrm>
        <a:off x="60199" y="1387974"/>
        <a:ext cx="6546435" cy="1112781"/>
      </dsp:txXfrm>
    </dsp:sp>
    <dsp:sp modelId="{006EB81E-4FD3-4C65-93DE-CFD7C8CA18CC}">
      <dsp:nvSpPr>
        <dsp:cNvPr id="0" name=""/>
        <dsp:cNvSpPr/>
      </dsp:nvSpPr>
      <dsp:spPr>
        <a:xfrm>
          <a:off x="0" y="2560955"/>
          <a:ext cx="6666833" cy="2887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72"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ID" sz="2400" b="0" i="0" kern="1200"/>
            <a:t>Kondisi fisik: Kesehatan jasmani yang baik meningkatkan kemampuan belajar, sedangkan kondisi fisik yang lemah atau sakit dapat menghambat proses belajar.</a:t>
          </a:r>
          <a:endParaRPr lang="en-US" sz="2400" kern="1200"/>
        </a:p>
        <a:p>
          <a:pPr marL="228600" lvl="1" indent="-228600" algn="l" defTabSz="1066800">
            <a:lnSpc>
              <a:spcPct val="90000"/>
            </a:lnSpc>
            <a:spcBef>
              <a:spcPct val="0"/>
            </a:spcBef>
            <a:spcAft>
              <a:spcPct val="20000"/>
            </a:spcAft>
            <a:buChar char="•"/>
          </a:pPr>
          <a:r>
            <a:rPr lang="en-ID" sz="2400" b="0" i="0" kern="1200"/>
            <a:t>Fungsi panca indera: Indera seperti mata dan telinga yang berfungsi optimal sangat penting dalam menyerap informasi selama proses pembelajaran</a:t>
          </a:r>
          <a:endParaRPr lang="en-US" sz="2400" kern="1200"/>
        </a:p>
      </dsp:txBody>
      <dsp:txXfrm>
        <a:off x="0" y="2560955"/>
        <a:ext cx="6666833" cy="288764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FFFDAD-A39A-4960-814D-46C380A5080D}">
      <dsp:nvSpPr>
        <dsp:cNvPr id="0" name=""/>
        <dsp:cNvSpPr/>
      </dsp:nvSpPr>
      <dsp:spPr>
        <a:xfrm>
          <a:off x="0" y="365338"/>
          <a:ext cx="7559504" cy="179010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ID" sz="3200" b="0" i="0" kern="1200"/>
            <a:t>Merumuskan tujuan pembelajaran yang tepat.</a:t>
          </a:r>
          <a:endParaRPr lang="en-US" sz="3200" kern="1200"/>
        </a:p>
      </dsp:txBody>
      <dsp:txXfrm>
        <a:off x="87385" y="452723"/>
        <a:ext cx="7384734" cy="1615330"/>
      </dsp:txXfrm>
    </dsp:sp>
    <dsp:sp modelId="{E559E6FD-F924-4550-A85D-BE286DD20B7F}">
      <dsp:nvSpPr>
        <dsp:cNvPr id="0" name=""/>
        <dsp:cNvSpPr/>
      </dsp:nvSpPr>
      <dsp:spPr>
        <a:xfrm>
          <a:off x="0" y="2247598"/>
          <a:ext cx="7559504" cy="1790100"/>
        </a:xfrm>
        <a:prstGeom prst="roundRect">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ID" sz="3200" b="0" i="0" kern="1200"/>
            <a:t>Memilih strategi dan metode pembelajaran yang sesuai dengan karakteristik siswa.</a:t>
          </a:r>
          <a:endParaRPr lang="en-US" sz="3200" kern="1200"/>
        </a:p>
      </dsp:txBody>
      <dsp:txXfrm>
        <a:off x="87385" y="2334983"/>
        <a:ext cx="7384734" cy="1615330"/>
      </dsp:txXfrm>
    </dsp:sp>
    <dsp:sp modelId="{31365FF6-6EF9-4760-A0C0-066F17544677}">
      <dsp:nvSpPr>
        <dsp:cNvPr id="0" name=""/>
        <dsp:cNvSpPr/>
      </dsp:nvSpPr>
      <dsp:spPr>
        <a:xfrm>
          <a:off x="0" y="4129858"/>
          <a:ext cx="7559504" cy="1790100"/>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ID" sz="3200" b="0" i="0" kern="1200"/>
            <a:t>Menciptakan iklim belajar yang kondusif untuk mendukung perkembangan emosional dan sosial siswa.</a:t>
          </a:r>
          <a:endParaRPr lang="en-US" sz="3200" kern="1200"/>
        </a:p>
      </dsp:txBody>
      <dsp:txXfrm>
        <a:off x="87385" y="4217243"/>
        <a:ext cx="7384734" cy="16153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22DD1F-29BA-4507-BF8F-9B0D7B11F54B}">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41F651-D60D-490B-AAB1-79620B6B06F8}">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b="0" i="0" kern="1200"/>
            <a:t>Anak-anak mulai mengembangkan kecerdasan sosial melalui interaksi dengan lingkungan sekitar, termasuk teman sebaya dan orang dewasa</a:t>
          </a:r>
          <a:endParaRPr lang="en-US" sz="2600" kern="1200"/>
        </a:p>
      </dsp:txBody>
      <dsp:txXfrm>
        <a:off x="696297" y="538547"/>
        <a:ext cx="4171627" cy="2590157"/>
      </dsp:txXfrm>
    </dsp:sp>
    <dsp:sp modelId="{33C401EC-155C-4042-914A-2B70B528EE30}">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9E6092-312D-4625-983D-C6F88C83368D}">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b="0" i="0" kern="1200"/>
            <a:t>Kemampuan untuk beradaptasi dalam situasi sosial, seperti di sekolah, sangat penting bagi perkembangan emosional dan sosial anak</a:t>
          </a:r>
          <a:endParaRPr lang="en-US" sz="2600" kern="1200"/>
        </a:p>
      </dsp:txBody>
      <dsp:txXfrm>
        <a:off x="5991936" y="538547"/>
        <a:ext cx="4171627" cy="259015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F164D-7FB5-4F12-BE61-973B0F41A4F3}">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6E7184-8184-4448-ACC4-25CF95803932}">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b="0" i="0" kern="1200"/>
            <a:t>Kecerdasan sosial yang baik dapat meningkatkan kepercayaan diri anak, mengurangi tekanan emosional, dan membantu mereka menyelesaikan konflik dengan lebih baik</a:t>
          </a:r>
          <a:r>
            <a:rPr lang="en-ID" sz="2600" b="0" i="0" kern="1200">
              <a:hlinkClick xmlns:r="http://schemas.openxmlformats.org/officeDocument/2006/relationships" r:id="rId1"/>
            </a:rPr>
            <a:t>3</a:t>
          </a:r>
          <a:r>
            <a:rPr lang="en-ID" sz="2600" b="0" i="0" kern="1200">
              <a:hlinkClick xmlns:r="http://schemas.openxmlformats.org/officeDocument/2006/relationships" r:id="rId2"/>
            </a:rPr>
            <a:t>4</a:t>
          </a:r>
          <a:r>
            <a:rPr lang="en-ID" sz="2600" b="0" i="0" kern="1200"/>
            <a:t>.</a:t>
          </a:r>
          <a:endParaRPr lang="en-US" sz="2600" kern="1200"/>
        </a:p>
      </dsp:txBody>
      <dsp:txXfrm>
        <a:off x="608661" y="692298"/>
        <a:ext cx="4508047" cy="2799040"/>
      </dsp:txXfrm>
    </dsp:sp>
    <dsp:sp modelId="{9F0F68D0-3E36-4D8C-BA1F-8883C35F37A0}">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42313C-15E6-4850-8327-942F1DB50CFC}">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D" sz="2600" b="0" i="0" kern="1200"/>
            <a:t>Interaksi positif antar siswa dapat menciptakan suasana belajar yang kondusif dan memacu semangat belajar</a:t>
          </a:r>
          <a:endParaRPr lang="en-US" sz="2600" kern="1200"/>
        </a:p>
      </dsp:txBody>
      <dsp:txXfrm>
        <a:off x="6331365" y="692298"/>
        <a:ext cx="4508047" cy="2799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F783-0FCA-4F5D-95D1-E0DCC5ABF337}">
      <dsp:nvSpPr>
        <dsp:cNvPr id="0" name=""/>
        <dsp:cNvSpPr/>
      </dsp:nvSpPr>
      <dsp:spPr>
        <a:xfrm>
          <a:off x="0" y="26308"/>
          <a:ext cx="7559504" cy="11536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Faktor Internal: </a:t>
          </a:r>
          <a:r>
            <a:rPr lang="en-ID" sz="2900" b="0" i="0" kern="1200"/>
            <a:t>aspek fisiologis dan psikologis individu</a:t>
          </a:r>
          <a:endParaRPr lang="en-US" sz="2900" kern="1200"/>
        </a:p>
      </dsp:txBody>
      <dsp:txXfrm>
        <a:off x="56315" y="82623"/>
        <a:ext cx="7446874" cy="1040990"/>
      </dsp:txXfrm>
    </dsp:sp>
    <dsp:sp modelId="{833FEE3C-C053-417A-8357-BE4F4D76DAA6}">
      <dsp:nvSpPr>
        <dsp:cNvPr id="0" name=""/>
        <dsp:cNvSpPr/>
      </dsp:nvSpPr>
      <dsp:spPr>
        <a:xfrm>
          <a:off x="0" y="1263448"/>
          <a:ext cx="7559504" cy="1153620"/>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ID" sz="2900" b="0" i="0" kern="1200"/>
            <a:t>Faktor Psikologis</a:t>
          </a:r>
          <a:endParaRPr lang="en-US" sz="2900" kern="1200"/>
        </a:p>
      </dsp:txBody>
      <dsp:txXfrm>
        <a:off x="56315" y="1319763"/>
        <a:ext cx="7446874" cy="1040990"/>
      </dsp:txXfrm>
    </dsp:sp>
    <dsp:sp modelId="{5E113A25-90A7-4E4B-A419-9DDA094EC602}">
      <dsp:nvSpPr>
        <dsp:cNvPr id="0" name=""/>
        <dsp:cNvSpPr/>
      </dsp:nvSpPr>
      <dsp:spPr>
        <a:xfrm>
          <a:off x="0" y="2417068"/>
          <a:ext cx="7559504" cy="3841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014"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n-ID" sz="2300" b="0" i="0" kern="1200"/>
            <a:t>Kecerdasan (intelegensi): Tingkat intelegensi memengaruhi kemampuan seseorang untuk memahami materi pelajaran.</a:t>
          </a:r>
          <a:endParaRPr lang="en-US" sz="2300" kern="1200"/>
        </a:p>
        <a:p>
          <a:pPr marL="228600" lvl="1" indent="-228600" algn="l" defTabSz="1022350">
            <a:lnSpc>
              <a:spcPct val="90000"/>
            </a:lnSpc>
            <a:spcBef>
              <a:spcPct val="0"/>
            </a:spcBef>
            <a:spcAft>
              <a:spcPct val="20000"/>
            </a:spcAft>
            <a:buChar char="•"/>
          </a:pPr>
          <a:r>
            <a:rPr lang="en-ID" sz="2300" b="0" i="0" kern="1200"/>
            <a:t>Motivasi: Dorongan internal untuk mencapai tujuan tertentu merupakan faktor penting dalam keberhasilan belajar.</a:t>
          </a:r>
          <a:endParaRPr lang="en-US" sz="2300" kern="1200"/>
        </a:p>
        <a:p>
          <a:pPr marL="228600" lvl="1" indent="-228600" algn="l" defTabSz="1022350">
            <a:lnSpc>
              <a:spcPct val="90000"/>
            </a:lnSpc>
            <a:spcBef>
              <a:spcPct val="0"/>
            </a:spcBef>
            <a:spcAft>
              <a:spcPct val="20000"/>
            </a:spcAft>
            <a:buChar char="•"/>
          </a:pPr>
          <a:r>
            <a:rPr lang="en-ID" sz="2300" b="0" i="0" kern="1200"/>
            <a:t>Minat: Ketertarikan terhadap suatu bidang atau materi membuat proses belajar lebih efektif.</a:t>
          </a:r>
          <a:endParaRPr lang="en-US" sz="2300" kern="1200"/>
        </a:p>
        <a:p>
          <a:pPr marL="228600" lvl="1" indent="-228600" algn="l" defTabSz="1022350">
            <a:lnSpc>
              <a:spcPct val="90000"/>
            </a:lnSpc>
            <a:spcBef>
              <a:spcPct val="0"/>
            </a:spcBef>
            <a:spcAft>
              <a:spcPct val="20000"/>
            </a:spcAft>
            <a:buChar char="•"/>
          </a:pPr>
          <a:r>
            <a:rPr lang="en-ID" sz="2300" b="0" i="0" kern="1200"/>
            <a:t>Sikap dan bakat: Sikap positif terhadap pembelajaran serta bakat bawaan memengaruhi keberhasilan individu</a:t>
          </a:r>
          <a:endParaRPr lang="en-US" sz="2300" kern="1200"/>
        </a:p>
      </dsp:txBody>
      <dsp:txXfrm>
        <a:off x="0" y="2417068"/>
        <a:ext cx="7559504" cy="3841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0FC39C-9817-40DC-81A9-8C7673B84E07}">
      <dsp:nvSpPr>
        <dsp:cNvPr id="0" name=""/>
        <dsp:cNvSpPr/>
      </dsp:nvSpPr>
      <dsp:spPr>
        <a:xfrm>
          <a:off x="0" y="11998"/>
          <a:ext cx="7559504" cy="119340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Faktor Eksternal: </a:t>
          </a:r>
          <a:r>
            <a:rPr lang="nn-NO" sz="3000" b="0" i="0" kern="1200"/>
            <a:t>pengaruh lingkungan sosial dan non-sosial</a:t>
          </a:r>
          <a:endParaRPr lang="en-US" sz="3000" kern="1200"/>
        </a:p>
      </dsp:txBody>
      <dsp:txXfrm>
        <a:off x="58257" y="70255"/>
        <a:ext cx="7442990" cy="1076886"/>
      </dsp:txXfrm>
    </dsp:sp>
    <dsp:sp modelId="{1BC90492-266B-46EB-A64E-E0C5AFA85426}">
      <dsp:nvSpPr>
        <dsp:cNvPr id="0" name=""/>
        <dsp:cNvSpPr/>
      </dsp:nvSpPr>
      <dsp:spPr>
        <a:xfrm>
          <a:off x="0" y="1291798"/>
          <a:ext cx="7559504" cy="1193400"/>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ID" sz="3000" kern="1200"/>
            <a:t>Lingkungan Sosial</a:t>
          </a:r>
          <a:endParaRPr lang="en-US" sz="3000" kern="1200"/>
        </a:p>
      </dsp:txBody>
      <dsp:txXfrm>
        <a:off x="58257" y="1350055"/>
        <a:ext cx="7442990" cy="1076886"/>
      </dsp:txXfrm>
    </dsp:sp>
    <dsp:sp modelId="{E7311F44-9200-4EA1-817C-71F02DC439EE}">
      <dsp:nvSpPr>
        <dsp:cNvPr id="0" name=""/>
        <dsp:cNvSpPr/>
      </dsp:nvSpPr>
      <dsp:spPr>
        <a:xfrm>
          <a:off x="0" y="2485198"/>
          <a:ext cx="7559504" cy="3788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01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ID" sz="2300" b="0" i="0" kern="1200"/>
            <a:t>Keluarga: Hubungan harmonis dalam keluarga mendukung aktivitas belajar</a:t>
          </a:r>
          <a:r>
            <a:rPr lang="en-ID" sz="2300" kern="1200"/>
            <a:t> dan </a:t>
          </a:r>
          <a:r>
            <a:rPr lang="en-ID" sz="2300" b="0" i="0" kern="1200"/>
            <a:t>Pola asuh orang tua, perhatian, dan motivasi yang diberikan sangat berpengaruh</a:t>
          </a:r>
          <a:endParaRPr lang="en-US" sz="2300" kern="1200"/>
        </a:p>
        <a:p>
          <a:pPr marL="228600" lvl="1" indent="-228600" algn="l" defTabSz="1022350">
            <a:lnSpc>
              <a:spcPct val="90000"/>
            </a:lnSpc>
            <a:spcBef>
              <a:spcPct val="0"/>
            </a:spcBef>
            <a:spcAft>
              <a:spcPct val="20000"/>
            </a:spcAft>
            <a:buChar char="•"/>
          </a:pPr>
          <a:r>
            <a:rPr lang="en-ID" sz="2300" b="0" i="0" kern="1200"/>
            <a:t>Sekolah: Guru yang kompeten dan lingkungan sekolah yang kondusif membantu siswa lebih fokus dalam belajar</a:t>
          </a:r>
          <a:r>
            <a:rPr lang="en-ID" sz="2300" kern="1200"/>
            <a:t> dan </a:t>
          </a:r>
          <a:r>
            <a:rPr lang="en-ID" sz="2300" b="0" i="0" kern="1200"/>
            <a:t>Interaksi dengan teman sekelas juga memengaruhi semangat belajar</a:t>
          </a:r>
          <a:endParaRPr lang="en-US" sz="2300" kern="1200"/>
        </a:p>
        <a:p>
          <a:pPr marL="228600" lvl="1" indent="-228600" algn="l" defTabSz="1022350">
            <a:lnSpc>
              <a:spcPct val="90000"/>
            </a:lnSpc>
            <a:spcBef>
              <a:spcPct val="0"/>
            </a:spcBef>
            <a:spcAft>
              <a:spcPct val="20000"/>
            </a:spcAft>
            <a:buChar char="•"/>
          </a:pPr>
          <a:r>
            <a:rPr lang="en-ID" sz="2300" b="0" i="0" kern="1200"/>
            <a:t>Masyarakat: Lingkungan masyarakat, termasuk norma dan budaya, dapat mendukung atau menghambat proses belajar siswa</a:t>
          </a:r>
          <a:endParaRPr lang="en-US" sz="2300" kern="1200"/>
        </a:p>
      </dsp:txBody>
      <dsp:txXfrm>
        <a:off x="0" y="2485198"/>
        <a:ext cx="7559504" cy="37881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F1629-E4E7-44ED-AA9D-B15FB83B70CA}">
      <dsp:nvSpPr>
        <dsp:cNvPr id="0" name=""/>
        <dsp:cNvSpPr/>
      </dsp:nvSpPr>
      <dsp:spPr>
        <a:xfrm>
          <a:off x="0" y="287173"/>
          <a:ext cx="7559504" cy="1392299"/>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Faktor Eksternal: </a:t>
          </a:r>
          <a:r>
            <a:rPr lang="nn-NO" sz="3500" b="0" i="0" kern="1200"/>
            <a:t>pengaruh lingkungan sosial dan non-sosial</a:t>
          </a:r>
          <a:endParaRPr lang="en-US" sz="3500" kern="1200"/>
        </a:p>
      </dsp:txBody>
      <dsp:txXfrm>
        <a:off x="67966" y="355139"/>
        <a:ext cx="7423572" cy="1256367"/>
      </dsp:txXfrm>
    </dsp:sp>
    <dsp:sp modelId="{20869373-1DC7-42B2-BD91-57FEE3C1D01E}">
      <dsp:nvSpPr>
        <dsp:cNvPr id="0" name=""/>
        <dsp:cNvSpPr/>
      </dsp:nvSpPr>
      <dsp:spPr>
        <a:xfrm>
          <a:off x="0" y="1780273"/>
          <a:ext cx="7559504" cy="1392299"/>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ID" sz="3500" kern="1200"/>
            <a:t>Lingkungan Non-Sosial</a:t>
          </a:r>
          <a:endParaRPr lang="en-US" sz="3500" kern="1200"/>
        </a:p>
      </dsp:txBody>
      <dsp:txXfrm>
        <a:off x="67966" y="1848239"/>
        <a:ext cx="7423572" cy="1256367"/>
      </dsp:txXfrm>
    </dsp:sp>
    <dsp:sp modelId="{AA01B56B-B06C-4D46-93EE-1A9B0CBB90DA}">
      <dsp:nvSpPr>
        <dsp:cNvPr id="0" name=""/>
        <dsp:cNvSpPr/>
      </dsp:nvSpPr>
      <dsp:spPr>
        <a:xfrm>
          <a:off x="0" y="3172573"/>
          <a:ext cx="7559504" cy="282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014"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ID" sz="2700" b="0" i="0" kern="1200"/>
            <a:t>Fasilitas belajar: Ruang kelas, alat bantu pembelajaran, dan kondisi fisik sekolah (seperti pencahayaan dan ventilasi) memiliki dampak signifikan pada kenyamanan belajar.</a:t>
          </a:r>
          <a:endParaRPr lang="en-US" sz="2700" kern="1200"/>
        </a:p>
        <a:p>
          <a:pPr marL="228600" lvl="1" indent="-228600" algn="l" defTabSz="1200150">
            <a:lnSpc>
              <a:spcPct val="90000"/>
            </a:lnSpc>
            <a:spcBef>
              <a:spcPct val="0"/>
            </a:spcBef>
            <a:spcAft>
              <a:spcPct val="20000"/>
            </a:spcAft>
            <a:buChar char="•"/>
          </a:pPr>
          <a:r>
            <a:rPr lang="en-ID" sz="2700" b="0" i="0" kern="1200"/>
            <a:t>Kondisi lingkungan: Suasana rumah atau tempat tinggal yang tenang mendukung konsentrasi dalam belajar</a:t>
          </a:r>
          <a:endParaRPr lang="en-US" sz="2700" kern="1200"/>
        </a:p>
      </dsp:txBody>
      <dsp:txXfrm>
        <a:off x="0" y="3172573"/>
        <a:ext cx="7559504" cy="28255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E3A18-B417-4BE0-8536-CEDA57A9D855}">
      <dsp:nvSpPr>
        <dsp:cNvPr id="0" name=""/>
        <dsp:cNvSpPr/>
      </dsp:nvSpPr>
      <dsp:spPr>
        <a:xfrm>
          <a:off x="0" y="767"/>
          <a:ext cx="755950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B79E09-2F96-4559-933F-B6D08311D6AE}">
      <dsp:nvSpPr>
        <dsp:cNvPr id="0" name=""/>
        <dsp:cNvSpPr/>
      </dsp:nvSpPr>
      <dsp:spPr>
        <a:xfrm>
          <a:off x="0" y="767"/>
          <a:ext cx="7559504" cy="1256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ID" sz="2500" b="0" i="0" kern="1200"/>
            <a:t>Bagaimana perasaan minder Nadia memengaruhi motivasinya dalam menulis kreatif?</a:t>
          </a:r>
          <a:endParaRPr lang="en-US" sz="2500" kern="1200"/>
        </a:p>
      </dsp:txBody>
      <dsp:txXfrm>
        <a:off x="0" y="767"/>
        <a:ext cx="7559504" cy="1256752"/>
      </dsp:txXfrm>
    </dsp:sp>
    <dsp:sp modelId="{70712AC9-2052-4196-AB4E-BDC31395A831}">
      <dsp:nvSpPr>
        <dsp:cNvPr id="0" name=""/>
        <dsp:cNvSpPr/>
      </dsp:nvSpPr>
      <dsp:spPr>
        <a:xfrm>
          <a:off x="0" y="1257519"/>
          <a:ext cx="755950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E913E3-BDDA-4FF6-9C6C-8E0CC19368AB}">
      <dsp:nvSpPr>
        <dsp:cNvPr id="0" name=""/>
        <dsp:cNvSpPr/>
      </dsp:nvSpPr>
      <dsp:spPr>
        <a:xfrm>
          <a:off x="0" y="1257519"/>
          <a:ext cx="7559504" cy="1256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ID" sz="2500" b="0" i="0" kern="1200"/>
            <a:t>Mengapa Nadia merasa tugas menulis menjadi beban? Apa yang bisa dilakukan untuk mengubah persepsinya?</a:t>
          </a:r>
          <a:endParaRPr lang="en-US" sz="2500" kern="1200"/>
        </a:p>
      </dsp:txBody>
      <dsp:txXfrm>
        <a:off x="0" y="1257519"/>
        <a:ext cx="7559504" cy="1256752"/>
      </dsp:txXfrm>
    </dsp:sp>
    <dsp:sp modelId="{6ECB192B-F1C3-47C7-8384-45BC0AC16F92}">
      <dsp:nvSpPr>
        <dsp:cNvPr id="0" name=""/>
        <dsp:cNvSpPr/>
      </dsp:nvSpPr>
      <dsp:spPr>
        <a:xfrm>
          <a:off x="0" y="2514272"/>
          <a:ext cx="755950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DEB667-6AF5-4DA7-B222-730DEE8E0548}">
      <dsp:nvSpPr>
        <dsp:cNvPr id="0" name=""/>
        <dsp:cNvSpPr/>
      </dsp:nvSpPr>
      <dsp:spPr>
        <a:xfrm>
          <a:off x="0" y="2514272"/>
          <a:ext cx="7559504" cy="1256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ID" sz="2500" b="0" i="0" kern="1200"/>
            <a:t>Bagaimana kecemasan Nadia saat mengumpulkan tugas dapat menghambat kemampuan ekspresinya dalam menulis?</a:t>
          </a:r>
          <a:endParaRPr lang="en-US" sz="2500" kern="1200"/>
        </a:p>
      </dsp:txBody>
      <dsp:txXfrm>
        <a:off x="0" y="2514272"/>
        <a:ext cx="7559504" cy="1256752"/>
      </dsp:txXfrm>
    </dsp:sp>
    <dsp:sp modelId="{A6DB074B-51CE-4EA8-943E-6195ADB7D16C}">
      <dsp:nvSpPr>
        <dsp:cNvPr id="0" name=""/>
        <dsp:cNvSpPr/>
      </dsp:nvSpPr>
      <dsp:spPr>
        <a:xfrm>
          <a:off x="0" y="3771024"/>
          <a:ext cx="755950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F26435-408C-4B02-9E2E-BE0A95A42705}">
      <dsp:nvSpPr>
        <dsp:cNvPr id="0" name=""/>
        <dsp:cNvSpPr/>
      </dsp:nvSpPr>
      <dsp:spPr>
        <a:xfrm>
          <a:off x="0" y="3771024"/>
          <a:ext cx="7559504" cy="1256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ID" sz="2500" b="0" i="0" kern="1200"/>
            <a:t>Apa strategi yang dapat digunakan Nadia untuk meningkatkan kepercayaan dirinya dalam menulis kreatif?</a:t>
          </a:r>
          <a:endParaRPr lang="en-US" sz="2500" kern="1200"/>
        </a:p>
      </dsp:txBody>
      <dsp:txXfrm>
        <a:off x="0" y="3771024"/>
        <a:ext cx="7559504" cy="1256752"/>
      </dsp:txXfrm>
    </dsp:sp>
    <dsp:sp modelId="{918618F5-0916-491F-912C-6D9EAA40576F}">
      <dsp:nvSpPr>
        <dsp:cNvPr id="0" name=""/>
        <dsp:cNvSpPr/>
      </dsp:nvSpPr>
      <dsp:spPr>
        <a:xfrm>
          <a:off x="0" y="5027777"/>
          <a:ext cx="755950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6E0C39-FF3F-4540-BF0E-7CA5C8F742F3}">
      <dsp:nvSpPr>
        <dsp:cNvPr id="0" name=""/>
        <dsp:cNvSpPr/>
      </dsp:nvSpPr>
      <dsp:spPr>
        <a:xfrm>
          <a:off x="0" y="5027777"/>
          <a:ext cx="7559504" cy="1256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ID" sz="2500" b="0" i="0" kern="1200"/>
            <a:t>Bagaimana minat dan bakat Nadia dalam menulis dapat dikembangkan lebih lanjut agar ia merasa lebih termotivasi?</a:t>
          </a:r>
          <a:endParaRPr lang="en-US" sz="2500" kern="1200"/>
        </a:p>
      </dsp:txBody>
      <dsp:txXfrm>
        <a:off x="0" y="5027777"/>
        <a:ext cx="7559504" cy="12567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159C4-9242-4F44-84FA-918FCBA1CA94}">
      <dsp:nvSpPr>
        <dsp:cNvPr id="0" name=""/>
        <dsp:cNvSpPr/>
      </dsp:nvSpPr>
      <dsp:spPr>
        <a:xfrm>
          <a:off x="0" y="679"/>
          <a:ext cx="67354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625355-0B28-4533-B784-51AA07AC0E05}">
      <dsp:nvSpPr>
        <dsp:cNvPr id="0" name=""/>
        <dsp:cNvSpPr/>
      </dsp:nvSpPr>
      <dsp:spPr>
        <a:xfrm>
          <a:off x="0" y="679"/>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ID" sz="2200" b="0" i="0" kern="1200"/>
            <a:t>Bagaimana lingkungan kelas yang kompetitif memengaruhi semangat Nadia dalam menulis?</a:t>
          </a:r>
          <a:endParaRPr lang="en-US" sz="2200" kern="1200"/>
        </a:p>
      </dsp:txBody>
      <dsp:txXfrm>
        <a:off x="0" y="679"/>
        <a:ext cx="6735443" cy="1112648"/>
      </dsp:txXfrm>
    </dsp:sp>
    <dsp:sp modelId="{FCD0B321-F56B-4ECF-A3F6-2945311FFA6C}">
      <dsp:nvSpPr>
        <dsp:cNvPr id="0" name=""/>
        <dsp:cNvSpPr/>
      </dsp:nvSpPr>
      <dsp:spPr>
        <a:xfrm>
          <a:off x="0" y="1113327"/>
          <a:ext cx="67354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FE1035-20AA-4159-8266-361CD65E4A13}">
      <dsp:nvSpPr>
        <dsp:cNvPr id="0" name=""/>
        <dsp:cNvSpPr/>
      </dsp:nvSpPr>
      <dsp:spPr>
        <a:xfrm>
          <a:off x="0" y="1113327"/>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ID" sz="2200" b="0" i="0" kern="1200"/>
            <a:t>Apa dampak dari kurangnya umpan balik yang membangun dari guru terhadap kualitas tulisan Nadia?</a:t>
          </a:r>
          <a:endParaRPr lang="en-US" sz="2200" kern="1200"/>
        </a:p>
      </dsp:txBody>
      <dsp:txXfrm>
        <a:off x="0" y="1113327"/>
        <a:ext cx="6735443" cy="1112648"/>
      </dsp:txXfrm>
    </dsp:sp>
    <dsp:sp modelId="{F690B4D3-22BB-464A-9600-D3F751439E27}">
      <dsp:nvSpPr>
        <dsp:cNvPr id="0" name=""/>
        <dsp:cNvSpPr/>
      </dsp:nvSpPr>
      <dsp:spPr>
        <a:xfrm>
          <a:off x="0" y="2225976"/>
          <a:ext cx="67354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3D4E22-D62C-42F8-A3ED-35A7F79A4E7F}">
      <dsp:nvSpPr>
        <dsp:cNvPr id="0" name=""/>
        <dsp:cNvSpPr/>
      </dsp:nvSpPr>
      <dsp:spPr>
        <a:xfrm>
          <a:off x="0" y="2225976"/>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ID" sz="2200" b="0" i="0" kern="1200"/>
            <a:t>Bagaimana pengaruh media sosial terhadap gaya penulisan Nadia? Apa yang dapat dilakukan untuk mengelola pengaruh ini?</a:t>
          </a:r>
          <a:endParaRPr lang="en-US" sz="2200" kern="1200"/>
        </a:p>
      </dsp:txBody>
      <dsp:txXfrm>
        <a:off x="0" y="2225976"/>
        <a:ext cx="6735443" cy="1112648"/>
      </dsp:txXfrm>
    </dsp:sp>
    <dsp:sp modelId="{AFE5EEFD-9C6F-46ED-8149-0856589B49F2}">
      <dsp:nvSpPr>
        <dsp:cNvPr id="0" name=""/>
        <dsp:cNvSpPr/>
      </dsp:nvSpPr>
      <dsp:spPr>
        <a:xfrm>
          <a:off x="0" y="3338625"/>
          <a:ext cx="67354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9EB118-B139-4797-A75D-00FA010B55CB}">
      <dsp:nvSpPr>
        <dsp:cNvPr id="0" name=""/>
        <dsp:cNvSpPr/>
      </dsp:nvSpPr>
      <dsp:spPr>
        <a:xfrm>
          <a:off x="0" y="3338625"/>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ID" sz="2200" b="0" i="0" kern="1200"/>
            <a:t>Bagaimana guru dapat menciptakan lingkungan kelas yang lebih mendukung agar Nadia merasa lebih nyaman dalam berkreasi?</a:t>
          </a:r>
          <a:endParaRPr lang="en-US" sz="2200" kern="1200"/>
        </a:p>
      </dsp:txBody>
      <dsp:txXfrm>
        <a:off x="0" y="3338625"/>
        <a:ext cx="6735443" cy="1112648"/>
      </dsp:txXfrm>
    </dsp:sp>
    <dsp:sp modelId="{16B0E94E-15F6-4545-9A9F-6F9484FE3C67}">
      <dsp:nvSpPr>
        <dsp:cNvPr id="0" name=""/>
        <dsp:cNvSpPr/>
      </dsp:nvSpPr>
      <dsp:spPr>
        <a:xfrm>
          <a:off x="0" y="4451274"/>
          <a:ext cx="67354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81B10F-C12D-4058-BB28-647DC1FA7F80}">
      <dsp:nvSpPr>
        <dsp:cNvPr id="0" name=""/>
        <dsp:cNvSpPr/>
      </dsp:nvSpPr>
      <dsp:spPr>
        <a:xfrm>
          <a:off x="0" y="4451274"/>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ID" sz="2200" b="0" i="0" kern="1200"/>
            <a:t>Apa peran orang tua dalam memberikan dukungan kepada Nadia agar ia tetap termotivasi dalam belajar Bahasa Indonesia?</a:t>
          </a:r>
          <a:endParaRPr lang="en-US" sz="2200" kern="1200"/>
        </a:p>
      </dsp:txBody>
      <dsp:txXfrm>
        <a:off x="0" y="4451274"/>
        <a:ext cx="6735443" cy="11126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B66B97-5E4D-4572-9CE4-FBAF71024397}">
      <dsp:nvSpPr>
        <dsp:cNvPr id="0" name=""/>
        <dsp:cNvSpPr/>
      </dsp:nvSpPr>
      <dsp:spPr>
        <a:xfrm>
          <a:off x="0" y="524133"/>
          <a:ext cx="2918936" cy="18535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35D954-DCF3-414E-915A-2F3A759CED80}">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D" sz="2200" kern="1200"/>
            <a:t>F</a:t>
          </a:r>
          <a:r>
            <a:rPr lang="en-ID" sz="2200" b="0" i="0" kern="1200"/>
            <a:t>aktor utama yang mempengaruhi hasil belajar.</a:t>
          </a:r>
          <a:endParaRPr lang="en-US" sz="2200" kern="1200"/>
        </a:p>
      </dsp:txBody>
      <dsp:txXfrm>
        <a:off x="378614" y="886531"/>
        <a:ext cx="2810360" cy="1744948"/>
      </dsp:txXfrm>
    </dsp:sp>
    <dsp:sp modelId="{836F59FE-C83F-485F-92E0-E49ECC2AE327}">
      <dsp:nvSpPr>
        <dsp:cNvPr id="0" name=""/>
        <dsp:cNvSpPr/>
      </dsp:nvSpPr>
      <dsp:spPr>
        <a:xfrm>
          <a:off x="3567588" y="524133"/>
          <a:ext cx="2918936" cy="18535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BBE36E-D658-4BDB-9954-202924E0DEEC}">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D" sz="2200" b="0" i="0" kern="1200"/>
            <a:t>Hubungan positif antara kecerdasan intelektual dan prestasi akademik.</a:t>
          </a:r>
          <a:endParaRPr lang="en-US" sz="2200" kern="1200"/>
        </a:p>
      </dsp:txBody>
      <dsp:txXfrm>
        <a:off x="3946203" y="886531"/>
        <a:ext cx="2810360" cy="1744948"/>
      </dsp:txXfrm>
    </dsp:sp>
    <dsp:sp modelId="{9DDD2E4F-0864-4076-BFEE-DAED2FFDD179}">
      <dsp:nvSpPr>
        <dsp:cNvPr id="0" name=""/>
        <dsp:cNvSpPr/>
      </dsp:nvSpPr>
      <dsp:spPr>
        <a:xfrm>
          <a:off x="7135177" y="524133"/>
          <a:ext cx="2918936" cy="18535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BD128F-6DC2-4614-A6EA-9D55FBC19CA9}">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D" sz="2200" b="0" i="0" kern="1200"/>
            <a:t>Mencakup kemampuan verbal, numerik, spasial, dan keterampilan berpikir tingkat tinggi.</a:t>
          </a:r>
          <a:endParaRPr lang="en-US" sz="2200" kern="1200"/>
        </a:p>
      </dsp:txBody>
      <dsp:txXfrm>
        <a:off x="7513791" y="886531"/>
        <a:ext cx="2810360" cy="17449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9C077-79D2-4B99-A4D7-0F974AD939EE}">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8850C0-F5AC-473C-9D89-EBD0BEF1A409}">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ID" sz="2900" b="0" i="0" kern="1200"/>
            <a:t>Menganalisis pengaruh faktor psikologis (motivasi, emosi, lingkungan sosial) terhadap pembelajaran.</a:t>
          </a:r>
          <a:endParaRPr lang="en-US" sz="2900" kern="1200"/>
        </a:p>
      </dsp:txBody>
      <dsp:txXfrm>
        <a:off x="696297" y="538547"/>
        <a:ext cx="4171627" cy="2590157"/>
      </dsp:txXfrm>
    </dsp:sp>
    <dsp:sp modelId="{1311250F-8B2F-4A59-9F2B-5BF2541FA3E2}">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3A2E04-29AB-44B9-A26B-BF1887471846}">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ID" sz="2900" b="0" i="0" kern="1200"/>
            <a:t>Menekankan pentingnya motivasi dalam mendorong keterlibatan siswa.</a:t>
          </a:r>
          <a:endParaRPr lang="en-US" sz="2900" kern="1200"/>
        </a:p>
      </dsp:txBody>
      <dsp:txXfrm>
        <a:off x="5991936" y="538547"/>
        <a:ext cx="4171627" cy="259015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B1737-93B2-4019-BC66-B2F845CB4598}">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8EFB10-5A3E-4563-85CD-ACB987D1681C}">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ID" sz="2800" b="0" i="0" kern="1200"/>
            <a:t>Mengidentifikasi berbagai jenis kecerdasan (linguistik, logis-matematis, kinestetik, interpersonal, dll.).</a:t>
          </a:r>
          <a:endParaRPr lang="en-US" sz="2800" kern="1200"/>
        </a:p>
      </dsp:txBody>
      <dsp:txXfrm>
        <a:off x="696297" y="538547"/>
        <a:ext cx="4171627" cy="2590157"/>
      </dsp:txXfrm>
    </dsp:sp>
    <dsp:sp modelId="{A5486440-AE0E-4387-BFC3-967214C64E53}">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E4F09F-67C5-4558-B74F-AEE87B94D203}">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ID" sz="2800" b="0" i="0" kern="1200"/>
            <a:t>Mendorong penggunaan metode pengajaran yang beragam sesuai dengan kecerdasan siswa.</a:t>
          </a:r>
          <a:endParaRPr lang="en-US" sz="2800" kern="120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E8A5D-1895-6297-962A-9975667F4B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B7C5B250-1F3F-7A77-4C64-2E1C0AFAD6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CC9A2398-E395-CA80-5BD2-98119EB074B7}"/>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5" name="Footer Placeholder 4">
            <a:extLst>
              <a:ext uri="{FF2B5EF4-FFF2-40B4-BE49-F238E27FC236}">
                <a16:creationId xmlns:a16="http://schemas.microsoft.com/office/drawing/2014/main" id="{6970D9E2-04BA-40F0-C035-08F7B610BB4C}"/>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8E04892-758A-7CDF-9D1B-495D310F9108}"/>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913978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B643E-1617-8DD4-BDCD-3CAF262FF89E}"/>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B2E54807-376B-F480-0EC5-09C710D689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9D54B52F-0F6D-C6F0-A9E9-34A4F15D7B2A}"/>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5" name="Footer Placeholder 4">
            <a:extLst>
              <a:ext uri="{FF2B5EF4-FFF2-40B4-BE49-F238E27FC236}">
                <a16:creationId xmlns:a16="http://schemas.microsoft.com/office/drawing/2014/main" id="{040A27EE-FB3E-15C5-B140-E3E1648F81F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A13984A-F375-1B63-72B8-E7280A5C7248}"/>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5610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432C4C-0C3E-4144-4946-8D6FF0745D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48BAF7BE-C4CA-38EC-2DC3-6D925E8FF3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199B68C-5DC1-FEEB-531F-9E262A0D9EB2}"/>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5" name="Footer Placeholder 4">
            <a:extLst>
              <a:ext uri="{FF2B5EF4-FFF2-40B4-BE49-F238E27FC236}">
                <a16:creationId xmlns:a16="http://schemas.microsoft.com/office/drawing/2014/main" id="{98753DD8-33BD-C5C8-5C4A-8803E2FB891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E9C3A3E-AF45-E852-A967-E76FEBC9870D}"/>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56614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AF0C9-9A0D-3931-13DB-59816C2A6077}"/>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3071BC6D-CDB1-F193-EA44-73311DBBD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07E36C3-3F24-CF58-6C3E-EB7B49FCB7D2}"/>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5" name="Footer Placeholder 4">
            <a:extLst>
              <a:ext uri="{FF2B5EF4-FFF2-40B4-BE49-F238E27FC236}">
                <a16:creationId xmlns:a16="http://schemas.microsoft.com/office/drawing/2014/main" id="{319177E2-49A2-A674-D387-2A5AE45E2CA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98A4407-6C5B-8374-1A92-F628BB19D489}"/>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135571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47DB6-4531-450E-23C3-DD9B24B365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5E9E86C6-F59D-BF7E-2D13-547272280A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79FF74-29D2-FF0F-4AB4-FE715AB5E45E}"/>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5" name="Footer Placeholder 4">
            <a:extLst>
              <a:ext uri="{FF2B5EF4-FFF2-40B4-BE49-F238E27FC236}">
                <a16:creationId xmlns:a16="http://schemas.microsoft.com/office/drawing/2014/main" id="{5476FC49-6305-4A7E-70DA-656763FF9149}"/>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1400176-0040-F084-BFD4-943900EC2605}"/>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427054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CD735-D27F-1DB7-CB04-5B508B6D0712}"/>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567085BB-841D-01B0-501B-86863AB899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14D7B659-4B45-35A0-5868-1F7E46386A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4D0C3107-37CE-71A3-4028-ECED553E9328}"/>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6" name="Footer Placeholder 5">
            <a:extLst>
              <a:ext uri="{FF2B5EF4-FFF2-40B4-BE49-F238E27FC236}">
                <a16:creationId xmlns:a16="http://schemas.microsoft.com/office/drawing/2014/main" id="{06A217DD-4287-5219-4C27-140D1A9C0F0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1D10EC0D-C564-44EF-9A46-27A21DEC23CB}"/>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3201397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A5B4C-C43F-F4D6-7223-923BD5FE382E}"/>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ADBA10A3-0377-394E-E92D-37B738390F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23FCCA-8BBA-5340-4A3B-5C3FEFEF05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73061BC4-DC05-87CB-BCF2-2CFC673966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C5E8B8-D4C1-D9C2-294D-9D642EA8AF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83E37B9D-33E4-8D18-5F02-4A83B3DFC203}"/>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8" name="Footer Placeholder 7">
            <a:extLst>
              <a:ext uri="{FF2B5EF4-FFF2-40B4-BE49-F238E27FC236}">
                <a16:creationId xmlns:a16="http://schemas.microsoft.com/office/drawing/2014/main" id="{77B25976-443C-0352-F255-386A034E4490}"/>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4A1847B0-BA36-8D72-E0E1-5D707E7810FB}"/>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255966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DCBA6-134F-A5F1-FBF9-B0FBF0ECAFE8}"/>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1F3A3CDC-E64F-2663-DDD7-CD36AAD314CF}"/>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4" name="Footer Placeholder 3">
            <a:extLst>
              <a:ext uri="{FF2B5EF4-FFF2-40B4-BE49-F238E27FC236}">
                <a16:creationId xmlns:a16="http://schemas.microsoft.com/office/drawing/2014/main" id="{A528FA4B-8406-E68D-F587-AD3133283E9B}"/>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2773328C-17BD-C1A7-3F5A-36F265BD8371}"/>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2015556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6496D-A995-9874-0E8E-A1152540FB4B}"/>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3" name="Footer Placeholder 2">
            <a:extLst>
              <a:ext uri="{FF2B5EF4-FFF2-40B4-BE49-F238E27FC236}">
                <a16:creationId xmlns:a16="http://schemas.microsoft.com/office/drawing/2014/main" id="{82321058-3F35-80FC-961C-806189324DEF}"/>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F11D4AD9-BAF2-3182-8AD5-0583EBE5ECD1}"/>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2538767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90161-BDEB-9DA8-4985-15CF65DDA2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1B4EABBE-DEB9-BB87-6602-FE211A25B1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16E1A62B-F10B-DF00-3EE3-11C5D303B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E571A3-4091-3841-3BFF-47B70B5DD921}"/>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6" name="Footer Placeholder 5">
            <a:extLst>
              <a:ext uri="{FF2B5EF4-FFF2-40B4-BE49-F238E27FC236}">
                <a16:creationId xmlns:a16="http://schemas.microsoft.com/office/drawing/2014/main" id="{01B05FDC-C400-7E4C-CC5E-55FA43338AC3}"/>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D5F2603A-0411-3B53-7E56-5CA78140CA51}"/>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1590146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859DE-C9C7-366E-140D-48FB2D2FCB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F6ADF211-9663-CC11-1161-CA2BB33900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E8A53B07-6551-E4BC-6FD4-4068E7637D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0F2AC8-6A60-B8DB-07A7-CF6F730E13DE}"/>
              </a:ext>
            </a:extLst>
          </p:cNvPr>
          <p:cNvSpPr>
            <a:spLocks noGrp="1"/>
          </p:cNvSpPr>
          <p:nvPr>
            <p:ph type="dt" sz="half" idx="10"/>
          </p:nvPr>
        </p:nvSpPr>
        <p:spPr/>
        <p:txBody>
          <a:bodyPr/>
          <a:lstStyle/>
          <a:p>
            <a:fld id="{5035C60A-E4AF-4537-BC68-5761B1EF8A1D}" type="datetimeFigureOut">
              <a:rPr lang="en-ID" smtClean="0"/>
              <a:t>14/04/2025</a:t>
            </a:fld>
            <a:endParaRPr lang="en-ID"/>
          </a:p>
        </p:txBody>
      </p:sp>
      <p:sp>
        <p:nvSpPr>
          <p:cNvPr id="6" name="Footer Placeholder 5">
            <a:extLst>
              <a:ext uri="{FF2B5EF4-FFF2-40B4-BE49-F238E27FC236}">
                <a16:creationId xmlns:a16="http://schemas.microsoft.com/office/drawing/2014/main" id="{94C3D2C9-9D6B-9BF9-9C4D-51EE4346570A}"/>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41E53B05-8F96-A75B-08C8-ADF074CB499C}"/>
              </a:ext>
            </a:extLst>
          </p:cNvPr>
          <p:cNvSpPr>
            <a:spLocks noGrp="1"/>
          </p:cNvSpPr>
          <p:nvPr>
            <p:ph type="sldNum" sz="quarter" idx="12"/>
          </p:nvPr>
        </p:nvSpPr>
        <p:spPr/>
        <p:txBody>
          <a:bodyPr/>
          <a:lstStyle/>
          <a:p>
            <a:fld id="{F7F48A70-F240-4EED-BD40-AB8FE23AC4AA}" type="slidenum">
              <a:rPr lang="en-ID" smtClean="0"/>
              <a:t>‹#›</a:t>
            </a:fld>
            <a:endParaRPr lang="en-ID"/>
          </a:p>
        </p:txBody>
      </p:sp>
    </p:spTree>
    <p:extLst>
      <p:ext uri="{BB962C8B-B14F-4D97-AF65-F5344CB8AC3E}">
        <p14:creationId xmlns:p14="http://schemas.microsoft.com/office/powerpoint/2010/main" val="2627495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61911F-9D04-356C-1861-2507639372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016DAB52-1B0A-5634-8660-4424C70999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20A3BB0-BFA1-155A-82DE-BD4F993345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35C60A-E4AF-4537-BC68-5761B1EF8A1D}" type="datetimeFigureOut">
              <a:rPr lang="en-ID" smtClean="0"/>
              <a:t>14/04/2025</a:t>
            </a:fld>
            <a:endParaRPr lang="en-ID"/>
          </a:p>
        </p:txBody>
      </p:sp>
      <p:sp>
        <p:nvSpPr>
          <p:cNvPr id="5" name="Footer Placeholder 4">
            <a:extLst>
              <a:ext uri="{FF2B5EF4-FFF2-40B4-BE49-F238E27FC236}">
                <a16:creationId xmlns:a16="http://schemas.microsoft.com/office/drawing/2014/main" id="{B4FF6C73-77AF-745B-352F-96EAD9A35E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9C63E86F-B143-0A8C-A522-A1B344571A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F48A70-F240-4EED-BD40-AB8FE23AC4AA}" type="slidenum">
              <a:rPr lang="en-ID" smtClean="0"/>
              <a:t>‹#›</a:t>
            </a:fld>
            <a:endParaRPr lang="en-ID"/>
          </a:p>
        </p:txBody>
      </p:sp>
    </p:spTree>
    <p:extLst>
      <p:ext uri="{BB962C8B-B14F-4D97-AF65-F5344CB8AC3E}">
        <p14:creationId xmlns:p14="http://schemas.microsoft.com/office/powerpoint/2010/main" val="911123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s://jurnal.iailm.ac.id/index.php/waladuna/article/download/397/257" TargetMode="External"/><Relationship Id="rId2" Type="http://schemas.openxmlformats.org/officeDocument/2006/relationships/hyperlink" Target="https://bgpsulawesiutara.kemdikbud.go.id/2023/11/01/pentingnya-pembelajaran-sosial-dan-emosional-dalam-pendidika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hyperlink" Target="http://repository.unj.ac.id/1257/1/NUR%20WAJRIYANI.pdf" TargetMode="External"/><Relationship Id="rId2" Type="http://schemas.openxmlformats.org/officeDocument/2006/relationships/hyperlink" Target="https://scholar.ummetro.ac.id/index.php/edunomia/article/download/5601/255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A7BD12-029A-7F39-02BF-1089A5EEBCE5}"/>
              </a:ext>
            </a:extLst>
          </p:cNvPr>
          <p:cNvSpPr>
            <a:spLocks noGrp="1"/>
          </p:cNvSpPr>
          <p:nvPr>
            <p:ph type="ctrTitle"/>
          </p:nvPr>
        </p:nvSpPr>
        <p:spPr>
          <a:xfrm>
            <a:off x="2197101" y="735283"/>
            <a:ext cx="7970156" cy="3165045"/>
          </a:xfrm>
        </p:spPr>
        <p:txBody>
          <a:bodyPr anchor="b">
            <a:normAutofit/>
          </a:bodyPr>
          <a:lstStyle/>
          <a:p>
            <a:pPr algn="l"/>
            <a:r>
              <a:rPr lang="en-US" sz="5200" dirty="0"/>
              <a:t>Proses </a:t>
            </a:r>
            <a:r>
              <a:rPr lang="en-US" sz="5200" dirty="0" err="1"/>
              <a:t>Belajar</a:t>
            </a:r>
            <a:br>
              <a:rPr lang="en-US" sz="5200" dirty="0"/>
            </a:br>
            <a:r>
              <a:rPr lang="en-US" sz="5200" dirty="0"/>
              <a:t> (the learning process) </a:t>
            </a:r>
            <a:endParaRPr lang="en-ID" sz="5200" dirty="0"/>
          </a:p>
        </p:txBody>
      </p:sp>
      <p:sp>
        <p:nvSpPr>
          <p:cNvPr id="3" name="Subtitle 2">
            <a:extLst>
              <a:ext uri="{FF2B5EF4-FFF2-40B4-BE49-F238E27FC236}">
                <a16:creationId xmlns:a16="http://schemas.microsoft.com/office/drawing/2014/main" id="{5D909AB6-857C-B189-4540-1551AC722958}"/>
              </a:ext>
            </a:extLst>
          </p:cNvPr>
          <p:cNvSpPr>
            <a:spLocks noGrp="1"/>
          </p:cNvSpPr>
          <p:nvPr>
            <p:ph type="subTitle" idx="1"/>
          </p:nvPr>
        </p:nvSpPr>
        <p:spPr>
          <a:xfrm>
            <a:off x="2197101" y="4078423"/>
            <a:ext cx="4978399" cy="2058657"/>
          </a:xfrm>
        </p:spPr>
        <p:txBody>
          <a:bodyPr>
            <a:normAutofit/>
          </a:bodyPr>
          <a:lstStyle/>
          <a:p>
            <a:pPr algn="l"/>
            <a:r>
              <a:rPr lang="en-US" dirty="0"/>
              <a:t>Dr. </a:t>
            </a:r>
            <a:r>
              <a:rPr lang="en-US" dirty="0" err="1"/>
              <a:t>Rabiyatul</a:t>
            </a:r>
            <a:r>
              <a:rPr lang="en-US" dirty="0"/>
              <a:t> </a:t>
            </a:r>
            <a:r>
              <a:rPr lang="en-US" dirty="0" err="1"/>
              <a:t>Adawiyah</a:t>
            </a:r>
            <a:r>
              <a:rPr lang="en-US" dirty="0"/>
              <a:t> </a:t>
            </a:r>
            <a:r>
              <a:rPr lang="en-US" dirty="0" err="1"/>
              <a:t>Siregar</a:t>
            </a:r>
            <a:r>
              <a:rPr lang="en-US" dirty="0"/>
              <a:t>, </a:t>
            </a:r>
            <a:r>
              <a:rPr lang="en-US" dirty="0" err="1"/>
              <a:t>M.Pd</a:t>
            </a:r>
            <a:endParaRPr lang="en-ID"/>
          </a:p>
        </p:txBody>
      </p:sp>
      <p:pic>
        <p:nvPicPr>
          <p:cNvPr id="7" name="Graphic 6" descr="Classroom">
            <a:extLst>
              <a:ext uri="{FF2B5EF4-FFF2-40B4-BE49-F238E27FC236}">
                <a16:creationId xmlns:a16="http://schemas.microsoft.com/office/drawing/2014/main" id="{290AD55B-3850-FF99-7439-B0BA08E33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549" y="2776619"/>
            <a:ext cx="1289051" cy="1289051"/>
          </a:xfrm>
          <a:prstGeom prst="rect">
            <a:avLst/>
          </a:prstGeom>
        </p:spPr>
      </p:pic>
      <p:pic>
        <p:nvPicPr>
          <p:cNvPr id="9" name="Graphic 8" descr="Classroom">
            <a:extLst>
              <a:ext uri="{FF2B5EF4-FFF2-40B4-BE49-F238E27FC236}">
                <a16:creationId xmlns:a16="http://schemas.microsoft.com/office/drawing/2014/main" id="{1257DB11-5706-4F87-A3B8-1D7216837B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7815" y="716407"/>
            <a:ext cx="5411343" cy="5411343"/>
          </a:xfrm>
          <a:prstGeom prst="rect">
            <a:avLst/>
          </a:prstGeom>
        </p:spPr>
      </p:pic>
    </p:spTree>
    <p:extLst>
      <p:ext uri="{BB962C8B-B14F-4D97-AF65-F5344CB8AC3E}">
        <p14:creationId xmlns:p14="http://schemas.microsoft.com/office/powerpoint/2010/main" val="2774953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22CE16-DB09-E55A-52BE-B72B64A5C3E4}"/>
              </a:ext>
            </a:extLst>
          </p:cNvPr>
          <p:cNvSpPr>
            <a:spLocks noGrp="1"/>
          </p:cNvSpPr>
          <p:nvPr>
            <p:ph type="title"/>
          </p:nvPr>
        </p:nvSpPr>
        <p:spPr>
          <a:xfrm>
            <a:off x="686834" y="1153572"/>
            <a:ext cx="3200400" cy="4461163"/>
          </a:xfrm>
        </p:spPr>
        <p:txBody>
          <a:bodyPr>
            <a:normAutofit/>
          </a:bodyPr>
          <a:lstStyle/>
          <a:p>
            <a:r>
              <a:rPr lang="en-US">
                <a:solidFill>
                  <a:srgbClr val="FFFFFF"/>
                </a:solidFill>
              </a:rPr>
              <a:t>Pertanyaan</a:t>
            </a:r>
            <a:endParaRPr lang="en-ID">
              <a:solidFill>
                <a:srgbClr val="FFFFFF"/>
              </a:solidFill>
            </a:endParaRP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B7AA524-2137-F700-1E07-74846B66021E}"/>
              </a:ext>
            </a:extLst>
          </p:cNvPr>
          <p:cNvSpPr>
            <a:spLocks noGrp="1"/>
          </p:cNvSpPr>
          <p:nvPr>
            <p:ph idx="1"/>
          </p:nvPr>
        </p:nvSpPr>
        <p:spPr>
          <a:xfrm>
            <a:off x="4447308" y="591344"/>
            <a:ext cx="6906491" cy="5585619"/>
          </a:xfrm>
        </p:spPr>
        <p:txBody>
          <a:bodyPr anchor="ctr">
            <a:normAutofit/>
          </a:bodyPr>
          <a:lstStyle/>
          <a:p>
            <a:pPr>
              <a:buFont typeface="+mj-lt"/>
              <a:buAutoNum type="arabicPeriod"/>
            </a:pPr>
            <a:r>
              <a:rPr lang="en-ID" sz="2200" b="0" i="0" err="1">
                <a:effectLst/>
                <a:latin typeface="fkGroteskNeue"/>
              </a:rPr>
              <a:t>Bagaimana</a:t>
            </a:r>
            <a:r>
              <a:rPr lang="en-ID" sz="2200" b="0" i="0">
                <a:effectLst/>
                <a:latin typeface="fkGroteskNeue"/>
              </a:rPr>
              <a:t> </a:t>
            </a:r>
            <a:r>
              <a:rPr lang="en-ID" sz="2200" b="0" i="0" err="1">
                <a:effectLst/>
                <a:latin typeface="fkGroteskNeue"/>
              </a:rPr>
              <a:t>penurunan</a:t>
            </a:r>
            <a:r>
              <a:rPr lang="en-ID" sz="2200" b="0" i="0">
                <a:effectLst/>
                <a:latin typeface="fkGroteskNeue"/>
              </a:rPr>
              <a:t> </a:t>
            </a:r>
            <a:r>
              <a:rPr lang="en-ID" sz="2200" b="0" i="0" err="1">
                <a:effectLst/>
                <a:latin typeface="fkGroteskNeue"/>
              </a:rPr>
              <a:t>kemampuan</a:t>
            </a:r>
            <a:r>
              <a:rPr lang="en-ID" sz="2200" b="0" i="0">
                <a:effectLst/>
                <a:latin typeface="fkGroteskNeue"/>
              </a:rPr>
              <a:t> </a:t>
            </a:r>
            <a:r>
              <a:rPr lang="en-ID" sz="2200" b="0" i="0" err="1">
                <a:effectLst/>
                <a:latin typeface="fkGroteskNeue"/>
              </a:rPr>
              <a:t>menulis</a:t>
            </a:r>
            <a:r>
              <a:rPr lang="en-ID" sz="2200" b="0" i="0">
                <a:effectLst/>
                <a:latin typeface="fkGroteskNeue"/>
              </a:rPr>
              <a:t> </a:t>
            </a:r>
            <a:r>
              <a:rPr lang="en-ID" sz="2200" b="0" i="0" err="1">
                <a:effectLst/>
                <a:latin typeface="fkGroteskNeue"/>
              </a:rPr>
              <a:t>kreatif</a:t>
            </a:r>
            <a:r>
              <a:rPr lang="en-ID" sz="2200" b="0" i="0">
                <a:effectLst/>
                <a:latin typeface="fkGroteskNeue"/>
              </a:rPr>
              <a:t> Nadia </a:t>
            </a:r>
            <a:r>
              <a:rPr lang="en-ID" sz="2200" b="0" i="0" err="1">
                <a:effectLst/>
                <a:latin typeface="fkGroteskNeue"/>
              </a:rPr>
              <a:t>memengaruhi</a:t>
            </a:r>
            <a:r>
              <a:rPr lang="en-ID" sz="2200" b="0" i="0">
                <a:effectLst/>
                <a:latin typeface="fkGroteskNeue"/>
              </a:rPr>
              <a:t> </a:t>
            </a:r>
            <a:r>
              <a:rPr lang="en-ID" sz="2200" b="0" i="0" err="1">
                <a:effectLst/>
                <a:latin typeface="fkGroteskNeue"/>
              </a:rPr>
              <a:t>interaksinya</a:t>
            </a:r>
            <a:r>
              <a:rPr lang="en-ID" sz="2200" b="0" i="0">
                <a:effectLst/>
                <a:latin typeface="fkGroteskNeue"/>
              </a:rPr>
              <a:t> </a:t>
            </a:r>
            <a:r>
              <a:rPr lang="en-ID" sz="2200" b="0" i="0" err="1">
                <a:effectLst/>
                <a:latin typeface="fkGroteskNeue"/>
              </a:rPr>
              <a:t>dengan</a:t>
            </a:r>
            <a:r>
              <a:rPr lang="en-ID" sz="2200" b="0" i="0">
                <a:effectLst/>
                <a:latin typeface="fkGroteskNeue"/>
              </a:rPr>
              <a:t> </a:t>
            </a:r>
            <a:r>
              <a:rPr lang="en-ID" sz="2200" b="0" i="0" err="1">
                <a:effectLst/>
                <a:latin typeface="fkGroteskNeue"/>
              </a:rPr>
              <a:t>teman-temannya</a:t>
            </a:r>
            <a:r>
              <a:rPr lang="en-ID" sz="2200" b="0" i="0">
                <a:effectLst/>
                <a:latin typeface="fkGroteskNeue"/>
              </a:rPr>
              <a:t>?</a:t>
            </a:r>
          </a:p>
          <a:p>
            <a:pPr>
              <a:buFont typeface="+mj-lt"/>
              <a:buAutoNum type="arabicPeriod"/>
            </a:pPr>
            <a:r>
              <a:rPr lang="en-ID" sz="2200" b="0" i="0" err="1">
                <a:effectLst/>
                <a:latin typeface="fkGroteskNeue"/>
              </a:rPr>
              <a:t>Mengapa</a:t>
            </a:r>
            <a:r>
              <a:rPr lang="en-ID" sz="2200" b="0" i="0">
                <a:effectLst/>
                <a:latin typeface="fkGroteskNeue"/>
              </a:rPr>
              <a:t> Nadia </a:t>
            </a:r>
            <a:r>
              <a:rPr lang="en-ID" sz="2200" b="0" i="0" err="1">
                <a:effectLst/>
                <a:latin typeface="fkGroteskNeue"/>
              </a:rPr>
              <a:t>mulai</a:t>
            </a:r>
            <a:r>
              <a:rPr lang="en-ID" sz="2200" b="0" i="0">
                <a:effectLst/>
                <a:latin typeface="fkGroteskNeue"/>
              </a:rPr>
              <a:t> </a:t>
            </a:r>
            <a:r>
              <a:rPr lang="en-ID" sz="2200" b="0" i="0" err="1">
                <a:effectLst/>
                <a:latin typeface="fkGroteskNeue"/>
              </a:rPr>
              <a:t>menghindari</a:t>
            </a:r>
            <a:r>
              <a:rPr lang="en-ID" sz="2200" b="0" i="0">
                <a:effectLst/>
                <a:latin typeface="fkGroteskNeue"/>
              </a:rPr>
              <a:t> </a:t>
            </a:r>
            <a:r>
              <a:rPr lang="en-ID" sz="2200" b="0" i="0" err="1">
                <a:effectLst/>
                <a:latin typeface="fkGroteskNeue"/>
              </a:rPr>
              <a:t>kegiatan</a:t>
            </a:r>
            <a:r>
              <a:rPr lang="en-ID" sz="2200" b="0" i="0">
                <a:effectLst/>
                <a:latin typeface="fkGroteskNeue"/>
              </a:rPr>
              <a:t> </a:t>
            </a:r>
            <a:r>
              <a:rPr lang="en-ID" sz="2200" b="0" i="0" err="1">
                <a:effectLst/>
                <a:latin typeface="fkGroteskNeue"/>
              </a:rPr>
              <a:t>kelompok</a:t>
            </a:r>
            <a:r>
              <a:rPr lang="en-ID" sz="2200" b="0" i="0">
                <a:effectLst/>
                <a:latin typeface="fkGroteskNeue"/>
              </a:rPr>
              <a:t> yang </a:t>
            </a:r>
            <a:r>
              <a:rPr lang="en-ID" sz="2200" b="0" i="0" err="1">
                <a:effectLst/>
                <a:latin typeface="fkGroteskNeue"/>
              </a:rPr>
              <a:t>melibatkan</a:t>
            </a:r>
            <a:r>
              <a:rPr lang="en-ID" sz="2200" b="0" i="0">
                <a:effectLst/>
                <a:latin typeface="fkGroteskNeue"/>
              </a:rPr>
              <a:t> </a:t>
            </a:r>
            <a:r>
              <a:rPr lang="en-ID" sz="2200" b="0" i="0" err="1">
                <a:effectLst/>
                <a:latin typeface="fkGroteskNeue"/>
              </a:rPr>
              <a:t>penulisan</a:t>
            </a:r>
            <a:r>
              <a:rPr lang="en-ID" sz="2200" b="0" i="0">
                <a:effectLst/>
                <a:latin typeface="fkGroteskNeue"/>
              </a:rPr>
              <a:t>? Apa </a:t>
            </a:r>
            <a:r>
              <a:rPr lang="en-ID" sz="2200" b="0" i="0" err="1">
                <a:effectLst/>
                <a:latin typeface="fkGroteskNeue"/>
              </a:rPr>
              <a:t>dampaknya</a:t>
            </a:r>
            <a:r>
              <a:rPr lang="en-ID" sz="2200" b="0" i="0">
                <a:effectLst/>
                <a:latin typeface="fkGroteskNeue"/>
              </a:rPr>
              <a:t> </a:t>
            </a:r>
            <a:r>
              <a:rPr lang="en-ID" sz="2200" b="0" i="0" err="1">
                <a:effectLst/>
                <a:latin typeface="fkGroteskNeue"/>
              </a:rPr>
              <a:t>terhadap</a:t>
            </a:r>
            <a:r>
              <a:rPr lang="en-ID" sz="2200" b="0" i="0">
                <a:effectLst/>
                <a:latin typeface="fkGroteskNeue"/>
              </a:rPr>
              <a:t> </a:t>
            </a:r>
            <a:r>
              <a:rPr lang="en-ID" sz="2200" b="0" i="0" err="1">
                <a:effectLst/>
                <a:latin typeface="fkGroteskNeue"/>
              </a:rPr>
              <a:t>perkembangan</a:t>
            </a:r>
            <a:r>
              <a:rPr lang="en-ID" sz="2200" b="0" i="0">
                <a:effectLst/>
                <a:latin typeface="fkGroteskNeue"/>
              </a:rPr>
              <a:t> </a:t>
            </a:r>
            <a:r>
              <a:rPr lang="en-ID" sz="2200" b="0" i="0" err="1">
                <a:effectLst/>
                <a:latin typeface="fkGroteskNeue"/>
              </a:rPr>
              <a:t>sosialnya</a:t>
            </a:r>
            <a:r>
              <a:rPr lang="en-ID" sz="2200" b="0" i="0">
                <a:effectLst/>
                <a:latin typeface="fkGroteskNeue"/>
              </a:rPr>
              <a:t>?</a:t>
            </a:r>
          </a:p>
          <a:p>
            <a:pPr>
              <a:buFont typeface="+mj-lt"/>
              <a:buAutoNum type="arabicPeriod"/>
            </a:pPr>
            <a:r>
              <a:rPr lang="en-ID" sz="2200" b="0" i="0" err="1">
                <a:effectLst/>
                <a:latin typeface="fkGroteskNeue"/>
              </a:rPr>
              <a:t>Bagaimana</a:t>
            </a:r>
            <a:r>
              <a:rPr lang="en-ID" sz="2200" b="0" i="0">
                <a:effectLst/>
                <a:latin typeface="fkGroteskNeue"/>
              </a:rPr>
              <a:t> </a:t>
            </a:r>
            <a:r>
              <a:rPr lang="en-ID" sz="2200" b="0" i="0" err="1">
                <a:effectLst/>
                <a:latin typeface="fkGroteskNeue"/>
              </a:rPr>
              <a:t>cara</a:t>
            </a:r>
            <a:r>
              <a:rPr lang="en-ID" sz="2200" b="0" i="0">
                <a:effectLst/>
                <a:latin typeface="fkGroteskNeue"/>
              </a:rPr>
              <a:t> </a:t>
            </a:r>
            <a:r>
              <a:rPr lang="en-ID" sz="2200" b="0" i="0" err="1">
                <a:effectLst/>
                <a:latin typeface="fkGroteskNeue"/>
              </a:rPr>
              <a:t>membangun</a:t>
            </a:r>
            <a:r>
              <a:rPr lang="en-ID" sz="2200" b="0" i="0">
                <a:effectLst/>
                <a:latin typeface="fkGroteskNeue"/>
              </a:rPr>
              <a:t> </a:t>
            </a:r>
            <a:r>
              <a:rPr lang="en-ID" sz="2200" b="0" i="0" err="1">
                <a:effectLst/>
                <a:latin typeface="fkGroteskNeue"/>
              </a:rPr>
              <a:t>kembali</a:t>
            </a:r>
            <a:r>
              <a:rPr lang="en-ID" sz="2200" b="0" i="0">
                <a:effectLst/>
                <a:latin typeface="fkGroteskNeue"/>
              </a:rPr>
              <a:t> rasa </a:t>
            </a:r>
            <a:r>
              <a:rPr lang="en-ID" sz="2200" b="0" i="0" err="1">
                <a:effectLst/>
                <a:latin typeface="fkGroteskNeue"/>
              </a:rPr>
              <a:t>percaya</a:t>
            </a:r>
            <a:r>
              <a:rPr lang="en-ID" sz="2200" b="0" i="0">
                <a:effectLst/>
                <a:latin typeface="fkGroteskNeue"/>
              </a:rPr>
              <a:t> </a:t>
            </a:r>
            <a:r>
              <a:rPr lang="en-ID" sz="2200" b="0" i="0" err="1">
                <a:effectLst/>
                <a:latin typeface="fkGroteskNeue"/>
              </a:rPr>
              <a:t>diri</a:t>
            </a:r>
            <a:r>
              <a:rPr lang="en-ID" sz="2200" b="0" i="0">
                <a:effectLst/>
                <a:latin typeface="fkGroteskNeue"/>
              </a:rPr>
              <a:t> Nadia </a:t>
            </a:r>
            <a:r>
              <a:rPr lang="en-ID" sz="2200" b="0" i="0" err="1">
                <a:effectLst/>
                <a:latin typeface="fkGroteskNeue"/>
              </a:rPr>
              <a:t>dalam</a:t>
            </a:r>
            <a:r>
              <a:rPr lang="en-ID" sz="2200" b="0" i="0">
                <a:effectLst/>
                <a:latin typeface="fkGroteskNeue"/>
              </a:rPr>
              <a:t> </a:t>
            </a:r>
            <a:r>
              <a:rPr lang="en-ID" sz="2200" b="0" i="0" err="1">
                <a:effectLst/>
                <a:latin typeface="fkGroteskNeue"/>
              </a:rPr>
              <a:t>berinteraksi</a:t>
            </a:r>
            <a:r>
              <a:rPr lang="en-ID" sz="2200" b="0" i="0">
                <a:effectLst/>
                <a:latin typeface="fkGroteskNeue"/>
              </a:rPr>
              <a:t> </a:t>
            </a:r>
            <a:r>
              <a:rPr lang="en-ID" sz="2200" b="0" i="0" err="1">
                <a:effectLst/>
                <a:latin typeface="fkGroteskNeue"/>
              </a:rPr>
              <a:t>sosial</a:t>
            </a:r>
            <a:r>
              <a:rPr lang="en-ID" sz="2200" b="0" i="0">
                <a:effectLst/>
                <a:latin typeface="fkGroteskNeue"/>
              </a:rPr>
              <a:t>, </a:t>
            </a:r>
            <a:r>
              <a:rPr lang="en-ID" sz="2200" b="0" i="0" err="1">
                <a:effectLst/>
                <a:latin typeface="fkGroteskNeue"/>
              </a:rPr>
              <a:t>terutama</a:t>
            </a:r>
            <a:r>
              <a:rPr lang="en-ID" sz="2200" b="0" i="0">
                <a:effectLst/>
                <a:latin typeface="fkGroteskNeue"/>
              </a:rPr>
              <a:t> </a:t>
            </a:r>
            <a:r>
              <a:rPr lang="en-ID" sz="2200" b="0" i="0" err="1">
                <a:effectLst/>
                <a:latin typeface="fkGroteskNeue"/>
              </a:rPr>
              <a:t>dalam</a:t>
            </a:r>
            <a:r>
              <a:rPr lang="en-ID" sz="2200" b="0" i="0">
                <a:effectLst/>
                <a:latin typeface="fkGroteskNeue"/>
              </a:rPr>
              <a:t> </a:t>
            </a:r>
            <a:r>
              <a:rPr lang="en-ID" sz="2200" b="0" i="0" err="1">
                <a:effectLst/>
                <a:latin typeface="fkGroteskNeue"/>
              </a:rPr>
              <a:t>konteks</a:t>
            </a:r>
            <a:r>
              <a:rPr lang="en-ID" sz="2200" b="0" i="0">
                <a:effectLst/>
                <a:latin typeface="fkGroteskNeue"/>
              </a:rPr>
              <a:t> </a:t>
            </a:r>
            <a:r>
              <a:rPr lang="en-ID" sz="2200" b="0" i="0" err="1">
                <a:effectLst/>
                <a:latin typeface="fkGroteskNeue"/>
              </a:rPr>
              <a:t>kegiatan</a:t>
            </a:r>
            <a:r>
              <a:rPr lang="en-ID" sz="2200" b="0" i="0">
                <a:effectLst/>
                <a:latin typeface="fkGroteskNeue"/>
              </a:rPr>
              <a:t> </a:t>
            </a:r>
            <a:r>
              <a:rPr lang="en-ID" sz="2200" b="0" i="0" err="1">
                <a:effectLst/>
                <a:latin typeface="fkGroteskNeue"/>
              </a:rPr>
              <a:t>menulis</a:t>
            </a:r>
            <a:r>
              <a:rPr lang="en-ID" sz="2200" b="0" i="0">
                <a:effectLst/>
                <a:latin typeface="fkGroteskNeue"/>
              </a:rPr>
              <a:t>?</a:t>
            </a:r>
          </a:p>
          <a:p>
            <a:pPr>
              <a:buFont typeface="+mj-lt"/>
              <a:buAutoNum type="arabicPeriod"/>
            </a:pPr>
            <a:r>
              <a:rPr lang="en-ID" sz="2200" b="0" i="0">
                <a:effectLst/>
                <a:latin typeface="fkGroteskNeue"/>
              </a:rPr>
              <a:t>Apa yang </a:t>
            </a:r>
            <a:r>
              <a:rPr lang="en-ID" sz="2200" b="0" i="0" err="1">
                <a:effectLst/>
                <a:latin typeface="fkGroteskNeue"/>
              </a:rPr>
              <a:t>dapat</a:t>
            </a:r>
            <a:r>
              <a:rPr lang="en-ID" sz="2200" b="0" i="0">
                <a:effectLst/>
                <a:latin typeface="fkGroteskNeue"/>
              </a:rPr>
              <a:t> </a:t>
            </a:r>
            <a:r>
              <a:rPr lang="en-ID" sz="2200" b="0" i="0" err="1">
                <a:effectLst/>
                <a:latin typeface="fkGroteskNeue"/>
              </a:rPr>
              <a:t>dilakukan</a:t>
            </a:r>
            <a:r>
              <a:rPr lang="en-ID" sz="2200" b="0" i="0">
                <a:effectLst/>
                <a:latin typeface="fkGroteskNeue"/>
              </a:rPr>
              <a:t> guru dan </a:t>
            </a:r>
            <a:r>
              <a:rPr lang="en-ID" sz="2200" b="0" i="0" err="1">
                <a:effectLst/>
                <a:latin typeface="fkGroteskNeue"/>
              </a:rPr>
              <a:t>teman-teman</a:t>
            </a:r>
            <a:r>
              <a:rPr lang="en-ID" sz="2200" b="0" i="0">
                <a:effectLst/>
                <a:latin typeface="fkGroteskNeue"/>
              </a:rPr>
              <a:t> Nadia </a:t>
            </a:r>
            <a:r>
              <a:rPr lang="en-ID" sz="2200" b="0" i="0" err="1">
                <a:effectLst/>
                <a:latin typeface="fkGroteskNeue"/>
              </a:rPr>
              <a:t>untuk</a:t>
            </a:r>
            <a:r>
              <a:rPr lang="en-ID" sz="2200" b="0" i="0">
                <a:effectLst/>
                <a:latin typeface="fkGroteskNeue"/>
              </a:rPr>
              <a:t> </a:t>
            </a:r>
            <a:r>
              <a:rPr lang="en-ID" sz="2200" b="0" i="0" err="1">
                <a:effectLst/>
                <a:latin typeface="fkGroteskNeue"/>
              </a:rPr>
              <a:t>menciptakan</a:t>
            </a:r>
            <a:r>
              <a:rPr lang="en-ID" sz="2200" b="0" i="0">
                <a:effectLst/>
                <a:latin typeface="fkGroteskNeue"/>
              </a:rPr>
              <a:t> </a:t>
            </a:r>
            <a:r>
              <a:rPr lang="en-ID" sz="2200" b="0" i="0" err="1">
                <a:effectLst/>
                <a:latin typeface="fkGroteskNeue"/>
              </a:rPr>
              <a:t>lingkungan</a:t>
            </a:r>
            <a:r>
              <a:rPr lang="en-ID" sz="2200" b="0" i="0">
                <a:effectLst/>
                <a:latin typeface="fkGroteskNeue"/>
              </a:rPr>
              <a:t> </a:t>
            </a:r>
            <a:r>
              <a:rPr lang="en-ID" sz="2200" b="0" i="0" err="1">
                <a:effectLst/>
                <a:latin typeface="fkGroteskNeue"/>
              </a:rPr>
              <a:t>sosial</a:t>
            </a:r>
            <a:r>
              <a:rPr lang="en-ID" sz="2200" b="0" i="0">
                <a:effectLst/>
                <a:latin typeface="fkGroteskNeue"/>
              </a:rPr>
              <a:t> yang </a:t>
            </a:r>
            <a:r>
              <a:rPr lang="en-ID" sz="2200" b="0" i="0" err="1">
                <a:effectLst/>
                <a:latin typeface="fkGroteskNeue"/>
              </a:rPr>
              <a:t>lebih</a:t>
            </a:r>
            <a:r>
              <a:rPr lang="en-ID" sz="2200" b="0" i="0">
                <a:effectLst/>
                <a:latin typeface="fkGroteskNeue"/>
              </a:rPr>
              <a:t> </a:t>
            </a:r>
            <a:r>
              <a:rPr lang="en-ID" sz="2200" b="0" i="0" err="1">
                <a:effectLst/>
                <a:latin typeface="fkGroteskNeue"/>
              </a:rPr>
              <a:t>inklusif</a:t>
            </a:r>
            <a:r>
              <a:rPr lang="en-ID" sz="2200" b="0" i="0">
                <a:effectLst/>
                <a:latin typeface="fkGroteskNeue"/>
              </a:rPr>
              <a:t> dan </a:t>
            </a:r>
            <a:r>
              <a:rPr lang="en-ID" sz="2200" b="0" i="0" err="1">
                <a:effectLst/>
                <a:latin typeface="fkGroteskNeue"/>
              </a:rPr>
              <a:t>mendukung</a:t>
            </a:r>
            <a:r>
              <a:rPr lang="en-ID" sz="2200" b="0" i="0">
                <a:effectLst/>
                <a:latin typeface="fkGroteskNeue"/>
              </a:rPr>
              <a:t> </a:t>
            </a:r>
            <a:r>
              <a:rPr lang="en-ID" sz="2200" b="0" i="0" err="1">
                <a:effectLst/>
                <a:latin typeface="fkGroteskNeue"/>
              </a:rPr>
              <a:t>bagi</a:t>
            </a:r>
            <a:r>
              <a:rPr lang="en-ID" sz="2200" b="0" i="0">
                <a:effectLst/>
                <a:latin typeface="fkGroteskNeue"/>
              </a:rPr>
              <a:t> </a:t>
            </a:r>
            <a:r>
              <a:rPr lang="en-ID" sz="2200" b="0" i="0" err="1">
                <a:effectLst/>
                <a:latin typeface="fkGroteskNeue"/>
              </a:rPr>
              <a:t>perkembangan</a:t>
            </a:r>
            <a:r>
              <a:rPr lang="en-ID" sz="2200" b="0" i="0">
                <a:effectLst/>
                <a:latin typeface="fkGroteskNeue"/>
              </a:rPr>
              <a:t> </a:t>
            </a:r>
            <a:r>
              <a:rPr lang="en-ID" sz="2200" b="0" i="0" err="1">
                <a:effectLst/>
                <a:latin typeface="fkGroteskNeue"/>
              </a:rPr>
              <a:t>kreativitasnya</a:t>
            </a:r>
            <a:r>
              <a:rPr lang="en-ID" sz="2200" b="0" i="0">
                <a:effectLst/>
                <a:latin typeface="fkGroteskNeue"/>
              </a:rPr>
              <a:t>?</a:t>
            </a:r>
          </a:p>
          <a:p>
            <a:pPr>
              <a:buFont typeface="+mj-lt"/>
              <a:buAutoNum type="arabicPeriod"/>
            </a:pPr>
            <a:r>
              <a:rPr lang="en-ID" sz="2200" b="0" i="0" err="1">
                <a:effectLst/>
                <a:latin typeface="fkGroteskNeue"/>
              </a:rPr>
              <a:t>Bagaimana</a:t>
            </a:r>
            <a:r>
              <a:rPr lang="en-ID" sz="2200" b="0" i="0">
                <a:effectLst/>
                <a:latin typeface="fkGroteskNeue"/>
              </a:rPr>
              <a:t> </a:t>
            </a:r>
            <a:r>
              <a:rPr lang="en-ID" sz="2200" b="0" i="0" err="1">
                <a:effectLst/>
                <a:latin typeface="fkGroteskNeue"/>
              </a:rPr>
              <a:t>partisipasi</a:t>
            </a:r>
            <a:r>
              <a:rPr lang="en-ID" sz="2200" b="0" i="0">
                <a:effectLst/>
                <a:latin typeface="fkGroteskNeue"/>
              </a:rPr>
              <a:t> </a:t>
            </a:r>
            <a:r>
              <a:rPr lang="en-ID" sz="2200" b="0" i="0" err="1">
                <a:effectLst/>
                <a:latin typeface="fkGroteskNeue"/>
              </a:rPr>
              <a:t>dalam</a:t>
            </a:r>
            <a:r>
              <a:rPr lang="en-ID" sz="2200" b="0" i="0">
                <a:effectLst/>
                <a:latin typeface="fkGroteskNeue"/>
              </a:rPr>
              <a:t> </a:t>
            </a:r>
            <a:r>
              <a:rPr lang="en-ID" sz="2200" b="0" i="0" err="1">
                <a:effectLst/>
                <a:latin typeface="fkGroteskNeue"/>
              </a:rPr>
              <a:t>kegiatan</a:t>
            </a:r>
            <a:r>
              <a:rPr lang="en-ID" sz="2200" b="0" i="0">
                <a:effectLst/>
                <a:latin typeface="fkGroteskNeue"/>
              </a:rPr>
              <a:t> </a:t>
            </a:r>
            <a:r>
              <a:rPr lang="en-ID" sz="2200" b="0" i="0" err="1">
                <a:effectLst/>
                <a:latin typeface="fkGroteskNeue"/>
              </a:rPr>
              <a:t>ekstrakurikuler</a:t>
            </a:r>
            <a:r>
              <a:rPr lang="en-ID" sz="2200" b="0" i="0">
                <a:effectLst/>
                <a:latin typeface="fkGroteskNeue"/>
              </a:rPr>
              <a:t> </a:t>
            </a:r>
            <a:r>
              <a:rPr lang="en-ID" sz="2200" b="0" i="0" err="1">
                <a:effectLst/>
                <a:latin typeface="fkGroteskNeue"/>
              </a:rPr>
              <a:t>atau</a:t>
            </a:r>
            <a:r>
              <a:rPr lang="en-ID" sz="2200" b="0" i="0">
                <a:effectLst/>
                <a:latin typeface="fkGroteskNeue"/>
              </a:rPr>
              <a:t> </a:t>
            </a:r>
            <a:r>
              <a:rPr lang="en-ID" sz="2200" b="0" i="0" err="1">
                <a:effectLst/>
                <a:latin typeface="fkGroteskNeue"/>
              </a:rPr>
              <a:t>komunitas</a:t>
            </a:r>
            <a:r>
              <a:rPr lang="en-ID" sz="2200" b="0" i="0">
                <a:effectLst/>
                <a:latin typeface="fkGroteskNeue"/>
              </a:rPr>
              <a:t> </a:t>
            </a:r>
            <a:r>
              <a:rPr lang="en-ID" sz="2200" b="0" i="0" err="1">
                <a:effectLst/>
                <a:latin typeface="fkGroteskNeue"/>
              </a:rPr>
              <a:t>menulis</a:t>
            </a:r>
            <a:r>
              <a:rPr lang="en-ID" sz="2200" b="0" i="0">
                <a:effectLst/>
                <a:latin typeface="fkGroteskNeue"/>
              </a:rPr>
              <a:t> </a:t>
            </a:r>
            <a:r>
              <a:rPr lang="en-ID" sz="2200" b="0" i="0" err="1">
                <a:effectLst/>
                <a:latin typeface="fkGroteskNeue"/>
              </a:rPr>
              <a:t>dapat</a:t>
            </a:r>
            <a:r>
              <a:rPr lang="en-ID" sz="2200" b="0" i="0">
                <a:effectLst/>
                <a:latin typeface="fkGroteskNeue"/>
              </a:rPr>
              <a:t> </a:t>
            </a:r>
            <a:r>
              <a:rPr lang="en-ID" sz="2200" b="0" i="0" err="1">
                <a:effectLst/>
                <a:latin typeface="fkGroteskNeue"/>
              </a:rPr>
              <a:t>membantu</a:t>
            </a:r>
            <a:r>
              <a:rPr lang="en-ID" sz="2200" b="0" i="0">
                <a:effectLst/>
                <a:latin typeface="fkGroteskNeue"/>
              </a:rPr>
              <a:t> Nadia </a:t>
            </a:r>
            <a:r>
              <a:rPr lang="en-ID" sz="2200" b="0" i="0" err="1">
                <a:effectLst/>
                <a:latin typeface="fkGroteskNeue"/>
              </a:rPr>
              <a:t>meningkatkan</a:t>
            </a:r>
            <a:r>
              <a:rPr lang="en-ID" sz="2200" b="0" i="0">
                <a:effectLst/>
                <a:latin typeface="fkGroteskNeue"/>
              </a:rPr>
              <a:t> </a:t>
            </a:r>
            <a:r>
              <a:rPr lang="en-ID" sz="2200" b="0" i="0" err="1">
                <a:effectLst/>
                <a:latin typeface="fkGroteskNeue"/>
              </a:rPr>
              <a:t>kemampuan</a:t>
            </a:r>
            <a:r>
              <a:rPr lang="en-ID" sz="2200" b="0" i="0">
                <a:effectLst/>
                <a:latin typeface="fkGroteskNeue"/>
              </a:rPr>
              <a:t> </a:t>
            </a:r>
            <a:r>
              <a:rPr lang="en-ID" sz="2200" b="0" i="0" err="1">
                <a:effectLst/>
                <a:latin typeface="fkGroteskNeue"/>
              </a:rPr>
              <a:t>sosialnya</a:t>
            </a:r>
            <a:r>
              <a:rPr lang="en-ID" sz="2200" b="0" i="0">
                <a:effectLst/>
                <a:latin typeface="fkGroteskNeue"/>
              </a:rPr>
              <a:t> dan rasa </a:t>
            </a:r>
            <a:r>
              <a:rPr lang="en-ID" sz="2200" b="0" i="0" err="1">
                <a:effectLst/>
                <a:latin typeface="fkGroteskNeue"/>
              </a:rPr>
              <a:t>percaya</a:t>
            </a:r>
            <a:r>
              <a:rPr lang="en-ID" sz="2200" b="0" i="0">
                <a:effectLst/>
                <a:latin typeface="fkGroteskNeue"/>
              </a:rPr>
              <a:t> </a:t>
            </a:r>
            <a:r>
              <a:rPr lang="en-ID" sz="2200" b="0" i="0" err="1">
                <a:effectLst/>
                <a:latin typeface="fkGroteskNeue"/>
              </a:rPr>
              <a:t>dirinya</a:t>
            </a:r>
            <a:r>
              <a:rPr lang="en-ID" sz="2200" b="0" i="0">
                <a:effectLst/>
                <a:latin typeface="fkGroteskNeue"/>
              </a:rPr>
              <a:t>?</a:t>
            </a:r>
          </a:p>
          <a:p>
            <a:pPr marL="0" indent="0">
              <a:buNone/>
            </a:pPr>
            <a:endParaRPr lang="en-ID" sz="2200"/>
          </a:p>
        </p:txBody>
      </p:sp>
    </p:spTree>
    <p:extLst>
      <p:ext uri="{BB962C8B-B14F-4D97-AF65-F5344CB8AC3E}">
        <p14:creationId xmlns:p14="http://schemas.microsoft.com/office/powerpoint/2010/main" val="3644432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4D68C4-CC55-E6EB-F200-C18212A74923}"/>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kern="1200">
                <a:solidFill>
                  <a:schemeClr val="tx1"/>
                </a:solidFill>
                <a:latin typeface="+mj-lt"/>
                <a:ea typeface="+mj-ea"/>
                <a:cs typeface="+mj-cs"/>
              </a:rPr>
              <a:t>Kecerdasan dalam belajar</a:t>
            </a: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25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C6CFC1-0469-6515-5407-5283A1D2B15C}"/>
              </a:ext>
            </a:extLst>
          </p:cNvPr>
          <p:cNvSpPr>
            <a:spLocks noGrp="1"/>
          </p:cNvSpPr>
          <p:nvPr>
            <p:ph type="title"/>
          </p:nvPr>
        </p:nvSpPr>
        <p:spPr>
          <a:xfrm>
            <a:off x="1043631" y="809898"/>
            <a:ext cx="10173010" cy="1554480"/>
          </a:xfrm>
        </p:spPr>
        <p:txBody>
          <a:bodyPr anchor="ctr">
            <a:normAutofit/>
          </a:bodyPr>
          <a:lstStyle/>
          <a:p>
            <a:r>
              <a:rPr lang="en-ID" sz="4800" b="0" i="0">
                <a:effectLst/>
                <a:latin typeface="fkGrotesk"/>
              </a:rPr>
              <a:t>Kecerdasan Intelektual</a:t>
            </a:r>
            <a:br>
              <a:rPr lang="en-ID" sz="4800" b="0" i="0">
                <a:effectLst/>
                <a:latin typeface="fkGrotesk"/>
              </a:rPr>
            </a:br>
            <a:endParaRPr lang="en-ID"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7985E4F0-BFC3-A148-3028-EA63A38253DD}"/>
              </a:ext>
            </a:extLst>
          </p:cNvPr>
          <p:cNvGraphicFramePr>
            <a:graphicFrameLocks noGrp="1"/>
          </p:cNvGraphicFramePr>
          <p:nvPr>
            <p:ph idx="1"/>
            <p:extLst>
              <p:ext uri="{D42A27DB-BD31-4B8C-83A1-F6EECF244321}">
                <p14:modId xmlns:p14="http://schemas.microsoft.com/office/powerpoint/2010/main" val="948012368"/>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7559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6D713D-C92D-18B2-5FD8-9E3F47139A93}"/>
              </a:ext>
            </a:extLst>
          </p:cNvPr>
          <p:cNvSpPr>
            <a:spLocks noGrp="1"/>
          </p:cNvSpPr>
          <p:nvPr>
            <p:ph type="title"/>
          </p:nvPr>
        </p:nvSpPr>
        <p:spPr>
          <a:xfrm>
            <a:off x="1043631" y="809898"/>
            <a:ext cx="10173010" cy="1554480"/>
          </a:xfrm>
        </p:spPr>
        <p:txBody>
          <a:bodyPr anchor="ctr">
            <a:normAutofit/>
          </a:bodyPr>
          <a:lstStyle/>
          <a:p>
            <a:r>
              <a:rPr lang="en-ID" sz="4800" b="0" i="0">
                <a:effectLst/>
                <a:latin typeface="fkGrotesk"/>
              </a:rPr>
              <a:t>Peran Psikologi Pendidikan</a:t>
            </a:r>
            <a:endParaRPr lang="en-ID"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08AC705-2D9E-6DC5-F0AC-0B2D1554396B}"/>
              </a:ext>
            </a:extLst>
          </p:cNvPr>
          <p:cNvGraphicFramePr>
            <a:graphicFrameLocks noGrp="1"/>
          </p:cNvGraphicFramePr>
          <p:nvPr>
            <p:ph idx="1"/>
            <p:extLst>
              <p:ext uri="{D42A27DB-BD31-4B8C-83A1-F6EECF244321}">
                <p14:modId xmlns:p14="http://schemas.microsoft.com/office/powerpoint/2010/main" val="1828643153"/>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07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2DECA7-59ED-03C7-A7FB-10B17308E60A}"/>
              </a:ext>
            </a:extLst>
          </p:cNvPr>
          <p:cNvSpPr>
            <a:spLocks noGrp="1"/>
          </p:cNvSpPr>
          <p:nvPr>
            <p:ph type="title"/>
          </p:nvPr>
        </p:nvSpPr>
        <p:spPr>
          <a:xfrm>
            <a:off x="1043631" y="809898"/>
            <a:ext cx="10173010" cy="1554480"/>
          </a:xfrm>
        </p:spPr>
        <p:txBody>
          <a:bodyPr anchor="ctr">
            <a:normAutofit/>
          </a:bodyPr>
          <a:lstStyle/>
          <a:p>
            <a:r>
              <a:rPr lang="en-ID" sz="4100" b="0" i="0">
                <a:effectLst/>
                <a:latin typeface="fkGrotesk"/>
              </a:rPr>
              <a:t>Teori Kecerdasan: </a:t>
            </a:r>
            <a:r>
              <a:rPr lang="en-ID" sz="4100" b="0" i="0">
                <a:effectLst/>
                <a:latin typeface="fkGroteskNeue"/>
              </a:rPr>
              <a:t>Ganda oleh Howard Gardner</a:t>
            </a:r>
            <a:br>
              <a:rPr lang="en-ID" sz="4100" b="0" i="0">
                <a:effectLst/>
                <a:latin typeface="fkGrotesk"/>
              </a:rPr>
            </a:br>
            <a:endParaRPr lang="en-ID" sz="41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F1C40BA-13E0-6B87-CAB8-81D85F07EFB6}"/>
              </a:ext>
            </a:extLst>
          </p:cNvPr>
          <p:cNvGraphicFramePr>
            <a:graphicFrameLocks noGrp="1"/>
          </p:cNvGraphicFramePr>
          <p:nvPr>
            <p:ph idx="1"/>
            <p:extLst>
              <p:ext uri="{D42A27DB-BD31-4B8C-83A1-F6EECF244321}">
                <p14:modId xmlns:p14="http://schemas.microsoft.com/office/powerpoint/2010/main" val="375843400"/>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4553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26E5A54B-6121-C694-9C83-635AEF824BF3}"/>
              </a:ext>
            </a:extLst>
          </p:cNvPr>
          <p:cNvSpPr>
            <a:spLocks noGrp="1"/>
          </p:cNvSpPr>
          <p:nvPr>
            <p:ph type="title"/>
          </p:nvPr>
        </p:nvSpPr>
        <p:spPr>
          <a:xfrm rot="16200000">
            <a:off x="-1325880" y="1947672"/>
            <a:ext cx="5961888" cy="2788920"/>
          </a:xfrm>
        </p:spPr>
        <p:txBody>
          <a:bodyPr anchor="ctr">
            <a:normAutofit/>
          </a:bodyPr>
          <a:lstStyle/>
          <a:p>
            <a:r>
              <a:rPr lang="en-ID" sz="4800" b="0" i="0">
                <a:solidFill>
                  <a:schemeClr val="bg1"/>
                </a:solidFill>
                <a:effectLst/>
                <a:latin typeface="fkGrotesk"/>
              </a:rPr>
              <a:t>Implikasi Praktis untuk Pendidik</a:t>
            </a:r>
            <a:br>
              <a:rPr lang="en-ID" sz="4800" b="0" i="0">
                <a:solidFill>
                  <a:schemeClr val="bg1"/>
                </a:solidFill>
                <a:effectLst/>
                <a:latin typeface="fkGrotesk"/>
              </a:rPr>
            </a:br>
            <a:endParaRPr lang="en-ID" sz="4800">
              <a:solidFill>
                <a:schemeClr val="bg1"/>
              </a:solidFill>
            </a:endParaRPr>
          </a:p>
        </p:txBody>
      </p:sp>
      <p:graphicFrame>
        <p:nvGraphicFramePr>
          <p:cNvPr id="5" name="Content Placeholder 2">
            <a:extLst>
              <a:ext uri="{FF2B5EF4-FFF2-40B4-BE49-F238E27FC236}">
                <a16:creationId xmlns:a16="http://schemas.microsoft.com/office/drawing/2014/main" id="{9ED8FB5F-2002-35B3-DE94-84403941CB24}"/>
              </a:ext>
            </a:extLst>
          </p:cNvPr>
          <p:cNvGraphicFramePr>
            <a:graphicFrameLocks noGrp="1"/>
          </p:cNvGraphicFramePr>
          <p:nvPr>
            <p:ph idx="1"/>
            <p:extLst>
              <p:ext uri="{D42A27DB-BD31-4B8C-83A1-F6EECF244321}">
                <p14:modId xmlns:p14="http://schemas.microsoft.com/office/powerpoint/2010/main" val="1068397212"/>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3169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F1AF45-98BC-3678-9FAC-22EE342C8A75}"/>
              </a:ext>
            </a:extLst>
          </p:cNvPr>
          <p:cNvSpPr>
            <a:spLocks noGrp="1"/>
          </p:cNvSpPr>
          <p:nvPr>
            <p:ph type="title"/>
          </p:nvPr>
        </p:nvSpPr>
        <p:spPr>
          <a:xfrm>
            <a:off x="686834" y="1153572"/>
            <a:ext cx="3200400" cy="4461163"/>
          </a:xfrm>
        </p:spPr>
        <p:txBody>
          <a:bodyPr>
            <a:normAutofit/>
          </a:bodyPr>
          <a:lstStyle/>
          <a:p>
            <a:r>
              <a:rPr lang="en-ID" sz="3700" b="0" i="0">
                <a:solidFill>
                  <a:srgbClr val="FFFFFF"/>
                </a:solidFill>
                <a:effectLst/>
                <a:latin typeface="fkGrotesk"/>
              </a:rPr>
              <a:t>Kecerdasan dalam Belajar dan Perkembangan Sosial</a:t>
            </a:r>
            <a:endParaRPr lang="en-ID" sz="37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F3802AD-2B79-0CFA-4A6A-DC4719747A6E}"/>
              </a:ext>
            </a:extLst>
          </p:cNvPr>
          <p:cNvSpPr>
            <a:spLocks noGrp="1"/>
          </p:cNvSpPr>
          <p:nvPr>
            <p:ph idx="1"/>
          </p:nvPr>
        </p:nvSpPr>
        <p:spPr>
          <a:xfrm>
            <a:off x="4447308" y="591344"/>
            <a:ext cx="6906491" cy="5585619"/>
          </a:xfrm>
        </p:spPr>
        <p:txBody>
          <a:bodyPr anchor="ctr">
            <a:normAutofit/>
          </a:bodyPr>
          <a:lstStyle/>
          <a:p>
            <a:pPr marL="914400" lvl="1" indent="-457200">
              <a:buFont typeface="+mj-lt"/>
              <a:buAutoNum type="arabicPeriod"/>
            </a:pPr>
            <a:r>
              <a:rPr lang="en-ID" b="0" i="0" dirty="0" err="1">
                <a:effectLst/>
                <a:latin typeface="fkGroteskNeue"/>
              </a:rPr>
              <a:t>Kecerdasan</a:t>
            </a:r>
            <a:r>
              <a:rPr lang="en-ID" b="0" i="0" dirty="0">
                <a:effectLst/>
                <a:latin typeface="fkGroteskNeue"/>
              </a:rPr>
              <a:t> </a:t>
            </a:r>
            <a:r>
              <a:rPr lang="en-ID" b="0" i="0" dirty="0" err="1">
                <a:effectLst/>
                <a:latin typeface="fkGroteskNeue"/>
              </a:rPr>
              <a:t>sosial</a:t>
            </a:r>
            <a:r>
              <a:rPr lang="en-ID" b="0" i="0" dirty="0">
                <a:effectLst/>
                <a:latin typeface="fkGroteskNeue"/>
              </a:rPr>
              <a:t> </a:t>
            </a:r>
            <a:r>
              <a:rPr lang="en-ID" b="0" i="0" dirty="0" err="1">
                <a:effectLst/>
                <a:latin typeface="fkGroteskNeue"/>
              </a:rPr>
              <a:t>adalah</a:t>
            </a:r>
            <a:r>
              <a:rPr lang="en-ID" b="0" i="0" dirty="0">
                <a:effectLst/>
                <a:latin typeface="fkGroteskNeue"/>
              </a:rPr>
              <a:t> </a:t>
            </a:r>
            <a:r>
              <a:rPr lang="en-ID" b="0" i="0" dirty="0" err="1">
                <a:effectLst/>
                <a:latin typeface="fkGroteskNeue"/>
              </a:rPr>
              <a:t>kemampuan</a:t>
            </a:r>
            <a:r>
              <a:rPr lang="en-ID" b="0" i="0" dirty="0">
                <a:effectLst/>
                <a:latin typeface="fkGroteskNeue"/>
              </a:rPr>
              <a:t> </a:t>
            </a:r>
            <a:r>
              <a:rPr lang="en-ID" b="0" i="0" dirty="0" err="1">
                <a:effectLst/>
                <a:latin typeface="fkGroteskNeue"/>
              </a:rPr>
              <a:t>untuk</a:t>
            </a:r>
            <a:r>
              <a:rPr lang="en-ID" b="0" i="0" dirty="0">
                <a:effectLst/>
                <a:latin typeface="fkGroteskNeue"/>
              </a:rPr>
              <a:t> </a:t>
            </a:r>
            <a:r>
              <a:rPr lang="en-ID" b="0" i="0" dirty="0" err="1">
                <a:effectLst/>
                <a:latin typeface="fkGroteskNeue"/>
              </a:rPr>
              <a:t>memahami</a:t>
            </a:r>
            <a:r>
              <a:rPr lang="en-ID" b="0" i="0" dirty="0">
                <a:effectLst/>
                <a:latin typeface="fkGroteskNeue"/>
              </a:rPr>
              <a:t> dan </a:t>
            </a:r>
            <a:r>
              <a:rPr lang="en-ID" b="0" i="0" dirty="0" err="1">
                <a:effectLst/>
                <a:latin typeface="fkGroteskNeue"/>
              </a:rPr>
              <a:t>berinteraksi</a:t>
            </a:r>
            <a:r>
              <a:rPr lang="en-ID" b="0" i="0" dirty="0">
                <a:effectLst/>
                <a:latin typeface="fkGroteskNeue"/>
              </a:rPr>
              <a:t> </a:t>
            </a:r>
            <a:r>
              <a:rPr lang="en-ID" b="0" i="0" dirty="0" err="1">
                <a:effectLst/>
                <a:latin typeface="fkGroteskNeue"/>
              </a:rPr>
              <a:t>dengan</a:t>
            </a:r>
            <a:r>
              <a:rPr lang="en-ID" b="0" i="0" dirty="0">
                <a:effectLst/>
                <a:latin typeface="fkGroteskNeue"/>
              </a:rPr>
              <a:t> orang lain, </a:t>
            </a:r>
            <a:r>
              <a:rPr lang="en-ID" b="0" i="0" dirty="0" err="1">
                <a:effectLst/>
                <a:latin typeface="fkGroteskNeue"/>
              </a:rPr>
              <a:t>mencakup</a:t>
            </a:r>
            <a:r>
              <a:rPr lang="en-ID" b="0" i="0" dirty="0">
                <a:effectLst/>
                <a:latin typeface="fkGroteskNeue"/>
              </a:rPr>
              <a:t> </a:t>
            </a:r>
            <a:r>
              <a:rPr lang="en-ID" b="0" i="0" dirty="0" err="1">
                <a:effectLst/>
                <a:latin typeface="fkGroteskNeue"/>
              </a:rPr>
              <a:t>aspek</a:t>
            </a:r>
            <a:r>
              <a:rPr lang="en-ID" b="0" i="0" dirty="0">
                <a:effectLst/>
                <a:latin typeface="fkGroteskNeue"/>
              </a:rPr>
              <a:t> </a:t>
            </a:r>
            <a:r>
              <a:rPr lang="en-ID" b="0" i="0" dirty="0" err="1">
                <a:effectLst/>
                <a:latin typeface="fkGroteskNeue"/>
              </a:rPr>
              <a:t>seperti</a:t>
            </a:r>
            <a:r>
              <a:rPr lang="en-ID" b="0" i="0" dirty="0">
                <a:effectLst/>
                <a:latin typeface="fkGroteskNeue"/>
              </a:rPr>
              <a:t> </a:t>
            </a:r>
            <a:r>
              <a:rPr lang="en-ID" b="0" i="0" dirty="0" err="1">
                <a:effectLst/>
                <a:latin typeface="fkGroteskNeue"/>
              </a:rPr>
              <a:t>empati</a:t>
            </a:r>
            <a:r>
              <a:rPr lang="en-ID" b="0" i="0" dirty="0">
                <a:effectLst/>
                <a:latin typeface="fkGroteskNeue"/>
              </a:rPr>
              <a:t>, </a:t>
            </a:r>
            <a:r>
              <a:rPr lang="en-ID" b="0" i="0" dirty="0" err="1">
                <a:effectLst/>
                <a:latin typeface="fkGroteskNeue"/>
              </a:rPr>
              <a:t>komunikasi</a:t>
            </a:r>
            <a:r>
              <a:rPr lang="en-ID" b="0" i="0" dirty="0">
                <a:effectLst/>
                <a:latin typeface="fkGroteskNeue"/>
              </a:rPr>
              <a:t>, dan </a:t>
            </a:r>
            <a:r>
              <a:rPr lang="en-ID" b="0" i="0" dirty="0" err="1">
                <a:effectLst/>
                <a:latin typeface="fkGroteskNeue"/>
              </a:rPr>
              <a:t>kesadaran</a:t>
            </a:r>
            <a:r>
              <a:rPr lang="en-ID" b="0" i="0" dirty="0">
                <a:effectLst/>
                <a:latin typeface="fkGroteskNeue"/>
              </a:rPr>
              <a:t> </a:t>
            </a:r>
            <a:r>
              <a:rPr lang="en-ID" b="0" i="0" dirty="0" err="1">
                <a:effectLst/>
                <a:latin typeface="fkGroteskNeue"/>
              </a:rPr>
              <a:t>sosial</a:t>
            </a:r>
            <a:endParaRPr lang="en-ID" b="0" i="0">
              <a:effectLst/>
              <a:latin typeface="berkeleyMono"/>
            </a:endParaRPr>
          </a:p>
          <a:p>
            <a:pPr marL="914400" lvl="1" indent="-457200">
              <a:buFont typeface="+mj-lt"/>
              <a:buAutoNum type="arabicPeriod"/>
            </a:pPr>
            <a:r>
              <a:rPr lang="en-ID" b="0" i="0" dirty="0" err="1">
                <a:effectLst/>
                <a:latin typeface="fkGroteskNeue"/>
              </a:rPr>
              <a:t>Siswa</a:t>
            </a:r>
            <a:r>
              <a:rPr lang="en-ID" b="0" i="0" dirty="0">
                <a:effectLst/>
                <a:latin typeface="fkGroteskNeue"/>
              </a:rPr>
              <a:t> </a:t>
            </a:r>
            <a:r>
              <a:rPr lang="en-ID" b="0" i="0" dirty="0" err="1">
                <a:effectLst/>
                <a:latin typeface="fkGroteskNeue"/>
              </a:rPr>
              <a:t>dengan</a:t>
            </a:r>
            <a:r>
              <a:rPr lang="en-ID" b="0" i="0" dirty="0">
                <a:effectLst/>
                <a:latin typeface="fkGroteskNeue"/>
              </a:rPr>
              <a:t> </a:t>
            </a:r>
            <a:r>
              <a:rPr lang="en-ID" b="0" i="0" dirty="0" err="1">
                <a:effectLst/>
                <a:latin typeface="fkGroteskNeue"/>
              </a:rPr>
              <a:t>kecerdasan</a:t>
            </a:r>
            <a:r>
              <a:rPr lang="en-ID" b="0" i="0" dirty="0">
                <a:effectLst/>
                <a:latin typeface="fkGroteskNeue"/>
              </a:rPr>
              <a:t> </a:t>
            </a:r>
            <a:r>
              <a:rPr lang="en-ID" b="0" i="0" dirty="0" err="1">
                <a:effectLst/>
                <a:latin typeface="fkGroteskNeue"/>
              </a:rPr>
              <a:t>sosial</a:t>
            </a:r>
            <a:r>
              <a:rPr lang="en-ID" b="0" i="0" dirty="0">
                <a:effectLst/>
                <a:latin typeface="fkGroteskNeue"/>
              </a:rPr>
              <a:t> yang </a:t>
            </a:r>
            <a:r>
              <a:rPr lang="en-ID" b="0" i="0" dirty="0" err="1">
                <a:effectLst/>
                <a:latin typeface="fkGroteskNeue"/>
              </a:rPr>
              <a:t>tinggi</a:t>
            </a:r>
            <a:r>
              <a:rPr lang="en-ID" b="0" i="0" dirty="0">
                <a:effectLst/>
                <a:latin typeface="fkGroteskNeue"/>
              </a:rPr>
              <a:t> </a:t>
            </a:r>
            <a:r>
              <a:rPr lang="en-ID" b="0" i="0" dirty="0" err="1">
                <a:effectLst/>
                <a:latin typeface="fkGroteskNeue"/>
              </a:rPr>
              <a:t>cenderung</a:t>
            </a:r>
            <a:r>
              <a:rPr lang="en-ID" b="0" i="0" dirty="0">
                <a:effectLst/>
                <a:latin typeface="fkGroteskNeue"/>
              </a:rPr>
              <a:t> </a:t>
            </a:r>
            <a:r>
              <a:rPr lang="en-ID" b="0" i="0" dirty="0" err="1">
                <a:effectLst/>
                <a:latin typeface="fkGroteskNeue"/>
              </a:rPr>
              <a:t>memiliki</a:t>
            </a:r>
            <a:r>
              <a:rPr lang="en-ID" b="0" i="0" dirty="0">
                <a:effectLst/>
                <a:latin typeface="fkGroteskNeue"/>
              </a:rPr>
              <a:t> </a:t>
            </a:r>
            <a:r>
              <a:rPr lang="en-ID" b="0" i="0" dirty="0" err="1">
                <a:effectLst/>
                <a:latin typeface="fkGroteskNeue"/>
              </a:rPr>
              <a:t>motivasi</a:t>
            </a:r>
            <a:r>
              <a:rPr lang="en-ID" b="0" i="0" dirty="0">
                <a:effectLst/>
                <a:latin typeface="fkGroteskNeue"/>
              </a:rPr>
              <a:t> </a:t>
            </a:r>
            <a:r>
              <a:rPr lang="en-ID" b="0" i="0" dirty="0" err="1">
                <a:effectLst/>
                <a:latin typeface="fkGroteskNeue"/>
              </a:rPr>
              <a:t>belajar</a:t>
            </a:r>
            <a:r>
              <a:rPr lang="en-ID" b="0" i="0" dirty="0">
                <a:effectLst/>
                <a:latin typeface="fkGroteskNeue"/>
              </a:rPr>
              <a:t> yang </a:t>
            </a:r>
            <a:r>
              <a:rPr lang="en-ID" b="0" i="0" dirty="0" err="1">
                <a:effectLst/>
                <a:latin typeface="fkGroteskNeue"/>
              </a:rPr>
              <a:t>lebih</a:t>
            </a:r>
            <a:r>
              <a:rPr lang="en-ID" b="0" i="0" dirty="0">
                <a:effectLst/>
                <a:latin typeface="fkGroteskNeue"/>
              </a:rPr>
              <a:t> </a:t>
            </a:r>
            <a:r>
              <a:rPr lang="en-ID" b="0" i="0" dirty="0" err="1">
                <a:effectLst/>
                <a:latin typeface="fkGroteskNeue"/>
              </a:rPr>
              <a:t>baik</a:t>
            </a:r>
            <a:r>
              <a:rPr lang="en-ID" b="0" i="0" dirty="0">
                <a:effectLst/>
                <a:latin typeface="fkGroteskNeue"/>
              </a:rPr>
              <a:t> dan </a:t>
            </a:r>
            <a:r>
              <a:rPr lang="en-ID" b="0" i="0" dirty="0" err="1">
                <a:effectLst/>
                <a:latin typeface="fkGroteskNeue"/>
              </a:rPr>
              <a:t>dapat</a:t>
            </a:r>
            <a:r>
              <a:rPr lang="en-ID" b="0" i="0" dirty="0">
                <a:effectLst/>
                <a:latin typeface="fkGroteskNeue"/>
              </a:rPr>
              <a:t> </a:t>
            </a:r>
            <a:r>
              <a:rPr lang="en-ID" b="0" i="0" dirty="0" err="1">
                <a:effectLst/>
                <a:latin typeface="fkGroteskNeue"/>
              </a:rPr>
              <a:t>mengatasi</a:t>
            </a:r>
            <a:r>
              <a:rPr lang="en-ID" b="0" i="0" dirty="0">
                <a:effectLst/>
                <a:latin typeface="fkGroteskNeue"/>
              </a:rPr>
              <a:t> </a:t>
            </a:r>
            <a:r>
              <a:rPr lang="en-ID" b="0" i="0" dirty="0" err="1">
                <a:effectLst/>
                <a:latin typeface="fkGroteskNeue"/>
              </a:rPr>
              <a:t>masalah</a:t>
            </a:r>
            <a:r>
              <a:rPr lang="en-ID" b="0" i="0" dirty="0">
                <a:effectLst/>
                <a:latin typeface="fkGroteskNeue"/>
              </a:rPr>
              <a:t> yang </a:t>
            </a:r>
            <a:r>
              <a:rPr lang="en-ID" b="0" i="0" dirty="0" err="1">
                <a:effectLst/>
                <a:latin typeface="fkGroteskNeue"/>
              </a:rPr>
              <a:t>muncul</a:t>
            </a:r>
            <a:r>
              <a:rPr lang="en-ID" b="0" i="0" dirty="0">
                <a:effectLst/>
                <a:latin typeface="fkGroteskNeue"/>
              </a:rPr>
              <a:t> </a:t>
            </a:r>
            <a:r>
              <a:rPr lang="en-ID" b="0" i="0" dirty="0" err="1">
                <a:effectLst/>
                <a:latin typeface="fkGroteskNeue"/>
              </a:rPr>
              <a:t>dalam</a:t>
            </a:r>
            <a:r>
              <a:rPr lang="en-ID" b="0" i="0" dirty="0">
                <a:effectLst/>
                <a:latin typeface="fkGroteskNeue"/>
              </a:rPr>
              <a:t> proses </a:t>
            </a:r>
            <a:r>
              <a:rPr lang="en-ID" b="0" i="0" dirty="0" err="1">
                <a:effectLst/>
                <a:latin typeface="fkGroteskNeue"/>
              </a:rPr>
              <a:t>belajar</a:t>
            </a:r>
            <a:endParaRPr lang="en-ID">
              <a:latin typeface="berkeleyMono"/>
            </a:endParaRPr>
          </a:p>
          <a:p>
            <a:pPr marL="914400" lvl="1" indent="-457200">
              <a:buFont typeface="+mj-lt"/>
              <a:buAutoNum type="arabicPeriod"/>
            </a:pPr>
            <a:r>
              <a:rPr lang="en-ID" b="0" i="0" dirty="0" err="1">
                <a:effectLst/>
                <a:latin typeface="fkGroteskNeue"/>
              </a:rPr>
              <a:t>Kecerdasan</a:t>
            </a:r>
            <a:r>
              <a:rPr lang="en-ID" b="0" i="0" dirty="0">
                <a:effectLst/>
                <a:latin typeface="fkGroteskNeue"/>
              </a:rPr>
              <a:t> </a:t>
            </a:r>
            <a:r>
              <a:rPr lang="en-ID" b="0" i="0" dirty="0" err="1">
                <a:effectLst/>
                <a:latin typeface="fkGroteskNeue"/>
              </a:rPr>
              <a:t>sosial</a:t>
            </a:r>
            <a:r>
              <a:rPr lang="en-ID" b="0" i="0" dirty="0">
                <a:effectLst/>
                <a:latin typeface="fkGroteskNeue"/>
              </a:rPr>
              <a:t> </a:t>
            </a:r>
            <a:r>
              <a:rPr lang="en-ID" b="0" i="0" dirty="0" err="1">
                <a:effectLst/>
                <a:latin typeface="fkGroteskNeue"/>
              </a:rPr>
              <a:t>berkontribusi</a:t>
            </a:r>
            <a:r>
              <a:rPr lang="en-ID" b="0" i="0" dirty="0">
                <a:effectLst/>
                <a:latin typeface="fkGroteskNeue"/>
              </a:rPr>
              <a:t> </a:t>
            </a:r>
            <a:r>
              <a:rPr lang="en-ID" b="0" i="0" dirty="0" err="1">
                <a:effectLst/>
                <a:latin typeface="fkGroteskNeue"/>
              </a:rPr>
              <a:t>hingga</a:t>
            </a:r>
            <a:r>
              <a:rPr lang="en-ID" b="0" i="0" dirty="0">
                <a:effectLst/>
                <a:latin typeface="fkGroteskNeue"/>
              </a:rPr>
              <a:t> 80% </a:t>
            </a:r>
            <a:r>
              <a:rPr lang="en-ID" b="0" i="0" dirty="0" err="1">
                <a:effectLst/>
                <a:latin typeface="fkGroteskNeue"/>
              </a:rPr>
              <a:t>terhadap</a:t>
            </a:r>
            <a:r>
              <a:rPr lang="en-ID" b="0" i="0" dirty="0">
                <a:effectLst/>
                <a:latin typeface="fkGroteskNeue"/>
              </a:rPr>
              <a:t> </a:t>
            </a:r>
            <a:r>
              <a:rPr lang="en-ID" b="0" i="0" dirty="0" err="1">
                <a:effectLst/>
                <a:latin typeface="fkGroteskNeue"/>
              </a:rPr>
              <a:t>kesuksesan</a:t>
            </a:r>
            <a:r>
              <a:rPr lang="en-ID" b="0" i="0" dirty="0">
                <a:effectLst/>
                <a:latin typeface="fkGroteskNeue"/>
              </a:rPr>
              <a:t> </a:t>
            </a:r>
            <a:r>
              <a:rPr lang="en-ID" b="0" i="0" dirty="0" err="1">
                <a:effectLst/>
                <a:latin typeface="fkGroteskNeue"/>
              </a:rPr>
              <a:t>seseorang</a:t>
            </a:r>
            <a:r>
              <a:rPr lang="en-ID" b="0" i="0" dirty="0">
                <a:effectLst/>
                <a:latin typeface="fkGroteskNeue"/>
              </a:rPr>
              <a:t>, </a:t>
            </a:r>
            <a:r>
              <a:rPr lang="en-ID" b="0" i="0" dirty="0" err="1">
                <a:effectLst/>
                <a:latin typeface="fkGroteskNeue"/>
              </a:rPr>
              <a:t>jauh</a:t>
            </a:r>
            <a:r>
              <a:rPr lang="en-ID" b="0" i="0" dirty="0">
                <a:effectLst/>
                <a:latin typeface="fkGroteskNeue"/>
              </a:rPr>
              <a:t> </a:t>
            </a:r>
            <a:r>
              <a:rPr lang="en-ID" b="0" i="0" dirty="0" err="1">
                <a:effectLst/>
                <a:latin typeface="fkGroteskNeue"/>
              </a:rPr>
              <a:t>lebih</a:t>
            </a:r>
            <a:r>
              <a:rPr lang="en-ID" b="0" i="0" dirty="0">
                <a:effectLst/>
                <a:latin typeface="fkGroteskNeue"/>
              </a:rPr>
              <a:t> </a:t>
            </a:r>
            <a:r>
              <a:rPr lang="en-ID" b="0" i="0" dirty="0" err="1">
                <a:effectLst/>
                <a:latin typeface="fkGroteskNeue"/>
              </a:rPr>
              <a:t>besar</a:t>
            </a:r>
            <a:r>
              <a:rPr lang="en-ID" b="0" i="0" dirty="0">
                <a:effectLst/>
                <a:latin typeface="fkGroteskNeue"/>
              </a:rPr>
              <a:t> </a:t>
            </a:r>
            <a:r>
              <a:rPr lang="en-ID" b="0" i="0" dirty="0" err="1">
                <a:effectLst/>
                <a:latin typeface="fkGroteskNeue"/>
              </a:rPr>
              <a:t>dibandingkan</a:t>
            </a:r>
            <a:r>
              <a:rPr lang="en-ID" b="0" i="0" dirty="0">
                <a:effectLst/>
                <a:latin typeface="fkGroteskNeue"/>
              </a:rPr>
              <a:t> </a:t>
            </a:r>
            <a:r>
              <a:rPr lang="en-ID" b="0" i="0" dirty="0" err="1">
                <a:effectLst/>
                <a:latin typeface="fkGroteskNeue"/>
              </a:rPr>
              <a:t>kecerdasan</a:t>
            </a:r>
            <a:r>
              <a:rPr lang="en-ID" b="0" i="0" dirty="0">
                <a:effectLst/>
                <a:latin typeface="fkGroteskNeue"/>
              </a:rPr>
              <a:t> </a:t>
            </a:r>
            <a:r>
              <a:rPr lang="en-ID" b="0" i="0" dirty="0" err="1">
                <a:effectLst/>
                <a:latin typeface="fkGroteskNeue"/>
              </a:rPr>
              <a:t>intelektual</a:t>
            </a:r>
            <a:r>
              <a:rPr lang="en-ID" b="0" i="0" dirty="0">
                <a:effectLst/>
                <a:latin typeface="fkGroteskNeue"/>
              </a:rPr>
              <a:t> yang </a:t>
            </a:r>
            <a:r>
              <a:rPr lang="en-ID" b="0" i="0" dirty="0" err="1">
                <a:effectLst/>
                <a:latin typeface="fkGroteskNeue"/>
              </a:rPr>
              <a:t>hanya</a:t>
            </a:r>
            <a:r>
              <a:rPr lang="en-ID" b="0" i="0" dirty="0">
                <a:effectLst/>
                <a:latin typeface="fkGroteskNeue"/>
              </a:rPr>
              <a:t> 20%</a:t>
            </a:r>
            <a:endParaRPr lang="en-ID" b="0" i="0">
              <a:effectLst/>
              <a:latin typeface="berkeleyMono"/>
            </a:endParaRPr>
          </a:p>
          <a:p>
            <a:pPr marL="457200" lvl="1" indent="0">
              <a:buNone/>
            </a:pPr>
            <a:endParaRPr lang="en-ID" b="0" i="0">
              <a:effectLst/>
              <a:latin typeface="fkGroteskNeue"/>
            </a:endParaRPr>
          </a:p>
          <a:p>
            <a:br>
              <a:rPr lang="en-ID" dirty="0"/>
            </a:br>
            <a:endParaRPr lang="en-ID" dirty="0"/>
          </a:p>
        </p:txBody>
      </p:sp>
    </p:spTree>
    <p:extLst>
      <p:ext uri="{BB962C8B-B14F-4D97-AF65-F5344CB8AC3E}">
        <p14:creationId xmlns:p14="http://schemas.microsoft.com/office/powerpoint/2010/main" val="2113967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13DEDF-3CBC-EF34-BB4E-9E7F0F95D9C7}"/>
              </a:ext>
            </a:extLst>
          </p:cNvPr>
          <p:cNvSpPr>
            <a:spLocks noGrp="1"/>
          </p:cNvSpPr>
          <p:nvPr>
            <p:ph type="title"/>
          </p:nvPr>
        </p:nvSpPr>
        <p:spPr>
          <a:xfrm>
            <a:off x="1043631" y="809898"/>
            <a:ext cx="10173010" cy="1554480"/>
          </a:xfrm>
        </p:spPr>
        <p:txBody>
          <a:bodyPr anchor="ctr">
            <a:normAutofit/>
          </a:bodyPr>
          <a:lstStyle/>
          <a:p>
            <a:r>
              <a:rPr lang="en-ID" sz="4800" b="0" i="0">
                <a:effectLst/>
                <a:latin typeface="fkGroteskNeue"/>
              </a:rPr>
              <a:t>Perkembangan Kecerdasan Sosial Sejak Dini</a:t>
            </a:r>
            <a:endParaRPr lang="en-ID"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EF1A01B-7622-2D5A-9D2E-5A5BF1CED62B}"/>
              </a:ext>
            </a:extLst>
          </p:cNvPr>
          <p:cNvGraphicFramePr>
            <a:graphicFrameLocks noGrp="1"/>
          </p:cNvGraphicFramePr>
          <p:nvPr>
            <p:ph idx="1"/>
            <p:extLst>
              <p:ext uri="{D42A27DB-BD31-4B8C-83A1-F6EECF244321}">
                <p14:modId xmlns:p14="http://schemas.microsoft.com/office/powerpoint/2010/main" val="232049195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3125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FF5805-400A-E323-F74F-39194D6B2AF9}"/>
              </a:ext>
            </a:extLst>
          </p:cNvPr>
          <p:cNvSpPr>
            <a:spLocks noGrp="1"/>
          </p:cNvSpPr>
          <p:nvPr>
            <p:ph type="title"/>
          </p:nvPr>
        </p:nvSpPr>
        <p:spPr>
          <a:xfrm>
            <a:off x="1043631" y="809898"/>
            <a:ext cx="9942716" cy="1554480"/>
          </a:xfrm>
        </p:spPr>
        <p:txBody>
          <a:bodyPr anchor="ctr">
            <a:normAutofit/>
          </a:bodyPr>
          <a:lstStyle/>
          <a:p>
            <a:r>
              <a:rPr lang="en-ID" sz="4800" b="0" i="0">
                <a:effectLst/>
                <a:latin typeface="fkGroteskNeue"/>
              </a:rPr>
              <a:t>Keterampilan Sosial yang Diperlukan</a:t>
            </a:r>
            <a:endParaRPr lang="en-ID" sz="4800"/>
          </a:p>
        </p:txBody>
      </p:sp>
      <p:sp>
        <p:nvSpPr>
          <p:cNvPr id="3" name="Content Placeholder 2">
            <a:extLst>
              <a:ext uri="{FF2B5EF4-FFF2-40B4-BE49-F238E27FC236}">
                <a16:creationId xmlns:a16="http://schemas.microsoft.com/office/drawing/2014/main" id="{0C5861C2-65F9-CA5D-9CB0-ECBCEA4DDA0A}"/>
              </a:ext>
            </a:extLst>
          </p:cNvPr>
          <p:cNvSpPr>
            <a:spLocks noGrp="1"/>
          </p:cNvSpPr>
          <p:nvPr>
            <p:ph idx="1"/>
          </p:nvPr>
        </p:nvSpPr>
        <p:spPr>
          <a:xfrm>
            <a:off x="1045028" y="3017522"/>
            <a:ext cx="9941319" cy="3124658"/>
          </a:xfrm>
        </p:spPr>
        <p:txBody>
          <a:bodyPr anchor="ctr">
            <a:normAutofit/>
          </a:bodyPr>
          <a:lstStyle/>
          <a:p>
            <a:pPr>
              <a:buFont typeface="Arial" panose="020B0604020202020204" pitchFamily="34" charset="0"/>
              <a:buChar char="•"/>
            </a:pPr>
            <a:r>
              <a:rPr lang="en-ID" sz="2400" b="0" i="0">
                <a:effectLst/>
                <a:latin typeface="fkGroteskNeue"/>
              </a:rPr>
              <a:t>Keterampilan seperti komunikasi efektif, pemecahan masalah, dan kepemimpinan merupakan bagian dari kecerdasan sosial yang perlu diajarkan kepada siswa</a:t>
            </a:r>
          </a:p>
          <a:p>
            <a:pPr>
              <a:buFont typeface="Arial" panose="020B0604020202020204" pitchFamily="34" charset="0"/>
              <a:buChar char="•"/>
            </a:pPr>
            <a:r>
              <a:rPr lang="en-ID" sz="2400" b="0" i="0">
                <a:effectLst/>
                <a:latin typeface="fkGroteskNeue"/>
              </a:rPr>
              <a:t>Anak-anak yang memiliki keterampilan sosial yang baik lebih mampu membangun hubungan positif dengan teman-teman mereka, yang mendukung proses belajar</a:t>
            </a:r>
          </a:p>
          <a:p>
            <a:pPr marL="0" indent="0">
              <a:buNone/>
            </a:pPr>
            <a:endParaRPr lang="en-ID" sz="240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710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AF6589-FAB4-2614-8D0D-7BC7E5EC9942}"/>
              </a:ext>
            </a:extLst>
          </p:cNvPr>
          <p:cNvSpPr>
            <a:spLocks noGrp="1"/>
          </p:cNvSpPr>
          <p:nvPr>
            <p:ph type="title"/>
          </p:nvPr>
        </p:nvSpPr>
        <p:spPr>
          <a:xfrm>
            <a:off x="1383564" y="348865"/>
            <a:ext cx="9718111" cy="1576446"/>
          </a:xfrm>
        </p:spPr>
        <p:txBody>
          <a:bodyPr anchor="ctr">
            <a:normAutofit/>
          </a:bodyPr>
          <a:lstStyle/>
          <a:p>
            <a:r>
              <a:rPr lang="nn-NO" sz="4000" b="0" i="0">
                <a:solidFill>
                  <a:srgbClr val="FFFFFF"/>
                </a:solidFill>
                <a:effectLst/>
                <a:latin typeface="fkGroteskNeue"/>
              </a:rPr>
              <a:t>Dampak Positif dari Kecerdasan Sosial</a:t>
            </a:r>
            <a:endParaRPr lang="en-ID" sz="4000">
              <a:solidFill>
                <a:srgbClr val="FFFFFF"/>
              </a:solidFill>
            </a:endParaRPr>
          </a:p>
        </p:txBody>
      </p:sp>
      <p:graphicFrame>
        <p:nvGraphicFramePr>
          <p:cNvPr id="5" name="Content Placeholder 2">
            <a:extLst>
              <a:ext uri="{FF2B5EF4-FFF2-40B4-BE49-F238E27FC236}">
                <a16:creationId xmlns:a16="http://schemas.microsoft.com/office/drawing/2014/main" id="{B39006DD-9CCE-75C7-CA56-35E6AB7743A8}"/>
              </a:ext>
            </a:extLst>
          </p:cNvPr>
          <p:cNvGraphicFramePr>
            <a:graphicFrameLocks noGrp="1"/>
          </p:cNvGraphicFramePr>
          <p:nvPr>
            <p:ph idx="1"/>
            <p:extLst>
              <p:ext uri="{D42A27DB-BD31-4B8C-83A1-F6EECF244321}">
                <p14:modId xmlns:p14="http://schemas.microsoft.com/office/powerpoint/2010/main" val="152295040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0601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1134BF-5282-B827-5329-BACA3DF051E1}"/>
              </a:ext>
            </a:extLst>
          </p:cNvPr>
          <p:cNvSpPr>
            <a:spLocks noGrp="1"/>
          </p:cNvSpPr>
          <p:nvPr>
            <p:ph type="title"/>
          </p:nvPr>
        </p:nvSpPr>
        <p:spPr>
          <a:xfrm>
            <a:off x="586478" y="1683756"/>
            <a:ext cx="3115265" cy="2396359"/>
          </a:xfrm>
        </p:spPr>
        <p:txBody>
          <a:bodyPr anchor="b">
            <a:normAutofit/>
          </a:bodyPr>
          <a:lstStyle/>
          <a:p>
            <a:pPr algn="r"/>
            <a:r>
              <a:rPr lang="en-ID" sz="3100">
                <a:solidFill>
                  <a:srgbClr val="FFFFFF"/>
                </a:solidFill>
              </a:rPr>
              <a:t>Faktor yang mempengaruhi belajar </a:t>
            </a:r>
            <a:br>
              <a:rPr lang="en-ID" sz="3100">
                <a:solidFill>
                  <a:srgbClr val="FFFFFF"/>
                </a:solidFill>
              </a:rPr>
            </a:br>
            <a:r>
              <a:rPr lang="en-ID" sz="3100">
                <a:solidFill>
                  <a:srgbClr val="FFFFFF"/>
                </a:solidFill>
              </a:rPr>
              <a:t>(internal dan eksternal)</a:t>
            </a:r>
          </a:p>
        </p:txBody>
      </p:sp>
      <p:graphicFrame>
        <p:nvGraphicFramePr>
          <p:cNvPr id="5" name="Content Placeholder 2">
            <a:extLst>
              <a:ext uri="{FF2B5EF4-FFF2-40B4-BE49-F238E27FC236}">
                <a16:creationId xmlns:a16="http://schemas.microsoft.com/office/drawing/2014/main" id="{90A16B3D-D4C8-53F6-E8C7-E7303739F85E}"/>
              </a:ext>
            </a:extLst>
          </p:cNvPr>
          <p:cNvGraphicFramePr>
            <a:graphicFrameLocks noGrp="1"/>
          </p:cNvGraphicFramePr>
          <p:nvPr>
            <p:ph idx="1"/>
            <p:extLst>
              <p:ext uri="{D42A27DB-BD31-4B8C-83A1-F6EECF244321}">
                <p14:modId xmlns:p14="http://schemas.microsoft.com/office/powerpoint/2010/main" val="309535887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074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C47FE4-CD59-2E8F-BC03-046E974CFB05}"/>
              </a:ext>
            </a:extLst>
          </p:cNvPr>
          <p:cNvSpPr>
            <a:spLocks noGrp="1"/>
          </p:cNvSpPr>
          <p:nvPr>
            <p:ph type="title"/>
          </p:nvPr>
        </p:nvSpPr>
        <p:spPr>
          <a:xfrm>
            <a:off x="1171074" y="1396686"/>
            <a:ext cx="3240506" cy="4064628"/>
          </a:xfrm>
        </p:spPr>
        <p:txBody>
          <a:bodyPr>
            <a:normAutofit/>
          </a:bodyPr>
          <a:lstStyle/>
          <a:p>
            <a:br>
              <a:rPr lang="en-ID" sz="3700" b="0" i="0">
                <a:solidFill>
                  <a:srgbClr val="FFFFFF"/>
                </a:solidFill>
                <a:effectLst/>
                <a:latin typeface="fkGroteskNeue"/>
              </a:rPr>
            </a:br>
            <a:r>
              <a:rPr lang="en-ID" sz="3700" b="0" i="0">
                <a:solidFill>
                  <a:srgbClr val="FFFFFF"/>
                </a:solidFill>
                <a:effectLst/>
                <a:latin typeface="fkGroteskNeue"/>
              </a:rPr>
              <a:t>Strategi Pengembangan Kecerdasan Sosial</a:t>
            </a:r>
            <a:br>
              <a:rPr lang="en-ID" sz="3700" b="0" i="0">
                <a:solidFill>
                  <a:srgbClr val="FFFFFF"/>
                </a:solidFill>
                <a:effectLst/>
                <a:latin typeface="fkGroteskNeue"/>
              </a:rPr>
            </a:br>
            <a:br>
              <a:rPr lang="en-ID" sz="3700" b="0" i="0">
                <a:solidFill>
                  <a:srgbClr val="FFFFFF"/>
                </a:solidFill>
                <a:effectLst/>
                <a:latin typeface="fkGroteskNeue"/>
              </a:rPr>
            </a:br>
            <a:endParaRPr lang="en-ID" sz="3700">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65E9015-CC35-9D2C-85A4-58FA5A92B35C}"/>
              </a:ext>
            </a:extLst>
          </p:cNvPr>
          <p:cNvSpPr>
            <a:spLocks noGrp="1"/>
          </p:cNvSpPr>
          <p:nvPr>
            <p:ph idx="1"/>
          </p:nvPr>
        </p:nvSpPr>
        <p:spPr>
          <a:xfrm>
            <a:off x="5370153" y="1526033"/>
            <a:ext cx="5536397" cy="3935281"/>
          </a:xfrm>
        </p:spPr>
        <p:txBody>
          <a:bodyPr>
            <a:normAutofit/>
          </a:bodyPr>
          <a:lstStyle/>
          <a:p>
            <a:pPr>
              <a:buFont typeface="Arial" panose="020B0604020202020204" pitchFamily="34" charset="0"/>
              <a:buChar char="•"/>
            </a:pPr>
            <a:r>
              <a:rPr lang="en-ID" sz="2400" b="0" i="0">
                <a:effectLst/>
                <a:latin typeface="fkGroteskNeue"/>
              </a:rPr>
              <a:t>Pendidikan </a:t>
            </a:r>
            <a:r>
              <a:rPr lang="en-ID" sz="2400" b="0" i="0" err="1">
                <a:effectLst/>
                <a:latin typeface="fkGroteskNeue"/>
              </a:rPr>
              <a:t>harus</a:t>
            </a:r>
            <a:r>
              <a:rPr lang="en-ID" sz="2400" b="0" i="0">
                <a:effectLst/>
                <a:latin typeface="fkGroteskNeue"/>
              </a:rPr>
              <a:t> </a:t>
            </a:r>
            <a:r>
              <a:rPr lang="en-ID" sz="2400" b="0" i="0" err="1">
                <a:effectLst/>
                <a:latin typeface="fkGroteskNeue"/>
              </a:rPr>
              <a:t>mencakup</a:t>
            </a:r>
            <a:r>
              <a:rPr lang="en-ID" sz="2400" b="0" i="0">
                <a:effectLst/>
                <a:latin typeface="fkGroteskNeue"/>
              </a:rPr>
              <a:t> </a:t>
            </a:r>
            <a:r>
              <a:rPr lang="en-ID" sz="2400" b="0" i="0" err="1">
                <a:effectLst/>
                <a:latin typeface="fkGroteskNeue"/>
              </a:rPr>
              <a:t>pembelajaran</a:t>
            </a:r>
            <a:r>
              <a:rPr lang="en-ID" sz="2400" b="0" i="0">
                <a:effectLst/>
                <a:latin typeface="fkGroteskNeue"/>
              </a:rPr>
              <a:t> </a:t>
            </a:r>
            <a:r>
              <a:rPr lang="en-ID" sz="2400" b="0" i="0" err="1">
                <a:effectLst/>
                <a:latin typeface="fkGroteskNeue"/>
              </a:rPr>
              <a:t>sosial</a:t>
            </a:r>
            <a:r>
              <a:rPr lang="en-ID" sz="2400" b="0" i="0">
                <a:effectLst/>
                <a:latin typeface="fkGroteskNeue"/>
              </a:rPr>
              <a:t> dan </a:t>
            </a:r>
            <a:r>
              <a:rPr lang="en-ID" sz="2400" b="0" i="0" err="1">
                <a:effectLst/>
                <a:latin typeface="fkGroteskNeue"/>
              </a:rPr>
              <a:t>emosional</a:t>
            </a:r>
            <a:r>
              <a:rPr lang="en-ID" sz="2400" b="0" i="0">
                <a:effectLst/>
                <a:latin typeface="fkGroteskNeue"/>
              </a:rPr>
              <a:t> </a:t>
            </a:r>
            <a:r>
              <a:rPr lang="en-ID" sz="2400" b="0" i="0" err="1">
                <a:effectLst/>
                <a:latin typeface="fkGroteskNeue"/>
              </a:rPr>
              <a:t>untuk</a:t>
            </a:r>
            <a:r>
              <a:rPr lang="en-ID" sz="2400" b="0" i="0">
                <a:effectLst/>
                <a:latin typeface="fkGroteskNeue"/>
              </a:rPr>
              <a:t> </a:t>
            </a:r>
            <a:r>
              <a:rPr lang="en-ID" sz="2400" b="0" i="0" err="1">
                <a:effectLst/>
                <a:latin typeface="fkGroteskNeue"/>
              </a:rPr>
              <a:t>membantu</a:t>
            </a:r>
            <a:r>
              <a:rPr lang="en-ID" sz="2400" b="0" i="0">
                <a:effectLst/>
                <a:latin typeface="fkGroteskNeue"/>
              </a:rPr>
              <a:t> </a:t>
            </a:r>
            <a:r>
              <a:rPr lang="en-ID" sz="2400" b="0" i="0" err="1">
                <a:effectLst/>
                <a:latin typeface="fkGroteskNeue"/>
              </a:rPr>
              <a:t>siswa</a:t>
            </a:r>
            <a:r>
              <a:rPr lang="en-ID" sz="2400" b="0" i="0">
                <a:effectLst/>
                <a:latin typeface="fkGroteskNeue"/>
              </a:rPr>
              <a:t> </a:t>
            </a:r>
            <a:r>
              <a:rPr lang="en-ID" sz="2400" b="0" i="0" err="1">
                <a:effectLst/>
                <a:latin typeface="fkGroteskNeue"/>
              </a:rPr>
              <a:t>mengembangkan</a:t>
            </a:r>
            <a:r>
              <a:rPr lang="en-ID" sz="2400" b="0" i="0">
                <a:effectLst/>
                <a:latin typeface="fkGroteskNeue"/>
              </a:rPr>
              <a:t> </a:t>
            </a:r>
            <a:r>
              <a:rPr lang="en-ID" sz="2400" b="0" i="0" err="1">
                <a:effectLst/>
                <a:latin typeface="fkGroteskNeue"/>
              </a:rPr>
              <a:t>keterampilan</a:t>
            </a:r>
            <a:r>
              <a:rPr lang="en-ID" sz="2400" b="0" i="0">
                <a:effectLst/>
                <a:latin typeface="fkGroteskNeue"/>
              </a:rPr>
              <a:t> interpersonal yang </a:t>
            </a:r>
            <a:r>
              <a:rPr lang="en-ID" sz="2400" b="0" i="0" err="1">
                <a:effectLst/>
                <a:latin typeface="fkGroteskNeue"/>
              </a:rPr>
              <a:t>diperlukan</a:t>
            </a:r>
            <a:r>
              <a:rPr lang="en-ID" sz="2400" b="0" i="0">
                <a:effectLst/>
                <a:latin typeface="fkGroteskNeue"/>
              </a:rPr>
              <a:t> </a:t>
            </a:r>
            <a:r>
              <a:rPr lang="en-ID" sz="2400" b="0" i="0" err="1">
                <a:effectLst/>
                <a:latin typeface="fkGroteskNeue"/>
              </a:rPr>
              <a:t>untuk</a:t>
            </a:r>
            <a:r>
              <a:rPr lang="en-ID" sz="2400" b="0" i="0">
                <a:effectLst/>
                <a:latin typeface="fkGroteskNeue"/>
              </a:rPr>
              <a:t> </a:t>
            </a:r>
            <a:r>
              <a:rPr lang="en-ID" sz="2400" b="0" i="0" err="1">
                <a:effectLst/>
                <a:latin typeface="fkGroteskNeue"/>
              </a:rPr>
              <a:t>sukses</a:t>
            </a:r>
            <a:r>
              <a:rPr lang="en-ID" sz="2400" b="0" i="0">
                <a:effectLst/>
                <a:latin typeface="fkGroteskNeue"/>
              </a:rPr>
              <a:t> di </a:t>
            </a:r>
            <a:r>
              <a:rPr lang="en-ID" sz="2400" b="0" i="0" err="1">
                <a:effectLst/>
                <a:latin typeface="fkGroteskNeue"/>
              </a:rPr>
              <a:t>sekolah</a:t>
            </a:r>
            <a:r>
              <a:rPr lang="en-ID" sz="2400" b="0" i="0">
                <a:effectLst/>
                <a:latin typeface="fkGroteskNeue"/>
              </a:rPr>
              <a:t> dan </a:t>
            </a:r>
            <a:r>
              <a:rPr lang="en-ID" sz="2400" b="0" i="0" err="1">
                <a:effectLst/>
                <a:latin typeface="fkGroteskNeue"/>
              </a:rPr>
              <a:t>kehidupan</a:t>
            </a:r>
            <a:r>
              <a:rPr lang="en-ID" sz="2400" b="0" i="0">
                <a:effectLst/>
                <a:latin typeface="fkGroteskNeue"/>
              </a:rPr>
              <a:t> sehari-hari</a:t>
            </a:r>
            <a:r>
              <a:rPr lang="en-ID" sz="2400" b="0" i="0" u="none" strike="noStrike">
                <a:effectLst/>
                <a:latin typeface="berkeleyMono"/>
                <a:hlinkClick r:id="rId2"/>
              </a:rPr>
              <a:t>5</a:t>
            </a:r>
            <a:r>
              <a:rPr lang="en-ID" sz="2400" b="0" i="0" u="none" strike="noStrike">
                <a:effectLst/>
                <a:latin typeface="berkeleyMono"/>
                <a:hlinkClick r:id="rId3"/>
              </a:rPr>
              <a:t>6</a:t>
            </a:r>
            <a:r>
              <a:rPr lang="en-ID" sz="2400" b="0" i="0">
                <a:effectLst/>
                <a:latin typeface="fkGroteskNeue"/>
              </a:rPr>
              <a:t>.</a:t>
            </a:r>
          </a:p>
          <a:p>
            <a:pPr>
              <a:buFont typeface="Arial" panose="020B0604020202020204" pitchFamily="34" charset="0"/>
              <a:buChar char="•"/>
            </a:pPr>
            <a:r>
              <a:rPr lang="en-ID" sz="2400" b="0" i="0" err="1">
                <a:effectLst/>
                <a:latin typeface="fkGroteskNeue"/>
              </a:rPr>
              <a:t>Mengintegrasikan</a:t>
            </a:r>
            <a:r>
              <a:rPr lang="en-ID" sz="2400" b="0" i="0">
                <a:effectLst/>
                <a:latin typeface="fkGroteskNeue"/>
              </a:rPr>
              <a:t> </a:t>
            </a:r>
            <a:r>
              <a:rPr lang="en-ID" sz="2400" b="0" i="0" err="1">
                <a:effectLst/>
                <a:latin typeface="fkGroteskNeue"/>
              </a:rPr>
              <a:t>kegiatan</a:t>
            </a:r>
            <a:r>
              <a:rPr lang="en-ID" sz="2400" b="0" i="0">
                <a:effectLst/>
                <a:latin typeface="fkGroteskNeue"/>
              </a:rPr>
              <a:t> </a:t>
            </a:r>
            <a:r>
              <a:rPr lang="en-ID" sz="2400" b="0" i="0" err="1">
                <a:effectLst/>
                <a:latin typeface="fkGroteskNeue"/>
              </a:rPr>
              <a:t>kelompok</a:t>
            </a:r>
            <a:r>
              <a:rPr lang="en-ID" sz="2400" b="0" i="0">
                <a:effectLst/>
                <a:latin typeface="fkGroteskNeue"/>
              </a:rPr>
              <a:t> </a:t>
            </a:r>
            <a:r>
              <a:rPr lang="en-ID" sz="2400" b="0" i="0" err="1">
                <a:effectLst/>
                <a:latin typeface="fkGroteskNeue"/>
              </a:rPr>
              <a:t>dalam</a:t>
            </a:r>
            <a:r>
              <a:rPr lang="en-ID" sz="2400" b="0" i="0">
                <a:effectLst/>
                <a:latin typeface="fkGroteskNeue"/>
              </a:rPr>
              <a:t> </a:t>
            </a:r>
            <a:r>
              <a:rPr lang="en-ID" sz="2400" b="0" i="0" err="1">
                <a:effectLst/>
                <a:latin typeface="fkGroteskNeue"/>
              </a:rPr>
              <a:t>pembelajaran</a:t>
            </a:r>
            <a:r>
              <a:rPr lang="en-ID" sz="2400" b="0" i="0">
                <a:effectLst/>
                <a:latin typeface="fkGroteskNeue"/>
              </a:rPr>
              <a:t> </a:t>
            </a:r>
            <a:r>
              <a:rPr lang="en-ID" sz="2400" b="0" i="0" err="1">
                <a:effectLst/>
                <a:latin typeface="fkGroteskNeue"/>
              </a:rPr>
              <a:t>dapat</a:t>
            </a:r>
            <a:r>
              <a:rPr lang="en-ID" sz="2400" b="0" i="0">
                <a:effectLst/>
                <a:latin typeface="fkGroteskNeue"/>
              </a:rPr>
              <a:t> </a:t>
            </a:r>
            <a:r>
              <a:rPr lang="en-ID" sz="2400" b="0" i="0" err="1">
                <a:effectLst/>
                <a:latin typeface="fkGroteskNeue"/>
              </a:rPr>
              <a:t>meningkatkan</a:t>
            </a:r>
            <a:r>
              <a:rPr lang="en-ID" sz="2400" b="0" i="0">
                <a:effectLst/>
                <a:latin typeface="fkGroteskNeue"/>
              </a:rPr>
              <a:t> </a:t>
            </a:r>
            <a:r>
              <a:rPr lang="en-ID" sz="2400" b="0" i="0" err="1">
                <a:effectLst/>
                <a:latin typeface="fkGroteskNeue"/>
              </a:rPr>
              <a:t>kecerdasan</a:t>
            </a:r>
            <a:r>
              <a:rPr lang="en-ID" sz="2400" b="0" i="0">
                <a:effectLst/>
                <a:latin typeface="fkGroteskNeue"/>
              </a:rPr>
              <a:t> </a:t>
            </a:r>
            <a:r>
              <a:rPr lang="en-ID" sz="2400" b="0" i="0" err="1">
                <a:effectLst/>
                <a:latin typeface="fkGroteskNeue"/>
              </a:rPr>
              <a:t>sosial</a:t>
            </a:r>
            <a:r>
              <a:rPr lang="en-ID" sz="2400" b="0" i="0">
                <a:effectLst/>
                <a:latin typeface="fkGroteskNeue"/>
              </a:rPr>
              <a:t> </a:t>
            </a:r>
            <a:r>
              <a:rPr lang="en-ID" sz="2400" b="0" i="0" err="1">
                <a:effectLst/>
                <a:latin typeface="fkGroteskNeue"/>
              </a:rPr>
              <a:t>siswa</a:t>
            </a:r>
            <a:r>
              <a:rPr lang="en-ID" sz="2400" b="0" i="0">
                <a:effectLst/>
                <a:latin typeface="fkGroteskNeue"/>
              </a:rPr>
              <a:t> </a:t>
            </a:r>
            <a:r>
              <a:rPr lang="en-ID" sz="2400" b="0" i="0" err="1">
                <a:effectLst/>
                <a:latin typeface="fkGroteskNeue"/>
              </a:rPr>
              <a:t>melalui</a:t>
            </a:r>
            <a:r>
              <a:rPr lang="en-ID" sz="2400" b="0" i="0">
                <a:effectLst/>
                <a:latin typeface="fkGroteskNeue"/>
              </a:rPr>
              <a:t> </a:t>
            </a:r>
            <a:r>
              <a:rPr lang="en-ID" sz="2400" b="0" i="0" err="1">
                <a:effectLst/>
                <a:latin typeface="fkGroteskNeue"/>
              </a:rPr>
              <a:t>kolaborasi</a:t>
            </a:r>
            <a:r>
              <a:rPr lang="en-ID" sz="2400" b="0" i="0">
                <a:effectLst/>
                <a:latin typeface="fkGroteskNeue"/>
              </a:rPr>
              <a:t> dan </a:t>
            </a:r>
            <a:r>
              <a:rPr lang="en-ID" sz="2400" b="0" i="0" err="1">
                <a:effectLst/>
                <a:latin typeface="fkGroteskNeue"/>
              </a:rPr>
              <a:t>interaksi</a:t>
            </a:r>
            <a:endParaRPr lang="en-ID" sz="2400" b="0" i="0">
              <a:effectLst/>
              <a:latin typeface="fkGroteskNeue"/>
            </a:endParaRPr>
          </a:p>
          <a:p>
            <a:pPr marL="0" indent="0">
              <a:buNone/>
            </a:pPr>
            <a:endParaRPr lang="en-ID" sz="2400"/>
          </a:p>
        </p:txBody>
      </p:sp>
    </p:spTree>
    <p:extLst>
      <p:ext uri="{BB962C8B-B14F-4D97-AF65-F5344CB8AC3E}">
        <p14:creationId xmlns:p14="http://schemas.microsoft.com/office/powerpoint/2010/main" val="2816808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A799D8-6443-9B49-052B-E0B4E615CFA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Kasus</a:t>
            </a:r>
            <a:endParaRPr lang="en-ID" sz="4000">
              <a:solidFill>
                <a:srgbClr val="FFFFFF"/>
              </a:solidFill>
            </a:endParaRPr>
          </a:p>
        </p:txBody>
      </p:sp>
      <p:sp>
        <p:nvSpPr>
          <p:cNvPr id="3" name="Content Placeholder 2">
            <a:extLst>
              <a:ext uri="{FF2B5EF4-FFF2-40B4-BE49-F238E27FC236}">
                <a16:creationId xmlns:a16="http://schemas.microsoft.com/office/drawing/2014/main" id="{95DCB767-7118-81CC-A350-9996E5A08489}"/>
              </a:ext>
            </a:extLst>
          </p:cNvPr>
          <p:cNvSpPr>
            <a:spLocks noGrp="1"/>
          </p:cNvSpPr>
          <p:nvPr>
            <p:ph idx="1"/>
          </p:nvPr>
        </p:nvSpPr>
        <p:spPr>
          <a:xfrm>
            <a:off x="4810259" y="649480"/>
            <a:ext cx="6555347" cy="5546047"/>
          </a:xfrm>
        </p:spPr>
        <p:txBody>
          <a:bodyPr anchor="ctr">
            <a:normAutofit/>
          </a:bodyPr>
          <a:lstStyle/>
          <a:p>
            <a:pPr marL="0" indent="0">
              <a:buNone/>
            </a:pPr>
            <a:r>
              <a:rPr lang="en-ID" sz="2000" b="0" i="0">
                <a:effectLst/>
                <a:latin typeface="fkGroteskNeue"/>
              </a:rPr>
              <a:t>Penelitian di MIN Batu Pitumpanua, Kabupaten Wajo, mengungkapkan adanya pengaruh positif kecerdasan verbal linguistik terhadap hasil belajar Bahasa Indonesia siswa kelas V. Penelitian ini dilakukan secara kuantitatif dengan menggunakan skala kecerdasan verbal linguistik dan dokumentasi hasil belajar. Dari 60 siswa yang menjadi sampel, ditemukan bahwa rata-rata kecerdasan verbal linguistik berada pada kategori sedang (55%), sementara hasil belajar Bahasa Indonesia berada pada kategori tinggi (53,3%). Analisis statistik inferensial menunjukkan bahwa terdapat hubungan signifikan antara kecerdasan verbal linguistik dan prestasi belajar Bahasa Indonesia (sig &lt; </a:t>
            </a:r>
            <a:r>
              <a:rPr lang="el-GR" sz="2000" b="0" i="0">
                <a:effectLst/>
                <a:latin typeface="fkGroteskNeue"/>
              </a:rPr>
              <a:t>α, </a:t>
            </a:r>
            <a:r>
              <a:rPr lang="en-ID" sz="2000" b="0" i="0">
                <a:effectLst/>
                <a:latin typeface="fkGroteskNeue"/>
              </a:rPr>
              <a:t>yaitu 0,024 &lt; 0,05)</a:t>
            </a:r>
            <a:endParaRPr lang="en-ID" sz="2000"/>
          </a:p>
        </p:txBody>
      </p:sp>
    </p:spTree>
    <p:extLst>
      <p:ext uri="{BB962C8B-B14F-4D97-AF65-F5344CB8AC3E}">
        <p14:creationId xmlns:p14="http://schemas.microsoft.com/office/powerpoint/2010/main" val="1214181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0ADF6A-74A5-B8FF-CD37-94E9B7EC1B46}"/>
              </a:ext>
            </a:extLst>
          </p:cNvPr>
          <p:cNvSpPr>
            <a:spLocks noGrp="1"/>
          </p:cNvSpPr>
          <p:nvPr>
            <p:ph type="title"/>
          </p:nvPr>
        </p:nvSpPr>
        <p:spPr>
          <a:xfrm>
            <a:off x="686834" y="1153572"/>
            <a:ext cx="3200400" cy="4461163"/>
          </a:xfrm>
        </p:spPr>
        <p:txBody>
          <a:bodyPr>
            <a:normAutofit/>
          </a:bodyPr>
          <a:lstStyle/>
          <a:p>
            <a:r>
              <a:rPr lang="en-US">
                <a:solidFill>
                  <a:srgbClr val="FFFFFF"/>
                </a:solidFill>
              </a:rPr>
              <a:t>Pertanyaan</a:t>
            </a:r>
            <a:endParaRPr lang="en-ID">
              <a:solidFill>
                <a:srgbClr val="FFFFFF"/>
              </a:solidFill>
            </a:endParaRPr>
          </a:p>
        </p:txBody>
      </p:sp>
      <p:sp>
        <p:nvSpPr>
          <p:cNvPr id="20" name="Arc 1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AACC34C-0C18-56C9-55FA-E1532D8F2E22}"/>
              </a:ext>
            </a:extLst>
          </p:cNvPr>
          <p:cNvSpPr>
            <a:spLocks noGrp="1"/>
          </p:cNvSpPr>
          <p:nvPr>
            <p:ph idx="1"/>
          </p:nvPr>
        </p:nvSpPr>
        <p:spPr>
          <a:xfrm>
            <a:off x="4447308" y="591344"/>
            <a:ext cx="6906491" cy="5585619"/>
          </a:xfrm>
        </p:spPr>
        <p:txBody>
          <a:bodyPr anchor="ctr">
            <a:normAutofit/>
          </a:bodyPr>
          <a:lstStyle/>
          <a:p>
            <a:pPr marL="514350" indent="-514350">
              <a:buFont typeface="+mj-lt"/>
              <a:buAutoNum type="arabicPeriod"/>
            </a:pPr>
            <a:r>
              <a:rPr lang="en-ID" sz="2200" b="0" i="0" err="1">
                <a:effectLst/>
                <a:latin typeface="fkGroteskNeue"/>
              </a:rPr>
              <a:t>Bagaimana</a:t>
            </a:r>
            <a:r>
              <a:rPr lang="en-ID" sz="2200" b="0" i="0">
                <a:effectLst/>
                <a:latin typeface="fkGroteskNeue"/>
              </a:rPr>
              <a:t> </a:t>
            </a:r>
            <a:r>
              <a:rPr lang="en-ID" sz="2200" b="0" i="0" err="1">
                <a:effectLst/>
                <a:latin typeface="fkGroteskNeue"/>
              </a:rPr>
              <a:t>kecerdasan</a:t>
            </a:r>
            <a:r>
              <a:rPr lang="en-ID" sz="2200" b="0" i="0">
                <a:effectLst/>
                <a:latin typeface="fkGroteskNeue"/>
              </a:rPr>
              <a:t> verbal </a:t>
            </a:r>
            <a:r>
              <a:rPr lang="en-ID" sz="2200" b="0" i="0" err="1">
                <a:effectLst/>
                <a:latin typeface="fkGroteskNeue"/>
              </a:rPr>
              <a:t>linguistik</a:t>
            </a:r>
            <a:r>
              <a:rPr lang="en-ID" sz="2200" b="0" i="0">
                <a:effectLst/>
                <a:latin typeface="fkGroteskNeue"/>
              </a:rPr>
              <a:t> </a:t>
            </a:r>
            <a:r>
              <a:rPr lang="en-ID" sz="2200" b="0" i="0" err="1">
                <a:effectLst/>
                <a:latin typeface="fkGroteskNeue"/>
              </a:rPr>
              <a:t>dapat</a:t>
            </a:r>
            <a:r>
              <a:rPr lang="en-ID" sz="2200" b="0" i="0">
                <a:effectLst/>
                <a:latin typeface="fkGroteskNeue"/>
              </a:rPr>
              <a:t> </a:t>
            </a:r>
            <a:r>
              <a:rPr lang="en-ID" sz="2200" b="0" i="0" err="1">
                <a:effectLst/>
                <a:latin typeface="fkGroteskNeue"/>
              </a:rPr>
              <a:t>mempengaruhi</a:t>
            </a:r>
            <a:r>
              <a:rPr lang="en-ID" sz="2200" b="0" i="0">
                <a:effectLst/>
                <a:latin typeface="fkGroteskNeue"/>
              </a:rPr>
              <a:t> </a:t>
            </a:r>
            <a:r>
              <a:rPr lang="en-ID" sz="2200" b="0" i="0" err="1">
                <a:effectLst/>
                <a:latin typeface="fkGroteskNeue"/>
              </a:rPr>
              <a:t>perkembangan</a:t>
            </a:r>
            <a:r>
              <a:rPr lang="en-ID" sz="2200" b="0" i="0">
                <a:effectLst/>
                <a:latin typeface="fkGroteskNeue"/>
              </a:rPr>
              <a:t> </a:t>
            </a:r>
            <a:r>
              <a:rPr lang="en-ID" sz="2200" b="0" i="0" err="1">
                <a:effectLst/>
                <a:latin typeface="fkGroteskNeue"/>
              </a:rPr>
              <a:t>sosial</a:t>
            </a:r>
            <a:r>
              <a:rPr lang="en-ID" sz="2200" b="0" i="0">
                <a:effectLst/>
                <a:latin typeface="fkGroteskNeue"/>
              </a:rPr>
              <a:t> </a:t>
            </a:r>
            <a:r>
              <a:rPr lang="en-ID" sz="2200" b="0" i="0" err="1">
                <a:effectLst/>
                <a:latin typeface="fkGroteskNeue"/>
              </a:rPr>
              <a:t>siswa</a:t>
            </a:r>
            <a:r>
              <a:rPr lang="en-ID" sz="2200" b="0" i="0">
                <a:effectLst/>
                <a:latin typeface="fkGroteskNeue"/>
              </a:rPr>
              <a:t> </a:t>
            </a:r>
            <a:r>
              <a:rPr lang="en-ID" sz="2200" b="0" i="0" err="1">
                <a:effectLst/>
                <a:latin typeface="fkGroteskNeue"/>
              </a:rPr>
              <a:t>dalam</a:t>
            </a:r>
            <a:r>
              <a:rPr lang="en-ID" sz="2200" b="0" i="0">
                <a:effectLst/>
                <a:latin typeface="fkGroteskNeue"/>
              </a:rPr>
              <a:t> </a:t>
            </a:r>
            <a:r>
              <a:rPr lang="en-ID" sz="2200" b="0" i="0" err="1">
                <a:effectLst/>
                <a:latin typeface="fkGroteskNeue"/>
              </a:rPr>
              <a:t>konteks</a:t>
            </a:r>
            <a:r>
              <a:rPr lang="en-ID" sz="2200" b="0" i="0">
                <a:effectLst/>
                <a:latin typeface="fkGroteskNeue"/>
              </a:rPr>
              <a:t> </a:t>
            </a:r>
            <a:r>
              <a:rPr lang="en-ID" sz="2200" b="0" i="0" err="1">
                <a:effectLst/>
                <a:latin typeface="fkGroteskNeue"/>
              </a:rPr>
              <a:t>interaksi</a:t>
            </a:r>
            <a:r>
              <a:rPr lang="en-ID" sz="2200" b="0" i="0">
                <a:effectLst/>
                <a:latin typeface="fkGroteskNeue"/>
              </a:rPr>
              <a:t> di </a:t>
            </a:r>
            <a:r>
              <a:rPr lang="en-ID" sz="2200" b="0" i="0" err="1">
                <a:effectLst/>
                <a:latin typeface="fkGroteskNeue"/>
              </a:rPr>
              <a:t>kelas</a:t>
            </a:r>
            <a:r>
              <a:rPr lang="en-ID" sz="2200" b="0" i="0">
                <a:effectLst/>
                <a:latin typeface="fkGroteskNeue"/>
              </a:rPr>
              <a:t>?</a:t>
            </a:r>
          </a:p>
          <a:p>
            <a:pPr marL="514350" indent="-514350">
              <a:buFont typeface="+mj-lt"/>
              <a:buAutoNum type="arabicPeriod"/>
            </a:pPr>
            <a:r>
              <a:rPr lang="en-ID" sz="2200" b="0" i="0" err="1">
                <a:effectLst/>
                <a:latin typeface="fkGroteskNeue"/>
              </a:rPr>
              <a:t>Dalam</a:t>
            </a:r>
            <a:r>
              <a:rPr lang="en-ID" sz="2200" b="0" i="0">
                <a:effectLst/>
                <a:latin typeface="fkGroteskNeue"/>
              </a:rPr>
              <a:t> </a:t>
            </a:r>
            <a:r>
              <a:rPr lang="en-ID" sz="2200" b="0" i="0" err="1">
                <a:effectLst/>
                <a:latin typeface="fkGroteskNeue"/>
              </a:rPr>
              <a:t>konteks</a:t>
            </a:r>
            <a:r>
              <a:rPr lang="en-ID" sz="2200" b="0" i="0">
                <a:effectLst/>
                <a:latin typeface="fkGroteskNeue"/>
              </a:rPr>
              <a:t> </a:t>
            </a:r>
            <a:r>
              <a:rPr lang="en-ID" sz="2200" b="0" i="0" err="1">
                <a:effectLst/>
                <a:latin typeface="fkGroteskNeue"/>
              </a:rPr>
              <a:t>pembelajaran</a:t>
            </a:r>
            <a:r>
              <a:rPr lang="en-ID" sz="2200" b="0" i="0">
                <a:effectLst/>
                <a:latin typeface="fkGroteskNeue"/>
              </a:rPr>
              <a:t> Bahasa Indonesia, </a:t>
            </a:r>
            <a:r>
              <a:rPr lang="en-ID" sz="2200" b="0" i="0" err="1">
                <a:effectLst/>
                <a:latin typeface="fkGroteskNeue"/>
              </a:rPr>
              <a:t>bagaimana</a:t>
            </a:r>
            <a:r>
              <a:rPr lang="en-ID" sz="2200" b="0" i="0">
                <a:effectLst/>
                <a:latin typeface="fkGroteskNeue"/>
              </a:rPr>
              <a:t> guru </a:t>
            </a:r>
            <a:r>
              <a:rPr lang="en-ID" sz="2200" b="0" i="0" err="1">
                <a:effectLst/>
                <a:latin typeface="fkGroteskNeue"/>
              </a:rPr>
              <a:t>dapat</a:t>
            </a:r>
            <a:r>
              <a:rPr lang="en-ID" sz="2200" b="0" i="0">
                <a:effectLst/>
                <a:latin typeface="fkGroteskNeue"/>
              </a:rPr>
              <a:t> </a:t>
            </a:r>
            <a:r>
              <a:rPr lang="en-ID" sz="2200" b="0" i="0" err="1">
                <a:effectLst/>
                <a:latin typeface="fkGroteskNeue"/>
              </a:rPr>
              <a:t>mengintegrasikan</a:t>
            </a:r>
            <a:r>
              <a:rPr lang="en-ID" sz="2200" b="0" i="0">
                <a:effectLst/>
                <a:latin typeface="fkGroteskNeue"/>
              </a:rPr>
              <a:t> </a:t>
            </a:r>
            <a:r>
              <a:rPr lang="en-ID" sz="2200" b="0" i="0" err="1">
                <a:effectLst/>
                <a:latin typeface="fkGroteskNeue"/>
              </a:rPr>
              <a:t>pengembangan</a:t>
            </a:r>
            <a:r>
              <a:rPr lang="en-ID" sz="2200" b="0" i="0">
                <a:effectLst/>
                <a:latin typeface="fkGroteskNeue"/>
              </a:rPr>
              <a:t> </a:t>
            </a:r>
            <a:r>
              <a:rPr lang="en-ID" sz="2200" b="0" i="0" err="1">
                <a:effectLst/>
                <a:latin typeface="fkGroteskNeue"/>
              </a:rPr>
              <a:t>kecerdasan</a:t>
            </a:r>
            <a:r>
              <a:rPr lang="en-ID" sz="2200" b="0" i="0">
                <a:effectLst/>
                <a:latin typeface="fkGroteskNeue"/>
              </a:rPr>
              <a:t> </a:t>
            </a:r>
            <a:r>
              <a:rPr lang="en-ID" sz="2200" b="0" i="0" err="1">
                <a:effectLst/>
                <a:latin typeface="fkGroteskNeue"/>
              </a:rPr>
              <a:t>sosial</a:t>
            </a:r>
            <a:r>
              <a:rPr lang="en-ID" sz="2200" b="0" i="0">
                <a:effectLst/>
                <a:latin typeface="fkGroteskNeue"/>
              </a:rPr>
              <a:t> </a:t>
            </a:r>
            <a:r>
              <a:rPr lang="en-ID" sz="2200" b="0" i="0" err="1">
                <a:effectLst/>
                <a:latin typeface="fkGroteskNeue"/>
              </a:rPr>
              <a:t>untuk</a:t>
            </a:r>
            <a:r>
              <a:rPr lang="en-ID" sz="2200" b="0" i="0">
                <a:effectLst/>
                <a:latin typeface="fkGroteskNeue"/>
              </a:rPr>
              <a:t> </a:t>
            </a:r>
            <a:r>
              <a:rPr lang="en-ID" sz="2200" b="0" i="0" err="1">
                <a:effectLst/>
                <a:latin typeface="fkGroteskNeue"/>
              </a:rPr>
              <a:t>meningkatkan</a:t>
            </a:r>
            <a:r>
              <a:rPr lang="en-ID" sz="2200" b="0" i="0">
                <a:effectLst/>
                <a:latin typeface="fkGroteskNeue"/>
              </a:rPr>
              <a:t> </a:t>
            </a:r>
            <a:r>
              <a:rPr lang="en-ID" sz="2200" b="0" i="0" err="1">
                <a:effectLst/>
                <a:latin typeface="fkGroteskNeue"/>
              </a:rPr>
              <a:t>hasil</a:t>
            </a:r>
            <a:r>
              <a:rPr lang="en-ID" sz="2200" b="0" i="0">
                <a:effectLst/>
                <a:latin typeface="fkGroteskNeue"/>
              </a:rPr>
              <a:t> </a:t>
            </a:r>
            <a:r>
              <a:rPr lang="en-ID" sz="2200" b="0" i="0" err="1">
                <a:effectLst/>
                <a:latin typeface="fkGroteskNeue"/>
              </a:rPr>
              <a:t>belajar</a:t>
            </a:r>
            <a:r>
              <a:rPr lang="en-ID" sz="2200" b="0" i="0">
                <a:effectLst/>
                <a:latin typeface="fkGroteskNeue"/>
              </a:rPr>
              <a:t> </a:t>
            </a:r>
            <a:r>
              <a:rPr lang="en-ID" sz="2200" b="0" i="0" err="1">
                <a:effectLst/>
                <a:latin typeface="fkGroteskNeue"/>
              </a:rPr>
              <a:t>siswa</a:t>
            </a:r>
            <a:r>
              <a:rPr lang="en-ID" sz="2200" b="0" i="0">
                <a:effectLst/>
                <a:latin typeface="fkGroteskNeue"/>
              </a:rPr>
              <a:t>?</a:t>
            </a:r>
            <a:endParaRPr lang="en-ID" sz="2200">
              <a:latin typeface="fkGroteskNeue"/>
            </a:endParaRPr>
          </a:p>
          <a:p>
            <a:pPr marL="514350" indent="-514350">
              <a:buFont typeface="+mj-lt"/>
              <a:buAutoNum type="arabicPeriod"/>
            </a:pPr>
            <a:r>
              <a:rPr lang="en-ID" sz="2200" b="0" i="0">
                <a:effectLst/>
                <a:latin typeface="fkGroteskNeue"/>
              </a:rPr>
              <a:t>Apa </a:t>
            </a:r>
            <a:r>
              <a:rPr lang="en-ID" sz="2200" b="0" i="0" err="1">
                <a:effectLst/>
                <a:latin typeface="fkGroteskNeue"/>
              </a:rPr>
              <a:t>dampak</a:t>
            </a:r>
            <a:r>
              <a:rPr lang="en-ID" sz="2200" b="0" i="0">
                <a:effectLst/>
                <a:latin typeface="fkGroteskNeue"/>
              </a:rPr>
              <a:t> </a:t>
            </a:r>
            <a:r>
              <a:rPr lang="en-ID" sz="2200" b="0" i="0" err="1">
                <a:effectLst/>
                <a:latin typeface="fkGroteskNeue"/>
              </a:rPr>
              <a:t>dari</a:t>
            </a:r>
            <a:r>
              <a:rPr lang="en-ID" sz="2200" b="0" i="0">
                <a:effectLst/>
                <a:latin typeface="fkGroteskNeue"/>
              </a:rPr>
              <a:t> </a:t>
            </a:r>
            <a:r>
              <a:rPr lang="en-ID" sz="2200" b="0" i="0" err="1">
                <a:effectLst/>
                <a:latin typeface="fkGroteskNeue"/>
              </a:rPr>
              <a:t>lingkungan</a:t>
            </a:r>
            <a:r>
              <a:rPr lang="en-ID" sz="2200" b="0" i="0">
                <a:effectLst/>
                <a:latin typeface="fkGroteskNeue"/>
              </a:rPr>
              <a:t> </a:t>
            </a:r>
            <a:r>
              <a:rPr lang="en-ID" sz="2200" b="0" i="0" err="1">
                <a:effectLst/>
                <a:latin typeface="fkGroteskNeue"/>
              </a:rPr>
              <a:t>sosial</a:t>
            </a:r>
            <a:r>
              <a:rPr lang="en-ID" sz="2200" b="0" i="0">
                <a:effectLst/>
                <a:latin typeface="fkGroteskNeue"/>
              </a:rPr>
              <a:t> </a:t>
            </a:r>
            <a:r>
              <a:rPr lang="en-ID" sz="2200" b="0" i="0" err="1">
                <a:effectLst/>
                <a:latin typeface="fkGroteskNeue"/>
              </a:rPr>
              <a:t>terhadap</a:t>
            </a:r>
            <a:r>
              <a:rPr lang="en-ID" sz="2200" b="0" i="0">
                <a:effectLst/>
                <a:latin typeface="fkGroteskNeue"/>
              </a:rPr>
              <a:t> </a:t>
            </a:r>
            <a:r>
              <a:rPr lang="en-ID" sz="2200" b="0" i="0" err="1">
                <a:effectLst/>
                <a:latin typeface="fkGroteskNeue"/>
              </a:rPr>
              <a:t>pengembangan</a:t>
            </a:r>
            <a:r>
              <a:rPr lang="en-ID" sz="2200" b="0" i="0">
                <a:effectLst/>
                <a:latin typeface="fkGroteskNeue"/>
              </a:rPr>
              <a:t> </a:t>
            </a:r>
            <a:r>
              <a:rPr lang="en-ID" sz="2200" b="0" i="0" err="1">
                <a:effectLst/>
                <a:latin typeface="fkGroteskNeue"/>
              </a:rPr>
              <a:t>kecerdasan</a:t>
            </a:r>
            <a:r>
              <a:rPr lang="en-ID" sz="2200" b="0" i="0">
                <a:effectLst/>
                <a:latin typeface="fkGroteskNeue"/>
              </a:rPr>
              <a:t> </a:t>
            </a:r>
            <a:r>
              <a:rPr lang="en-ID" sz="2200" b="0" i="0" err="1">
                <a:effectLst/>
                <a:latin typeface="fkGroteskNeue"/>
              </a:rPr>
              <a:t>linguistik</a:t>
            </a:r>
            <a:r>
              <a:rPr lang="en-ID" sz="2200" b="0" i="0">
                <a:effectLst/>
                <a:latin typeface="fkGroteskNeue"/>
              </a:rPr>
              <a:t> </a:t>
            </a:r>
            <a:r>
              <a:rPr lang="en-ID" sz="2200" b="0" i="0" err="1">
                <a:effectLst/>
                <a:latin typeface="fkGroteskNeue"/>
              </a:rPr>
              <a:t>siswa</a:t>
            </a:r>
            <a:r>
              <a:rPr lang="en-ID" sz="2200" b="0" i="0">
                <a:effectLst/>
                <a:latin typeface="fkGroteskNeue"/>
              </a:rPr>
              <a:t> di </a:t>
            </a:r>
            <a:r>
              <a:rPr lang="en-ID" sz="2200" b="0" i="0" err="1">
                <a:effectLst/>
                <a:latin typeface="fkGroteskNeue"/>
              </a:rPr>
              <a:t>kelas</a:t>
            </a:r>
            <a:r>
              <a:rPr lang="en-ID" sz="2200" b="0" i="0">
                <a:effectLst/>
                <a:latin typeface="fkGroteskNeue"/>
              </a:rPr>
              <a:t>?</a:t>
            </a:r>
          </a:p>
          <a:p>
            <a:pPr marL="514350" indent="-514350">
              <a:buFont typeface="+mj-lt"/>
              <a:buAutoNum type="arabicPeriod"/>
            </a:pPr>
            <a:r>
              <a:rPr lang="en-ID" sz="2200" b="0" i="0" err="1">
                <a:effectLst/>
                <a:latin typeface="fkGroteskNeue"/>
              </a:rPr>
              <a:t>Bagaimana</a:t>
            </a:r>
            <a:r>
              <a:rPr lang="en-ID" sz="2200" b="0" i="0">
                <a:effectLst/>
                <a:latin typeface="fkGroteskNeue"/>
              </a:rPr>
              <a:t> </a:t>
            </a:r>
            <a:r>
              <a:rPr lang="en-ID" sz="2200" b="0" i="0" err="1">
                <a:effectLst/>
                <a:latin typeface="fkGroteskNeue"/>
              </a:rPr>
              <a:t>hubungan</a:t>
            </a:r>
            <a:r>
              <a:rPr lang="en-ID" sz="2200" b="0" i="0">
                <a:effectLst/>
                <a:latin typeface="fkGroteskNeue"/>
              </a:rPr>
              <a:t> </a:t>
            </a:r>
            <a:r>
              <a:rPr lang="en-ID" sz="2200" b="0" i="0" err="1">
                <a:effectLst/>
                <a:latin typeface="fkGroteskNeue"/>
              </a:rPr>
              <a:t>antara</a:t>
            </a:r>
            <a:r>
              <a:rPr lang="en-ID" sz="2200" b="0" i="0">
                <a:effectLst/>
                <a:latin typeface="fkGroteskNeue"/>
              </a:rPr>
              <a:t> </a:t>
            </a:r>
            <a:r>
              <a:rPr lang="en-ID" sz="2200" b="0" i="0" err="1">
                <a:effectLst/>
                <a:latin typeface="fkGroteskNeue"/>
              </a:rPr>
              <a:t>motivasi</a:t>
            </a:r>
            <a:r>
              <a:rPr lang="en-ID" sz="2200" b="0" i="0">
                <a:effectLst/>
                <a:latin typeface="fkGroteskNeue"/>
              </a:rPr>
              <a:t> </a:t>
            </a:r>
            <a:r>
              <a:rPr lang="en-ID" sz="2200" b="0" i="0" err="1">
                <a:effectLst/>
                <a:latin typeface="fkGroteskNeue"/>
              </a:rPr>
              <a:t>belajar</a:t>
            </a:r>
            <a:r>
              <a:rPr lang="en-ID" sz="2200" b="0" i="0">
                <a:effectLst/>
                <a:latin typeface="fkGroteskNeue"/>
              </a:rPr>
              <a:t> dan </a:t>
            </a:r>
            <a:r>
              <a:rPr lang="en-ID" sz="2200" b="0" i="0" err="1">
                <a:effectLst/>
                <a:latin typeface="fkGroteskNeue"/>
              </a:rPr>
              <a:t>kecerdasan</a:t>
            </a:r>
            <a:r>
              <a:rPr lang="en-ID" sz="2200" b="0" i="0">
                <a:effectLst/>
                <a:latin typeface="fkGroteskNeue"/>
              </a:rPr>
              <a:t> </a:t>
            </a:r>
            <a:r>
              <a:rPr lang="en-ID" sz="2200" b="0" i="0" err="1">
                <a:effectLst/>
                <a:latin typeface="fkGroteskNeue"/>
              </a:rPr>
              <a:t>sosial</a:t>
            </a:r>
            <a:r>
              <a:rPr lang="en-ID" sz="2200" b="0" i="0">
                <a:effectLst/>
                <a:latin typeface="fkGroteskNeue"/>
              </a:rPr>
              <a:t> </a:t>
            </a:r>
            <a:r>
              <a:rPr lang="en-ID" sz="2200" b="0" i="0" err="1">
                <a:effectLst/>
                <a:latin typeface="fkGroteskNeue"/>
              </a:rPr>
              <a:t>dapat</a:t>
            </a:r>
            <a:r>
              <a:rPr lang="en-ID" sz="2200" b="0" i="0">
                <a:effectLst/>
                <a:latin typeface="fkGroteskNeue"/>
              </a:rPr>
              <a:t> </a:t>
            </a:r>
            <a:r>
              <a:rPr lang="en-ID" sz="2200" b="0" i="0" err="1">
                <a:effectLst/>
                <a:latin typeface="fkGroteskNeue"/>
              </a:rPr>
              <a:t>memengaruhi</a:t>
            </a:r>
            <a:r>
              <a:rPr lang="en-ID" sz="2200" b="0" i="0">
                <a:effectLst/>
                <a:latin typeface="fkGroteskNeue"/>
              </a:rPr>
              <a:t> </a:t>
            </a:r>
            <a:r>
              <a:rPr lang="en-ID" sz="2200" b="0" i="0" err="1">
                <a:effectLst/>
                <a:latin typeface="fkGroteskNeue"/>
              </a:rPr>
              <a:t>hasil</a:t>
            </a:r>
            <a:r>
              <a:rPr lang="en-ID" sz="2200" b="0" i="0">
                <a:effectLst/>
                <a:latin typeface="fkGroteskNeue"/>
              </a:rPr>
              <a:t> </a:t>
            </a:r>
            <a:r>
              <a:rPr lang="en-ID" sz="2200" b="0" i="0" err="1">
                <a:effectLst/>
                <a:latin typeface="fkGroteskNeue"/>
              </a:rPr>
              <a:t>belajar</a:t>
            </a:r>
            <a:r>
              <a:rPr lang="en-ID" sz="2200" b="0" i="0">
                <a:effectLst/>
                <a:latin typeface="fkGroteskNeue"/>
              </a:rPr>
              <a:t> Bahasa Indonesia?</a:t>
            </a:r>
            <a:endParaRPr lang="en-ID" sz="2200">
              <a:latin typeface="fkGroteskNeue"/>
            </a:endParaRPr>
          </a:p>
          <a:p>
            <a:pPr marL="514350" indent="-514350">
              <a:buFont typeface="+mj-lt"/>
              <a:buAutoNum type="arabicPeriod"/>
            </a:pPr>
            <a:r>
              <a:rPr lang="en-ID" sz="2200" b="0" i="0">
                <a:effectLst/>
                <a:latin typeface="fkGroteskNeue"/>
              </a:rPr>
              <a:t>Apa </a:t>
            </a:r>
            <a:r>
              <a:rPr lang="en-ID" sz="2200" b="0" i="0" err="1">
                <a:effectLst/>
                <a:latin typeface="fkGroteskNeue"/>
              </a:rPr>
              <a:t>peran</a:t>
            </a:r>
            <a:r>
              <a:rPr lang="en-ID" sz="2200" b="0" i="0">
                <a:effectLst/>
                <a:latin typeface="fkGroteskNeue"/>
              </a:rPr>
              <a:t> </a:t>
            </a:r>
            <a:r>
              <a:rPr lang="en-ID" sz="2200" b="0" i="0" err="1">
                <a:effectLst/>
                <a:latin typeface="fkGroteskNeue"/>
              </a:rPr>
              <a:t>kecerdasan</a:t>
            </a:r>
            <a:r>
              <a:rPr lang="en-ID" sz="2200" b="0" i="0">
                <a:effectLst/>
                <a:latin typeface="fkGroteskNeue"/>
              </a:rPr>
              <a:t> </a:t>
            </a:r>
            <a:r>
              <a:rPr lang="en-ID" sz="2200" b="0" i="0" err="1">
                <a:effectLst/>
                <a:latin typeface="fkGroteskNeue"/>
              </a:rPr>
              <a:t>sosial</a:t>
            </a:r>
            <a:r>
              <a:rPr lang="en-ID" sz="2200" b="0" i="0">
                <a:effectLst/>
                <a:latin typeface="fkGroteskNeue"/>
              </a:rPr>
              <a:t> </a:t>
            </a:r>
            <a:r>
              <a:rPr lang="en-ID" sz="2200" b="0" i="0" err="1">
                <a:effectLst/>
                <a:latin typeface="fkGroteskNeue"/>
              </a:rPr>
              <a:t>dalam</a:t>
            </a:r>
            <a:r>
              <a:rPr lang="en-ID" sz="2200" b="0" i="0">
                <a:effectLst/>
                <a:latin typeface="fkGroteskNeue"/>
              </a:rPr>
              <a:t> </a:t>
            </a:r>
            <a:r>
              <a:rPr lang="en-ID" sz="2200" b="0" i="0" err="1">
                <a:effectLst/>
                <a:latin typeface="fkGroteskNeue"/>
              </a:rPr>
              <a:t>mendukung</a:t>
            </a:r>
            <a:r>
              <a:rPr lang="en-ID" sz="2200" b="0" i="0">
                <a:effectLst/>
                <a:latin typeface="fkGroteskNeue"/>
              </a:rPr>
              <a:t> </a:t>
            </a:r>
            <a:r>
              <a:rPr lang="en-ID" sz="2200" b="0" i="0" err="1">
                <a:effectLst/>
                <a:latin typeface="fkGroteskNeue"/>
              </a:rPr>
              <a:t>kecerdasan</a:t>
            </a:r>
            <a:r>
              <a:rPr lang="en-ID" sz="2200" b="0" i="0">
                <a:effectLst/>
                <a:latin typeface="fkGroteskNeue"/>
              </a:rPr>
              <a:t> </a:t>
            </a:r>
            <a:r>
              <a:rPr lang="en-ID" sz="2200" b="0" i="0" err="1">
                <a:effectLst/>
                <a:latin typeface="fkGroteskNeue"/>
              </a:rPr>
              <a:t>linguistik</a:t>
            </a:r>
            <a:r>
              <a:rPr lang="en-ID" sz="2200" b="0" i="0">
                <a:effectLst/>
                <a:latin typeface="fkGroteskNeue"/>
              </a:rPr>
              <a:t> </a:t>
            </a:r>
            <a:r>
              <a:rPr lang="en-ID" sz="2200" b="0" i="0" err="1">
                <a:effectLst/>
                <a:latin typeface="fkGroteskNeue"/>
              </a:rPr>
              <a:t>siswa</a:t>
            </a:r>
            <a:r>
              <a:rPr lang="en-ID" sz="2200" b="0" i="0">
                <a:effectLst/>
                <a:latin typeface="fkGroteskNeue"/>
              </a:rPr>
              <a:t> </a:t>
            </a:r>
            <a:r>
              <a:rPr lang="en-ID" sz="2200" b="0" i="0" err="1">
                <a:effectLst/>
                <a:latin typeface="fkGroteskNeue"/>
              </a:rPr>
              <a:t>selama</a:t>
            </a:r>
            <a:r>
              <a:rPr lang="en-ID" sz="2200" b="0" i="0">
                <a:effectLst/>
                <a:latin typeface="fkGroteskNeue"/>
              </a:rPr>
              <a:t> proses </a:t>
            </a:r>
            <a:r>
              <a:rPr lang="en-ID" sz="2200" b="0" i="0" err="1">
                <a:effectLst/>
                <a:latin typeface="fkGroteskNeue"/>
              </a:rPr>
              <a:t>pembelajaran</a:t>
            </a:r>
            <a:r>
              <a:rPr lang="en-ID" sz="2200" b="0" i="0">
                <a:effectLst/>
                <a:latin typeface="fkGroteskNeue"/>
              </a:rPr>
              <a:t> Bahasa Indonesia?</a:t>
            </a:r>
            <a:br>
              <a:rPr lang="en-ID" sz="2200" b="0" i="0">
                <a:effectLst/>
                <a:latin typeface="fkGroteskNeue"/>
              </a:rPr>
            </a:br>
            <a:endParaRPr lang="en-ID" sz="2200"/>
          </a:p>
        </p:txBody>
      </p:sp>
    </p:spTree>
    <p:extLst>
      <p:ext uri="{BB962C8B-B14F-4D97-AF65-F5344CB8AC3E}">
        <p14:creationId xmlns:p14="http://schemas.microsoft.com/office/powerpoint/2010/main" val="367738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5C6CE6-81E0-812D-D603-C298271B6728}"/>
            </a:ext>
          </a:extLst>
        </p:cNvPr>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D233BCBC-4EE4-F1B8-F106-60B7228D9198}"/>
              </a:ext>
            </a:extLst>
          </p:cNvPr>
          <p:cNvSpPr>
            <a:spLocks noGrp="1"/>
          </p:cNvSpPr>
          <p:nvPr>
            <p:ph type="title"/>
          </p:nvPr>
        </p:nvSpPr>
        <p:spPr>
          <a:xfrm rot="16200000">
            <a:off x="-1325880" y="1947672"/>
            <a:ext cx="5961888" cy="2788920"/>
          </a:xfrm>
        </p:spPr>
        <p:txBody>
          <a:bodyPr anchor="ctr">
            <a:normAutofit/>
          </a:bodyPr>
          <a:lstStyle/>
          <a:p>
            <a:r>
              <a:rPr lang="en-ID" sz="4800">
                <a:solidFill>
                  <a:schemeClr val="bg1"/>
                </a:solidFill>
              </a:rPr>
              <a:t>Faktor yang mempengaruhi belajar </a:t>
            </a:r>
            <a:br>
              <a:rPr lang="en-ID" sz="4800">
                <a:solidFill>
                  <a:schemeClr val="bg1"/>
                </a:solidFill>
              </a:rPr>
            </a:br>
            <a:r>
              <a:rPr lang="en-ID" sz="4800">
                <a:solidFill>
                  <a:schemeClr val="bg1"/>
                </a:solidFill>
              </a:rPr>
              <a:t>(internal dan eksternal)</a:t>
            </a:r>
          </a:p>
        </p:txBody>
      </p:sp>
      <p:graphicFrame>
        <p:nvGraphicFramePr>
          <p:cNvPr id="5" name="Content Placeholder 2">
            <a:extLst>
              <a:ext uri="{FF2B5EF4-FFF2-40B4-BE49-F238E27FC236}">
                <a16:creationId xmlns:a16="http://schemas.microsoft.com/office/drawing/2014/main" id="{A116C53C-705A-A465-BAED-565054BE0052}"/>
              </a:ext>
            </a:extLst>
          </p:cNvPr>
          <p:cNvGraphicFramePr>
            <a:graphicFrameLocks noGrp="1"/>
          </p:cNvGraphicFramePr>
          <p:nvPr>
            <p:ph idx="1"/>
            <p:extLst>
              <p:ext uri="{D42A27DB-BD31-4B8C-83A1-F6EECF244321}">
                <p14:modId xmlns:p14="http://schemas.microsoft.com/office/powerpoint/2010/main" val="1397751166"/>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7120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A0A2703-3BC9-04A0-05A7-963D8B6DCD2C}"/>
            </a:ext>
          </a:extLst>
        </p:cNvPr>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CCF3D301-DAEF-7071-25CF-5C2EC087E8E2}"/>
              </a:ext>
            </a:extLst>
          </p:cNvPr>
          <p:cNvSpPr>
            <a:spLocks noGrp="1"/>
          </p:cNvSpPr>
          <p:nvPr>
            <p:ph type="title"/>
          </p:nvPr>
        </p:nvSpPr>
        <p:spPr>
          <a:xfrm rot="16200000">
            <a:off x="-1325880" y="1947672"/>
            <a:ext cx="5961888" cy="2788920"/>
          </a:xfrm>
        </p:spPr>
        <p:txBody>
          <a:bodyPr anchor="ctr">
            <a:normAutofit/>
          </a:bodyPr>
          <a:lstStyle/>
          <a:p>
            <a:r>
              <a:rPr lang="en-ID" sz="4800">
                <a:solidFill>
                  <a:schemeClr val="bg1"/>
                </a:solidFill>
              </a:rPr>
              <a:t>Faktor yang mempengaruhi belajar </a:t>
            </a:r>
            <a:br>
              <a:rPr lang="en-ID" sz="4800">
                <a:solidFill>
                  <a:schemeClr val="bg1"/>
                </a:solidFill>
              </a:rPr>
            </a:br>
            <a:r>
              <a:rPr lang="en-ID" sz="4800">
                <a:solidFill>
                  <a:schemeClr val="bg1"/>
                </a:solidFill>
              </a:rPr>
              <a:t>(internal dan eksternal)</a:t>
            </a:r>
          </a:p>
        </p:txBody>
      </p:sp>
      <p:graphicFrame>
        <p:nvGraphicFramePr>
          <p:cNvPr id="5" name="Content Placeholder 2">
            <a:extLst>
              <a:ext uri="{FF2B5EF4-FFF2-40B4-BE49-F238E27FC236}">
                <a16:creationId xmlns:a16="http://schemas.microsoft.com/office/drawing/2014/main" id="{34805FB8-1C1F-32ED-22A0-AB72D93373E6}"/>
              </a:ext>
            </a:extLst>
          </p:cNvPr>
          <p:cNvGraphicFramePr>
            <a:graphicFrameLocks noGrp="1"/>
          </p:cNvGraphicFramePr>
          <p:nvPr>
            <p:ph idx="1"/>
            <p:extLst>
              <p:ext uri="{D42A27DB-BD31-4B8C-83A1-F6EECF244321}">
                <p14:modId xmlns:p14="http://schemas.microsoft.com/office/powerpoint/2010/main" val="1873567440"/>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7619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46CE585-90B8-5CC3-B133-55A2ECA40A28}"/>
            </a:ext>
          </a:extLst>
        </p:cNvPr>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6CE9CDE7-5305-DAB5-F441-7E7E97F9A595}"/>
              </a:ext>
            </a:extLst>
          </p:cNvPr>
          <p:cNvSpPr>
            <a:spLocks noGrp="1"/>
          </p:cNvSpPr>
          <p:nvPr>
            <p:ph type="title"/>
          </p:nvPr>
        </p:nvSpPr>
        <p:spPr>
          <a:xfrm rot="16200000">
            <a:off x="-1325880" y="1947672"/>
            <a:ext cx="5961888" cy="2788920"/>
          </a:xfrm>
        </p:spPr>
        <p:txBody>
          <a:bodyPr anchor="ctr">
            <a:normAutofit/>
          </a:bodyPr>
          <a:lstStyle/>
          <a:p>
            <a:r>
              <a:rPr lang="en-ID" sz="4800">
                <a:solidFill>
                  <a:schemeClr val="bg1"/>
                </a:solidFill>
              </a:rPr>
              <a:t>Faktor yang mempengaruhi belajar </a:t>
            </a:r>
            <a:br>
              <a:rPr lang="en-ID" sz="4800">
                <a:solidFill>
                  <a:schemeClr val="bg1"/>
                </a:solidFill>
              </a:rPr>
            </a:br>
            <a:r>
              <a:rPr lang="en-ID" sz="4800">
                <a:solidFill>
                  <a:schemeClr val="bg1"/>
                </a:solidFill>
              </a:rPr>
              <a:t>(internal dan eksternal)</a:t>
            </a:r>
          </a:p>
        </p:txBody>
      </p:sp>
      <p:graphicFrame>
        <p:nvGraphicFramePr>
          <p:cNvPr id="5" name="Content Placeholder 2">
            <a:extLst>
              <a:ext uri="{FF2B5EF4-FFF2-40B4-BE49-F238E27FC236}">
                <a16:creationId xmlns:a16="http://schemas.microsoft.com/office/drawing/2014/main" id="{8E77C781-C261-AA43-85C4-A28ABDE0A45F}"/>
              </a:ext>
            </a:extLst>
          </p:cNvPr>
          <p:cNvGraphicFramePr>
            <a:graphicFrameLocks noGrp="1"/>
          </p:cNvGraphicFramePr>
          <p:nvPr>
            <p:ph idx="1"/>
            <p:extLst>
              <p:ext uri="{D42A27DB-BD31-4B8C-83A1-F6EECF244321}">
                <p14:modId xmlns:p14="http://schemas.microsoft.com/office/powerpoint/2010/main" val="1663273147"/>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1626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A79BA2-2BC9-7F00-C86F-F00F4C4BA105}"/>
              </a:ext>
            </a:extLst>
          </p:cNvPr>
          <p:cNvSpPr>
            <a:spLocks noGrp="1"/>
          </p:cNvSpPr>
          <p:nvPr>
            <p:ph type="title"/>
          </p:nvPr>
        </p:nvSpPr>
        <p:spPr>
          <a:xfrm>
            <a:off x="1043631" y="809898"/>
            <a:ext cx="9942716" cy="1554480"/>
          </a:xfrm>
        </p:spPr>
        <p:txBody>
          <a:bodyPr anchor="ctr">
            <a:normAutofit/>
          </a:bodyPr>
          <a:lstStyle/>
          <a:p>
            <a:r>
              <a:rPr lang="en-US" sz="4800"/>
              <a:t>Kasus</a:t>
            </a:r>
            <a:endParaRPr lang="en-ID" sz="4800"/>
          </a:p>
        </p:txBody>
      </p:sp>
      <p:sp>
        <p:nvSpPr>
          <p:cNvPr id="3" name="Content Placeholder 2">
            <a:extLst>
              <a:ext uri="{FF2B5EF4-FFF2-40B4-BE49-F238E27FC236}">
                <a16:creationId xmlns:a16="http://schemas.microsoft.com/office/drawing/2014/main" id="{19C40EFB-3AC3-2464-90F4-F3A8044B7700}"/>
              </a:ext>
            </a:extLst>
          </p:cNvPr>
          <p:cNvSpPr>
            <a:spLocks noGrp="1"/>
          </p:cNvSpPr>
          <p:nvPr>
            <p:ph idx="1"/>
          </p:nvPr>
        </p:nvSpPr>
        <p:spPr>
          <a:xfrm>
            <a:off x="1045028" y="3017522"/>
            <a:ext cx="9941319" cy="3124658"/>
          </a:xfrm>
        </p:spPr>
        <p:txBody>
          <a:bodyPr anchor="ctr">
            <a:normAutofit/>
          </a:bodyPr>
          <a:lstStyle/>
          <a:p>
            <a:pPr marL="0" indent="0">
              <a:buNone/>
            </a:pPr>
            <a:r>
              <a:rPr lang="en-ID" sz="2400" b="0" i="1">
                <a:effectLst/>
                <a:latin typeface="fkGroteskNeue"/>
              </a:rPr>
              <a:t>Seorang siswi kelas 9 bernama Nadia, yang sebelumnya dikenal memiliki kemampuan menulis kreatif yang baik dalam pelajaran Bahasa Indonesia, mengalami penurunan kualitas tulisan pada semester ini. Guru Bahasa Indonesia-nya menyadari bahwa cerita pendek dan puisi yang ditulis Nadia tidak lagi seimpresif dulu. </a:t>
            </a:r>
          </a:p>
          <a:p>
            <a:pPr marL="0" indent="0">
              <a:buNone/>
            </a:pPr>
            <a:endParaRPr lang="en-ID" sz="240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03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B0CDD504-EEA4-C95F-017D-19647B0CE230}"/>
              </a:ext>
            </a:extLst>
          </p:cNvPr>
          <p:cNvSpPr>
            <a:spLocks noGrp="1"/>
          </p:cNvSpPr>
          <p:nvPr>
            <p:ph type="title"/>
          </p:nvPr>
        </p:nvSpPr>
        <p:spPr>
          <a:xfrm rot="16200000">
            <a:off x="-1325880" y="1947672"/>
            <a:ext cx="5961888" cy="2788920"/>
          </a:xfrm>
        </p:spPr>
        <p:txBody>
          <a:bodyPr anchor="ctr">
            <a:normAutofit/>
          </a:bodyPr>
          <a:lstStyle/>
          <a:p>
            <a:r>
              <a:rPr lang="en-US" sz="4800">
                <a:solidFill>
                  <a:schemeClr val="bg1"/>
                </a:solidFill>
              </a:rPr>
              <a:t>Pertanyaan</a:t>
            </a:r>
            <a:endParaRPr lang="en-ID" sz="4800">
              <a:solidFill>
                <a:schemeClr val="bg1"/>
              </a:solidFill>
            </a:endParaRPr>
          </a:p>
        </p:txBody>
      </p:sp>
      <p:graphicFrame>
        <p:nvGraphicFramePr>
          <p:cNvPr id="5" name="Content Placeholder 2">
            <a:extLst>
              <a:ext uri="{FF2B5EF4-FFF2-40B4-BE49-F238E27FC236}">
                <a16:creationId xmlns:a16="http://schemas.microsoft.com/office/drawing/2014/main" id="{802008C1-FE82-9328-2949-0E3F73576902}"/>
              </a:ext>
            </a:extLst>
          </p:cNvPr>
          <p:cNvGraphicFramePr>
            <a:graphicFrameLocks noGrp="1"/>
          </p:cNvGraphicFramePr>
          <p:nvPr>
            <p:ph idx="1"/>
            <p:extLst>
              <p:ext uri="{D42A27DB-BD31-4B8C-83A1-F6EECF244321}">
                <p14:modId xmlns:p14="http://schemas.microsoft.com/office/powerpoint/2010/main" val="3269999136"/>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5754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689C97A-A0E1-0DFC-2AE6-1C2E8A935E26}"/>
              </a:ext>
            </a:extLst>
          </p:cNvPr>
          <p:cNvSpPr>
            <a:spLocks noGrp="1"/>
          </p:cNvSpPr>
          <p:nvPr>
            <p:ph type="title"/>
          </p:nvPr>
        </p:nvSpPr>
        <p:spPr>
          <a:xfrm>
            <a:off x="838200" y="643467"/>
            <a:ext cx="2951205" cy="5571066"/>
          </a:xfrm>
        </p:spPr>
        <p:txBody>
          <a:bodyPr>
            <a:normAutofit/>
          </a:bodyPr>
          <a:lstStyle/>
          <a:p>
            <a:r>
              <a:rPr lang="en-US">
                <a:solidFill>
                  <a:srgbClr val="FFFFFF"/>
                </a:solidFill>
              </a:rPr>
              <a:t>Pertanyaan</a:t>
            </a:r>
            <a:endParaRPr lang="en-ID">
              <a:solidFill>
                <a:srgbClr val="FFFFFF"/>
              </a:solidFill>
            </a:endParaRPr>
          </a:p>
        </p:txBody>
      </p:sp>
      <p:sp>
        <p:nvSpPr>
          <p:cNvPr id="13" name="Rectangle: Rounded Corners 12">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F955609-BC03-CBAA-8E0F-563CE2B77D34}"/>
              </a:ext>
            </a:extLst>
          </p:cNvPr>
          <p:cNvGraphicFramePr>
            <a:graphicFrameLocks noGrp="1"/>
          </p:cNvGraphicFramePr>
          <p:nvPr>
            <p:ph idx="1"/>
            <p:extLst>
              <p:ext uri="{D42A27DB-BD31-4B8C-83A1-F6EECF244321}">
                <p14:modId xmlns:p14="http://schemas.microsoft.com/office/powerpoint/2010/main" val="1223459724"/>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9862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E733FA-06D0-A845-BA11-64FA6273481E}"/>
              </a:ext>
            </a:extLst>
          </p:cNvPr>
          <p:cNvSpPr>
            <a:spLocks noGrp="1"/>
          </p:cNvSpPr>
          <p:nvPr>
            <p:ph type="title"/>
          </p:nvPr>
        </p:nvSpPr>
        <p:spPr>
          <a:xfrm>
            <a:off x="466722" y="586855"/>
            <a:ext cx="3201366" cy="3387497"/>
          </a:xfrm>
        </p:spPr>
        <p:txBody>
          <a:bodyPr anchor="b">
            <a:normAutofit/>
          </a:bodyPr>
          <a:lstStyle/>
          <a:p>
            <a:pPr algn="r"/>
            <a:r>
              <a:rPr lang="en-US" sz="3700">
                <a:solidFill>
                  <a:srgbClr val="FFFFFF"/>
                </a:solidFill>
              </a:rPr>
              <a:t>Perkembangan Sosial</a:t>
            </a:r>
            <a:endParaRPr lang="en-ID" sz="3700">
              <a:solidFill>
                <a:srgbClr val="FFFFFF"/>
              </a:solidFill>
            </a:endParaRPr>
          </a:p>
        </p:txBody>
      </p:sp>
      <p:sp>
        <p:nvSpPr>
          <p:cNvPr id="3" name="Content Placeholder 2">
            <a:extLst>
              <a:ext uri="{FF2B5EF4-FFF2-40B4-BE49-F238E27FC236}">
                <a16:creationId xmlns:a16="http://schemas.microsoft.com/office/drawing/2014/main" id="{80FAC2BF-C6B1-8C26-6BAB-6A9D2F62998D}"/>
              </a:ext>
            </a:extLst>
          </p:cNvPr>
          <p:cNvSpPr>
            <a:spLocks noGrp="1"/>
          </p:cNvSpPr>
          <p:nvPr>
            <p:ph idx="1"/>
          </p:nvPr>
        </p:nvSpPr>
        <p:spPr>
          <a:xfrm>
            <a:off x="4810259" y="649480"/>
            <a:ext cx="6555347" cy="5546047"/>
          </a:xfrm>
        </p:spPr>
        <p:txBody>
          <a:bodyPr anchor="ctr">
            <a:normAutofit/>
          </a:bodyPr>
          <a:lstStyle/>
          <a:p>
            <a:pPr>
              <a:buFont typeface="Wingdings" panose="05000000000000000000" pitchFamily="2" charset="2"/>
              <a:buChar char="§"/>
            </a:pPr>
            <a:r>
              <a:rPr lang="en-ID" sz="2000" b="0" i="0">
                <a:effectLst/>
                <a:latin typeface="fkGroteskNeue"/>
              </a:rPr>
              <a:t>Perkembangan sosial peserta didik sangat dipengaruhi oleh interaksi mereka dengan lingkungan sekitar, termasuk guru, teman sebaya, dan keluarga.</a:t>
            </a:r>
          </a:p>
          <a:p>
            <a:pPr>
              <a:buFont typeface="Arial" panose="020B0604020202020204" pitchFamily="34" charset="0"/>
              <a:buChar char="•"/>
            </a:pPr>
            <a:r>
              <a:rPr lang="en-ID" sz="2000" b="0" i="0">
                <a:effectLst/>
                <a:latin typeface="fkGroteskNeue"/>
              </a:rPr>
              <a:t>Lingkungan keluarga: Ketidakharmonisan keluarga atau kurangnya perhatian orang tua dapat memengaruhi kemampuan anak untuk bersosialisasi dan berprestasi di sekolah</a:t>
            </a:r>
          </a:p>
          <a:p>
            <a:pPr>
              <a:buFont typeface="Arial" panose="020B0604020202020204" pitchFamily="34" charset="0"/>
              <a:buChar char="•"/>
            </a:pPr>
            <a:r>
              <a:rPr lang="en-ID" sz="2000" b="0" i="0">
                <a:effectLst/>
                <a:latin typeface="fkGroteskNeue"/>
              </a:rPr>
              <a:t>Lingkungan sekolah: Guru yang tidak kompeten atau suasana kelas yang tidak kondusif dapat menghambat interaksi sosial siswa dengan teman-teman mereka, sehingga mengurangi rasa percaya diri dan kemampuan bekerja sama</a:t>
            </a:r>
            <a:r>
              <a:rPr lang="en-ID" sz="2000" b="0" i="0" u="none" strike="noStrike">
                <a:effectLst/>
                <a:latin typeface="berkeleyMono"/>
                <a:hlinkClick r:id="rId2"/>
              </a:rPr>
              <a:t>6</a:t>
            </a:r>
            <a:r>
              <a:rPr lang="en-ID" sz="2000" b="0" i="0" u="none" strike="noStrike">
                <a:effectLst/>
                <a:latin typeface="berkeleyMono"/>
                <a:hlinkClick r:id="rId3"/>
              </a:rPr>
              <a:t>8</a:t>
            </a:r>
            <a:r>
              <a:rPr lang="en-ID" sz="2000" b="0" i="0">
                <a:effectLst/>
                <a:latin typeface="fkGroteskNeue"/>
              </a:rPr>
              <a:t>.</a:t>
            </a:r>
          </a:p>
          <a:p>
            <a:pPr>
              <a:buFont typeface="Arial" panose="020B0604020202020204" pitchFamily="34" charset="0"/>
              <a:buChar char="•"/>
            </a:pPr>
            <a:r>
              <a:rPr lang="en-ID" sz="2000" b="0" i="0">
                <a:effectLst/>
                <a:latin typeface="fkGroteskNeue"/>
              </a:rPr>
              <a:t>Pengaruh teman sebaya: Teman yang kurang mendukung atau cenderung negatif dapat memengaruhi motivasi belajar siswa serta kemampuan mereka untuk berinteraksi secara positif dengan kelompok sosial lainnya</a:t>
            </a:r>
          </a:p>
          <a:p>
            <a:pPr marL="0" indent="0">
              <a:buNone/>
            </a:pPr>
            <a:endParaRPr lang="en-ID" sz="2000" b="0" i="0">
              <a:effectLst/>
              <a:latin typeface="fkGroteskNeue"/>
            </a:endParaRPr>
          </a:p>
          <a:p>
            <a:pPr marL="0" indent="0">
              <a:buNone/>
            </a:pPr>
            <a:endParaRPr lang="en-ID" sz="2000"/>
          </a:p>
        </p:txBody>
      </p:sp>
    </p:spTree>
    <p:extLst>
      <p:ext uri="{BB962C8B-B14F-4D97-AF65-F5344CB8AC3E}">
        <p14:creationId xmlns:p14="http://schemas.microsoft.com/office/powerpoint/2010/main" val="713288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TotalTime>
  <Words>1245</Words>
  <Application>Microsoft Office PowerPoint</Application>
  <PresentationFormat>Widescreen</PresentationFormat>
  <Paragraphs>91</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Aptos</vt:lpstr>
      <vt:lpstr>Aptos Display</vt:lpstr>
      <vt:lpstr>Arial</vt:lpstr>
      <vt:lpstr>berkeleyMono</vt:lpstr>
      <vt:lpstr>Calibri</vt:lpstr>
      <vt:lpstr>fkGrotesk</vt:lpstr>
      <vt:lpstr>fkGroteskNeue</vt:lpstr>
      <vt:lpstr>Wingdings</vt:lpstr>
      <vt:lpstr>Office Theme</vt:lpstr>
      <vt:lpstr>Proses Belajar  (the learning process) </vt:lpstr>
      <vt:lpstr>Faktor yang mempengaruhi belajar  (internal dan eksternal)</vt:lpstr>
      <vt:lpstr>Faktor yang mempengaruhi belajar  (internal dan eksternal)</vt:lpstr>
      <vt:lpstr>Faktor yang mempengaruhi belajar  (internal dan eksternal)</vt:lpstr>
      <vt:lpstr>Faktor yang mempengaruhi belajar  (internal dan eksternal)</vt:lpstr>
      <vt:lpstr>Kasus</vt:lpstr>
      <vt:lpstr>Pertanyaan</vt:lpstr>
      <vt:lpstr>Pertanyaan</vt:lpstr>
      <vt:lpstr>Perkembangan Sosial</vt:lpstr>
      <vt:lpstr>Pertanyaan</vt:lpstr>
      <vt:lpstr>Kecerdasan dalam belajar</vt:lpstr>
      <vt:lpstr>Kecerdasan Intelektual </vt:lpstr>
      <vt:lpstr>Peran Psikologi Pendidikan</vt:lpstr>
      <vt:lpstr>Teori Kecerdasan: Ganda oleh Howard Gardner </vt:lpstr>
      <vt:lpstr>Implikasi Praktis untuk Pendidik </vt:lpstr>
      <vt:lpstr>Kecerdasan dalam Belajar dan Perkembangan Sosial</vt:lpstr>
      <vt:lpstr>Perkembangan Kecerdasan Sosial Sejak Dini</vt:lpstr>
      <vt:lpstr>Keterampilan Sosial yang Diperlukan</vt:lpstr>
      <vt:lpstr>Dampak Positif dari Kecerdasan Sosial</vt:lpstr>
      <vt:lpstr> Strategi Pengembangan Kecerdasan Sosial  </vt:lpstr>
      <vt:lpstr>Kasus</vt:lpstr>
      <vt:lpstr>Pertanyaan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 VOSTRO 3401</dc:creator>
  <cp:lastModifiedBy>DELL VOSTRO 3401</cp:lastModifiedBy>
  <cp:revision>1</cp:revision>
  <dcterms:created xsi:type="dcterms:W3CDTF">2025-04-14T14:17:11Z</dcterms:created>
  <dcterms:modified xsi:type="dcterms:W3CDTF">2025-04-14T15:02:20Z</dcterms:modified>
</cp:coreProperties>
</file>