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3" r:id="rId5"/>
    <p:sldId id="262" r:id="rId6"/>
    <p:sldId id="264" r:id="rId7"/>
    <p:sldId id="265" r:id="rId8"/>
    <p:sldId id="266" r:id="rId9"/>
    <p:sldId id="267" r:id="rId10"/>
    <p:sldId id="268" r:id="rId11"/>
    <p:sldId id="269" r:id="rId12"/>
    <p:sldId id="270" r:id="rId13"/>
    <p:sldId id="273" r:id="rId14"/>
    <p:sldId id="271"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704"/>
  </p:normalViewPr>
  <p:slideViewPr>
    <p:cSldViewPr>
      <p:cViewPr varScale="1">
        <p:scale>
          <a:sx n="105" d="100"/>
          <a:sy n="105" d="100"/>
        </p:scale>
        <p:origin x="6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50915-DB99-441A-A656-03DD4A99406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99D8254-95FB-49D2-8CC3-54D531DBBC0B}">
      <dgm:prSet/>
      <dgm:spPr/>
      <dgm:t>
        <a:bodyPr/>
        <a:lstStyle/>
        <a:p>
          <a:r>
            <a:rPr lang="en-US"/>
            <a:t>Dari kelompok minggu lalu, buat dan gambarlah peta pelayaran negara negara barat ke Benua Amerika dalam Kertas A3</a:t>
          </a:r>
        </a:p>
      </dgm:t>
    </dgm:pt>
    <dgm:pt modelId="{56A949CB-15C9-4015-BE24-18019A8BB96F}" type="parTrans" cxnId="{88B914F5-7592-4BAC-8082-3D511BAAABC3}">
      <dgm:prSet/>
      <dgm:spPr/>
      <dgm:t>
        <a:bodyPr/>
        <a:lstStyle/>
        <a:p>
          <a:endParaRPr lang="en-US"/>
        </a:p>
      </dgm:t>
    </dgm:pt>
    <dgm:pt modelId="{641C95E6-0491-404E-ABBF-0CB7B90BB2AE}" type="sibTrans" cxnId="{88B914F5-7592-4BAC-8082-3D511BAAABC3}">
      <dgm:prSet/>
      <dgm:spPr/>
      <dgm:t>
        <a:bodyPr/>
        <a:lstStyle/>
        <a:p>
          <a:endParaRPr lang="en-US"/>
        </a:p>
      </dgm:t>
    </dgm:pt>
    <dgm:pt modelId="{D4185FF9-DBF2-4027-9481-352C95399054}">
      <dgm:prSet/>
      <dgm:spPr/>
      <dgm:t>
        <a:bodyPr/>
        <a:lstStyle/>
        <a:p>
          <a:r>
            <a:rPr lang="en-US"/>
            <a:t>Jalur Pelayaran Inggris</a:t>
          </a:r>
        </a:p>
      </dgm:t>
    </dgm:pt>
    <dgm:pt modelId="{EEB17891-D32C-464C-9C6A-65A033F6613A}" type="parTrans" cxnId="{347BF42F-2952-416E-B84C-67D852A695EA}">
      <dgm:prSet/>
      <dgm:spPr/>
      <dgm:t>
        <a:bodyPr/>
        <a:lstStyle/>
        <a:p>
          <a:endParaRPr lang="en-US"/>
        </a:p>
      </dgm:t>
    </dgm:pt>
    <dgm:pt modelId="{D44EEF2D-1D3A-49FF-8999-A130EFE830C5}" type="sibTrans" cxnId="{347BF42F-2952-416E-B84C-67D852A695EA}">
      <dgm:prSet/>
      <dgm:spPr/>
      <dgm:t>
        <a:bodyPr/>
        <a:lstStyle/>
        <a:p>
          <a:endParaRPr lang="en-US"/>
        </a:p>
      </dgm:t>
    </dgm:pt>
    <dgm:pt modelId="{1F53DB17-9BC0-41E9-B643-40FFA89A55E9}">
      <dgm:prSet/>
      <dgm:spPr/>
      <dgm:t>
        <a:bodyPr/>
        <a:lstStyle/>
        <a:p>
          <a:r>
            <a:rPr lang="en-US"/>
            <a:t>Jalur Pelayaran Spanyol</a:t>
          </a:r>
        </a:p>
      </dgm:t>
    </dgm:pt>
    <dgm:pt modelId="{3BC87A87-95EC-487F-9154-A4440713C630}" type="parTrans" cxnId="{ECA3576D-B2A0-478E-A4A5-15B39B26F026}">
      <dgm:prSet/>
      <dgm:spPr/>
      <dgm:t>
        <a:bodyPr/>
        <a:lstStyle/>
        <a:p>
          <a:endParaRPr lang="en-US"/>
        </a:p>
      </dgm:t>
    </dgm:pt>
    <dgm:pt modelId="{DE5DF768-4F64-41ED-A2E4-E9E755526FC4}" type="sibTrans" cxnId="{ECA3576D-B2A0-478E-A4A5-15B39B26F026}">
      <dgm:prSet/>
      <dgm:spPr/>
      <dgm:t>
        <a:bodyPr/>
        <a:lstStyle/>
        <a:p>
          <a:endParaRPr lang="en-US"/>
        </a:p>
      </dgm:t>
    </dgm:pt>
    <dgm:pt modelId="{C60A84D7-F147-4D07-AF2B-12095587E8C5}">
      <dgm:prSet/>
      <dgm:spPr/>
      <dgm:t>
        <a:bodyPr/>
        <a:lstStyle/>
        <a:p>
          <a:r>
            <a:rPr lang="en-US"/>
            <a:t>Jalur Pelayaran Portugal</a:t>
          </a:r>
        </a:p>
      </dgm:t>
    </dgm:pt>
    <dgm:pt modelId="{6E5B8284-2079-4041-9E10-B6543888854F}" type="parTrans" cxnId="{5A3C0699-4E60-4F88-A0D2-D58E2427A53C}">
      <dgm:prSet/>
      <dgm:spPr/>
      <dgm:t>
        <a:bodyPr/>
        <a:lstStyle/>
        <a:p>
          <a:endParaRPr lang="en-US"/>
        </a:p>
      </dgm:t>
    </dgm:pt>
    <dgm:pt modelId="{7CB9C3CB-FCB4-4798-BA85-09A9AE8A8FC5}" type="sibTrans" cxnId="{5A3C0699-4E60-4F88-A0D2-D58E2427A53C}">
      <dgm:prSet/>
      <dgm:spPr/>
      <dgm:t>
        <a:bodyPr/>
        <a:lstStyle/>
        <a:p>
          <a:endParaRPr lang="en-US"/>
        </a:p>
      </dgm:t>
    </dgm:pt>
    <dgm:pt modelId="{E0F13BD9-F4DA-44BF-B651-03440D9B4E12}">
      <dgm:prSet/>
      <dgm:spPr/>
      <dgm:t>
        <a:bodyPr/>
        <a:lstStyle/>
        <a:p>
          <a:r>
            <a:rPr lang="en-US"/>
            <a:t>Jalur Pelayaran Perancis</a:t>
          </a:r>
        </a:p>
      </dgm:t>
    </dgm:pt>
    <dgm:pt modelId="{992C498E-492A-4E46-8223-DBF975FC1DE5}" type="parTrans" cxnId="{1B5ECF73-8614-4512-A383-66F039A6080F}">
      <dgm:prSet/>
      <dgm:spPr/>
      <dgm:t>
        <a:bodyPr/>
        <a:lstStyle/>
        <a:p>
          <a:endParaRPr lang="en-US"/>
        </a:p>
      </dgm:t>
    </dgm:pt>
    <dgm:pt modelId="{C1B0DF1C-F330-41E3-84B3-AE05203192C6}" type="sibTrans" cxnId="{1B5ECF73-8614-4512-A383-66F039A6080F}">
      <dgm:prSet/>
      <dgm:spPr/>
      <dgm:t>
        <a:bodyPr/>
        <a:lstStyle/>
        <a:p>
          <a:endParaRPr lang="en-US"/>
        </a:p>
      </dgm:t>
    </dgm:pt>
    <dgm:pt modelId="{FC43EF8D-9A69-404E-AB80-EDA7879410E5}">
      <dgm:prSet/>
      <dgm:spPr/>
      <dgm:t>
        <a:bodyPr/>
        <a:lstStyle/>
        <a:p>
          <a:r>
            <a:rPr lang="en-US" dirty="0"/>
            <a:t>Jalur </a:t>
          </a:r>
          <a:r>
            <a:rPr lang="en-US" dirty="0" err="1"/>
            <a:t>Pelayaran</a:t>
          </a:r>
          <a:r>
            <a:rPr lang="en-US" dirty="0"/>
            <a:t> Belanda </a:t>
          </a:r>
        </a:p>
      </dgm:t>
    </dgm:pt>
    <dgm:pt modelId="{7FCD3803-2E08-4CD4-9AAD-92A52CA17388}" type="parTrans" cxnId="{30D888F1-3FBC-4047-99F6-A40101D19FC3}">
      <dgm:prSet/>
      <dgm:spPr/>
      <dgm:t>
        <a:bodyPr/>
        <a:lstStyle/>
        <a:p>
          <a:endParaRPr lang="en-US"/>
        </a:p>
      </dgm:t>
    </dgm:pt>
    <dgm:pt modelId="{745B728D-C986-4A56-BD0C-20E04B99FEC1}" type="sibTrans" cxnId="{30D888F1-3FBC-4047-99F6-A40101D19FC3}">
      <dgm:prSet/>
      <dgm:spPr/>
      <dgm:t>
        <a:bodyPr/>
        <a:lstStyle/>
        <a:p>
          <a:endParaRPr lang="en-US"/>
        </a:p>
      </dgm:t>
    </dgm:pt>
    <dgm:pt modelId="{F0783E48-A269-7747-A800-A29D6CA1F69D}" type="pres">
      <dgm:prSet presAssocID="{F2750915-DB99-441A-A656-03DD4A994069}" presName="linear" presStyleCnt="0">
        <dgm:presLayoutVars>
          <dgm:animLvl val="lvl"/>
          <dgm:resizeHandles val="exact"/>
        </dgm:presLayoutVars>
      </dgm:prSet>
      <dgm:spPr/>
    </dgm:pt>
    <dgm:pt modelId="{8EB0EC06-8932-6748-BBB3-460D2828C2B7}" type="pres">
      <dgm:prSet presAssocID="{299D8254-95FB-49D2-8CC3-54D531DBBC0B}" presName="parentText" presStyleLbl="node1" presStyleIdx="0" presStyleCnt="1">
        <dgm:presLayoutVars>
          <dgm:chMax val="0"/>
          <dgm:bulletEnabled val="1"/>
        </dgm:presLayoutVars>
      </dgm:prSet>
      <dgm:spPr/>
    </dgm:pt>
    <dgm:pt modelId="{A526348D-C2B5-CB41-A10A-F98C09B21D2A}" type="pres">
      <dgm:prSet presAssocID="{299D8254-95FB-49D2-8CC3-54D531DBBC0B}" presName="childText" presStyleLbl="revTx" presStyleIdx="0" presStyleCnt="1">
        <dgm:presLayoutVars>
          <dgm:bulletEnabled val="1"/>
        </dgm:presLayoutVars>
      </dgm:prSet>
      <dgm:spPr/>
    </dgm:pt>
  </dgm:ptLst>
  <dgm:cxnLst>
    <dgm:cxn modelId="{94198A01-2F39-D04E-B6BB-8394729F5CEE}" type="presOf" srcId="{E0F13BD9-F4DA-44BF-B651-03440D9B4E12}" destId="{A526348D-C2B5-CB41-A10A-F98C09B21D2A}" srcOrd="0" destOrd="3" presId="urn:microsoft.com/office/officeart/2005/8/layout/vList2"/>
    <dgm:cxn modelId="{409B952E-0D75-474B-AFE1-30671075E26C}" type="presOf" srcId="{C60A84D7-F147-4D07-AF2B-12095587E8C5}" destId="{A526348D-C2B5-CB41-A10A-F98C09B21D2A}" srcOrd="0" destOrd="2" presId="urn:microsoft.com/office/officeart/2005/8/layout/vList2"/>
    <dgm:cxn modelId="{347BF42F-2952-416E-B84C-67D852A695EA}" srcId="{299D8254-95FB-49D2-8CC3-54D531DBBC0B}" destId="{D4185FF9-DBF2-4027-9481-352C95399054}" srcOrd="0" destOrd="0" parTransId="{EEB17891-D32C-464C-9C6A-65A033F6613A}" sibTransId="{D44EEF2D-1D3A-49FF-8999-A130EFE830C5}"/>
    <dgm:cxn modelId="{B8F76A31-AF69-7A49-82B5-C56C9F7CF9D3}" type="presOf" srcId="{F2750915-DB99-441A-A656-03DD4A994069}" destId="{F0783E48-A269-7747-A800-A29D6CA1F69D}" srcOrd="0" destOrd="0" presId="urn:microsoft.com/office/officeart/2005/8/layout/vList2"/>
    <dgm:cxn modelId="{8EE2EA34-5FE2-7E43-8A06-BB30715F1512}" type="presOf" srcId="{FC43EF8D-9A69-404E-AB80-EDA7879410E5}" destId="{A526348D-C2B5-CB41-A10A-F98C09B21D2A}" srcOrd="0" destOrd="4" presId="urn:microsoft.com/office/officeart/2005/8/layout/vList2"/>
    <dgm:cxn modelId="{ECA3576D-B2A0-478E-A4A5-15B39B26F026}" srcId="{299D8254-95FB-49D2-8CC3-54D531DBBC0B}" destId="{1F53DB17-9BC0-41E9-B643-40FFA89A55E9}" srcOrd="1" destOrd="0" parTransId="{3BC87A87-95EC-487F-9154-A4440713C630}" sibTransId="{DE5DF768-4F64-41ED-A2E4-E9E755526FC4}"/>
    <dgm:cxn modelId="{1B5ECF73-8614-4512-A383-66F039A6080F}" srcId="{299D8254-95FB-49D2-8CC3-54D531DBBC0B}" destId="{E0F13BD9-F4DA-44BF-B651-03440D9B4E12}" srcOrd="3" destOrd="0" parTransId="{992C498E-492A-4E46-8223-DBF975FC1DE5}" sibTransId="{C1B0DF1C-F330-41E3-84B3-AE05203192C6}"/>
    <dgm:cxn modelId="{5A3C0699-4E60-4F88-A0D2-D58E2427A53C}" srcId="{299D8254-95FB-49D2-8CC3-54D531DBBC0B}" destId="{C60A84D7-F147-4D07-AF2B-12095587E8C5}" srcOrd="2" destOrd="0" parTransId="{6E5B8284-2079-4041-9E10-B6543888854F}" sibTransId="{7CB9C3CB-FCB4-4798-BA85-09A9AE8A8FC5}"/>
    <dgm:cxn modelId="{95F6F3BC-C2F2-564B-845E-5217F73F1112}" type="presOf" srcId="{D4185FF9-DBF2-4027-9481-352C95399054}" destId="{A526348D-C2B5-CB41-A10A-F98C09B21D2A}" srcOrd="0" destOrd="0" presId="urn:microsoft.com/office/officeart/2005/8/layout/vList2"/>
    <dgm:cxn modelId="{9519EBBF-758E-724D-BF2A-A371504DA617}" type="presOf" srcId="{299D8254-95FB-49D2-8CC3-54D531DBBC0B}" destId="{8EB0EC06-8932-6748-BBB3-460D2828C2B7}" srcOrd="0" destOrd="0" presId="urn:microsoft.com/office/officeart/2005/8/layout/vList2"/>
    <dgm:cxn modelId="{A968EAE5-E376-4840-AA69-FE89E895086F}" type="presOf" srcId="{1F53DB17-9BC0-41E9-B643-40FFA89A55E9}" destId="{A526348D-C2B5-CB41-A10A-F98C09B21D2A}" srcOrd="0" destOrd="1" presId="urn:microsoft.com/office/officeart/2005/8/layout/vList2"/>
    <dgm:cxn modelId="{30D888F1-3FBC-4047-99F6-A40101D19FC3}" srcId="{299D8254-95FB-49D2-8CC3-54D531DBBC0B}" destId="{FC43EF8D-9A69-404E-AB80-EDA7879410E5}" srcOrd="4" destOrd="0" parTransId="{7FCD3803-2E08-4CD4-9AAD-92A52CA17388}" sibTransId="{745B728D-C986-4A56-BD0C-20E04B99FEC1}"/>
    <dgm:cxn modelId="{88B914F5-7592-4BAC-8082-3D511BAAABC3}" srcId="{F2750915-DB99-441A-A656-03DD4A994069}" destId="{299D8254-95FB-49D2-8CC3-54D531DBBC0B}" srcOrd="0" destOrd="0" parTransId="{56A949CB-15C9-4015-BE24-18019A8BB96F}" sibTransId="{641C95E6-0491-404E-ABBF-0CB7B90BB2AE}"/>
    <dgm:cxn modelId="{D6CD3B5C-642A-8D4A-832B-D85787DEAA59}" type="presParOf" srcId="{F0783E48-A269-7747-A800-A29D6CA1F69D}" destId="{8EB0EC06-8932-6748-BBB3-460D2828C2B7}" srcOrd="0" destOrd="0" presId="urn:microsoft.com/office/officeart/2005/8/layout/vList2"/>
    <dgm:cxn modelId="{8A24229D-3632-9344-A7F7-9A58CC2D1DF5}" type="presParOf" srcId="{F0783E48-A269-7747-A800-A29D6CA1F69D}" destId="{A526348D-C2B5-CB41-A10A-F98C09B21D2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0EC06-8932-6748-BBB3-460D2828C2B7}">
      <dsp:nvSpPr>
        <dsp:cNvPr id="0" name=""/>
        <dsp:cNvSpPr/>
      </dsp:nvSpPr>
      <dsp:spPr>
        <a:xfrm>
          <a:off x="0" y="93829"/>
          <a:ext cx="5000124" cy="29437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Dari kelompok minggu lalu, buat dan gambarlah peta pelayaran negara negara barat ke Benua Amerika dalam Kertas A3</a:t>
          </a:r>
        </a:p>
      </dsp:txBody>
      <dsp:txXfrm>
        <a:off x="143701" y="237530"/>
        <a:ext cx="4712722" cy="2656318"/>
      </dsp:txXfrm>
    </dsp:sp>
    <dsp:sp modelId="{A526348D-C2B5-CB41-A10A-F98C09B21D2A}">
      <dsp:nvSpPr>
        <dsp:cNvPr id="0" name=""/>
        <dsp:cNvSpPr/>
      </dsp:nvSpPr>
      <dsp:spPr>
        <a:xfrm>
          <a:off x="0" y="3037549"/>
          <a:ext cx="5000124"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Jalur Pelayaran Inggris</a:t>
          </a:r>
        </a:p>
        <a:p>
          <a:pPr marL="228600" lvl="1" indent="-228600" algn="l" defTabSz="1200150">
            <a:lnSpc>
              <a:spcPct val="90000"/>
            </a:lnSpc>
            <a:spcBef>
              <a:spcPct val="0"/>
            </a:spcBef>
            <a:spcAft>
              <a:spcPct val="20000"/>
            </a:spcAft>
            <a:buChar char="•"/>
          </a:pPr>
          <a:r>
            <a:rPr lang="en-US" sz="2700" kern="1200"/>
            <a:t>Jalur Pelayaran Spanyol</a:t>
          </a:r>
        </a:p>
        <a:p>
          <a:pPr marL="228600" lvl="1" indent="-228600" algn="l" defTabSz="1200150">
            <a:lnSpc>
              <a:spcPct val="90000"/>
            </a:lnSpc>
            <a:spcBef>
              <a:spcPct val="0"/>
            </a:spcBef>
            <a:spcAft>
              <a:spcPct val="20000"/>
            </a:spcAft>
            <a:buChar char="•"/>
          </a:pPr>
          <a:r>
            <a:rPr lang="en-US" sz="2700" kern="1200"/>
            <a:t>Jalur Pelayaran Portugal</a:t>
          </a:r>
        </a:p>
        <a:p>
          <a:pPr marL="228600" lvl="1" indent="-228600" algn="l" defTabSz="1200150">
            <a:lnSpc>
              <a:spcPct val="90000"/>
            </a:lnSpc>
            <a:spcBef>
              <a:spcPct val="0"/>
            </a:spcBef>
            <a:spcAft>
              <a:spcPct val="20000"/>
            </a:spcAft>
            <a:buChar char="•"/>
          </a:pPr>
          <a:r>
            <a:rPr lang="en-US" sz="2700" kern="1200"/>
            <a:t>Jalur Pelayaran Perancis</a:t>
          </a:r>
        </a:p>
        <a:p>
          <a:pPr marL="228600" lvl="1" indent="-228600" algn="l" defTabSz="1200150">
            <a:lnSpc>
              <a:spcPct val="90000"/>
            </a:lnSpc>
            <a:spcBef>
              <a:spcPct val="0"/>
            </a:spcBef>
            <a:spcAft>
              <a:spcPct val="20000"/>
            </a:spcAft>
            <a:buChar char="•"/>
          </a:pPr>
          <a:r>
            <a:rPr lang="en-US" sz="2700" kern="1200" dirty="0"/>
            <a:t>Jalur </a:t>
          </a:r>
          <a:r>
            <a:rPr lang="en-US" sz="2700" kern="1200" dirty="0" err="1"/>
            <a:t>Pelayaran</a:t>
          </a:r>
          <a:r>
            <a:rPr lang="en-US" sz="2700" kern="1200" dirty="0"/>
            <a:t> Belanda </a:t>
          </a:r>
        </a:p>
      </dsp:txBody>
      <dsp:txXfrm>
        <a:off x="0" y="3037549"/>
        <a:ext cx="5000124" cy="2322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DAF5B7-401E-48DD-9E47-A5DBA6DC28D2}"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AF5B7-401E-48DD-9E47-A5DBA6DC28D2}"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AF5B7-401E-48DD-9E47-A5DBA6DC28D2}"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AF5B7-401E-48DD-9E47-A5DBA6DC28D2}"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AF5B7-401E-48DD-9E47-A5DBA6DC28D2}" type="datetimeFigureOut">
              <a:rPr lang="en-US" smtClean="0"/>
              <a:pPr/>
              <a:t>3/7/24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DAF5B7-401E-48DD-9E47-A5DBA6DC28D2}"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DAF5B7-401E-48DD-9E47-A5DBA6DC28D2}" type="datetimeFigureOut">
              <a:rPr lang="en-US" smtClean="0"/>
              <a:pPr/>
              <a:t>3/7/24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DAF5B7-401E-48DD-9E47-A5DBA6DC28D2}" type="datetimeFigureOut">
              <a:rPr lang="en-US" smtClean="0"/>
              <a:pPr/>
              <a:t>3/7/24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AF5B7-401E-48DD-9E47-A5DBA6DC28D2}" type="datetimeFigureOut">
              <a:rPr lang="en-US" smtClean="0"/>
              <a:pPr/>
              <a:t>3/7/24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AF5B7-401E-48DD-9E47-A5DBA6DC28D2}"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AF5B7-401E-48DD-9E47-A5DBA6DC28D2}" type="datetimeFigureOut">
              <a:rPr lang="en-US" smtClean="0"/>
              <a:pPr/>
              <a:t>3/7/24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97EA2-23D8-4952-A88C-EC26344509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AF5B7-401E-48DD-9E47-A5DBA6DC28D2}" type="datetimeFigureOut">
              <a:rPr lang="en-US" smtClean="0"/>
              <a:pPr/>
              <a:t>3/7/24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97EA2-23D8-4952-A88C-EC26344509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2.xml"/><Relationship Id="rId7" Type="http://schemas.openxmlformats.org/officeDocument/2006/relationships/slide" Target="slide15.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3.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152400" y="4572000"/>
            <a:ext cx="9296400" cy="1600200"/>
          </a:xfrm>
          <a:prstGeom prst="horizontalScroll">
            <a:avLst/>
          </a:prstGeom>
          <a:solidFill>
            <a:schemeClr val="bg1">
              <a:lumMod val="85000"/>
            </a:schemeClr>
          </a:solidFill>
          <a:ln>
            <a:solidFill>
              <a:schemeClr val="tx1">
                <a:lumMod val="95000"/>
                <a:lumOff val="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Comic Sans MS" pitchFamily="66" charset="0"/>
              <a:cs typeface="FrankRuehl" pitchFamily="34" charset="-79"/>
            </a:endParaRPr>
          </a:p>
          <a:p>
            <a:pPr algn="ctr"/>
            <a:r>
              <a:rPr lang="id-ID" sz="3200" b="1" dirty="0">
                <a:solidFill>
                  <a:schemeClr val="tx1"/>
                </a:solidFill>
                <a:latin typeface="Comic Sans MS" pitchFamily="66" charset="0"/>
                <a:cs typeface="FrankRuehl" pitchFamily="34" charset="-79"/>
              </a:rPr>
              <a:t>PERADABAN SUKU MAYA, AZTEK, DAN INCA AMERIKA KUNO</a:t>
            </a:r>
            <a:endParaRPr lang="en-US" sz="3200" b="1" dirty="0">
              <a:solidFill>
                <a:schemeClr val="tx1"/>
              </a:solidFill>
              <a:latin typeface="Comic Sans MS" pitchFamily="66" charset="0"/>
              <a:cs typeface="FrankRuehl" pitchFamily="34" charset="-79"/>
            </a:endParaRPr>
          </a:p>
          <a:p>
            <a:pPr algn="ctr"/>
            <a:endParaRPr lang="en-US" sz="3200" b="1" dirty="0">
              <a:solidFill>
                <a:schemeClr val="tx1"/>
              </a:solidFill>
              <a:latin typeface="Comic Sans MS" pitchFamily="66" charset="0"/>
              <a:cs typeface="FrankRuehl" pitchFamily="34" charset="-79"/>
            </a:endParaRP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057400" y="304800"/>
            <a:ext cx="4648200" cy="990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omic Sans MS" pitchFamily="66" charset="0"/>
              </a:rPr>
              <a:t>Peradapan</a:t>
            </a:r>
            <a:r>
              <a:rPr lang="en-US" sz="3200" dirty="0">
                <a:latin typeface="Comic Sans MS" pitchFamily="66" charset="0"/>
              </a:rPr>
              <a:t> </a:t>
            </a:r>
            <a:r>
              <a:rPr lang="en-US" sz="3200" dirty="0" err="1">
                <a:latin typeface="Comic Sans MS" pitchFamily="66" charset="0"/>
              </a:rPr>
              <a:t>Suku</a:t>
            </a:r>
            <a:r>
              <a:rPr lang="en-US" sz="3200" dirty="0">
                <a:latin typeface="Comic Sans MS" pitchFamily="66" charset="0"/>
              </a:rPr>
              <a:t> </a:t>
            </a:r>
            <a:r>
              <a:rPr lang="en-US" sz="3200" dirty="0" err="1">
                <a:latin typeface="Comic Sans MS" pitchFamily="66" charset="0"/>
              </a:rPr>
              <a:t>Inka</a:t>
            </a:r>
            <a:endParaRPr lang="en-US" sz="3200" dirty="0">
              <a:latin typeface="Comic Sans MS" pitchFamily="66" charset="0"/>
            </a:endParaRPr>
          </a:p>
        </p:txBody>
      </p:sp>
      <p:sp>
        <p:nvSpPr>
          <p:cNvPr id="5" name="Rounded Rectangle 4">
            <a:hlinkClick r:id="rId3" action="ppaction://hlinksldjump"/>
          </p:cNvPr>
          <p:cNvSpPr/>
          <p:nvPr/>
        </p:nvSpPr>
        <p:spPr>
          <a:xfrm>
            <a:off x="304800" y="3276600"/>
            <a:ext cx="3124200" cy="1295400"/>
          </a:xfrm>
          <a:prstGeom prst="round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Comic Sans MS" pitchFamily="66" charset="0"/>
              </a:rPr>
              <a:t>religi</a:t>
            </a:r>
            <a:endParaRPr lang="en-US" sz="4400" dirty="0">
              <a:latin typeface="Comic Sans MS" pitchFamily="66" charset="0"/>
            </a:endParaRPr>
          </a:p>
        </p:txBody>
      </p:sp>
      <p:sp>
        <p:nvSpPr>
          <p:cNvPr id="6" name="Rounded Rectangle 5">
            <a:hlinkClick r:id="rId4" action="ppaction://hlinksldjump"/>
          </p:cNvPr>
          <p:cNvSpPr/>
          <p:nvPr/>
        </p:nvSpPr>
        <p:spPr>
          <a:xfrm>
            <a:off x="5105400" y="3352800"/>
            <a:ext cx="3581400" cy="1295400"/>
          </a:xfrm>
          <a:prstGeom prst="round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omic Sans MS" pitchFamily="66" charset="0"/>
              </a:rPr>
              <a:t>Organisasi</a:t>
            </a:r>
            <a:r>
              <a:rPr lang="en-US" sz="3200" dirty="0">
                <a:latin typeface="Comic Sans MS" pitchFamily="66" charset="0"/>
              </a:rPr>
              <a:t> </a:t>
            </a:r>
            <a:r>
              <a:rPr lang="en-US" sz="3200" dirty="0" err="1">
                <a:latin typeface="Comic Sans MS" pitchFamily="66" charset="0"/>
              </a:rPr>
              <a:t>sosiaal</a:t>
            </a:r>
            <a:endParaRPr lang="en-US" sz="3200" dirty="0">
              <a:latin typeface="Comic Sans MS" pitchFamily="66" charset="0"/>
            </a:endParaRPr>
          </a:p>
        </p:txBody>
      </p:sp>
      <p:sp>
        <p:nvSpPr>
          <p:cNvPr id="7" name="Rounded Rectangle 6">
            <a:hlinkClick r:id="rId5" action="ppaction://hlinksldjump"/>
          </p:cNvPr>
          <p:cNvSpPr/>
          <p:nvPr/>
        </p:nvSpPr>
        <p:spPr>
          <a:xfrm>
            <a:off x="5181600" y="1676400"/>
            <a:ext cx="3429000" cy="1295400"/>
          </a:xfrm>
          <a:prstGeom prst="round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omic Sans MS" pitchFamily="66" charset="0"/>
              </a:rPr>
              <a:t>Mata </a:t>
            </a:r>
            <a:r>
              <a:rPr lang="en-US" sz="3200" dirty="0" err="1">
                <a:latin typeface="Comic Sans MS" pitchFamily="66" charset="0"/>
              </a:rPr>
              <a:t>pencaharian</a:t>
            </a:r>
            <a:endParaRPr lang="en-US" sz="3200" dirty="0">
              <a:latin typeface="Comic Sans MS" pitchFamily="66" charset="0"/>
            </a:endParaRPr>
          </a:p>
        </p:txBody>
      </p:sp>
      <p:sp>
        <p:nvSpPr>
          <p:cNvPr id="8" name="Rounded Rectangle 7">
            <a:hlinkClick r:id="rId6" action="ppaction://hlinksldjump"/>
          </p:cNvPr>
          <p:cNvSpPr/>
          <p:nvPr/>
        </p:nvSpPr>
        <p:spPr>
          <a:xfrm>
            <a:off x="228600" y="1676400"/>
            <a:ext cx="3200400" cy="1295400"/>
          </a:xfrm>
          <a:prstGeom prst="roundRect">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Comic Sans MS" pitchFamily="66" charset="0"/>
              </a:rPr>
              <a:t>sejarah</a:t>
            </a:r>
            <a:endParaRPr lang="en-US" sz="4000" dirty="0">
              <a:latin typeface="Comic Sans MS" pitchFamily="66" charset="0"/>
            </a:endParaRPr>
          </a:p>
        </p:txBody>
      </p:sp>
      <p:sp>
        <p:nvSpPr>
          <p:cNvPr id="10" name="Rounded Rectangle 9">
            <a:hlinkClick r:id="rId7" action="ppaction://hlinksldjump"/>
          </p:cNvPr>
          <p:cNvSpPr/>
          <p:nvPr/>
        </p:nvSpPr>
        <p:spPr>
          <a:xfrm>
            <a:off x="2667000" y="5029200"/>
            <a:ext cx="2819400" cy="1295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omic Sans MS" pitchFamily="66" charset="0"/>
              </a:rPr>
              <a:t>Ilmu</a:t>
            </a:r>
            <a:r>
              <a:rPr lang="en-US" sz="3200" dirty="0">
                <a:latin typeface="Comic Sans MS" pitchFamily="66" charset="0"/>
              </a:rPr>
              <a:t> </a:t>
            </a:r>
            <a:r>
              <a:rPr lang="en-US" sz="3200" dirty="0" err="1">
                <a:latin typeface="Comic Sans MS" pitchFamily="66" charset="0"/>
              </a:rPr>
              <a:t>pengetahuan</a:t>
            </a:r>
            <a:endParaRPr lang="en-US" sz="3200" dirty="0">
              <a:latin typeface="Comic Sans MS" pitchFamily="66" charset="0"/>
            </a:endParaRPr>
          </a:p>
        </p:txBody>
      </p:sp>
      <p:sp>
        <p:nvSpPr>
          <p:cNvPr id="11" name="Right Arrow 10">
            <a:hlinkClick r:id="rId8"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newsflash/>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1828800"/>
            <a:ext cx="8915400" cy="2743200"/>
          </a:xfrm>
          <a:prstGeom prst="roundRect">
            <a:avLst/>
          </a:prstGeom>
          <a:solidFill>
            <a:schemeClr val="tx1">
              <a:alpha val="6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latin typeface="Comic Sans MS" pitchFamily="66" charset="0"/>
              </a:rPr>
              <a:t> Kerajaan suku bangsa inca didirikan sejak tahun 1200 m oleh manco copac dengan ibu kotanya cuzco (kota matahari). Pada masa pemerintahan manco capac, wilayahnya sangat luas yang terbentang dari kolombia ke arah selatan yang meliputi daerah ekuador, peru dan Bolivia sampai ke chili dan argentina</a:t>
            </a:r>
            <a:r>
              <a:rPr lang="en-US" sz="2400" dirty="0">
                <a:latin typeface="Comic Sans MS" pitchFamily="66" charset="0"/>
              </a:rPr>
              <a:t>.</a:t>
            </a: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strips dir="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2133600"/>
            <a:ext cx="8915400" cy="2590800"/>
          </a:xfrm>
          <a:prstGeom prst="roundRect">
            <a:avLst/>
          </a:prstGeom>
          <a:solidFill>
            <a:schemeClr val="tx1">
              <a:alpha val="7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latin typeface="Comic Sans MS" pitchFamily="66" charset="0"/>
              </a:rPr>
              <a:t>Suku Bangsa Inca adalah menyembah dewa matahari dan mereka sendiri menanamkan dirinya sebagai “anak-anak matahari”. Orang-orang inca menghormati kaisar karena bukan seorang pengusaha biasa, melainkan ia dipandang sebagai dewa yang tertinggi</a:t>
            </a:r>
            <a:endParaRPr lang="en-US" sz="2400" dirty="0">
              <a:latin typeface="Comic Sans MS" pitchFamily="66" charset="0"/>
            </a:endParaRP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228600" y="1828800"/>
            <a:ext cx="8686800" cy="2514600"/>
          </a:xfrm>
          <a:prstGeom prst="roundRect">
            <a:avLst/>
          </a:prstGeom>
          <a:solidFill>
            <a:schemeClr val="tx1">
              <a:alpha val="5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latin typeface="Comic Sans MS" pitchFamily="66" charset="0"/>
              </a:rPr>
              <a:t>Mata Pencaharian orang-orang inca adalah perkebunan. Di bidang perkebunan, mereka sudah tahu mempergunakan pupuk buatan, membangun pematang dan saluran-saluran air serta terasering di lereng-lereng pegunungan</a:t>
            </a:r>
            <a:endParaRPr lang="en-US" sz="2400" dirty="0">
              <a:latin typeface="Comic Sans MS" pitchFamily="66" charset="0"/>
            </a:endParaRP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newsflash/>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2133600"/>
            <a:ext cx="8153400" cy="1981200"/>
          </a:xfrm>
          <a:prstGeom prst="roundRect">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latin typeface="Comic Sans MS" pitchFamily="66" charset="0"/>
              </a:rPr>
              <a:t>Sistem Pemerintahan Kerajaan Inca Ini lebih bersifat sosialis dalam pengertian sederhana. Negara inca mengatur kehidupan rakyatnya sehingga negaralah yang menguasai industry atau usaha rakyat</a:t>
            </a:r>
            <a:endParaRPr lang="en-US" sz="2400" dirty="0">
              <a:latin typeface="Comic Sans MS" pitchFamily="66" charset="0"/>
            </a:endParaRPr>
          </a:p>
        </p:txBody>
      </p:sp>
      <p:sp>
        <p:nvSpPr>
          <p:cNvPr id="4" name="Right Arrow 3">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1905000"/>
            <a:ext cx="9144000" cy="2438400"/>
          </a:xfrm>
          <a:prstGeom prst="roundRect">
            <a:avLst/>
          </a:prstGeom>
          <a:solidFill>
            <a:schemeClr val="tx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latin typeface="Comic Sans MS" pitchFamily="66" charset="0"/>
              </a:rPr>
              <a:t>Orang-orang inca tidak memiliki huruf atau sistem kalender seperti yang dimiliki oleh suku bangsa Aztec dan maya, serta pengetahuannya di bidang ilmu pasti sangat sedikit, misal untuk menghitung, orang-orang inca menggunakan quipu, yaitu tali berwarna dengan ikatan-ikatan dan mereka menghitung dengan cara persepuluhan</a:t>
            </a:r>
            <a:endParaRPr lang="en-US" sz="2400" dirty="0">
              <a:latin typeface="Comic Sans MS" pitchFamily="66" charset="0"/>
            </a:endParaRP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459A3-015F-3063-086E-913D65F499DD}"/>
              </a:ext>
            </a:extLst>
          </p:cNvPr>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TUGAS MINGGU INI</a:t>
            </a:r>
          </a:p>
        </p:txBody>
      </p:sp>
      <p:graphicFrame>
        <p:nvGraphicFramePr>
          <p:cNvPr id="5" name="Content Placeholder 2">
            <a:extLst>
              <a:ext uri="{FF2B5EF4-FFF2-40B4-BE49-F238E27FC236}">
                <a16:creationId xmlns:a16="http://schemas.microsoft.com/office/drawing/2014/main" id="{B41E4CE7-E0C4-CDF6-B02D-2C847F721CBC}"/>
              </a:ext>
            </a:extLst>
          </p:cNvPr>
          <p:cNvGraphicFramePr>
            <a:graphicFrameLocks noGrp="1"/>
          </p:cNvGraphicFramePr>
          <p:nvPr>
            <p:ph idx="1"/>
            <p:extLst>
              <p:ext uri="{D42A27DB-BD31-4B8C-83A1-F6EECF244321}">
                <p14:modId xmlns:p14="http://schemas.microsoft.com/office/powerpoint/2010/main" val="177800802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694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2895600"/>
            <a:ext cx="8991600" cy="2057400"/>
          </a:xfrm>
          <a:prstGeom prst="roundRect">
            <a:avLst/>
          </a:prstGeom>
          <a:solidFill>
            <a:schemeClr val="bg2">
              <a:alpha val="92000"/>
            </a:schemeClr>
          </a:solidFill>
          <a:ln>
            <a:solidFill>
              <a:srgbClr val="00206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solidFill>
                  <a:schemeClr val="tx1"/>
                </a:solidFill>
                <a:latin typeface="Comic Sans MS" pitchFamily="66" charset="0"/>
              </a:rPr>
              <a:t>Peradaban Maya di Amerika Tengah mulai berkembang dari 2000 </a:t>
            </a:r>
            <a:r>
              <a:rPr lang="en-US" sz="2400" dirty="0">
                <a:solidFill>
                  <a:schemeClr val="tx1"/>
                </a:solidFill>
                <a:latin typeface="Comic Sans MS" pitchFamily="66" charset="0"/>
              </a:rPr>
              <a:t>SM</a:t>
            </a:r>
            <a:r>
              <a:rPr lang="id-ID" sz="2400" dirty="0">
                <a:solidFill>
                  <a:schemeClr val="tx1"/>
                </a:solidFill>
                <a:latin typeface="Comic Sans MS" pitchFamily="66" charset="0"/>
              </a:rPr>
              <a:t> sampai dengan 1600 SM. Peradaban Maya tumbuh dan berkembang dalam negara-negara kota seperti pada polis polis Yunani</a:t>
            </a:r>
            <a:r>
              <a:rPr lang="en-US" sz="2400" dirty="0">
                <a:solidFill>
                  <a:schemeClr val="tx1"/>
                </a:solidFill>
                <a:latin typeface="Comic Sans MS" pitchFamily="66" charset="0"/>
              </a:rPr>
              <a:t>.</a:t>
            </a: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914400"/>
            <a:ext cx="4114800" cy="1219200"/>
          </a:xfrm>
          <a:prstGeom prst="roundRect">
            <a:avLst/>
          </a:prstGeom>
          <a:solidFill>
            <a:schemeClr val="tx1">
              <a:lumMod val="85000"/>
              <a:lumOff val="15000"/>
              <a:alpha val="86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atin typeface="Comic Sans MS" pitchFamily="66" charset="0"/>
              </a:rPr>
              <a:t>Bi</a:t>
            </a:r>
            <a:r>
              <a:rPr lang="id-ID" sz="3600" dirty="0">
                <a:latin typeface="Comic Sans MS" pitchFamily="66" charset="0"/>
              </a:rPr>
              <a:t>dang </a:t>
            </a:r>
            <a:r>
              <a:rPr lang="en-US" sz="3600" dirty="0" err="1">
                <a:latin typeface="Comic Sans MS" pitchFamily="66" charset="0"/>
              </a:rPr>
              <a:t>Religi</a:t>
            </a:r>
            <a:endParaRPr lang="en-US" sz="3600" dirty="0">
              <a:latin typeface="Comic Sans MS" pitchFamily="66" charset="0"/>
            </a:endParaRPr>
          </a:p>
        </p:txBody>
      </p:sp>
      <p:sp>
        <p:nvSpPr>
          <p:cNvPr id="5" name="Rounded Rectangle 4"/>
          <p:cNvSpPr/>
          <p:nvPr/>
        </p:nvSpPr>
        <p:spPr>
          <a:xfrm>
            <a:off x="0" y="2438400"/>
            <a:ext cx="4191000" cy="1219200"/>
          </a:xfrm>
          <a:prstGeom prst="roundRect">
            <a:avLst/>
          </a:prstGeom>
          <a:solidFill>
            <a:schemeClr val="tx1">
              <a:lumMod val="85000"/>
              <a:lumOff val="15000"/>
              <a:alpha val="86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Comic Sans MS" pitchFamily="66" charset="0"/>
              </a:rPr>
              <a:t>Kesenian</a:t>
            </a:r>
            <a:r>
              <a:rPr lang="en-US" sz="3200" dirty="0">
                <a:latin typeface="Comic Sans MS" pitchFamily="66" charset="0"/>
              </a:rPr>
              <a:t>  </a:t>
            </a:r>
            <a:r>
              <a:rPr lang="en-US" sz="3200" dirty="0" err="1">
                <a:latin typeface="Comic Sans MS" pitchFamily="66" charset="0"/>
              </a:rPr>
              <a:t>dan</a:t>
            </a:r>
            <a:r>
              <a:rPr lang="en-US" sz="3200" dirty="0">
                <a:latin typeface="Comic Sans MS" pitchFamily="66" charset="0"/>
              </a:rPr>
              <a:t> </a:t>
            </a:r>
          </a:p>
          <a:p>
            <a:pPr algn="just"/>
            <a:r>
              <a:rPr lang="en-US" sz="3200" dirty="0" err="1">
                <a:latin typeface="Comic Sans MS" pitchFamily="66" charset="0"/>
              </a:rPr>
              <a:t>arsitektur</a:t>
            </a:r>
            <a:endParaRPr lang="en-US" sz="3200" dirty="0">
              <a:latin typeface="Comic Sans MS" pitchFamily="66" charset="0"/>
            </a:endParaRPr>
          </a:p>
        </p:txBody>
      </p:sp>
      <p:sp>
        <p:nvSpPr>
          <p:cNvPr id="6" name="Rounded Rectangle 5"/>
          <p:cNvSpPr/>
          <p:nvPr/>
        </p:nvSpPr>
        <p:spPr>
          <a:xfrm>
            <a:off x="5029200" y="2438400"/>
            <a:ext cx="4114800" cy="1219200"/>
          </a:xfrm>
          <a:prstGeom prst="roundRect">
            <a:avLst/>
          </a:prstGeom>
          <a:solidFill>
            <a:schemeClr val="tx1">
              <a:lumMod val="85000"/>
              <a:lumOff val="15000"/>
              <a:alpha val="86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latin typeface="Comic Sans MS" pitchFamily="66" charset="0"/>
              </a:rPr>
              <a:t>Mata </a:t>
            </a:r>
            <a:r>
              <a:rPr lang="en-US" sz="3200" dirty="0" err="1">
                <a:latin typeface="Comic Sans MS" pitchFamily="66" charset="0"/>
              </a:rPr>
              <a:t>pencaharian</a:t>
            </a:r>
            <a:r>
              <a:rPr lang="en-US" sz="3200" dirty="0">
                <a:latin typeface="Comic Sans MS" pitchFamily="66" charset="0"/>
              </a:rPr>
              <a:t> </a:t>
            </a:r>
          </a:p>
        </p:txBody>
      </p:sp>
      <p:sp>
        <p:nvSpPr>
          <p:cNvPr id="7" name="Rounded Rectangle 6"/>
          <p:cNvSpPr/>
          <p:nvPr/>
        </p:nvSpPr>
        <p:spPr>
          <a:xfrm>
            <a:off x="2362200" y="4267200"/>
            <a:ext cx="4343400" cy="1219200"/>
          </a:xfrm>
          <a:prstGeom prst="roundRect">
            <a:avLst/>
          </a:prstGeom>
          <a:solidFill>
            <a:schemeClr val="tx1">
              <a:lumMod val="85000"/>
              <a:lumOff val="15000"/>
              <a:alpha val="86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err="1">
                <a:latin typeface="Comic Sans MS" pitchFamily="66" charset="0"/>
              </a:rPr>
              <a:t>Organisasi</a:t>
            </a:r>
            <a:r>
              <a:rPr lang="en-US" sz="4000" dirty="0">
                <a:latin typeface="Comic Sans MS" pitchFamily="66" charset="0"/>
              </a:rPr>
              <a:t> </a:t>
            </a:r>
            <a:r>
              <a:rPr lang="en-US" sz="4000" dirty="0" err="1">
                <a:latin typeface="Comic Sans MS" pitchFamily="66" charset="0"/>
              </a:rPr>
              <a:t>sosial</a:t>
            </a:r>
            <a:endParaRPr lang="en-US" sz="4000" dirty="0">
              <a:latin typeface="Comic Sans MS" pitchFamily="66" charset="0"/>
            </a:endParaRPr>
          </a:p>
        </p:txBody>
      </p:sp>
      <p:sp>
        <p:nvSpPr>
          <p:cNvPr id="8" name="Rounded Rectangle 7"/>
          <p:cNvSpPr/>
          <p:nvPr/>
        </p:nvSpPr>
        <p:spPr>
          <a:xfrm>
            <a:off x="5029200" y="838200"/>
            <a:ext cx="4114800" cy="1219200"/>
          </a:xfrm>
          <a:prstGeom prst="roundRect">
            <a:avLst/>
          </a:prstGeom>
          <a:solidFill>
            <a:schemeClr val="tx1">
              <a:lumMod val="85000"/>
              <a:lumOff val="15000"/>
              <a:alpha val="86000"/>
            </a:schemeClr>
          </a:solidFill>
          <a:ln>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Comic Sans MS" pitchFamily="66" charset="0"/>
              </a:rPr>
              <a:t>Ilmu</a:t>
            </a:r>
            <a:r>
              <a:rPr lang="en-US" sz="3200" dirty="0">
                <a:latin typeface="Comic Sans MS" pitchFamily="66" charset="0"/>
              </a:rPr>
              <a:t> </a:t>
            </a:r>
            <a:r>
              <a:rPr lang="en-US" sz="3200" dirty="0" err="1">
                <a:latin typeface="Comic Sans MS" pitchFamily="66" charset="0"/>
              </a:rPr>
              <a:t>pengetahuan</a:t>
            </a:r>
            <a:r>
              <a:rPr lang="en-US" sz="3200" dirty="0">
                <a:latin typeface="Comic Sans MS" pitchFamily="66" charset="0"/>
              </a:rPr>
              <a:t> </a:t>
            </a:r>
          </a:p>
        </p:txBody>
      </p:sp>
      <p:sp>
        <p:nvSpPr>
          <p:cNvPr id="9" name="Right Arrow 8">
            <a:hlinkClick r:id="rId3" action="ppaction://hlinksldjump"/>
          </p:cNvPr>
          <p:cNvSpPr/>
          <p:nvPr/>
        </p:nvSpPr>
        <p:spPr>
          <a:xfrm>
            <a:off x="66294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pull di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2514600"/>
            <a:ext cx="8915400" cy="2362200"/>
          </a:xfrm>
          <a:prstGeom prst="roundRect">
            <a:avLst/>
          </a:prstGeom>
          <a:solidFill>
            <a:schemeClr val="tx1">
              <a:alpha val="68000"/>
            </a:schemeClr>
          </a:solidFill>
          <a:ln>
            <a:solidFill>
              <a:schemeClr val="bg1"/>
            </a:solid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Comic Sans MS" pitchFamily="66" charset="0"/>
              </a:rPr>
              <a:t>Suku</a:t>
            </a:r>
            <a:r>
              <a:rPr lang="en-US" sz="2800" dirty="0">
                <a:latin typeface="Comic Sans MS" pitchFamily="66" charset="0"/>
              </a:rPr>
              <a:t> </a:t>
            </a:r>
            <a:r>
              <a:rPr lang="en-US" sz="2800" dirty="0" err="1">
                <a:latin typeface="Comic Sans MS" pitchFamily="66" charset="0"/>
              </a:rPr>
              <a:t>Bangsa</a:t>
            </a:r>
            <a:r>
              <a:rPr lang="en-US" sz="2800" dirty="0">
                <a:latin typeface="Comic Sans MS" pitchFamily="66" charset="0"/>
              </a:rPr>
              <a:t> Maya </a:t>
            </a:r>
            <a:r>
              <a:rPr lang="en-US" sz="2800" dirty="0" err="1">
                <a:latin typeface="Comic Sans MS" pitchFamily="66" charset="0"/>
              </a:rPr>
              <a:t>mengalami</a:t>
            </a:r>
            <a:r>
              <a:rPr lang="en-US" sz="2800" dirty="0">
                <a:latin typeface="Comic Sans MS" pitchFamily="66" charset="0"/>
              </a:rPr>
              <a:t> </a:t>
            </a:r>
            <a:r>
              <a:rPr lang="en-US" sz="2800" dirty="0" err="1">
                <a:latin typeface="Comic Sans MS" pitchFamily="66" charset="0"/>
              </a:rPr>
              <a:t>kehancuran</a:t>
            </a:r>
            <a:r>
              <a:rPr lang="en-US" sz="2800" dirty="0">
                <a:latin typeface="Comic Sans MS" pitchFamily="66" charset="0"/>
              </a:rPr>
              <a:t> </a:t>
            </a:r>
            <a:r>
              <a:rPr lang="en-US" sz="2800" dirty="0" err="1">
                <a:latin typeface="Comic Sans MS" pitchFamily="66" charset="0"/>
              </a:rPr>
              <a:t>setelah</a:t>
            </a:r>
            <a:r>
              <a:rPr lang="en-US" sz="2800" dirty="0">
                <a:latin typeface="Comic Sans MS" pitchFamily="66" charset="0"/>
              </a:rPr>
              <a:t> </a:t>
            </a:r>
            <a:r>
              <a:rPr lang="en-US" sz="2800" dirty="0" err="1">
                <a:latin typeface="Comic Sans MS" pitchFamily="66" charset="0"/>
              </a:rPr>
              <a:t>diserang</a:t>
            </a:r>
            <a:r>
              <a:rPr lang="en-US" sz="2800" dirty="0">
                <a:latin typeface="Comic Sans MS" pitchFamily="66" charset="0"/>
              </a:rPr>
              <a:t> </a:t>
            </a:r>
            <a:r>
              <a:rPr lang="en-US" sz="2800" dirty="0" err="1">
                <a:latin typeface="Comic Sans MS" pitchFamily="66" charset="0"/>
              </a:rPr>
              <a:t>oleh</a:t>
            </a:r>
            <a:r>
              <a:rPr lang="en-US" sz="2800" dirty="0">
                <a:latin typeface="Comic Sans MS" pitchFamily="66" charset="0"/>
              </a:rPr>
              <a:t> </a:t>
            </a:r>
            <a:r>
              <a:rPr lang="en-US" sz="2800" dirty="0" err="1">
                <a:latin typeface="Comic Sans MS" pitchFamily="66" charset="0"/>
              </a:rPr>
              <a:t>suku</a:t>
            </a:r>
            <a:r>
              <a:rPr lang="en-US" sz="2800" dirty="0">
                <a:latin typeface="Comic Sans MS" pitchFamily="66" charset="0"/>
              </a:rPr>
              <a:t> </a:t>
            </a:r>
            <a:r>
              <a:rPr lang="en-US" sz="2800" dirty="0" err="1">
                <a:latin typeface="Comic Sans MS" pitchFamily="66" charset="0"/>
              </a:rPr>
              <a:t>bangsa</a:t>
            </a:r>
            <a:r>
              <a:rPr lang="en-US" sz="2800" dirty="0">
                <a:latin typeface="Comic Sans MS" pitchFamily="66" charset="0"/>
              </a:rPr>
              <a:t> Toltec </a:t>
            </a:r>
            <a:r>
              <a:rPr lang="en-US" sz="2800" dirty="0" err="1">
                <a:latin typeface="Comic Sans MS" pitchFamily="66" charset="0"/>
              </a:rPr>
              <a:t>dari</a:t>
            </a:r>
            <a:r>
              <a:rPr lang="en-US" sz="2800" dirty="0">
                <a:latin typeface="Comic Sans MS" pitchFamily="66" charset="0"/>
              </a:rPr>
              <a:t> </a:t>
            </a:r>
            <a:r>
              <a:rPr lang="en-US" sz="2800" dirty="0" err="1">
                <a:latin typeface="Comic Sans MS" pitchFamily="66" charset="0"/>
              </a:rPr>
              <a:t>Meksiko</a:t>
            </a:r>
            <a:r>
              <a:rPr lang="en-US" sz="2800" dirty="0">
                <a:latin typeface="Comic Sans MS" pitchFamily="66" charset="0"/>
              </a:rPr>
              <a:t> yang </a:t>
            </a:r>
            <a:r>
              <a:rPr lang="en-US" sz="2800" dirty="0" err="1">
                <a:latin typeface="Comic Sans MS" pitchFamily="66" charset="0"/>
              </a:rPr>
              <a:t>dipimpin</a:t>
            </a:r>
            <a:r>
              <a:rPr lang="en-US" sz="2800" dirty="0">
                <a:latin typeface="Comic Sans MS" pitchFamily="66" charset="0"/>
              </a:rPr>
              <a:t> </a:t>
            </a:r>
            <a:r>
              <a:rPr lang="en-US" sz="2800" dirty="0" err="1">
                <a:latin typeface="Comic Sans MS" pitchFamily="66" charset="0"/>
              </a:rPr>
              <a:t>oleh</a:t>
            </a:r>
            <a:r>
              <a:rPr lang="en-US" sz="2800" dirty="0">
                <a:latin typeface="Comic Sans MS" pitchFamily="66" charset="0"/>
              </a:rPr>
              <a:t> Raja </a:t>
            </a:r>
            <a:r>
              <a:rPr lang="en-US" sz="2800" dirty="0" err="1">
                <a:latin typeface="Comic Sans MS" pitchFamily="66" charset="0"/>
              </a:rPr>
              <a:t>Quetzalcoati</a:t>
            </a:r>
            <a:r>
              <a:rPr lang="en-US" sz="2800" dirty="0">
                <a:latin typeface="Comic Sans MS" pitchFamily="66" charset="0"/>
              </a:rPr>
              <a:t> yang </a:t>
            </a:r>
            <a:r>
              <a:rPr lang="en-US" sz="2800" dirty="0" err="1">
                <a:latin typeface="Comic Sans MS" pitchFamily="66" charset="0"/>
              </a:rPr>
              <a:t>berarti</a:t>
            </a:r>
            <a:r>
              <a:rPr lang="en-US" sz="2800" dirty="0">
                <a:latin typeface="Comic Sans MS" pitchFamily="66" charset="0"/>
              </a:rPr>
              <a:t> </a:t>
            </a:r>
            <a:r>
              <a:rPr lang="en-US" sz="2800" dirty="0" err="1">
                <a:latin typeface="Comic Sans MS" pitchFamily="66" charset="0"/>
              </a:rPr>
              <a:t>ular</a:t>
            </a:r>
            <a:r>
              <a:rPr lang="en-US" sz="2800" dirty="0">
                <a:latin typeface="Comic Sans MS" pitchFamily="66" charset="0"/>
              </a:rPr>
              <a:t> </a:t>
            </a:r>
            <a:r>
              <a:rPr lang="en-US" sz="2800" dirty="0" err="1">
                <a:latin typeface="Comic Sans MS" pitchFamily="66" charset="0"/>
              </a:rPr>
              <a:t>berbulu</a:t>
            </a:r>
            <a:endParaRPr lang="en-US" sz="2800" dirty="0">
              <a:latin typeface="Comic Sans MS" pitchFamily="66" charset="0"/>
            </a:endParaRP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wheel spokes="3"/>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533400" y="457200"/>
            <a:ext cx="7391400" cy="10668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Comic Sans MS" pitchFamily="66" charset="0"/>
              </a:rPr>
              <a:t>Peradapan</a:t>
            </a:r>
            <a:r>
              <a:rPr lang="en-US" sz="4400" dirty="0">
                <a:latin typeface="Comic Sans MS" pitchFamily="66" charset="0"/>
              </a:rPr>
              <a:t> </a:t>
            </a:r>
            <a:r>
              <a:rPr lang="en-US" sz="4400" dirty="0" err="1">
                <a:latin typeface="Comic Sans MS" pitchFamily="66" charset="0"/>
              </a:rPr>
              <a:t>suku</a:t>
            </a:r>
            <a:r>
              <a:rPr lang="en-US" sz="4400" dirty="0">
                <a:latin typeface="Comic Sans MS" pitchFamily="66" charset="0"/>
              </a:rPr>
              <a:t> </a:t>
            </a:r>
            <a:r>
              <a:rPr lang="en-US" sz="4400" dirty="0" err="1">
                <a:latin typeface="Comic Sans MS" pitchFamily="66" charset="0"/>
              </a:rPr>
              <a:t>aztek</a:t>
            </a:r>
            <a:endParaRPr lang="en-US" sz="4400" dirty="0">
              <a:latin typeface="Comic Sans MS" pitchFamily="66" charset="0"/>
            </a:endParaRPr>
          </a:p>
        </p:txBody>
      </p:sp>
      <p:sp>
        <p:nvSpPr>
          <p:cNvPr id="4" name="Rounded Rectangle 3">
            <a:hlinkClick r:id="rId3" action="ppaction://hlinksldjump"/>
          </p:cNvPr>
          <p:cNvSpPr/>
          <p:nvPr/>
        </p:nvSpPr>
        <p:spPr>
          <a:xfrm>
            <a:off x="5410200" y="3962400"/>
            <a:ext cx="3276600" cy="1600200"/>
          </a:xfrm>
          <a:prstGeom prst="roundRect">
            <a:avLst/>
          </a:prstGeom>
          <a:solidFill>
            <a:schemeClr val="accent1">
              <a:alpha val="77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Ilmu</a:t>
            </a:r>
            <a:r>
              <a:rPr lang="en-US" sz="4000" dirty="0"/>
              <a:t> </a:t>
            </a:r>
            <a:r>
              <a:rPr lang="en-US" sz="4000" dirty="0" err="1"/>
              <a:t>pengetahuan</a:t>
            </a:r>
            <a:r>
              <a:rPr lang="en-US" sz="4000" dirty="0"/>
              <a:t> </a:t>
            </a:r>
          </a:p>
        </p:txBody>
      </p:sp>
      <p:sp>
        <p:nvSpPr>
          <p:cNvPr id="5" name="Rounded Rectangle 4">
            <a:hlinkClick r:id="rId4" action="ppaction://hlinksldjump"/>
          </p:cNvPr>
          <p:cNvSpPr/>
          <p:nvPr/>
        </p:nvSpPr>
        <p:spPr>
          <a:xfrm>
            <a:off x="304800" y="2133600"/>
            <a:ext cx="3200400" cy="1524000"/>
          </a:xfrm>
          <a:prstGeom prst="roundRect">
            <a:avLst/>
          </a:prstGeom>
          <a:solidFill>
            <a:schemeClr val="accent1">
              <a:alpha val="78000"/>
            </a:schemeClr>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Comic Sans MS" pitchFamily="66" charset="0"/>
              </a:rPr>
              <a:t>sejarah</a:t>
            </a:r>
            <a:endParaRPr lang="en-US" sz="4400" dirty="0">
              <a:latin typeface="Comic Sans MS" pitchFamily="66" charset="0"/>
            </a:endParaRPr>
          </a:p>
        </p:txBody>
      </p:sp>
      <p:sp>
        <p:nvSpPr>
          <p:cNvPr id="6" name="Rounded Rectangle 5">
            <a:hlinkClick r:id="rId5" action="ppaction://hlinksldjump"/>
          </p:cNvPr>
          <p:cNvSpPr/>
          <p:nvPr/>
        </p:nvSpPr>
        <p:spPr>
          <a:xfrm>
            <a:off x="381000" y="4038600"/>
            <a:ext cx="3200400" cy="1600200"/>
          </a:xfrm>
          <a:prstGeom prst="roundRect">
            <a:avLst/>
          </a:prstGeom>
          <a:solidFill>
            <a:schemeClr val="tx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Comic Sans MS" pitchFamily="66" charset="0"/>
              </a:rPr>
              <a:t>Reliegi</a:t>
            </a:r>
            <a:r>
              <a:rPr lang="en-US" sz="4400" dirty="0">
                <a:latin typeface="Comic Sans MS" pitchFamily="66" charset="0"/>
              </a:rPr>
              <a:t> </a:t>
            </a:r>
          </a:p>
        </p:txBody>
      </p:sp>
      <p:sp>
        <p:nvSpPr>
          <p:cNvPr id="7" name="Rounded Rectangle 6">
            <a:hlinkClick r:id="rId6" action="ppaction://hlinksldjump"/>
          </p:cNvPr>
          <p:cNvSpPr/>
          <p:nvPr/>
        </p:nvSpPr>
        <p:spPr>
          <a:xfrm>
            <a:off x="5410200" y="2057400"/>
            <a:ext cx="3352800" cy="1524000"/>
          </a:xfrm>
          <a:prstGeom prst="round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Comic Sans MS" pitchFamily="66" charset="0"/>
              </a:rPr>
              <a:t>Arsitektur</a:t>
            </a:r>
            <a:endParaRPr lang="en-US" sz="4400" dirty="0">
              <a:latin typeface="Comic Sans MS" pitchFamily="66" charset="0"/>
            </a:endParaRPr>
          </a:p>
        </p:txBody>
      </p:sp>
      <p:sp>
        <p:nvSpPr>
          <p:cNvPr id="8" name="Right Arrow 7">
            <a:hlinkClick r:id="rId7" action="ppaction://hlinksldjump"/>
          </p:cNvPr>
          <p:cNvSpPr/>
          <p:nvPr/>
        </p:nvSpPr>
        <p:spPr>
          <a:xfrm>
            <a:off x="381000" y="5791200"/>
            <a:ext cx="2209800" cy="10668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omic Sans MS" pitchFamily="66" charset="0"/>
              </a:rPr>
              <a:t>Back </a:t>
            </a:r>
          </a:p>
        </p:txBody>
      </p:sp>
      <p:sp>
        <p:nvSpPr>
          <p:cNvPr id="9" name="Left Arrow 8">
            <a:hlinkClick r:id="rId8" action="ppaction://hlinksldjump"/>
          </p:cNvPr>
          <p:cNvSpPr/>
          <p:nvPr/>
        </p:nvSpPr>
        <p:spPr>
          <a:xfrm>
            <a:off x="6934200" y="5715000"/>
            <a:ext cx="1905000" cy="1143000"/>
          </a:xfrm>
          <a:prstGeom prst="leftArrow">
            <a:avLst/>
          </a:prstGeom>
          <a:solidFill>
            <a:schemeClr val="bg1">
              <a:lumMod val="95000"/>
            </a:schemeClr>
          </a:solidFill>
          <a:ln>
            <a:solidFill>
              <a:schemeClr val="tx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omic Sans MS" pitchFamily="66" charset="0"/>
              </a:rPr>
              <a:t>Next </a:t>
            </a:r>
          </a:p>
        </p:txBody>
      </p:sp>
    </p:spTree>
  </p:cSld>
  <p:clrMapOvr>
    <a:masterClrMapping/>
  </p:clrMapOvr>
  <p:transition spd="slow">
    <p:newsflash/>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1828800"/>
            <a:ext cx="9144000" cy="2743200"/>
          </a:xfrm>
          <a:prstGeom prst="roundRect">
            <a:avLst/>
          </a:prstGeom>
          <a:solidFill>
            <a:schemeClr val="bg1">
              <a:lumMod val="8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solidFill>
                  <a:schemeClr val="tx1"/>
                </a:solidFill>
                <a:latin typeface="Comic Sans MS" pitchFamily="66" charset="0"/>
              </a:rPr>
              <a:t>Kota Aztek merupakan kota yang telah beradab lebih dari 1.000 tahun lamanya.Kota ini telah mencapai pucak kemegahan yang mempesonakan. Aztek bukanlah sekedar perkemahan orang yang belum beradab, melainkan salah satu kota terbesar pada Abad ke-16, penduduknya sekitar 300.000 orang</a:t>
            </a:r>
            <a:r>
              <a:rPr lang="en-US" sz="2400" dirty="0">
                <a:solidFill>
                  <a:schemeClr val="tx1"/>
                </a:solidFill>
                <a:latin typeface="Comic Sans MS" pitchFamily="66" charset="0"/>
              </a:rPr>
              <a:t>.</a:t>
            </a: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plus/>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0" y="1828800"/>
            <a:ext cx="9144000" cy="2743200"/>
          </a:xfrm>
          <a:prstGeom prst="ellipse">
            <a:avLst/>
          </a:prstGeom>
          <a:solidFill>
            <a:schemeClr val="bg1">
              <a:lumMod val="75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Comic Sans MS" pitchFamily="66" charset="0"/>
              </a:rPr>
              <a:t>Bangsa</a:t>
            </a:r>
            <a:r>
              <a:rPr lang="en-US" sz="2000" dirty="0">
                <a:solidFill>
                  <a:schemeClr val="tx1"/>
                </a:solidFill>
                <a:latin typeface="Comic Sans MS" pitchFamily="66" charset="0"/>
              </a:rPr>
              <a:t> </a:t>
            </a:r>
            <a:r>
              <a:rPr lang="en-US" sz="2000" dirty="0" err="1">
                <a:solidFill>
                  <a:schemeClr val="tx1"/>
                </a:solidFill>
                <a:latin typeface="Comic Sans MS" pitchFamily="66" charset="0"/>
              </a:rPr>
              <a:t>Aztek</a:t>
            </a:r>
            <a:r>
              <a:rPr lang="en-US" sz="2000" dirty="0">
                <a:solidFill>
                  <a:schemeClr val="tx1"/>
                </a:solidFill>
                <a:latin typeface="Comic Sans MS" pitchFamily="66" charset="0"/>
              </a:rPr>
              <a:t> </a:t>
            </a:r>
            <a:r>
              <a:rPr lang="en-US" sz="2000" dirty="0" err="1">
                <a:solidFill>
                  <a:schemeClr val="tx1"/>
                </a:solidFill>
                <a:latin typeface="Comic Sans MS" pitchFamily="66" charset="0"/>
              </a:rPr>
              <a:t>percaya</a:t>
            </a:r>
            <a:r>
              <a:rPr lang="en-US" sz="2000" dirty="0">
                <a:solidFill>
                  <a:schemeClr val="tx1"/>
                </a:solidFill>
                <a:latin typeface="Comic Sans MS" pitchFamily="66" charset="0"/>
              </a:rPr>
              <a:t> </a:t>
            </a:r>
            <a:r>
              <a:rPr lang="en-US" sz="2000" dirty="0" err="1">
                <a:solidFill>
                  <a:schemeClr val="tx1"/>
                </a:solidFill>
                <a:latin typeface="Comic Sans MS" pitchFamily="66" charset="0"/>
              </a:rPr>
              <a:t>bahwa</a:t>
            </a:r>
            <a:r>
              <a:rPr lang="en-US" sz="2000" dirty="0">
                <a:solidFill>
                  <a:schemeClr val="tx1"/>
                </a:solidFill>
                <a:latin typeface="Comic Sans MS" pitchFamily="66" charset="0"/>
              </a:rPr>
              <a:t> </a:t>
            </a:r>
            <a:r>
              <a:rPr lang="en-US" sz="2000" dirty="0" err="1">
                <a:solidFill>
                  <a:schemeClr val="tx1"/>
                </a:solidFill>
                <a:latin typeface="Comic Sans MS" pitchFamily="66" charset="0"/>
              </a:rPr>
              <a:t>mereka</a:t>
            </a:r>
            <a:r>
              <a:rPr lang="en-US" sz="2000" dirty="0">
                <a:solidFill>
                  <a:schemeClr val="tx1"/>
                </a:solidFill>
                <a:latin typeface="Comic Sans MS" pitchFamily="66" charset="0"/>
              </a:rPr>
              <a:t> </a:t>
            </a:r>
            <a:r>
              <a:rPr lang="en-US" sz="2000" dirty="0" err="1">
                <a:solidFill>
                  <a:schemeClr val="tx1"/>
                </a:solidFill>
                <a:latin typeface="Comic Sans MS" pitchFamily="66" charset="0"/>
              </a:rPr>
              <a:t>hidup</a:t>
            </a:r>
            <a:r>
              <a:rPr lang="en-US" sz="2000" dirty="0">
                <a:solidFill>
                  <a:schemeClr val="tx1"/>
                </a:solidFill>
                <a:latin typeface="Comic Sans MS" pitchFamily="66" charset="0"/>
              </a:rPr>
              <a:t> </a:t>
            </a:r>
            <a:r>
              <a:rPr lang="en-US" sz="2000" dirty="0" err="1">
                <a:solidFill>
                  <a:schemeClr val="tx1"/>
                </a:solidFill>
                <a:latin typeface="Comic Sans MS" pitchFamily="66" charset="0"/>
              </a:rPr>
              <a:t>pada</a:t>
            </a:r>
            <a:r>
              <a:rPr lang="en-US" sz="2000" dirty="0">
                <a:solidFill>
                  <a:schemeClr val="tx1"/>
                </a:solidFill>
                <a:latin typeface="Comic Sans MS" pitchFamily="66" charset="0"/>
              </a:rPr>
              <a:t> </a:t>
            </a:r>
            <a:r>
              <a:rPr lang="en-US" sz="2000" dirty="0" err="1">
                <a:solidFill>
                  <a:schemeClr val="tx1"/>
                </a:solidFill>
                <a:latin typeface="Comic Sans MS" pitchFamily="66" charset="0"/>
              </a:rPr>
              <a:t>zaman</a:t>
            </a:r>
            <a:r>
              <a:rPr lang="en-US" sz="2000" dirty="0">
                <a:solidFill>
                  <a:schemeClr val="tx1"/>
                </a:solidFill>
                <a:latin typeface="Comic Sans MS" pitchFamily="66" charset="0"/>
              </a:rPr>
              <a:t> </a:t>
            </a:r>
            <a:r>
              <a:rPr lang="en-US" sz="2000" dirty="0" err="1">
                <a:solidFill>
                  <a:schemeClr val="tx1"/>
                </a:solidFill>
                <a:latin typeface="Comic Sans MS" pitchFamily="66" charset="0"/>
              </a:rPr>
              <a:t>matahari</a:t>
            </a:r>
            <a:r>
              <a:rPr lang="en-US" sz="2000" dirty="0">
                <a:solidFill>
                  <a:schemeClr val="tx1"/>
                </a:solidFill>
                <a:latin typeface="Comic Sans MS" pitchFamily="66" charset="0"/>
              </a:rPr>
              <a:t> </a:t>
            </a:r>
            <a:r>
              <a:rPr lang="en-US" sz="2000" dirty="0" err="1">
                <a:solidFill>
                  <a:schemeClr val="tx1"/>
                </a:solidFill>
                <a:latin typeface="Comic Sans MS" pitchFamily="66" charset="0"/>
              </a:rPr>
              <a:t>kelima</a:t>
            </a:r>
            <a:r>
              <a:rPr lang="en-US" sz="2000" dirty="0">
                <a:solidFill>
                  <a:schemeClr val="tx1"/>
                </a:solidFill>
                <a:latin typeface="Comic Sans MS" pitchFamily="66" charset="0"/>
              </a:rPr>
              <a:t> yang </a:t>
            </a:r>
            <a:r>
              <a:rPr lang="en-US" sz="2000" dirty="0" err="1">
                <a:solidFill>
                  <a:schemeClr val="tx1"/>
                </a:solidFill>
                <a:latin typeface="Comic Sans MS" pitchFamily="66" charset="0"/>
              </a:rPr>
              <a:t>berarti</a:t>
            </a:r>
            <a:r>
              <a:rPr lang="en-US" sz="2000" dirty="0">
                <a:solidFill>
                  <a:schemeClr val="tx1"/>
                </a:solidFill>
                <a:latin typeface="Comic Sans MS" pitchFamily="66" charset="0"/>
              </a:rPr>
              <a:t> </a:t>
            </a:r>
            <a:r>
              <a:rPr lang="en-US" sz="2000" dirty="0" err="1">
                <a:solidFill>
                  <a:schemeClr val="tx1"/>
                </a:solidFill>
                <a:latin typeface="Comic Sans MS" pitchFamily="66" charset="0"/>
              </a:rPr>
              <a:t>akan</a:t>
            </a:r>
            <a:r>
              <a:rPr lang="en-US" sz="2000" dirty="0">
                <a:solidFill>
                  <a:schemeClr val="tx1"/>
                </a:solidFill>
                <a:latin typeface="Comic Sans MS" pitchFamily="66" charset="0"/>
              </a:rPr>
              <a:t> </a:t>
            </a:r>
            <a:r>
              <a:rPr lang="en-US" sz="2000" dirty="0" err="1">
                <a:solidFill>
                  <a:schemeClr val="tx1"/>
                </a:solidFill>
                <a:latin typeface="Comic Sans MS" pitchFamily="66" charset="0"/>
              </a:rPr>
              <a:t>mengalami</a:t>
            </a:r>
            <a:r>
              <a:rPr lang="en-US" sz="2000" dirty="0">
                <a:solidFill>
                  <a:schemeClr val="tx1"/>
                </a:solidFill>
                <a:latin typeface="Comic Sans MS" pitchFamily="66" charset="0"/>
              </a:rPr>
              <a:t> </a:t>
            </a:r>
            <a:r>
              <a:rPr lang="en-US" sz="2000" dirty="0" err="1">
                <a:solidFill>
                  <a:schemeClr val="tx1"/>
                </a:solidFill>
                <a:latin typeface="Comic Sans MS" pitchFamily="66" charset="0"/>
              </a:rPr>
              <a:t>hari</a:t>
            </a:r>
            <a:r>
              <a:rPr lang="en-US" sz="2000" dirty="0">
                <a:solidFill>
                  <a:schemeClr val="tx1"/>
                </a:solidFill>
                <a:latin typeface="Comic Sans MS" pitchFamily="66" charset="0"/>
              </a:rPr>
              <a:t> </a:t>
            </a:r>
            <a:r>
              <a:rPr lang="en-US" sz="2000" dirty="0" err="1">
                <a:solidFill>
                  <a:schemeClr val="tx1"/>
                </a:solidFill>
                <a:latin typeface="Comic Sans MS" pitchFamily="66" charset="0"/>
              </a:rPr>
              <a:t>akhir</a:t>
            </a:r>
            <a:r>
              <a:rPr lang="en-US" sz="2000" dirty="0">
                <a:solidFill>
                  <a:schemeClr val="tx1"/>
                </a:solidFill>
                <a:latin typeface="Comic Sans MS" pitchFamily="66" charset="0"/>
              </a:rPr>
              <a:t> </a:t>
            </a:r>
            <a:r>
              <a:rPr lang="en-US" sz="2000" dirty="0" err="1">
                <a:solidFill>
                  <a:schemeClr val="tx1"/>
                </a:solidFill>
                <a:latin typeface="Comic Sans MS" pitchFamily="66" charset="0"/>
              </a:rPr>
              <a:t>suatu</a:t>
            </a:r>
            <a:r>
              <a:rPr lang="en-US" sz="2000" dirty="0">
                <a:solidFill>
                  <a:schemeClr val="tx1"/>
                </a:solidFill>
                <a:latin typeface="Comic Sans MS" pitchFamily="66" charset="0"/>
              </a:rPr>
              <a:t> </a:t>
            </a:r>
            <a:r>
              <a:rPr lang="en-US" sz="2000" dirty="0" err="1">
                <a:solidFill>
                  <a:schemeClr val="tx1"/>
                </a:solidFill>
                <a:latin typeface="Comic Sans MS" pitchFamily="66" charset="0"/>
              </a:rPr>
              <a:t>hari</a:t>
            </a:r>
            <a:r>
              <a:rPr lang="en-US" sz="2000" dirty="0">
                <a:solidFill>
                  <a:schemeClr val="tx1"/>
                </a:solidFill>
                <a:latin typeface="Comic Sans MS" pitchFamily="66" charset="0"/>
              </a:rPr>
              <a:t> </a:t>
            </a:r>
            <a:r>
              <a:rPr lang="en-US" sz="2000" dirty="0" err="1">
                <a:solidFill>
                  <a:schemeClr val="tx1"/>
                </a:solidFill>
                <a:latin typeface="Comic Sans MS" pitchFamily="66" charset="0"/>
              </a:rPr>
              <a:t>nanti</a:t>
            </a:r>
            <a:r>
              <a:rPr lang="en-US" sz="2000" dirty="0">
                <a:solidFill>
                  <a:schemeClr val="tx1"/>
                </a:solidFill>
                <a:latin typeface="Comic Sans MS" pitchFamily="66" charset="0"/>
              </a:rPr>
              <a:t>. Agar </a:t>
            </a:r>
            <a:r>
              <a:rPr lang="en-US" sz="2000" dirty="0" err="1">
                <a:solidFill>
                  <a:schemeClr val="tx1"/>
                </a:solidFill>
                <a:latin typeface="Comic Sans MS" pitchFamily="66" charset="0"/>
              </a:rPr>
              <a:t>hari</a:t>
            </a:r>
            <a:r>
              <a:rPr lang="en-US" sz="2000" dirty="0">
                <a:solidFill>
                  <a:schemeClr val="tx1"/>
                </a:solidFill>
                <a:latin typeface="Comic Sans MS" pitchFamily="66" charset="0"/>
              </a:rPr>
              <a:t> </a:t>
            </a:r>
            <a:r>
              <a:rPr lang="en-US" sz="2000" dirty="0" err="1">
                <a:solidFill>
                  <a:schemeClr val="tx1"/>
                </a:solidFill>
                <a:latin typeface="Comic Sans MS" pitchFamily="66" charset="0"/>
              </a:rPr>
              <a:t>akhir</a:t>
            </a:r>
            <a:r>
              <a:rPr lang="en-US" sz="2000" dirty="0">
                <a:solidFill>
                  <a:schemeClr val="tx1"/>
                </a:solidFill>
                <a:latin typeface="Comic Sans MS" pitchFamily="66" charset="0"/>
              </a:rPr>
              <a:t> </a:t>
            </a:r>
            <a:r>
              <a:rPr lang="en-US" sz="2000" dirty="0" err="1">
                <a:solidFill>
                  <a:schemeClr val="tx1"/>
                </a:solidFill>
                <a:latin typeface="Comic Sans MS" pitchFamily="66" charset="0"/>
              </a:rPr>
              <a:t>dapat</a:t>
            </a:r>
            <a:r>
              <a:rPr lang="en-US" sz="2000" dirty="0">
                <a:solidFill>
                  <a:schemeClr val="tx1"/>
                </a:solidFill>
                <a:latin typeface="Comic Sans MS" pitchFamily="66" charset="0"/>
              </a:rPr>
              <a:t> </a:t>
            </a:r>
            <a:r>
              <a:rPr lang="en-US" sz="2000" dirty="0" err="1">
                <a:solidFill>
                  <a:schemeClr val="tx1"/>
                </a:solidFill>
                <a:latin typeface="Comic Sans MS" pitchFamily="66" charset="0"/>
              </a:rPr>
              <a:t>ditunda</a:t>
            </a:r>
            <a:r>
              <a:rPr lang="en-US" sz="2000" dirty="0">
                <a:solidFill>
                  <a:schemeClr val="tx1"/>
                </a:solidFill>
                <a:latin typeface="Comic Sans MS" pitchFamily="66" charset="0"/>
              </a:rPr>
              <a:t>, </a:t>
            </a:r>
            <a:r>
              <a:rPr lang="en-US" sz="2000" dirty="0" err="1">
                <a:solidFill>
                  <a:schemeClr val="tx1"/>
                </a:solidFill>
                <a:latin typeface="Comic Sans MS" pitchFamily="66" charset="0"/>
              </a:rPr>
              <a:t>mereka</a:t>
            </a:r>
            <a:r>
              <a:rPr lang="en-US" sz="2000" dirty="0">
                <a:solidFill>
                  <a:schemeClr val="tx1"/>
                </a:solidFill>
                <a:latin typeface="Comic Sans MS" pitchFamily="66" charset="0"/>
              </a:rPr>
              <a:t> </a:t>
            </a:r>
            <a:r>
              <a:rPr lang="en-US" sz="2000" dirty="0" err="1">
                <a:solidFill>
                  <a:schemeClr val="tx1"/>
                </a:solidFill>
                <a:latin typeface="Comic Sans MS" pitchFamily="66" charset="0"/>
              </a:rPr>
              <a:t>melakukan</a:t>
            </a:r>
            <a:r>
              <a:rPr lang="en-US" sz="2000" dirty="0">
                <a:solidFill>
                  <a:schemeClr val="tx1"/>
                </a:solidFill>
                <a:latin typeface="Comic Sans MS" pitchFamily="66" charset="0"/>
              </a:rPr>
              <a:t> </a:t>
            </a:r>
            <a:r>
              <a:rPr lang="en-US" sz="2000" dirty="0" err="1">
                <a:solidFill>
                  <a:schemeClr val="tx1"/>
                </a:solidFill>
                <a:latin typeface="Comic Sans MS" pitchFamily="66" charset="0"/>
              </a:rPr>
              <a:t>upacara</a:t>
            </a:r>
            <a:r>
              <a:rPr lang="en-US" sz="2000" dirty="0">
                <a:solidFill>
                  <a:schemeClr val="tx1"/>
                </a:solidFill>
                <a:latin typeface="Comic Sans MS" pitchFamily="66" charset="0"/>
              </a:rPr>
              <a:t> </a:t>
            </a:r>
            <a:r>
              <a:rPr lang="en-US" sz="2000" dirty="0" err="1">
                <a:solidFill>
                  <a:schemeClr val="tx1"/>
                </a:solidFill>
                <a:latin typeface="Comic Sans MS" pitchFamily="66" charset="0"/>
              </a:rPr>
              <a:t>darah</a:t>
            </a:r>
            <a:r>
              <a:rPr lang="en-US" sz="2000" dirty="0">
                <a:solidFill>
                  <a:schemeClr val="tx1"/>
                </a:solidFill>
                <a:latin typeface="Comic Sans MS" pitchFamily="66" charset="0"/>
              </a:rPr>
              <a:t> </a:t>
            </a:r>
            <a:r>
              <a:rPr lang="en-US" sz="2000" dirty="0" err="1">
                <a:solidFill>
                  <a:schemeClr val="tx1"/>
                </a:solidFill>
                <a:latin typeface="Comic Sans MS" pitchFamily="66" charset="0"/>
              </a:rPr>
              <a:t>dan</a:t>
            </a:r>
            <a:r>
              <a:rPr lang="en-US" sz="2000" dirty="0">
                <a:solidFill>
                  <a:schemeClr val="tx1"/>
                </a:solidFill>
                <a:latin typeface="Comic Sans MS" pitchFamily="66" charset="0"/>
              </a:rPr>
              <a:t> </a:t>
            </a:r>
            <a:r>
              <a:rPr lang="en-US" sz="2000" dirty="0" err="1">
                <a:solidFill>
                  <a:schemeClr val="tx1"/>
                </a:solidFill>
                <a:latin typeface="Comic Sans MS" pitchFamily="66" charset="0"/>
              </a:rPr>
              <a:t>jantung</a:t>
            </a:r>
            <a:r>
              <a:rPr lang="en-US" sz="2000" dirty="0">
                <a:solidFill>
                  <a:schemeClr val="tx1"/>
                </a:solidFill>
                <a:latin typeface="Comic Sans MS" pitchFamily="66" charset="0"/>
              </a:rPr>
              <a:t> </a:t>
            </a:r>
            <a:r>
              <a:rPr lang="en-US" sz="2000" dirty="0" err="1">
                <a:solidFill>
                  <a:schemeClr val="tx1"/>
                </a:solidFill>
                <a:latin typeface="Comic Sans MS" pitchFamily="66" charset="0"/>
              </a:rPr>
              <a:t>manusiauntuk</a:t>
            </a:r>
            <a:r>
              <a:rPr lang="en-US" sz="2000" dirty="0">
                <a:solidFill>
                  <a:schemeClr val="tx1"/>
                </a:solidFill>
                <a:latin typeface="Comic Sans MS" pitchFamily="66" charset="0"/>
              </a:rPr>
              <a:t> </a:t>
            </a:r>
            <a:r>
              <a:rPr lang="en-US" sz="2000" dirty="0" err="1">
                <a:solidFill>
                  <a:schemeClr val="tx1"/>
                </a:solidFill>
                <a:latin typeface="Comic Sans MS" pitchFamily="66" charset="0"/>
              </a:rPr>
              <a:t>dewa</a:t>
            </a:r>
            <a:r>
              <a:rPr lang="en-US" sz="2000" dirty="0">
                <a:solidFill>
                  <a:schemeClr val="tx1"/>
                </a:solidFill>
                <a:latin typeface="Comic Sans MS" pitchFamily="66" charset="0"/>
              </a:rPr>
              <a:t> </a:t>
            </a:r>
            <a:r>
              <a:rPr lang="en-US" sz="2000" dirty="0" err="1">
                <a:solidFill>
                  <a:schemeClr val="tx1"/>
                </a:solidFill>
                <a:latin typeface="Comic Sans MS" pitchFamily="66" charset="0"/>
              </a:rPr>
              <a:t>matahari</a:t>
            </a:r>
            <a:r>
              <a:rPr lang="en-US" sz="2000" dirty="0">
                <a:solidFill>
                  <a:schemeClr val="tx1"/>
                </a:solidFill>
                <a:latin typeface="Comic Sans MS" pitchFamily="66" charset="0"/>
              </a:rPr>
              <a:t> </a:t>
            </a:r>
            <a:r>
              <a:rPr lang="en-US" sz="2000" dirty="0" err="1">
                <a:solidFill>
                  <a:schemeClr val="tx1"/>
                </a:solidFill>
                <a:latin typeface="Comic Sans MS" pitchFamily="66" charset="0"/>
              </a:rPr>
              <a:t>sebagai</a:t>
            </a:r>
            <a:r>
              <a:rPr lang="en-US" sz="2000" dirty="0">
                <a:solidFill>
                  <a:schemeClr val="tx1"/>
                </a:solidFill>
                <a:latin typeface="Comic Sans MS" pitchFamily="66" charset="0"/>
              </a:rPr>
              <a:t> </a:t>
            </a:r>
            <a:r>
              <a:rPr lang="en-US" sz="2000" dirty="0" err="1">
                <a:solidFill>
                  <a:schemeClr val="tx1"/>
                </a:solidFill>
                <a:latin typeface="Comic Sans MS" pitchFamily="66" charset="0"/>
              </a:rPr>
              <a:t>dewa</a:t>
            </a:r>
            <a:endParaRPr lang="en-US" sz="2000" dirty="0">
              <a:solidFill>
                <a:schemeClr val="tx1"/>
              </a:solidFill>
              <a:latin typeface="Comic Sans MS" pitchFamily="66" charset="0"/>
            </a:endParaRPr>
          </a:p>
        </p:txBody>
      </p:sp>
      <p:sp>
        <p:nvSpPr>
          <p:cNvPr id="3" name="Right Arrow 2"/>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hlinkClick r:id="rId3" action="ppaction://hlinksldjump"/>
              </a:rPr>
              <a:t>Back</a:t>
            </a:r>
            <a:r>
              <a:rPr lang="en-US" sz="4800" dirty="0">
                <a:solidFill>
                  <a:schemeClr val="tx1"/>
                </a:solidFill>
                <a:latin typeface="Comic Sans MS" pitchFamily="66" charset="0"/>
              </a:rPr>
              <a:t> </a:t>
            </a:r>
          </a:p>
        </p:txBody>
      </p:sp>
    </p:spTree>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533400" y="2514600"/>
            <a:ext cx="7924800" cy="2362200"/>
          </a:xfrm>
          <a:prstGeom prst="roundRect">
            <a:avLst/>
          </a:prstGeom>
          <a:solidFill>
            <a:schemeClr val="tx1">
              <a:alpha val="79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Comic Sans MS" pitchFamily="66" charset="0"/>
              </a:rPr>
              <a:t>Aspek</a:t>
            </a:r>
            <a:r>
              <a:rPr lang="en-US" sz="2800" dirty="0">
                <a:latin typeface="Comic Sans MS" pitchFamily="66" charset="0"/>
              </a:rPr>
              <a:t> </a:t>
            </a:r>
            <a:r>
              <a:rPr lang="en-US" sz="2800" dirty="0" err="1">
                <a:latin typeface="Comic Sans MS" pitchFamily="66" charset="0"/>
              </a:rPr>
              <a:t>budaya</a:t>
            </a:r>
            <a:r>
              <a:rPr lang="en-US" sz="2800" dirty="0">
                <a:latin typeface="Comic Sans MS" pitchFamily="66" charset="0"/>
              </a:rPr>
              <a:t> </a:t>
            </a:r>
            <a:r>
              <a:rPr lang="en-US" sz="2800" dirty="0" err="1">
                <a:latin typeface="Comic Sans MS" pitchFamily="66" charset="0"/>
              </a:rPr>
              <a:t>arsitektur</a:t>
            </a:r>
            <a:r>
              <a:rPr lang="en-US" sz="2800" dirty="0">
                <a:latin typeface="Comic Sans MS" pitchFamily="66" charset="0"/>
              </a:rPr>
              <a:t> </a:t>
            </a:r>
            <a:r>
              <a:rPr lang="en-US" sz="2800" dirty="0" err="1">
                <a:latin typeface="Comic Sans MS" pitchFamily="66" charset="0"/>
              </a:rPr>
              <a:t>berkembang</a:t>
            </a:r>
            <a:r>
              <a:rPr lang="en-US" sz="2800" dirty="0">
                <a:latin typeface="Comic Sans MS" pitchFamily="66" charset="0"/>
              </a:rPr>
              <a:t> </a:t>
            </a:r>
            <a:r>
              <a:rPr lang="en-US" sz="2800" dirty="0" err="1">
                <a:latin typeface="Comic Sans MS" pitchFamily="66" charset="0"/>
              </a:rPr>
              <a:t>maju</a:t>
            </a:r>
            <a:r>
              <a:rPr lang="en-US" sz="2800" dirty="0">
                <a:latin typeface="Comic Sans MS" pitchFamily="66" charset="0"/>
              </a:rPr>
              <a:t> </a:t>
            </a:r>
            <a:r>
              <a:rPr lang="en-US" sz="2800" dirty="0" err="1">
                <a:latin typeface="Comic Sans MS" pitchFamily="66" charset="0"/>
              </a:rPr>
              <a:t>ditandai</a:t>
            </a:r>
            <a:r>
              <a:rPr lang="en-US" sz="2800" dirty="0">
                <a:latin typeface="Comic Sans MS" pitchFamily="66" charset="0"/>
              </a:rPr>
              <a:t> </a:t>
            </a:r>
            <a:r>
              <a:rPr lang="en-US" sz="2800" dirty="0" err="1">
                <a:latin typeface="Comic Sans MS" pitchFamily="66" charset="0"/>
              </a:rPr>
              <a:t>dengan</a:t>
            </a:r>
            <a:r>
              <a:rPr lang="en-US" sz="2800" dirty="0">
                <a:latin typeface="Comic Sans MS" pitchFamily="66" charset="0"/>
              </a:rPr>
              <a:t> </a:t>
            </a:r>
            <a:r>
              <a:rPr lang="en-US" sz="2800" dirty="0" err="1">
                <a:latin typeface="Comic Sans MS" pitchFamily="66" charset="0"/>
              </a:rPr>
              <a:t>berdirnya</a:t>
            </a:r>
            <a:r>
              <a:rPr lang="en-US" sz="2800" dirty="0">
                <a:latin typeface="Comic Sans MS" pitchFamily="66" charset="0"/>
              </a:rPr>
              <a:t> </a:t>
            </a:r>
            <a:r>
              <a:rPr lang="en-US" sz="2800" dirty="0" err="1">
                <a:latin typeface="Comic Sans MS" pitchFamily="66" charset="0"/>
              </a:rPr>
              <a:t>bangunan-bangunan</a:t>
            </a:r>
            <a:r>
              <a:rPr lang="en-US" sz="2800" dirty="0">
                <a:latin typeface="Comic Sans MS" pitchFamily="66" charset="0"/>
              </a:rPr>
              <a:t> </a:t>
            </a:r>
            <a:r>
              <a:rPr lang="en-US" sz="2800" dirty="0" err="1">
                <a:latin typeface="Comic Sans MS" pitchFamily="66" charset="0"/>
              </a:rPr>
              <a:t>terbuat</a:t>
            </a:r>
            <a:r>
              <a:rPr lang="en-US" sz="2800" dirty="0">
                <a:latin typeface="Comic Sans MS" pitchFamily="66" charset="0"/>
              </a:rPr>
              <a:t> </a:t>
            </a:r>
            <a:r>
              <a:rPr lang="en-US" sz="2800" dirty="0" err="1">
                <a:latin typeface="Comic Sans MS" pitchFamily="66" charset="0"/>
              </a:rPr>
              <a:t>dari</a:t>
            </a:r>
            <a:r>
              <a:rPr lang="en-US" sz="2800" dirty="0">
                <a:latin typeface="Comic Sans MS" pitchFamily="66" charset="0"/>
              </a:rPr>
              <a:t> </a:t>
            </a:r>
            <a:r>
              <a:rPr lang="en-US" sz="2800" dirty="0" err="1">
                <a:latin typeface="Comic Sans MS" pitchFamily="66" charset="0"/>
              </a:rPr>
              <a:t>susunan</a:t>
            </a:r>
            <a:r>
              <a:rPr lang="en-US" sz="2800" dirty="0">
                <a:latin typeface="Comic Sans MS" pitchFamily="66" charset="0"/>
              </a:rPr>
              <a:t> </a:t>
            </a:r>
            <a:r>
              <a:rPr lang="en-US" sz="2800" dirty="0" err="1">
                <a:latin typeface="Comic Sans MS" pitchFamily="66" charset="0"/>
              </a:rPr>
              <a:t>batu</a:t>
            </a:r>
            <a:r>
              <a:rPr lang="en-US" sz="2800" dirty="0">
                <a:latin typeface="Comic Sans MS" pitchFamily="66" charset="0"/>
              </a:rPr>
              <a:t>.</a:t>
            </a: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2133600"/>
            <a:ext cx="8458200" cy="2362200"/>
          </a:xfrm>
          <a:prstGeom prst="roundRect">
            <a:avLst/>
          </a:prstGeom>
          <a:solidFill>
            <a:schemeClr val="tx1">
              <a:alpha val="82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latin typeface="Comic Sans MS" pitchFamily="66" charset="0"/>
              </a:rPr>
              <a:t>Ilmu</a:t>
            </a:r>
            <a:r>
              <a:rPr lang="en-US" sz="2400" dirty="0">
                <a:latin typeface="Comic Sans MS" pitchFamily="66" charset="0"/>
              </a:rPr>
              <a:t> </a:t>
            </a:r>
            <a:r>
              <a:rPr lang="en-US" sz="2400" dirty="0" err="1">
                <a:latin typeface="Comic Sans MS" pitchFamily="66" charset="0"/>
              </a:rPr>
              <a:t>pengetahuan</a:t>
            </a:r>
            <a:r>
              <a:rPr lang="en-US" sz="2400" dirty="0">
                <a:latin typeface="Comic Sans MS" pitchFamily="66" charset="0"/>
              </a:rPr>
              <a:t> </a:t>
            </a:r>
            <a:r>
              <a:rPr lang="en-US" sz="2400" dirty="0" err="1">
                <a:latin typeface="Comic Sans MS" pitchFamily="66" charset="0"/>
              </a:rPr>
              <a:t>matematika</a:t>
            </a:r>
            <a:r>
              <a:rPr lang="en-US" sz="2400" dirty="0">
                <a:latin typeface="Comic Sans MS" pitchFamily="66" charset="0"/>
              </a:rPr>
              <a:t>, </a:t>
            </a:r>
            <a:r>
              <a:rPr lang="en-US" sz="2400" dirty="0" err="1">
                <a:latin typeface="Comic Sans MS" pitchFamily="66" charset="0"/>
              </a:rPr>
              <a:t>astronomi</a:t>
            </a:r>
            <a:r>
              <a:rPr lang="en-US" sz="2400" dirty="0">
                <a:latin typeface="Comic Sans MS" pitchFamily="66" charset="0"/>
              </a:rPr>
              <a:t> </a:t>
            </a:r>
            <a:r>
              <a:rPr lang="en-US" sz="2400" dirty="0" err="1">
                <a:latin typeface="Comic Sans MS" pitchFamily="66" charset="0"/>
              </a:rPr>
              <a:t>dan</a:t>
            </a:r>
            <a:r>
              <a:rPr lang="en-US" sz="2400" dirty="0">
                <a:latin typeface="Comic Sans MS" pitchFamily="66" charset="0"/>
              </a:rPr>
              <a:t> </a:t>
            </a:r>
            <a:r>
              <a:rPr lang="en-US" sz="2400" dirty="0" err="1">
                <a:latin typeface="Comic Sans MS" pitchFamily="66" charset="0"/>
              </a:rPr>
              <a:t>kesenian</a:t>
            </a:r>
            <a:r>
              <a:rPr lang="en-US" sz="2400" dirty="0">
                <a:latin typeface="Comic Sans MS" pitchFamily="66" charset="0"/>
              </a:rPr>
              <a:t> </a:t>
            </a:r>
            <a:r>
              <a:rPr lang="en-US" sz="2400" dirty="0" err="1">
                <a:latin typeface="Comic Sans MS" pitchFamily="66" charset="0"/>
              </a:rPr>
              <a:t>berkembang</a:t>
            </a:r>
            <a:r>
              <a:rPr lang="en-US" sz="2400" dirty="0">
                <a:latin typeface="Comic Sans MS" pitchFamily="66" charset="0"/>
              </a:rPr>
              <a:t> </a:t>
            </a:r>
            <a:r>
              <a:rPr lang="en-US" sz="2400" dirty="0" err="1">
                <a:latin typeface="Comic Sans MS" pitchFamily="66" charset="0"/>
              </a:rPr>
              <a:t>maju</a:t>
            </a:r>
            <a:r>
              <a:rPr lang="en-US" sz="2400" dirty="0">
                <a:latin typeface="Comic Sans MS" pitchFamily="66" charset="0"/>
              </a:rPr>
              <a:t>. </a:t>
            </a:r>
            <a:r>
              <a:rPr lang="en-US" sz="2400" dirty="0" err="1">
                <a:latin typeface="Comic Sans MS" pitchFamily="66" charset="0"/>
              </a:rPr>
              <a:t>Tulisan</a:t>
            </a:r>
            <a:r>
              <a:rPr lang="en-US" sz="2400" dirty="0">
                <a:latin typeface="Comic Sans MS" pitchFamily="66" charset="0"/>
              </a:rPr>
              <a:t> </a:t>
            </a:r>
            <a:r>
              <a:rPr lang="en-US" sz="2400" dirty="0" err="1">
                <a:latin typeface="Comic Sans MS" pitchFamily="66" charset="0"/>
              </a:rPr>
              <a:t>belum</a:t>
            </a:r>
            <a:r>
              <a:rPr lang="en-US" sz="2400" dirty="0">
                <a:latin typeface="Comic Sans MS" pitchFamily="66" charset="0"/>
              </a:rPr>
              <a:t> </a:t>
            </a:r>
            <a:r>
              <a:rPr lang="en-US" sz="2400" dirty="0" err="1">
                <a:latin typeface="Comic Sans MS" pitchFamily="66" charset="0"/>
              </a:rPr>
              <a:t>dikenal</a:t>
            </a:r>
            <a:r>
              <a:rPr lang="en-US" sz="2400" dirty="0">
                <a:latin typeface="Comic Sans MS" pitchFamily="66" charset="0"/>
              </a:rPr>
              <a:t> </a:t>
            </a:r>
            <a:r>
              <a:rPr lang="en-US" sz="2400" dirty="0" err="1">
                <a:latin typeface="Comic Sans MS" pitchFamily="66" charset="0"/>
              </a:rPr>
              <a:t>namun</a:t>
            </a:r>
            <a:r>
              <a:rPr lang="en-US" sz="2400" dirty="0">
                <a:latin typeface="Comic Sans MS" pitchFamily="66" charset="0"/>
              </a:rPr>
              <a:t> </a:t>
            </a:r>
            <a:r>
              <a:rPr lang="en-US" sz="2400" dirty="0" err="1">
                <a:latin typeface="Comic Sans MS" pitchFamily="66" charset="0"/>
              </a:rPr>
              <a:t>telah</a:t>
            </a:r>
            <a:r>
              <a:rPr lang="en-US" sz="2400" dirty="0">
                <a:latin typeface="Comic Sans MS" pitchFamily="66" charset="0"/>
              </a:rPr>
              <a:t> </a:t>
            </a:r>
            <a:r>
              <a:rPr lang="en-US" sz="2400" dirty="0" err="1">
                <a:latin typeface="Comic Sans MS" pitchFamily="66" charset="0"/>
              </a:rPr>
              <a:t>ada</a:t>
            </a:r>
            <a:r>
              <a:rPr lang="en-US" sz="2400" dirty="0">
                <a:latin typeface="Comic Sans MS" pitchFamily="66" charset="0"/>
              </a:rPr>
              <a:t> </a:t>
            </a:r>
            <a:r>
              <a:rPr lang="en-US" sz="2400" dirty="0" err="1">
                <a:latin typeface="Comic Sans MS" pitchFamily="66" charset="0"/>
              </a:rPr>
              <a:t>angka</a:t>
            </a:r>
            <a:r>
              <a:rPr lang="en-US" sz="2400" dirty="0">
                <a:latin typeface="Comic Sans MS" pitchFamily="66" charset="0"/>
              </a:rPr>
              <a:t> </a:t>
            </a:r>
            <a:r>
              <a:rPr lang="en-US" sz="2400" dirty="0" err="1">
                <a:latin typeface="Comic Sans MS" pitchFamily="66" charset="0"/>
              </a:rPr>
              <a:t>dari</a:t>
            </a:r>
            <a:r>
              <a:rPr lang="en-US" sz="2400" dirty="0">
                <a:latin typeface="Comic Sans MS" pitchFamily="66" charset="0"/>
              </a:rPr>
              <a:t> </a:t>
            </a:r>
            <a:r>
              <a:rPr lang="en-US" sz="2400" dirty="0" err="1">
                <a:latin typeface="Comic Sans MS" pitchFamily="66" charset="0"/>
              </a:rPr>
              <a:t>nol</a:t>
            </a:r>
            <a:r>
              <a:rPr lang="en-US" sz="2400" dirty="0">
                <a:latin typeface="Comic Sans MS" pitchFamily="66" charset="0"/>
              </a:rPr>
              <a:t> </a:t>
            </a:r>
            <a:r>
              <a:rPr lang="en-US" sz="2400" dirty="0" err="1">
                <a:latin typeface="Comic Sans MS" pitchFamily="66" charset="0"/>
              </a:rPr>
              <a:t>hingga</a:t>
            </a:r>
            <a:r>
              <a:rPr lang="en-US" sz="2400" dirty="0">
                <a:latin typeface="Comic Sans MS" pitchFamily="66" charset="0"/>
              </a:rPr>
              <a:t> </a:t>
            </a:r>
            <a:r>
              <a:rPr lang="en-US" sz="2400" dirty="0" err="1">
                <a:latin typeface="Comic Sans MS" pitchFamily="66" charset="0"/>
              </a:rPr>
              <a:t>dua</a:t>
            </a:r>
            <a:r>
              <a:rPr lang="en-US" sz="2400" dirty="0">
                <a:latin typeface="Comic Sans MS" pitchFamily="66" charset="0"/>
              </a:rPr>
              <a:t> </a:t>
            </a:r>
            <a:r>
              <a:rPr lang="en-US" sz="2400" dirty="0" err="1">
                <a:latin typeface="Comic Sans MS" pitchFamily="66" charset="0"/>
              </a:rPr>
              <a:t>puluh</a:t>
            </a:r>
            <a:r>
              <a:rPr lang="en-US" sz="2400" dirty="0">
                <a:latin typeface="Comic Sans MS" pitchFamily="66" charset="0"/>
              </a:rPr>
              <a:t> yang </a:t>
            </a:r>
            <a:r>
              <a:rPr lang="en-US" sz="2400" dirty="0" err="1">
                <a:latin typeface="Comic Sans MS" pitchFamily="66" charset="0"/>
              </a:rPr>
              <a:t>disebut</a:t>
            </a:r>
            <a:r>
              <a:rPr lang="en-US" sz="2400" dirty="0">
                <a:latin typeface="Comic Sans MS" pitchFamily="66" charset="0"/>
              </a:rPr>
              <a:t> </a:t>
            </a:r>
            <a:r>
              <a:rPr lang="en-US" sz="2400" dirty="0" err="1">
                <a:latin typeface="Comic Sans MS" pitchFamily="66" charset="0"/>
              </a:rPr>
              <a:t>vigesimal</a:t>
            </a:r>
            <a:r>
              <a:rPr lang="en-US" sz="2400" dirty="0">
                <a:latin typeface="Comic Sans MS" pitchFamily="66" charset="0"/>
              </a:rPr>
              <a:t>. </a:t>
            </a:r>
            <a:r>
              <a:rPr lang="en-US" sz="2400" dirty="0" err="1">
                <a:latin typeface="Comic Sans MS" pitchFamily="66" charset="0"/>
              </a:rPr>
              <a:t>Kalender</a:t>
            </a:r>
            <a:r>
              <a:rPr lang="en-US" sz="2400" dirty="0">
                <a:latin typeface="Comic Sans MS" pitchFamily="66" charset="0"/>
              </a:rPr>
              <a:t> </a:t>
            </a:r>
            <a:r>
              <a:rPr lang="en-US" sz="2400" dirty="0" err="1">
                <a:latin typeface="Comic Sans MS" pitchFamily="66" charset="0"/>
              </a:rPr>
              <a:t>atau</a:t>
            </a:r>
            <a:r>
              <a:rPr lang="en-US" sz="2400" dirty="0">
                <a:latin typeface="Comic Sans MS" pitchFamily="66" charset="0"/>
              </a:rPr>
              <a:t> system </a:t>
            </a:r>
            <a:r>
              <a:rPr lang="en-US" sz="2400" dirty="0" err="1">
                <a:latin typeface="Comic Sans MS" pitchFamily="66" charset="0"/>
              </a:rPr>
              <a:t>penanggalan</a:t>
            </a:r>
            <a:r>
              <a:rPr lang="en-US" sz="2400" dirty="0">
                <a:latin typeface="Comic Sans MS" pitchFamily="66" charset="0"/>
              </a:rPr>
              <a:t> </a:t>
            </a:r>
            <a:r>
              <a:rPr lang="en-US" sz="2400" dirty="0" err="1">
                <a:latin typeface="Comic Sans MS" pitchFamily="66" charset="0"/>
              </a:rPr>
              <a:t>telah</a:t>
            </a:r>
            <a:r>
              <a:rPr lang="en-US" sz="2400" dirty="0">
                <a:latin typeface="Comic Sans MS" pitchFamily="66" charset="0"/>
              </a:rPr>
              <a:t> </a:t>
            </a:r>
            <a:r>
              <a:rPr lang="en-US" sz="2400" dirty="0" err="1">
                <a:latin typeface="Comic Sans MS" pitchFamily="66" charset="0"/>
              </a:rPr>
              <a:t>dikenal</a:t>
            </a:r>
            <a:endParaRPr lang="en-US" sz="2400" dirty="0">
              <a:latin typeface="Comic Sans MS" pitchFamily="66" charset="0"/>
            </a:endParaRPr>
          </a:p>
        </p:txBody>
      </p:sp>
      <p:sp>
        <p:nvSpPr>
          <p:cNvPr id="3" name="Right Arrow 2">
            <a:hlinkClick r:id="rId3" action="ppaction://hlinksldjump"/>
          </p:cNvPr>
          <p:cNvSpPr/>
          <p:nvPr/>
        </p:nvSpPr>
        <p:spPr>
          <a:xfrm>
            <a:off x="6934200" y="5486400"/>
            <a:ext cx="2209800" cy="1371600"/>
          </a:xfrm>
          <a:prstGeom prst="rightArrow">
            <a:avLst/>
          </a:prstGeom>
          <a:solidFill>
            <a:schemeClr val="bg1">
              <a:lumMod val="95000"/>
            </a:schemeClr>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Comic Sans MS" pitchFamily="66" charset="0"/>
              </a:rPr>
              <a:t>Back </a:t>
            </a:r>
          </a:p>
        </p:txBody>
      </p:sp>
    </p:spTree>
  </p:cSld>
  <p:clrMapOvr>
    <a:masterClrMapping/>
  </p:clrMapOvr>
  <p:transition spd="slow">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457</Words>
  <Application>Microsoft Macintosh PowerPoint</Application>
  <PresentationFormat>On-screen Show (4:3)</PresentationFormat>
  <Paragraphs>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TUGAS MINGGU 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alika komputer</dc:creator>
  <cp:lastModifiedBy>Rinaldo</cp:lastModifiedBy>
  <cp:revision>26</cp:revision>
  <dcterms:created xsi:type="dcterms:W3CDTF">2020-03-02T12:37:47Z</dcterms:created>
  <dcterms:modified xsi:type="dcterms:W3CDTF">2024-03-07T01:40:20Z</dcterms:modified>
</cp:coreProperties>
</file>