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KONSEP DASAR KEARSIPAN</a:t>
            </a:r>
            <a:br>
              <a:rPr lang="en-US" smtClean="0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Penutup</a:t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Arsip adalah bagian penting dari pengelolaan informasi.</a:t>
            </a:r>
          </a:p>
          <a:p>
            <a:endParaRPr lang="en-US"/>
          </a:p>
          <a:p>
            <a:r>
              <a:rPr lang="en-US"/>
              <a:t>Pengelolaan arsip yang baik mendukung efisiensi, keamanan, dan keberlanjutan organisasi.</a:t>
            </a:r>
          </a:p>
          <a:p>
            <a:endParaRPr lang="en-US"/>
          </a:p>
          <a:p>
            <a:r>
              <a:rPr lang="en-US"/>
              <a:t>Penting untuk menerapkan prinsip dan sistem kearsipan yang sesuai.</a:t>
            </a:r>
          </a:p>
        </p:txBody>
      </p:sp>
    </p:spTree>
    <p:extLst>
      <p:ext uri="{BB962C8B-B14F-4D97-AF65-F5344CB8AC3E}">
        <p14:creationId xmlns:p14="http://schemas.microsoft.com/office/powerpoint/2010/main" val="233935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Pengertian Arsip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Arsip adalah rekaman kegiatan atau peristiwa dalam berbagai bentuk dan media yang dibuat dan diterima oleh lembaga, organisasi, atau individu dalam pelaksanaan kehidupan bermasyarakat, berbangsa, dan bernegara.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Arsip memiliki nilai guna sebagai bukti autentik dan informasi penting.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Fungsi Arsip</a:t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Sebagai Memori OrganisasiArsip menyimpan sejarah dan perkembangan organisasi.</a:t>
            </a:r>
          </a:p>
          <a:p>
            <a:endParaRPr lang="en-US"/>
          </a:p>
          <a:p>
            <a:r>
              <a:rPr lang="en-US"/>
              <a:t>Sebagai Bahan Bukti HukumDokumen resmi yang dapat digunakan dalam proses hukum.</a:t>
            </a:r>
          </a:p>
          <a:p>
            <a:endParaRPr lang="en-US"/>
          </a:p>
          <a:p>
            <a:r>
              <a:rPr lang="en-US"/>
              <a:t>Sebagai Alat Pengambilan KeputusanInformasi dalam arsip membantu manajemen dalam pengambilan keputusan </a:t>
            </a:r>
            <a:r>
              <a:rPr lang="en-US"/>
              <a:t>strategis</a:t>
            </a:r>
            <a:r>
              <a:rPr lang="en-US" smtClean="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Jenis-Jenis Arsip</a:t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45920"/>
            <a:ext cx="10394706" cy="372866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Arsip Dinamis</a:t>
            </a:r>
          </a:p>
          <a:p>
            <a:endParaRPr lang="en-US"/>
          </a:p>
          <a:p>
            <a:r>
              <a:rPr lang="en-US"/>
              <a:t>Arsip yang digunakan secara langsung dalam kegiatan sehari-hari organisasi.</a:t>
            </a:r>
          </a:p>
          <a:p>
            <a:r>
              <a:rPr lang="en-US" smtClean="0"/>
              <a:t>Contoh</a:t>
            </a:r>
            <a:r>
              <a:rPr lang="en-US"/>
              <a:t>: Surat masuk dan keluar.</a:t>
            </a:r>
          </a:p>
          <a:p>
            <a:endParaRPr lang="en-US"/>
          </a:p>
          <a:p>
            <a:r>
              <a:rPr lang="en-US"/>
              <a:t>Arsip Statis</a:t>
            </a:r>
          </a:p>
          <a:p>
            <a:endParaRPr lang="en-US"/>
          </a:p>
          <a:p>
            <a:r>
              <a:rPr lang="en-US"/>
              <a:t>Arsip yang tidak lagi digunakan secara langsung tetapi memiliki nilai sejarah.</a:t>
            </a:r>
          </a:p>
          <a:p>
            <a:endParaRPr lang="en-US"/>
          </a:p>
          <a:p>
            <a:r>
              <a:rPr lang="en-US"/>
              <a:t>Contoh: Dokumen pendirian perusahaan.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Prinsip-Prinsip Kearsipan</a:t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Asal UsulArsip harus disimpan sesuai dengan asal pembuatannya.</a:t>
            </a:r>
          </a:p>
          <a:p>
            <a:endParaRPr lang="en-US"/>
          </a:p>
          <a:p>
            <a:r>
              <a:rPr lang="en-US"/>
              <a:t>KesatuanArsip yang berkaitan harus disimpan bersama.</a:t>
            </a:r>
          </a:p>
          <a:p>
            <a:endParaRPr lang="en-US"/>
          </a:p>
          <a:p>
            <a:r>
              <a:rPr lang="en-US"/>
              <a:t>KeaslianArsip harus dijaga agar tetap asli tanpa </a:t>
            </a:r>
            <a:r>
              <a:rPr lang="en-US"/>
              <a:t>perubahan</a:t>
            </a:r>
            <a:r>
              <a:rPr lang="en-US" smtClean="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Manfaat Pengelolaan Arsip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Mempermudah pencarian dokumen.</a:t>
            </a:r>
          </a:p>
          <a:p>
            <a:endParaRPr lang="en-US"/>
          </a:p>
          <a:p>
            <a:r>
              <a:rPr lang="en-US"/>
              <a:t>Menjamin keamanan dan kerahasiaan informasi.</a:t>
            </a:r>
          </a:p>
          <a:p>
            <a:endParaRPr lang="en-US"/>
          </a:p>
          <a:p>
            <a:r>
              <a:rPr lang="en-US"/>
              <a:t>Mendukung efisiensi kerja.</a:t>
            </a:r>
          </a:p>
          <a:p>
            <a:endParaRPr lang="en-US"/>
          </a:p>
          <a:p>
            <a:r>
              <a:rPr lang="en-US"/>
              <a:t>Melestarikan informasi penting untuk generasi mendatang.</a:t>
            </a:r>
          </a:p>
        </p:txBody>
      </p:sp>
    </p:spTree>
    <p:extLst>
      <p:ext uri="{BB962C8B-B14F-4D97-AF65-F5344CB8AC3E}">
        <p14:creationId xmlns:p14="http://schemas.microsoft.com/office/powerpoint/2010/main" val="97890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Proses Pengelolaan Arsip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PenerimaanMenerima dan mencatat dokumen yang masuk.</a:t>
            </a:r>
          </a:p>
          <a:p>
            <a:endParaRPr lang="en-US"/>
          </a:p>
          <a:p>
            <a:r>
              <a:rPr lang="en-US"/>
              <a:t>PenyimpananMenyimpan arsip sesuai dengan sistem tertentu.</a:t>
            </a:r>
          </a:p>
          <a:p>
            <a:endParaRPr lang="en-US"/>
          </a:p>
          <a:p>
            <a:r>
              <a:rPr lang="en-US"/>
              <a:t>PemeliharaanMenjaga kondisi fisik dan isi arsip.</a:t>
            </a:r>
          </a:p>
          <a:p>
            <a:endParaRPr lang="en-US"/>
          </a:p>
          <a:p>
            <a:r>
              <a:rPr lang="en-US"/>
              <a:t>PemusnahanMenghapus arsip yang sudah tidak memiliki nilai </a:t>
            </a:r>
            <a:r>
              <a:rPr lang="en-US"/>
              <a:t>guna</a:t>
            </a:r>
            <a:r>
              <a:rPr lang="en-US" smtClean="0"/>
              <a:t>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Sistem Kearsipan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Sistem Abjad: Berdasarkan urutan alfabet.</a:t>
            </a:r>
          </a:p>
          <a:p>
            <a:endParaRPr lang="en-US"/>
          </a:p>
          <a:p>
            <a:r>
              <a:rPr lang="en-US"/>
              <a:t>Sistem Kronologis: Berdasarkan tanggal atau waktu.</a:t>
            </a:r>
          </a:p>
          <a:p>
            <a:endParaRPr lang="en-US"/>
          </a:p>
          <a:p>
            <a:r>
              <a:rPr lang="en-US"/>
              <a:t>Sistem Subjek: Berdasarkan kategori atau topik.</a:t>
            </a:r>
          </a:p>
          <a:p>
            <a:endParaRPr lang="en-US"/>
          </a:p>
          <a:p>
            <a:r>
              <a:rPr lang="en-US"/>
              <a:t>Sistem Nomor: Berdasarkan kode angka </a:t>
            </a:r>
            <a:r>
              <a:rPr lang="en-US"/>
              <a:t>tertentu</a:t>
            </a:r>
            <a:r>
              <a:rPr lang="en-US" smtClean="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Tantangan dalam Pengelolaan Arsip</a:t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Keamanan dan Kerahasiaan arsip.</a:t>
            </a:r>
          </a:p>
          <a:p>
            <a:endParaRPr lang="en-US"/>
          </a:p>
          <a:p>
            <a:r>
              <a:rPr lang="en-US"/>
              <a:t>Peralihan dari arsip fisik ke digital.</a:t>
            </a:r>
          </a:p>
          <a:p>
            <a:endParaRPr lang="en-US"/>
          </a:p>
          <a:p>
            <a:r>
              <a:rPr lang="en-US"/>
              <a:t>Kurangnya kesadaran akan pentingnya arsip.</a:t>
            </a:r>
          </a:p>
          <a:p>
            <a:endParaRPr lang="en-US"/>
          </a:p>
          <a:p>
            <a:r>
              <a:rPr lang="en-US" b="1"/>
              <a:t>olume arsip yang terus bertambah.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33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</TotalTime>
  <Words>302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KONSEP DASAR KEARSIPAN </vt:lpstr>
      <vt:lpstr>Pengertian Arsip</vt:lpstr>
      <vt:lpstr>Fungsi Arsip </vt:lpstr>
      <vt:lpstr>Jenis-Jenis Arsip </vt:lpstr>
      <vt:lpstr>Prinsip-Prinsip Kearsipan </vt:lpstr>
      <vt:lpstr>Manfaat Pengelolaan Arsip</vt:lpstr>
      <vt:lpstr>Proses Pengelolaan Arsip</vt:lpstr>
      <vt:lpstr>Sistem Kearsipan</vt:lpstr>
      <vt:lpstr>Tantangan dalam Pengelolaan Arsip </vt:lpstr>
      <vt:lpstr>Penutup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KEARSIPAN </dc:title>
  <dc:creator>Microsoft account</dc:creator>
  <cp:lastModifiedBy>Microsoft account</cp:lastModifiedBy>
  <cp:revision>1</cp:revision>
  <dcterms:created xsi:type="dcterms:W3CDTF">2025-01-03T04:13:23Z</dcterms:created>
  <dcterms:modified xsi:type="dcterms:W3CDTF">2025-01-03T04:22:02Z</dcterms:modified>
</cp:coreProperties>
</file>