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78" r:id="rId5"/>
    <p:sldId id="287" r:id="rId6"/>
    <p:sldId id="288" r:id="rId7"/>
    <p:sldId id="289" r:id="rId8"/>
    <p:sldId id="284" r:id="rId9"/>
    <p:sldId id="285" r:id="rId10"/>
    <p:sldId id="286" r:id="rId11"/>
    <p:sldId id="280" r:id="rId12"/>
    <p:sldId id="281" r:id="rId13"/>
    <p:sldId id="282" r:id="rId14"/>
    <p:sldId id="283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136464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Kepartaian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Dwi Wahyu Handayani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446-6E85-EEB9-B297-55D0200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3084-2685-E338-A903-85886BF8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18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5C5D-AD93-81B2-6D02-582AEC27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94A6-7371-1D57-0B0D-F05CDEDF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540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63844-8B8F-F581-07C5-129B1DE1B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36" y="707923"/>
            <a:ext cx="10286205" cy="55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B995-74FC-97C3-ABEB-EF7A0116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Apa yang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dimaksud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dengan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Partai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politik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AB61-AC8C-9C12-DD60-91FA8AF4A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adalah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organisasi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yang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terdiri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dari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tiga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anggota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atau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lebih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yang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bertujuan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untuk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memperoleh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kekuasaan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(Gabriel Almond, 1983)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merupakan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kumpulan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orang-orang yang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mendasarkan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ikatan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pada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kepentingan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untuk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memperjuangkan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kursi-kursi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penyelenggaraan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 /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pemerintahan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(Maurice Duverger, 1986)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396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C563-9725-3FF8-9735-4775262E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signifikansi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Partai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Politik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C1E9-4E5A-9A98-E366-5F403DE4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sebagai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salah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pilar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demokrasi</a:t>
            </a:r>
            <a:r>
              <a:rPr lang="en-US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Tahoma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lokomotif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demokrasi</a:t>
            </a:r>
            <a:r>
              <a:rPr lang="en-US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Tahoma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pencetak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pemimpin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bangsa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dan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sebagai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peserta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Pemilu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369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12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5C7B-A8FB-912E-76AD-75AAAAAB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sistem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kepartaian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yang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ada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di dunia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8E9D-9D14-60F2-EC55-AB7B1CD3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Sistem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hanya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ada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biasanya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diterapkan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sosialis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Sistem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dua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hanya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ada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dua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ditujukan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untuk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kestabilan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politik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Sistem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multipartai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banyak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dalam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suatu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negara,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pendirian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tidak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dibatasi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04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6134-4C3B-939D-A132-3F88EA35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kepartaian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7247-74D2-E032-E5C4-5BA2CA07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Pola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partai-partai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dan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. Pola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antarpartai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 </a:t>
            </a:r>
            <a:r>
              <a:rPr lang="en-ID" dirty="0" err="1"/>
              <a:t>antarpartai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. </a:t>
            </a:r>
          </a:p>
          <a:p>
            <a:r>
              <a:rPr lang="en-ID" dirty="0"/>
              <a:t>Douglas Rae (1968)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kepartaian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fragmentasi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. </a:t>
            </a:r>
            <a:r>
              <a:rPr lang="en-ID" dirty="0" err="1"/>
              <a:t>Fragmentasi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berdasar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: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terkonsentrasi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terbagi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. </a:t>
            </a:r>
            <a:r>
              <a:rPr lang="en-ID" dirty="0" err="1"/>
              <a:t>Fragmentasi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dua </a:t>
            </a:r>
            <a:r>
              <a:rPr lang="en-ID" dirty="0" err="1"/>
              <a:t>variabel</a:t>
            </a:r>
            <a:r>
              <a:rPr lang="en-ID" dirty="0"/>
              <a:t>: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dan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(</a:t>
            </a:r>
            <a:r>
              <a:rPr lang="en-ID" dirty="0" err="1"/>
              <a:t>perimbangan</a:t>
            </a:r>
            <a:r>
              <a:rPr lang="en-ID" dirty="0"/>
              <a:t> </a:t>
            </a:r>
            <a:r>
              <a:rPr lang="en-ID" dirty="0" err="1"/>
              <a:t>perolehan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). Maka </a:t>
            </a:r>
            <a:r>
              <a:rPr lang="en-ID" dirty="0" err="1"/>
              <a:t>ketemulah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satupartai</a:t>
            </a:r>
            <a:r>
              <a:rPr lang="en-ID" dirty="0"/>
              <a:t>,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duapartai</a:t>
            </a:r>
            <a:r>
              <a:rPr lang="en-ID" dirty="0"/>
              <a:t>, dan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multipartai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977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2199-37E7-E951-3988-51269334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E209-CFDC-50CD-94F1-AA4F6A16A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Giovanni Sartori (1976)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masing-masing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.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dicerminkan</a:t>
            </a:r>
            <a:r>
              <a:rPr lang="en-ID" dirty="0"/>
              <a:t> oleh </a:t>
            </a:r>
            <a:r>
              <a:rPr lang="en-ID" dirty="0" err="1"/>
              <a:t>raihan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;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relevansi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;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partai-partai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konsensus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. </a:t>
            </a:r>
          </a:p>
          <a:p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dua </a:t>
            </a:r>
            <a:r>
              <a:rPr lang="en-ID" dirty="0" err="1"/>
              <a:t>penyaring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berkoalisi</a:t>
            </a:r>
            <a:r>
              <a:rPr lang="en-ID" dirty="0"/>
              <a:t> dan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beroposisi</a:t>
            </a:r>
            <a:r>
              <a:rPr lang="en-ID" dirty="0"/>
              <a:t>. </a:t>
            </a:r>
            <a:r>
              <a:rPr lang="en-ID" dirty="0" err="1"/>
              <a:t>Pertama</a:t>
            </a:r>
            <a:r>
              <a:rPr lang="en-ID" dirty="0"/>
              <a:t>,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koalisi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yang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terbentuknya</a:t>
            </a:r>
            <a:r>
              <a:rPr lang="en-ID" dirty="0"/>
              <a:t> </a:t>
            </a:r>
            <a:r>
              <a:rPr lang="en-ID" dirty="0" err="1"/>
              <a:t>koalisi</a:t>
            </a:r>
            <a:r>
              <a:rPr lang="en-ID" dirty="0"/>
              <a:t>, dan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mayoritas</a:t>
            </a:r>
            <a:r>
              <a:rPr lang="en-ID" dirty="0"/>
              <a:t> di </a:t>
            </a:r>
            <a:r>
              <a:rPr lang="en-ID" dirty="0" err="1"/>
              <a:t>parlemen</a:t>
            </a:r>
            <a:r>
              <a:rPr lang="en-ID" dirty="0"/>
              <a:t>. </a:t>
            </a:r>
            <a:r>
              <a:rPr lang="en-ID" dirty="0" err="1"/>
              <a:t>Kedua</a:t>
            </a:r>
            <a:r>
              <a:rPr lang="en-ID" dirty="0"/>
              <a:t>,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mengintimidasi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keberadaannya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taktik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 </a:t>
            </a:r>
            <a:r>
              <a:rPr lang="en-ID" dirty="0" err="1"/>
              <a:t>antarpartai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725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B9CF-367A-DE0E-6595-C90FBE08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C766-2831-2F9A-8F09-7436B71A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Atas dua </a:t>
            </a:r>
            <a:r>
              <a:rPr lang="en-ID" dirty="0" err="1"/>
              <a:t>penyaring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Sartori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kepartaian</a:t>
            </a:r>
            <a:r>
              <a:rPr lang="en-ID" dirty="0"/>
              <a:t>: 1)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satupartai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; 2)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duapartai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dua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; 3)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multipartai</a:t>
            </a:r>
            <a:r>
              <a:rPr lang="en-ID" dirty="0"/>
              <a:t> </a:t>
            </a:r>
            <a:r>
              <a:rPr lang="en-ID" dirty="0" err="1"/>
              <a:t>moderat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, </a:t>
            </a:r>
            <a:r>
              <a:rPr lang="en-ID" dirty="0" err="1"/>
              <a:t>empat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lima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, dan 4)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multipartai</a:t>
            </a:r>
            <a:r>
              <a:rPr lang="en-ID" dirty="0"/>
              <a:t> </a:t>
            </a:r>
            <a:r>
              <a:rPr lang="en-ID" dirty="0" err="1"/>
              <a:t>ekstrim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enam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331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F1F1-41A8-CC9A-DA67-E218DB13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12956"/>
            <a:ext cx="10353762" cy="5378244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orang-orang </a:t>
            </a:r>
            <a:r>
              <a:rPr lang="en-ID" dirty="0" err="1"/>
              <a:t>terpilih</a:t>
            </a:r>
            <a:r>
              <a:rPr lang="en-ID" dirty="0"/>
              <a:t> (output),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legislatif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.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 (outcome).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: (1) </a:t>
            </a:r>
            <a:r>
              <a:rPr lang="en-ID" dirty="0" err="1"/>
              <a:t>perwakilan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(2)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dan (3)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perwakilan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pokoknya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wakil-wakil rakyat yang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representatif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arti </a:t>
            </a:r>
            <a:r>
              <a:rPr lang="en-ID" dirty="0" err="1"/>
              <a:t>mewakili</a:t>
            </a:r>
            <a:r>
              <a:rPr lang="en-ID" dirty="0"/>
              <a:t> </a:t>
            </a:r>
            <a:r>
              <a:rPr lang="en-ID" dirty="0" err="1"/>
              <a:t>keberadaan</a:t>
            </a:r>
            <a:r>
              <a:rPr lang="en-ID" dirty="0"/>
              <a:t> dan </a:t>
            </a:r>
            <a:r>
              <a:rPr lang="en-ID" dirty="0" err="1"/>
              <a:t>kepentingan</a:t>
            </a:r>
            <a:r>
              <a:rPr lang="en-ID" dirty="0"/>
              <a:t> rakyat yang </a:t>
            </a:r>
            <a:r>
              <a:rPr lang="en-ID" dirty="0" err="1"/>
              <a:t>memilihnya</a:t>
            </a:r>
            <a:r>
              <a:rPr lang="en-ID" dirty="0"/>
              <a:t>.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model </a:t>
            </a:r>
            <a:r>
              <a:rPr lang="en-ID" dirty="0" err="1"/>
              <a:t>perwakilan</a:t>
            </a:r>
            <a:r>
              <a:rPr lang="en-ID" dirty="0"/>
              <a:t>: </a:t>
            </a:r>
            <a:r>
              <a:rPr lang="en-ID" dirty="0" err="1"/>
              <a:t>perwalian</a:t>
            </a:r>
            <a:r>
              <a:rPr lang="en-ID" dirty="0"/>
              <a:t>, </a:t>
            </a:r>
            <a:r>
              <a:rPr lang="en-ID" dirty="0" err="1"/>
              <a:t>delegasi</a:t>
            </a:r>
            <a:r>
              <a:rPr lang="en-ID" dirty="0"/>
              <a:t>, </a:t>
            </a:r>
            <a:r>
              <a:rPr lang="en-ID" dirty="0" err="1"/>
              <a:t>mandat</a:t>
            </a:r>
            <a:r>
              <a:rPr lang="en-ID" dirty="0"/>
              <a:t>, dan </a:t>
            </a:r>
            <a:r>
              <a:rPr lang="en-ID" dirty="0" err="1"/>
              <a:t>deskriptif</a:t>
            </a:r>
            <a:r>
              <a:rPr lang="en-ID" dirty="0"/>
              <a:t>. Model </a:t>
            </a:r>
            <a:r>
              <a:rPr lang="en-ID" dirty="0" err="1"/>
              <a:t>perwalian</a:t>
            </a:r>
            <a:r>
              <a:rPr lang="en-ID" dirty="0"/>
              <a:t>/</a:t>
            </a:r>
            <a:r>
              <a:rPr lang="en-ID" dirty="0" err="1"/>
              <a:t>mandat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oleh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mayoritarian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model </a:t>
            </a:r>
            <a:r>
              <a:rPr lang="en-ID" dirty="0" err="1"/>
              <a:t>delegasi</a:t>
            </a:r>
            <a:r>
              <a:rPr lang="en-ID" dirty="0"/>
              <a:t>/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oleh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pokoknya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r>
              <a:rPr lang="en-ID" dirty="0"/>
              <a:t> </a:t>
            </a:r>
            <a:r>
              <a:rPr lang="en-ID" dirty="0" err="1"/>
              <a:t>terbukti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pasca-Perang</a:t>
            </a:r>
            <a:r>
              <a:rPr lang="en-ID" dirty="0"/>
              <a:t> Dunia II di </a:t>
            </a:r>
            <a:r>
              <a:rPr lang="en-ID" dirty="0" err="1"/>
              <a:t>Eropa</a:t>
            </a:r>
            <a:r>
              <a:rPr lang="en-ID" dirty="0"/>
              <a:t>, </a:t>
            </a:r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mayoritarian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di negara-negara Afrika. </a:t>
            </a:r>
          </a:p>
        </p:txBody>
      </p:sp>
    </p:spTree>
    <p:extLst>
      <p:ext uri="{BB962C8B-B14F-4D97-AF65-F5344CB8AC3E}">
        <p14:creationId xmlns:p14="http://schemas.microsoft.com/office/powerpoint/2010/main" val="6380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738B-1481-C290-102C-99E6B80C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352E-1E05-9F88-6AF0-78F509E5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,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pokoknya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arti </a:t>
            </a:r>
            <a:r>
              <a:rPr lang="en-ID" dirty="0" err="1"/>
              <a:t>pemerintah</a:t>
            </a:r>
            <a:r>
              <a:rPr lang="en-ID" dirty="0"/>
              <a:t> (</a:t>
            </a:r>
            <a:r>
              <a:rPr lang="en-ID" dirty="0" err="1"/>
              <a:t>legislatif</a:t>
            </a:r>
            <a:r>
              <a:rPr lang="en-ID" dirty="0"/>
              <a:t> dan </a:t>
            </a:r>
            <a:r>
              <a:rPr lang="en-ID" dirty="0" err="1"/>
              <a:t>eksekutif</a:t>
            </a:r>
            <a:r>
              <a:rPr lang="en-ID" dirty="0"/>
              <a:t>)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parlementer</a:t>
            </a:r>
            <a:r>
              <a:rPr lang="en-ID" dirty="0"/>
              <a:t>,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dua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mayoritas</a:t>
            </a:r>
            <a:r>
              <a:rPr lang="en-ID" dirty="0"/>
              <a:t> </a:t>
            </a:r>
            <a:r>
              <a:rPr lang="en-ID" dirty="0" err="1"/>
              <a:t>parlemen</a:t>
            </a:r>
            <a:r>
              <a:rPr lang="en-ID" dirty="0"/>
              <a:t>,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presidensial</a:t>
            </a:r>
            <a:r>
              <a:rPr lang="en-ID" dirty="0"/>
              <a:t>,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 </a:t>
            </a:r>
            <a:r>
              <a:rPr lang="en-ID" dirty="0" err="1"/>
              <a:t>terpilih</a:t>
            </a:r>
            <a:r>
              <a:rPr lang="en-ID" dirty="0"/>
              <a:t> </a:t>
            </a:r>
            <a:r>
              <a:rPr lang="en-ID" dirty="0" err="1"/>
              <a:t>didukung</a:t>
            </a:r>
            <a:r>
              <a:rPr lang="en-ID" dirty="0"/>
              <a:t> </a:t>
            </a:r>
            <a:r>
              <a:rPr lang="en-ID" dirty="0" err="1"/>
              <a:t>mayoritas</a:t>
            </a:r>
            <a:r>
              <a:rPr lang="en-ID" dirty="0"/>
              <a:t> </a:t>
            </a:r>
            <a:r>
              <a:rPr lang="en-ID" dirty="0" err="1"/>
              <a:t>parlemen</a:t>
            </a:r>
            <a:r>
              <a:rPr lang="en-ID" dirty="0"/>
              <a:t>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mayoritarian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parlemen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pula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;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banyaknya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parlemen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mayoritarian</a:t>
            </a:r>
            <a:r>
              <a:rPr lang="en-ID" dirty="0"/>
              <a:t>,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: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representatif</a:t>
            </a:r>
            <a:r>
              <a:rPr lang="en-ID" dirty="0"/>
              <a:t>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.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pemilu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terciptanya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partai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parlemen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terdistorsi</a:t>
            </a:r>
            <a:r>
              <a:rPr lang="en-ID" dirty="0"/>
              <a:t> oleh </a:t>
            </a:r>
            <a:r>
              <a:rPr lang="en-ID" dirty="0" err="1"/>
              <a:t>lobi-lobi</a:t>
            </a:r>
            <a:r>
              <a:rPr lang="en-ID" dirty="0"/>
              <a:t> yang </a:t>
            </a:r>
            <a:r>
              <a:rPr lang="en-ID" dirty="0" err="1"/>
              <a:t>mengikis</a:t>
            </a:r>
            <a:r>
              <a:rPr lang="en-ID" dirty="0"/>
              <a:t> </a:t>
            </a:r>
            <a:r>
              <a:rPr lang="en-ID" dirty="0" err="1"/>
              <a:t>keutuhan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25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{D5A2BBDE-89ED-447B-9A2D-EA7F4A8996A6}tf55705232_win32</Template>
  <TotalTime>76</TotalTime>
  <Words>795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Goudy Old Style</vt:lpstr>
      <vt:lpstr>Tahoma</vt:lpstr>
      <vt:lpstr>Wingdings</vt:lpstr>
      <vt:lpstr>Wingdings 2</vt:lpstr>
      <vt:lpstr>SlateVTI</vt:lpstr>
      <vt:lpstr>Sistem Kepartaian</vt:lpstr>
      <vt:lpstr>Apa yang dimaksud dengan Partai politik ?</vt:lpstr>
      <vt:lpstr>signifikansi Partai Politik</vt:lpstr>
      <vt:lpstr>sistem kepartaian yang ada di dunia</vt:lpstr>
      <vt:lpstr>Definisi sistem kepartaian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dwi handayani</dc:creator>
  <cp:lastModifiedBy>dwi handayani</cp:lastModifiedBy>
  <cp:revision>1</cp:revision>
  <dcterms:created xsi:type="dcterms:W3CDTF">2024-11-10T14:13:09Z</dcterms:created>
  <dcterms:modified xsi:type="dcterms:W3CDTF">2024-11-10T15:29:29Z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