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3"/>
  </p:notesMasterIdLst>
  <p:sldIdLst>
    <p:sldId id="342" r:id="rId3"/>
    <p:sldId id="349" r:id="rId4"/>
    <p:sldId id="310" r:id="rId5"/>
    <p:sldId id="343" r:id="rId6"/>
    <p:sldId id="259" r:id="rId7"/>
    <p:sldId id="309" r:id="rId8"/>
    <p:sldId id="313" r:id="rId9"/>
    <p:sldId id="307" r:id="rId10"/>
    <p:sldId id="312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6196" autoAdjust="0"/>
  </p:normalViewPr>
  <p:slideViewPr>
    <p:cSldViewPr snapToGrid="0" showGuides="1">
      <p:cViewPr varScale="1">
        <p:scale>
          <a:sx n="70" d="100"/>
          <a:sy n="70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xmlns="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112FC24-B0BB-43AE-AB6F-2F8A6318C976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17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xmlns="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xmlns="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xmlns="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84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4292874" y="163748"/>
            <a:ext cx="98417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 </a:t>
            </a:r>
            <a:r>
              <a:rPr lang="en-US" altLang="ko-KR" sz="3200" b="1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Menganalisis</a:t>
            </a:r>
            <a:r>
              <a:rPr lang="en-US" altLang="ko-KR" sz="3200" b="1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 </a:t>
            </a:r>
            <a:r>
              <a:rPr lang="en-US" altLang="ko-KR" sz="3200" b="1" dirty="0" err="1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Kebutuhan</a:t>
            </a:r>
            <a:r>
              <a:rPr lang="en-US" altLang="ko-KR" sz="3200" b="1" dirty="0" smtClean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 Media di SD</a:t>
            </a:r>
            <a:endParaRPr lang="ko-KR" altLang="en-US" sz="3200" b="1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8578270" y="994745"/>
            <a:ext cx="5556326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000" dirty="0" err="1" smtClean="0">
                <a:latin typeface="+mn-lt"/>
              </a:rPr>
              <a:t>Kelompok</a:t>
            </a:r>
            <a:r>
              <a:rPr lang="en-US" altLang="ko-KR" sz="2000" dirty="0" smtClean="0">
                <a:latin typeface="+mn-lt"/>
              </a:rPr>
              <a:t> 7: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 err="1" smtClean="0">
                <a:latin typeface="+mn-lt"/>
              </a:rPr>
              <a:t>Alfiza</a:t>
            </a:r>
            <a:r>
              <a:rPr lang="en-US" altLang="ko-KR" sz="2000" dirty="0" smtClean="0">
                <a:latin typeface="+mn-lt"/>
              </a:rPr>
              <a:t> </a:t>
            </a:r>
            <a:r>
              <a:rPr lang="en-US" altLang="ko-KR" sz="2000" dirty="0" err="1" smtClean="0">
                <a:latin typeface="+mn-lt"/>
              </a:rPr>
              <a:t>Fauziah</a:t>
            </a:r>
            <a:endParaRPr lang="en-US" altLang="ko-K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 smtClean="0">
                <a:latin typeface="+mn-lt"/>
              </a:rPr>
              <a:t>Rani </a:t>
            </a:r>
            <a:r>
              <a:rPr lang="en-US" altLang="ko-KR" sz="2000" dirty="0" err="1" smtClean="0">
                <a:latin typeface="+mn-lt"/>
              </a:rPr>
              <a:t>Khoerul</a:t>
            </a:r>
            <a:r>
              <a:rPr lang="en-US" altLang="ko-KR" sz="2000" dirty="0" smtClean="0">
                <a:latin typeface="+mn-lt"/>
              </a:rPr>
              <a:t> </a:t>
            </a:r>
            <a:r>
              <a:rPr lang="en-US" altLang="ko-KR" sz="2000" dirty="0" err="1" smtClean="0">
                <a:latin typeface="+mn-lt"/>
              </a:rPr>
              <a:t>Hidayah</a:t>
            </a:r>
            <a:endParaRPr lang="en-US" altLang="ko-K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 err="1" smtClean="0">
                <a:latin typeface="+mn-lt"/>
              </a:rPr>
              <a:t>Sekar</a:t>
            </a:r>
            <a:r>
              <a:rPr lang="en-US" altLang="ko-KR" sz="2000" dirty="0" smtClean="0">
                <a:latin typeface="+mn-lt"/>
              </a:rPr>
              <a:t> </a:t>
            </a:r>
            <a:r>
              <a:rPr lang="en-US" altLang="ko-KR" sz="2000" dirty="0" err="1" smtClean="0">
                <a:latin typeface="+mn-lt"/>
              </a:rPr>
              <a:t>Wulan</a:t>
            </a:r>
            <a:r>
              <a:rPr lang="en-US" altLang="ko-KR" sz="2000" dirty="0" smtClean="0">
                <a:latin typeface="+mn-lt"/>
              </a:rPr>
              <a:t> Sari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 smtClean="0">
                <a:latin typeface="+mn-lt"/>
              </a:rPr>
              <a:t>Tiara </a:t>
            </a:r>
            <a:r>
              <a:rPr lang="en-US" altLang="ko-KR" sz="2000" dirty="0" err="1" smtClean="0">
                <a:latin typeface="+mn-lt"/>
              </a:rPr>
              <a:t>Andini</a:t>
            </a:r>
            <a:endParaRPr lang="en-US" altLang="ko-K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 err="1" smtClean="0">
                <a:latin typeface="+mn-lt"/>
              </a:rPr>
              <a:t>Verawati</a:t>
            </a:r>
            <a:endParaRPr lang="ko-KR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4A8F1-501D-4412-AC9C-292A9C3F9000}"/>
              </a:ext>
            </a:extLst>
          </p:cNvPr>
          <p:cNvSpPr txBox="1"/>
          <p:nvPr/>
        </p:nvSpPr>
        <p:spPr>
          <a:xfrm>
            <a:off x="6346209" y="5040278"/>
            <a:ext cx="53600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Thank You</a:t>
            </a:r>
            <a:endParaRPr lang="en-US" altLang="ko-KR" sz="7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D01C55-D8FE-497D-81D6-91B9A543B3A3}"/>
              </a:ext>
            </a:extLst>
          </p:cNvPr>
          <p:cNvSpPr txBox="1"/>
          <p:nvPr/>
        </p:nvSpPr>
        <p:spPr>
          <a:xfrm>
            <a:off x="5773527" y="1050089"/>
            <a:ext cx="47224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endParaRPr lang="ko-KR" altLang="en-US" sz="20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94310E-FF96-4BC3-9BD0-C856081FB5E4}"/>
              </a:ext>
            </a:extLst>
          </p:cNvPr>
          <p:cNvSpPr txBox="1"/>
          <p:nvPr/>
        </p:nvSpPr>
        <p:spPr>
          <a:xfrm>
            <a:off x="6814132" y="2125131"/>
            <a:ext cx="465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tematik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model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terpadu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mengaitkan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sehingga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pengalaman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bermakna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peserta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terpadu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didefinisikan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menghubungkan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berbagai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gagasan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keterampilan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sikap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tematik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penekanan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pemilihan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spesifik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mengajar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214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773527" y="1155543"/>
            <a:ext cx="4493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Karakteristik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Tematik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Ciri-Ciri</a:t>
            </a:r>
            <a:r>
              <a:rPr lang="en-US" sz="4000" dirty="0" smtClean="0"/>
              <a:t> </a:t>
            </a:r>
            <a:r>
              <a:rPr lang="en-US" sz="4000" dirty="0" err="1" smtClean="0"/>
              <a:t>Pembelajaran</a:t>
            </a:r>
            <a:r>
              <a:rPr lang="en-US" sz="4000" dirty="0" smtClean="0"/>
              <a:t> </a:t>
            </a:r>
            <a:r>
              <a:rPr lang="en-US" sz="4000" dirty="0" err="1" smtClean="0"/>
              <a:t>tematik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07F93E8-A99F-4926-9105-65810A790DE5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DF4EB6E-D357-4322-B096-7A2E7167870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37FA302-89DB-41FE-8A06-F560DD0F6D0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DB05BC86-DC61-435D-9FAF-DFEB7F62073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BE20D4A4-76AF-4BB1-88DB-268F4DCF1DD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061E204-0CDD-4D61-B6F4-1D9CFF9B0E1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2D6EAF-C2D7-4821-801D-E67F77B7376A}"/>
              </a:ext>
            </a:extLst>
          </p:cNvPr>
          <p:cNvSpPr txBox="1"/>
          <p:nvPr/>
        </p:nvSpPr>
        <p:spPr>
          <a:xfrm>
            <a:off x="8192838" y="4647521"/>
            <a:ext cx="3190672" cy="132343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dirty="0" err="1"/>
              <a:t>Menyajikan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yang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pragmatis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permasalahan</a:t>
            </a:r>
            <a:r>
              <a:rPr lang="en-US" sz="1600" dirty="0"/>
              <a:t> yang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ditemui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didik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lingkungannya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D5BF89-68C3-4610-95AB-9E07A080A055}"/>
              </a:ext>
            </a:extLst>
          </p:cNvPr>
          <p:cNvSpPr txBox="1"/>
          <p:nvPr/>
        </p:nvSpPr>
        <p:spPr>
          <a:xfrm>
            <a:off x="8192838" y="1590552"/>
            <a:ext cx="3190672" cy="107721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yang </a:t>
            </a:r>
            <a:r>
              <a:rPr lang="en-US" sz="1600" dirty="0" err="1"/>
              <a:t>bermakna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berkesan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didik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bertahan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lama;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42979E-39A6-45C6-B5D4-AE6222EAA853}"/>
              </a:ext>
            </a:extLst>
          </p:cNvPr>
          <p:cNvSpPr txBox="1"/>
          <p:nvPr/>
        </p:nvSpPr>
        <p:spPr>
          <a:xfrm>
            <a:off x="852931" y="4893742"/>
            <a:ext cx="3190672" cy="1077218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Kegiatan-kegiatan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dipilih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pembelajaran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tematik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bertolak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peserta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1D8423-2CDB-459F-A77F-6DB4CD2B18FA}"/>
              </a:ext>
            </a:extLst>
          </p:cNvPr>
          <p:cNvSpPr txBox="1"/>
          <p:nvPr/>
        </p:nvSpPr>
        <p:spPr>
          <a:xfrm>
            <a:off x="1296612" y="1724559"/>
            <a:ext cx="2616485" cy="132343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Pengalaman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kegiatan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belajar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relevan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tingkat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usia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sekolah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xmlns="" id="{05EAEF5E-711B-49AB-B08F-7DED48A354D4}"/>
              </a:ext>
            </a:extLst>
          </p:cNvPr>
          <p:cNvCxnSpPr/>
          <p:nvPr/>
        </p:nvCxnSpPr>
        <p:spPr>
          <a:xfrm flipV="1">
            <a:off x="4262158" y="4349030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xmlns="" id="{32F1BD90-F85C-4C7C-A6FE-6D6DD141EB1F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49030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xmlns="" id="{ECD31675-AABA-448C-8C65-0BCBAC18D68A}"/>
              </a:ext>
            </a:extLst>
          </p:cNvPr>
          <p:cNvCxnSpPr/>
          <p:nvPr/>
        </p:nvCxnSpPr>
        <p:spPr>
          <a:xfrm rot="16200000" flipH="1">
            <a:off x="4118158" y="2037770"/>
            <a:ext cx="1548000" cy="1260000"/>
          </a:xfrm>
          <a:prstGeom prst="bentConnector3">
            <a:avLst>
              <a:gd name="adj1" fmla="val -441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xmlns="" id="{7D0E89C7-EBAC-45DB-AADA-D3EE0FB1A644}"/>
              </a:ext>
            </a:extLst>
          </p:cNvPr>
          <p:cNvCxnSpPr/>
          <p:nvPr/>
        </p:nvCxnSpPr>
        <p:spPr>
          <a:xfrm rot="5400000">
            <a:off x="6453350" y="2037771"/>
            <a:ext cx="1548000" cy="1260000"/>
          </a:xfrm>
          <a:prstGeom prst="bentConnector3">
            <a:avLst>
              <a:gd name="adj1" fmla="val -253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2592177" y="5826819"/>
            <a:ext cx="72333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sz="3200" dirty="0" err="1"/>
              <a:t>Tujuan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tematik</a:t>
            </a:r>
            <a:r>
              <a:rPr lang="en-US" sz="3200" dirty="0"/>
              <a:t> </a:t>
            </a:r>
            <a:endParaRPr lang="ko-KR" altLang="en-US" sz="3200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3F24E8-45A3-4924-A003-288F30497EBE}"/>
              </a:ext>
            </a:extLst>
          </p:cNvPr>
          <p:cNvSpPr txBox="1"/>
          <p:nvPr/>
        </p:nvSpPr>
        <p:spPr>
          <a:xfrm>
            <a:off x="6492216" y="1101315"/>
            <a:ext cx="437507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2000" dirty="0" err="1" smtClean="0"/>
              <a:t>Menghilangkan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tumpah</a:t>
            </a:r>
            <a:r>
              <a:rPr lang="en-US" sz="2000" dirty="0"/>
              <a:t> </a:t>
            </a:r>
            <a:r>
              <a:rPr lang="en-US" sz="2000" dirty="0" err="1"/>
              <a:t>tindih</a:t>
            </a:r>
            <a:r>
              <a:rPr lang="en-US" sz="2000" dirty="0"/>
              <a:t> </a:t>
            </a:r>
            <a:r>
              <a:rPr lang="en-US" sz="2000" dirty="0" err="1" smtClean="0"/>
              <a:t>materi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538490" y="1140035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FED855-6F48-41D9-B0D2-D691F56D852E}"/>
              </a:ext>
            </a:extLst>
          </p:cNvPr>
          <p:cNvSpPr/>
          <p:nvPr/>
        </p:nvSpPr>
        <p:spPr>
          <a:xfrm>
            <a:off x="5885724" y="79703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69C16D-3D41-4840-A60D-52E7B1E94B78}"/>
              </a:ext>
            </a:extLst>
          </p:cNvPr>
          <p:cNvSpPr txBox="1"/>
          <p:nvPr/>
        </p:nvSpPr>
        <p:spPr>
          <a:xfrm>
            <a:off x="5925453" y="89535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681D34-0E05-45D7-911D-3394E94171BE}"/>
              </a:ext>
            </a:extLst>
          </p:cNvPr>
          <p:cNvSpPr txBox="1"/>
          <p:nvPr/>
        </p:nvSpPr>
        <p:spPr>
          <a:xfrm>
            <a:off x="6531945" y="2549162"/>
            <a:ext cx="4335347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hubungan-hubungan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bermakna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538490" y="2539473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0E17FBE-7D1C-48B3-B0D9-6B0DA2A91441}"/>
              </a:ext>
            </a:extLst>
          </p:cNvPr>
          <p:cNvSpPr/>
          <p:nvPr/>
        </p:nvSpPr>
        <p:spPr>
          <a:xfrm>
            <a:off x="5885724" y="22331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8D30A2-DC8D-4076-AD6B-50356C9CC4BB}"/>
              </a:ext>
            </a:extLst>
          </p:cNvPr>
          <p:cNvSpPr txBox="1"/>
          <p:nvPr/>
        </p:nvSpPr>
        <p:spPr>
          <a:xfrm>
            <a:off x="5925453" y="233148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373EA6B-DC86-4383-B7AA-A8A1324174E9}"/>
              </a:ext>
            </a:extLst>
          </p:cNvPr>
          <p:cNvSpPr txBox="1"/>
          <p:nvPr/>
        </p:nvSpPr>
        <p:spPr>
          <a:xfrm>
            <a:off x="6531945" y="3991516"/>
            <a:ext cx="4509094" cy="132343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/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utuh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penguasaan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538490" y="3975605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6FBECFC-D70E-40B6-BBE9-64B1EFF72164}"/>
              </a:ext>
            </a:extLst>
          </p:cNvPr>
          <p:cNvSpPr/>
          <p:nvPr/>
        </p:nvSpPr>
        <p:spPr>
          <a:xfrm>
            <a:off x="5885724" y="366929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4DA8BF-A5B1-4A36-833F-3165BB8570C7}"/>
              </a:ext>
            </a:extLst>
          </p:cNvPr>
          <p:cNvSpPr txBox="1"/>
          <p:nvPr/>
        </p:nvSpPr>
        <p:spPr>
          <a:xfrm>
            <a:off x="5925453" y="3767614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Permasalahan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Tematik</a:t>
            </a:r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D390756-1AD5-4344-A022-C91DAFE669B6}"/>
              </a:ext>
            </a:extLst>
          </p:cNvPr>
          <p:cNvCxnSpPr>
            <a:cxnSpLocks/>
          </p:cNvCxnSpPr>
          <p:nvPr/>
        </p:nvCxnSpPr>
        <p:spPr>
          <a:xfrm flipH="1">
            <a:off x="914401" y="3148678"/>
            <a:ext cx="1041888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82E2B4C-53D5-480A-94F2-7F61A93EB936}"/>
              </a:ext>
            </a:extLst>
          </p:cNvPr>
          <p:cNvCxnSpPr>
            <a:cxnSpLocks/>
          </p:cNvCxnSpPr>
          <p:nvPr/>
        </p:nvCxnSpPr>
        <p:spPr>
          <a:xfrm>
            <a:off x="1633510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77CC10-032D-42EF-BD8B-26E9F68DBA03}"/>
              </a:ext>
            </a:extLst>
          </p:cNvPr>
          <p:cNvSpPr/>
          <p:nvPr/>
        </p:nvSpPr>
        <p:spPr>
          <a:xfrm>
            <a:off x="130712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9CC8FD-C4CD-4E2E-A50C-A55F20AF6617}"/>
              </a:ext>
            </a:extLst>
          </p:cNvPr>
          <p:cNvSpPr/>
          <p:nvPr/>
        </p:nvSpPr>
        <p:spPr>
          <a:xfrm>
            <a:off x="105744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84B54C-48EC-4C93-8069-A09DAA5E9B39}"/>
              </a:ext>
            </a:extLst>
          </p:cNvPr>
          <p:cNvSpPr txBox="1"/>
          <p:nvPr/>
        </p:nvSpPr>
        <p:spPr>
          <a:xfrm>
            <a:off x="1206990" y="3454553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7343E3-2473-4BDF-9F3A-CD2C9840C111}"/>
              </a:ext>
            </a:extLst>
          </p:cNvPr>
          <p:cNvCxnSpPr>
            <a:cxnSpLocks/>
          </p:cNvCxnSpPr>
          <p:nvPr/>
        </p:nvCxnSpPr>
        <p:spPr>
          <a:xfrm>
            <a:off x="3871350" y="2750448"/>
            <a:ext cx="0" cy="137160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D5C93AE-6A8F-4120-9462-CB4AD319F54C}"/>
              </a:ext>
            </a:extLst>
          </p:cNvPr>
          <p:cNvSpPr/>
          <p:nvPr/>
        </p:nvSpPr>
        <p:spPr>
          <a:xfrm>
            <a:off x="354496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079DF2B-7674-4DAE-8088-D890FCD2D582}"/>
              </a:ext>
            </a:extLst>
          </p:cNvPr>
          <p:cNvSpPr/>
          <p:nvPr/>
        </p:nvSpPr>
        <p:spPr>
          <a:xfrm>
            <a:off x="329528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A0AF37-38C4-4A16-ADB2-ACC145824947}"/>
              </a:ext>
            </a:extLst>
          </p:cNvPr>
          <p:cNvSpPr txBox="1"/>
          <p:nvPr/>
        </p:nvSpPr>
        <p:spPr>
          <a:xfrm>
            <a:off x="344483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8E5F56B-331B-4752-B095-BCE87F7E69A2}"/>
              </a:ext>
            </a:extLst>
          </p:cNvPr>
          <p:cNvCxnSpPr>
            <a:cxnSpLocks/>
          </p:cNvCxnSpPr>
          <p:nvPr/>
        </p:nvCxnSpPr>
        <p:spPr>
          <a:xfrm>
            <a:off x="6109190" y="2750448"/>
            <a:ext cx="0" cy="137160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4254F6-6892-423F-A3AE-10D3779F67DD}"/>
              </a:ext>
            </a:extLst>
          </p:cNvPr>
          <p:cNvSpPr/>
          <p:nvPr/>
        </p:nvSpPr>
        <p:spPr>
          <a:xfrm>
            <a:off x="578280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73D821-2EEC-401E-AACC-2E4FF80B407C}"/>
              </a:ext>
            </a:extLst>
          </p:cNvPr>
          <p:cNvSpPr/>
          <p:nvPr/>
        </p:nvSpPr>
        <p:spPr>
          <a:xfrm>
            <a:off x="553312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A01AC5-711E-4DEB-A625-F04ED9ECE2A3}"/>
              </a:ext>
            </a:extLst>
          </p:cNvPr>
          <p:cNvSpPr txBox="1"/>
          <p:nvPr/>
        </p:nvSpPr>
        <p:spPr>
          <a:xfrm>
            <a:off x="568267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D4D1990-8BC5-4869-AA15-05AF12815051}"/>
              </a:ext>
            </a:extLst>
          </p:cNvPr>
          <p:cNvCxnSpPr>
            <a:cxnSpLocks/>
          </p:cNvCxnSpPr>
          <p:nvPr/>
        </p:nvCxnSpPr>
        <p:spPr>
          <a:xfrm>
            <a:off x="8347030" y="2750448"/>
            <a:ext cx="0" cy="137160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707B082-7550-4D7E-A29C-5FAFCE7A049E}"/>
              </a:ext>
            </a:extLst>
          </p:cNvPr>
          <p:cNvSpPr/>
          <p:nvPr/>
        </p:nvSpPr>
        <p:spPr>
          <a:xfrm>
            <a:off x="8020647" y="21075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F9BCE61-4ECA-4E0F-96BF-EE8022DC7395}"/>
              </a:ext>
            </a:extLst>
          </p:cNvPr>
          <p:cNvSpPr/>
          <p:nvPr/>
        </p:nvSpPr>
        <p:spPr>
          <a:xfrm>
            <a:off x="7770966" y="3395176"/>
            <a:ext cx="1152128" cy="45730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FE66EE-4691-4998-BA46-0654B1A51686}"/>
              </a:ext>
            </a:extLst>
          </p:cNvPr>
          <p:cNvSpPr txBox="1"/>
          <p:nvPr/>
        </p:nvSpPr>
        <p:spPr>
          <a:xfrm>
            <a:off x="7920510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861650F-4DBD-43B7-9919-914203EC58D2}"/>
              </a:ext>
            </a:extLst>
          </p:cNvPr>
          <p:cNvCxnSpPr>
            <a:cxnSpLocks/>
          </p:cNvCxnSpPr>
          <p:nvPr/>
        </p:nvCxnSpPr>
        <p:spPr>
          <a:xfrm>
            <a:off x="10584869" y="2750448"/>
            <a:ext cx="0" cy="1371600"/>
          </a:xfrm>
          <a:prstGeom prst="line">
            <a:avLst/>
          </a:prstGeom>
          <a:ln w="2540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76F20CF-DA22-426F-A9D2-078C9EB47DC8}"/>
              </a:ext>
            </a:extLst>
          </p:cNvPr>
          <p:cNvSpPr/>
          <p:nvPr/>
        </p:nvSpPr>
        <p:spPr>
          <a:xfrm>
            <a:off x="10258486" y="2107537"/>
            <a:ext cx="652766" cy="652766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ED870A2-A2EA-47C0-838C-94BB5CC78CB5}"/>
              </a:ext>
            </a:extLst>
          </p:cNvPr>
          <p:cNvSpPr/>
          <p:nvPr/>
        </p:nvSpPr>
        <p:spPr>
          <a:xfrm>
            <a:off x="10008805" y="3395176"/>
            <a:ext cx="1152128" cy="457309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00AC2D-1A83-4869-B630-48989FE1BCB9}"/>
              </a:ext>
            </a:extLst>
          </p:cNvPr>
          <p:cNvSpPr txBox="1"/>
          <p:nvPr/>
        </p:nvSpPr>
        <p:spPr>
          <a:xfrm>
            <a:off x="10158349" y="3454762"/>
            <a:ext cx="85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681FDD8-3590-4D59-88F5-FFE4E168D02F}"/>
              </a:ext>
            </a:extLst>
          </p:cNvPr>
          <p:cNvSpPr txBox="1"/>
          <p:nvPr/>
        </p:nvSpPr>
        <p:spPr>
          <a:xfrm>
            <a:off x="426823" y="4122048"/>
            <a:ext cx="2241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menjabarkan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indikator</a:t>
            </a:r>
            <a:r>
              <a:rPr lang="en-US" sz="1600" dirty="0"/>
              <a:t>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kata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yang </a:t>
            </a:r>
            <a:r>
              <a:rPr lang="en-US" sz="1600" dirty="0" err="1"/>
              <a:t>tepat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CE57BE-B8B7-4C83-864F-BE23C6A95B83}"/>
              </a:ext>
            </a:extLst>
          </p:cNvPr>
          <p:cNvSpPr txBox="1"/>
          <p:nvPr/>
        </p:nvSpPr>
        <p:spPr>
          <a:xfrm>
            <a:off x="2956791" y="4098982"/>
            <a:ext cx="1909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selalu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29C719-0870-41EA-9B68-DFF7EA70D6DB}"/>
              </a:ext>
            </a:extLst>
          </p:cNvPr>
          <p:cNvSpPr txBox="1"/>
          <p:nvPr/>
        </p:nvSpPr>
        <p:spPr>
          <a:xfrm>
            <a:off x="5296263" y="4122048"/>
            <a:ext cx="1923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pemetaan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yang </a:t>
            </a:r>
            <a:r>
              <a:rPr lang="en-US" sz="1600" dirty="0" err="1"/>
              <a:t>lintas</a:t>
            </a:r>
            <a:r>
              <a:rPr lang="en-US" sz="1600" dirty="0"/>
              <a:t> semester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tema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F49A934-FEC6-4CE8-9750-161B4B90828F}"/>
              </a:ext>
            </a:extLst>
          </p:cNvPr>
          <p:cNvSpPr txBox="1"/>
          <p:nvPr/>
        </p:nvSpPr>
        <p:spPr>
          <a:xfrm>
            <a:off x="7413198" y="4181634"/>
            <a:ext cx="2318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silabus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tematik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beragam</a:t>
            </a:r>
            <a:r>
              <a:rPr lang="en-US" sz="1600" dirty="0"/>
              <a:t> </a:t>
            </a:r>
            <a:r>
              <a:rPr lang="en-US" sz="1600" dirty="0" err="1"/>
              <a:t>pendekatannya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keraguan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C459CF5-92D4-412F-B613-05A5C5022943}"/>
              </a:ext>
            </a:extLst>
          </p:cNvPr>
          <p:cNvSpPr txBox="1"/>
          <p:nvPr/>
        </p:nvSpPr>
        <p:spPr>
          <a:xfrm>
            <a:off x="9842195" y="4181633"/>
            <a:ext cx="2338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merumuskan</a:t>
            </a:r>
            <a:r>
              <a:rPr lang="en-US" sz="1600" dirty="0"/>
              <a:t> </a:t>
            </a:r>
            <a:r>
              <a:rPr lang="en-US" sz="1600" dirty="0" err="1"/>
              <a:t>keterpaduan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pelajaran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Rencana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(RPP).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Isosceles Triangle 51">
            <a:extLst>
              <a:ext uri="{FF2B5EF4-FFF2-40B4-BE49-F238E27FC236}">
                <a16:creationId xmlns:a16="http://schemas.microsoft.com/office/drawing/2014/main" xmlns="" id="{E46D3D0A-D669-4095-B639-E10B39CB4FAB}"/>
              </a:ext>
            </a:extLst>
          </p:cNvPr>
          <p:cNvSpPr/>
          <p:nvPr/>
        </p:nvSpPr>
        <p:spPr>
          <a:xfrm>
            <a:off x="1442934" y="2301341"/>
            <a:ext cx="381154" cy="2795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xmlns="" id="{EE976633-6CCE-48A0-B4BA-65340BA1CAD9}"/>
              </a:ext>
            </a:extLst>
          </p:cNvPr>
          <p:cNvSpPr/>
          <p:nvPr/>
        </p:nvSpPr>
        <p:spPr>
          <a:xfrm>
            <a:off x="3682821" y="2264613"/>
            <a:ext cx="377059" cy="3529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9D3407CF-4CEA-4164-BE81-A881D37105F0}"/>
              </a:ext>
            </a:extLst>
          </p:cNvPr>
          <p:cNvSpPr/>
          <p:nvPr/>
        </p:nvSpPr>
        <p:spPr>
          <a:xfrm>
            <a:off x="10386650" y="2276325"/>
            <a:ext cx="396438" cy="30451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5DE1BB55-F711-47FE-B8E4-B32BE2B9B74F}"/>
              </a:ext>
            </a:extLst>
          </p:cNvPr>
          <p:cNvSpPr/>
          <p:nvPr/>
        </p:nvSpPr>
        <p:spPr>
          <a:xfrm>
            <a:off x="8121504" y="2307958"/>
            <a:ext cx="451054" cy="29643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xmlns="" id="{145A220E-939B-4790-BF75-E298079A6F5E}"/>
              </a:ext>
            </a:extLst>
          </p:cNvPr>
          <p:cNvSpPr/>
          <p:nvPr/>
        </p:nvSpPr>
        <p:spPr>
          <a:xfrm>
            <a:off x="5845714" y="2253753"/>
            <a:ext cx="556014" cy="35833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/>
              <a:t>Permasalahan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tematik</a:t>
            </a:r>
            <a:endParaRPr lang="en-US" sz="3200" dirty="0"/>
          </a:p>
        </p:txBody>
      </p:sp>
      <p:sp>
        <p:nvSpPr>
          <p:cNvPr id="3" name="자유형: 도형 40">
            <a:extLst>
              <a:ext uri="{FF2B5EF4-FFF2-40B4-BE49-F238E27FC236}">
                <a16:creationId xmlns:a16="http://schemas.microsoft.com/office/drawing/2014/main" xmlns="" id="{A8D24F6D-60E5-4EB6-8EEF-E5D8961CC315}"/>
              </a:ext>
            </a:extLst>
          </p:cNvPr>
          <p:cNvSpPr/>
          <p:nvPr/>
        </p:nvSpPr>
        <p:spPr>
          <a:xfrm>
            <a:off x="4794899" y="1885975"/>
            <a:ext cx="6516079" cy="874800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15" fmla="*/ 5292079 w 6516079"/>
              <a:gd name="connsiteY15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532903 w 6516079"/>
              <a:gd name="connsiteY5" fmla="*/ 874800 h 874800"/>
              <a:gd name="connsiteX6" fmla="*/ 509661 w 6516079"/>
              <a:gd name="connsiteY6" fmla="*/ 775877 h 874800"/>
              <a:gd name="connsiteX7" fmla="*/ 462893 w 6516079"/>
              <a:gd name="connsiteY7" fmla="*/ 660067 h 874800"/>
              <a:gd name="connsiteX8" fmla="*/ 406772 w 6516079"/>
              <a:gd name="connsiteY8" fmla="*/ 552529 h 874800"/>
              <a:gd name="connsiteX9" fmla="*/ 341297 w 6516079"/>
              <a:gd name="connsiteY9" fmla="*/ 451885 h 874800"/>
              <a:gd name="connsiteX10" fmla="*/ 266469 w 6516079"/>
              <a:gd name="connsiteY10" fmla="*/ 356755 h 874800"/>
              <a:gd name="connsiteX11" fmla="*/ 183624 w 6516079"/>
              <a:gd name="connsiteY11" fmla="*/ 269898 h 874800"/>
              <a:gd name="connsiteX12" fmla="*/ 94097 w 6516079"/>
              <a:gd name="connsiteY12" fmla="*/ 189934 h 874800"/>
              <a:gd name="connsiteX13" fmla="*/ 0 w 6516079"/>
              <a:gd name="connsiteY13" fmla="*/ 119445 h 874800"/>
              <a:gd name="connsiteX14" fmla="*/ 0 w 6516079"/>
              <a:gd name="connsiteY14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32903 w 6516079"/>
              <a:gd name="connsiteY4" fmla="*/ 874800 h 874800"/>
              <a:gd name="connsiteX5" fmla="*/ 509661 w 6516079"/>
              <a:gd name="connsiteY5" fmla="*/ 775877 h 874800"/>
              <a:gd name="connsiteX6" fmla="*/ 462893 w 6516079"/>
              <a:gd name="connsiteY6" fmla="*/ 660067 h 874800"/>
              <a:gd name="connsiteX7" fmla="*/ 406772 w 6516079"/>
              <a:gd name="connsiteY7" fmla="*/ 552529 h 874800"/>
              <a:gd name="connsiteX8" fmla="*/ 341297 w 6516079"/>
              <a:gd name="connsiteY8" fmla="*/ 451885 h 874800"/>
              <a:gd name="connsiteX9" fmla="*/ 266469 w 6516079"/>
              <a:gd name="connsiteY9" fmla="*/ 356755 h 874800"/>
              <a:gd name="connsiteX10" fmla="*/ 183624 w 6516079"/>
              <a:gd name="connsiteY10" fmla="*/ 269898 h 874800"/>
              <a:gd name="connsiteX11" fmla="*/ 94097 w 6516079"/>
              <a:gd name="connsiteY11" fmla="*/ 189934 h 874800"/>
              <a:gd name="connsiteX12" fmla="*/ 0 w 6516079"/>
              <a:gd name="connsiteY12" fmla="*/ 119445 h 874800"/>
              <a:gd name="connsiteX13" fmla="*/ 0 w 6516079"/>
              <a:gd name="connsiteY13" fmla="*/ 207 h 874800"/>
              <a:gd name="connsiteX0" fmla="*/ 0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32903 w 6516079"/>
              <a:gd name="connsiteY3" fmla="*/ 874800 h 874800"/>
              <a:gd name="connsiteX4" fmla="*/ 509661 w 6516079"/>
              <a:gd name="connsiteY4" fmla="*/ 775877 h 874800"/>
              <a:gd name="connsiteX5" fmla="*/ 462893 w 6516079"/>
              <a:gd name="connsiteY5" fmla="*/ 660067 h 874800"/>
              <a:gd name="connsiteX6" fmla="*/ 406772 w 6516079"/>
              <a:gd name="connsiteY6" fmla="*/ 552529 h 874800"/>
              <a:gd name="connsiteX7" fmla="*/ 341297 w 6516079"/>
              <a:gd name="connsiteY7" fmla="*/ 451885 h 874800"/>
              <a:gd name="connsiteX8" fmla="*/ 266469 w 6516079"/>
              <a:gd name="connsiteY8" fmla="*/ 356755 h 874800"/>
              <a:gd name="connsiteX9" fmla="*/ 183624 w 6516079"/>
              <a:gd name="connsiteY9" fmla="*/ 269898 h 874800"/>
              <a:gd name="connsiteX10" fmla="*/ 94097 w 6516079"/>
              <a:gd name="connsiteY10" fmla="*/ 189934 h 874800"/>
              <a:gd name="connsiteX11" fmla="*/ 0 w 6516079"/>
              <a:gd name="connsiteY11" fmla="*/ 119445 h 874800"/>
              <a:gd name="connsiteX12" fmla="*/ 0 w 6516079"/>
              <a:gd name="connsiteY12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6079" h="874800">
                <a:moveTo>
                  <a:pt x="0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532903" y="874800"/>
                </a:lnTo>
                <a:lnTo>
                  <a:pt x="509661" y="775877"/>
                </a:lnTo>
                <a:lnTo>
                  <a:pt x="462893" y="660067"/>
                </a:lnTo>
                <a:lnTo>
                  <a:pt x="406772" y="552529"/>
                </a:lnTo>
                <a:lnTo>
                  <a:pt x="341297" y="451885"/>
                </a:lnTo>
                <a:lnTo>
                  <a:pt x="266469" y="356755"/>
                </a:lnTo>
                <a:lnTo>
                  <a:pt x="183624" y="269898"/>
                </a:lnTo>
                <a:lnTo>
                  <a:pt x="94097" y="189934"/>
                </a:lnTo>
                <a:lnTo>
                  <a:pt x="0" y="119445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자유형: 도형 41">
            <a:extLst>
              <a:ext uri="{FF2B5EF4-FFF2-40B4-BE49-F238E27FC236}">
                <a16:creationId xmlns:a16="http://schemas.microsoft.com/office/drawing/2014/main" xmlns="" id="{5A5436A6-F749-4DDC-AA8D-85827AAA93AF}"/>
              </a:ext>
            </a:extLst>
          </p:cNvPr>
          <p:cNvSpPr/>
          <p:nvPr/>
        </p:nvSpPr>
        <p:spPr>
          <a:xfrm>
            <a:off x="5358023" y="2888983"/>
            <a:ext cx="5952955" cy="874800"/>
          </a:xfrm>
          <a:custGeom>
            <a:avLst/>
            <a:gdLst>
              <a:gd name="connsiteX0" fmla="*/ 4728955 w 5952955"/>
              <a:gd name="connsiteY0" fmla="*/ 0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4728955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19" fmla="*/ 4728955 w 5952955"/>
              <a:gd name="connsiteY19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4728955 w 5952955"/>
              <a:gd name="connsiteY4" fmla="*/ 874800 h 874800"/>
              <a:gd name="connsiteX5" fmla="*/ 285146 w 5952955"/>
              <a:gd name="connsiteY5" fmla="*/ 874800 h 874800"/>
              <a:gd name="connsiteX6" fmla="*/ 232487 w 5952955"/>
              <a:gd name="connsiteY6" fmla="*/ 820467 h 874800"/>
              <a:gd name="connsiteX7" fmla="*/ 181711 w 5952955"/>
              <a:gd name="connsiteY7" fmla="*/ 759805 h 874800"/>
              <a:gd name="connsiteX8" fmla="*/ 133607 w 5952955"/>
              <a:gd name="connsiteY8" fmla="*/ 700521 h 874800"/>
              <a:gd name="connsiteX9" fmla="*/ 89512 w 5952955"/>
              <a:gd name="connsiteY9" fmla="*/ 632965 h 874800"/>
              <a:gd name="connsiteX10" fmla="*/ 53434 w 5952955"/>
              <a:gd name="connsiteY10" fmla="*/ 559895 h 874800"/>
              <a:gd name="connsiteX11" fmla="*/ 33391 w 5952955"/>
              <a:gd name="connsiteY11" fmla="*/ 499232 h 874800"/>
              <a:gd name="connsiteX12" fmla="*/ 26710 w 5952955"/>
              <a:gd name="connsiteY12" fmla="*/ 439949 h 874800"/>
              <a:gd name="connsiteX13" fmla="*/ 26710 w 5952955"/>
              <a:gd name="connsiteY13" fmla="*/ 376529 h 874800"/>
              <a:gd name="connsiteX14" fmla="*/ 28046 w 5952955"/>
              <a:gd name="connsiteY14" fmla="*/ 308973 h 874800"/>
              <a:gd name="connsiteX15" fmla="*/ 30718 w 5952955"/>
              <a:gd name="connsiteY15" fmla="*/ 241417 h 874800"/>
              <a:gd name="connsiteX16" fmla="*/ 28046 w 5952955"/>
              <a:gd name="connsiteY16" fmla="*/ 168346 h 874800"/>
              <a:gd name="connsiteX17" fmla="*/ 21365 w 5952955"/>
              <a:gd name="connsiteY17" fmla="*/ 91140 h 874800"/>
              <a:gd name="connsiteX18" fmla="*/ 0 w 5952955"/>
              <a:gd name="connsiteY18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4728956 w 5952955"/>
              <a:gd name="connsiteY3" fmla="*/ 874800 h 874800"/>
              <a:gd name="connsiteX4" fmla="*/ 285146 w 5952955"/>
              <a:gd name="connsiteY4" fmla="*/ 874800 h 874800"/>
              <a:gd name="connsiteX5" fmla="*/ 232487 w 5952955"/>
              <a:gd name="connsiteY5" fmla="*/ 820467 h 874800"/>
              <a:gd name="connsiteX6" fmla="*/ 181711 w 5952955"/>
              <a:gd name="connsiteY6" fmla="*/ 759805 h 874800"/>
              <a:gd name="connsiteX7" fmla="*/ 133607 w 5952955"/>
              <a:gd name="connsiteY7" fmla="*/ 700521 h 874800"/>
              <a:gd name="connsiteX8" fmla="*/ 89512 w 5952955"/>
              <a:gd name="connsiteY8" fmla="*/ 632965 h 874800"/>
              <a:gd name="connsiteX9" fmla="*/ 53434 w 5952955"/>
              <a:gd name="connsiteY9" fmla="*/ 559895 h 874800"/>
              <a:gd name="connsiteX10" fmla="*/ 33391 w 5952955"/>
              <a:gd name="connsiteY10" fmla="*/ 499232 h 874800"/>
              <a:gd name="connsiteX11" fmla="*/ 26710 w 5952955"/>
              <a:gd name="connsiteY11" fmla="*/ 439949 h 874800"/>
              <a:gd name="connsiteX12" fmla="*/ 26710 w 5952955"/>
              <a:gd name="connsiteY12" fmla="*/ 376529 h 874800"/>
              <a:gd name="connsiteX13" fmla="*/ 28046 w 5952955"/>
              <a:gd name="connsiteY13" fmla="*/ 308973 h 874800"/>
              <a:gd name="connsiteX14" fmla="*/ 30718 w 5952955"/>
              <a:gd name="connsiteY14" fmla="*/ 241417 h 874800"/>
              <a:gd name="connsiteX15" fmla="*/ 28046 w 5952955"/>
              <a:gd name="connsiteY15" fmla="*/ 168346 h 874800"/>
              <a:gd name="connsiteX16" fmla="*/ 21365 w 5952955"/>
              <a:gd name="connsiteY16" fmla="*/ 91140 h 874800"/>
              <a:gd name="connsiteX17" fmla="*/ 0 w 5952955"/>
              <a:gd name="connsiteY17" fmla="*/ 207 h 874800"/>
              <a:gd name="connsiteX0" fmla="*/ 0 w 5952955"/>
              <a:gd name="connsiteY0" fmla="*/ 207 h 874800"/>
              <a:gd name="connsiteX1" fmla="*/ 5952955 w 5952955"/>
              <a:gd name="connsiteY1" fmla="*/ 0 h 874800"/>
              <a:gd name="connsiteX2" fmla="*/ 5952955 w 5952955"/>
              <a:gd name="connsiteY2" fmla="*/ 874800 h 874800"/>
              <a:gd name="connsiteX3" fmla="*/ 285146 w 5952955"/>
              <a:gd name="connsiteY3" fmla="*/ 874800 h 874800"/>
              <a:gd name="connsiteX4" fmla="*/ 232487 w 5952955"/>
              <a:gd name="connsiteY4" fmla="*/ 820467 h 874800"/>
              <a:gd name="connsiteX5" fmla="*/ 181711 w 5952955"/>
              <a:gd name="connsiteY5" fmla="*/ 759805 h 874800"/>
              <a:gd name="connsiteX6" fmla="*/ 133607 w 5952955"/>
              <a:gd name="connsiteY6" fmla="*/ 700521 h 874800"/>
              <a:gd name="connsiteX7" fmla="*/ 89512 w 5952955"/>
              <a:gd name="connsiteY7" fmla="*/ 632965 h 874800"/>
              <a:gd name="connsiteX8" fmla="*/ 53434 w 5952955"/>
              <a:gd name="connsiteY8" fmla="*/ 559895 h 874800"/>
              <a:gd name="connsiteX9" fmla="*/ 33391 w 5952955"/>
              <a:gd name="connsiteY9" fmla="*/ 499232 h 874800"/>
              <a:gd name="connsiteX10" fmla="*/ 26710 w 5952955"/>
              <a:gd name="connsiteY10" fmla="*/ 439949 h 874800"/>
              <a:gd name="connsiteX11" fmla="*/ 26710 w 5952955"/>
              <a:gd name="connsiteY11" fmla="*/ 376529 h 874800"/>
              <a:gd name="connsiteX12" fmla="*/ 28046 w 5952955"/>
              <a:gd name="connsiteY12" fmla="*/ 308973 h 874800"/>
              <a:gd name="connsiteX13" fmla="*/ 30718 w 5952955"/>
              <a:gd name="connsiteY13" fmla="*/ 241417 h 874800"/>
              <a:gd name="connsiteX14" fmla="*/ 28046 w 5952955"/>
              <a:gd name="connsiteY14" fmla="*/ 168346 h 874800"/>
              <a:gd name="connsiteX15" fmla="*/ 21365 w 5952955"/>
              <a:gd name="connsiteY15" fmla="*/ 91140 h 874800"/>
              <a:gd name="connsiteX16" fmla="*/ 0 w 5952955"/>
              <a:gd name="connsiteY16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52955" h="874800">
                <a:moveTo>
                  <a:pt x="0" y="207"/>
                </a:moveTo>
                <a:lnTo>
                  <a:pt x="5952955" y="0"/>
                </a:lnTo>
                <a:lnTo>
                  <a:pt x="5952955" y="874800"/>
                </a:lnTo>
                <a:lnTo>
                  <a:pt x="285146" y="874800"/>
                </a:lnTo>
                <a:lnTo>
                  <a:pt x="232487" y="820467"/>
                </a:lnTo>
                <a:lnTo>
                  <a:pt x="181711" y="759805"/>
                </a:lnTo>
                <a:lnTo>
                  <a:pt x="133607" y="700521"/>
                </a:lnTo>
                <a:lnTo>
                  <a:pt x="89512" y="632965"/>
                </a:lnTo>
                <a:lnTo>
                  <a:pt x="53434" y="559895"/>
                </a:lnTo>
                <a:lnTo>
                  <a:pt x="33391" y="499232"/>
                </a:lnTo>
                <a:lnTo>
                  <a:pt x="26710" y="439949"/>
                </a:lnTo>
                <a:lnTo>
                  <a:pt x="26710" y="376529"/>
                </a:lnTo>
                <a:cubicBezTo>
                  <a:pt x="27155" y="354010"/>
                  <a:pt x="27601" y="331492"/>
                  <a:pt x="28046" y="308973"/>
                </a:cubicBezTo>
                <a:lnTo>
                  <a:pt x="30718" y="241417"/>
                </a:lnTo>
                <a:cubicBezTo>
                  <a:pt x="29827" y="217060"/>
                  <a:pt x="28937" y="192703"/>
                  <a:pt x="28046" y="168346"/>
                </a:cubicBezTo>
                <a:lnTo>
                  <a:pt x="21365" y="91140"/>
                </a:lnTo>
                <a:lnTo>
                  <a:pt x="0" y="2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자유형: 도형 42">
            <a:extLst>
              <a:ext uri="{FF2B5EF4-FFF2-40B4-BE49-F238E27FC236}">
                <a16:creationId xmlns:a16="http://schemas.microsoft.com/office/drawing/2014/main" xmlns="" id="{91D982B5-84DD-42FF-BC72-008F56F3EF9E}"/>
              </a:ext>
            </a:extLst>
          </p:cNvPr>
          <p:cNvSpPr/>
          <p:nvPr/>
        </p:nvSpPr>
        <p:spPr>
          <a:xfrm>
            <a:off x="5474135" y="3892198"/>
            <a:ext cx="5836840" cy="874800"/>
          </a:xfrm>
          <a:custGeom>
            <a:avLst/>
            <a:gdLst>
              <a:gd name="connsiteX0" fmla="*/ 4612840 w 5836840"/>
              <a:gd name="connsiteY0" fmla="*/ 0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4612840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42" fmla="*/ 4612840 w 5836840"/>
              <a:gd name="connsiteY42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4612840 w 5836840"/>
              <a:gd name="connsiteY4" fmla="*/ 874800 h 874800"/>
              <a:gd name="connsiteX5" fmla="*/ 0 w 5836840"/>
              <a:gd name="connsiteY5" fmla="*/ 874800 h 874800"/>
              <a:gd name="connsiteX6" fmla="*/ 123 w 5836840"/>
              <a:gd name="connsiteY6" fmla="*/ 874708 h 874800"/>
              <a:gd name="connsiteX7" fmla="*/ 18830 w 5836840"/>
              <a:gd name="connsiteY7" fmla="*/ 855406 h 874800"/>
              <a:gd name="connsiteX8" fmla="*/ 33529 w 5836840"/>
              <a:gd name="connsiteY8" fmla="*/ 830590 h 874800"/>
              <a:gd name="connsiteX9" fmla="*/ 38873 w 5836840"/>
              <a:gd name="connsiteY9" fmla="*/ 803016 h 874800"/>
              <a:gd name="connsiteX10" fmla="*/ 36201 w 5836840"/>
              <a:gd name="connsiteY10" fmla="*/ 775442 h 874800"/>
              <a:gd name="connsiteX11" fmla="*/ 26847 w 5836840"/>
              <a:gd name="connsiteY11" fmla="*/ 749247 h 874800"/>
              <a:gd name="connsiteX12" fmla="*/ 14822 w 5836840"/>
              <a:gd name="connsiteY12" fmla="*/ 727188 h 874800"/>
              <a:gd name="connsiteX13" fmla="*/ 6804 w 5836840"/>
              <a:gd name="connsiteY13" fmla="*/ 705129 h 874800"/>
              <a:gd name="connsiteX14" fmla="*/ 45554 w 5836840"/>
              <a:gd name="connsiteY14" fmla="*/ 677555 h 874800"/>
              <a:gd name="connsiteX15" fmla="*/ 72279 w 5836840"/>
              <a:gd name="connsiteY15" fmla="*/ 649981 h 874800"/>
              <a:gd name="connsiteX16" fmla="*/ 86977 w 5836840"/>
              <a:gd name="connsiteY16" fmla="*/ 622408 h 874800"/>
              <a:gd name="connsiteX17" fmla="*/ 89650 w 5836840"/>
              <a:gd name="connsiteY17" fmla="*/ 592076 h 874800"/>
              <a:gd name="connsiteX18" fmla="*/ 85641 w 5836840"/>
              <a:gd name="connsiteY18" fmla="*/ 564503 h 874800"/>
              <a:gd name="connsiteX19" fmla="*/ 74951 w 5836840"/>
              <a:gd name="connsiteY19" fmla="*/ 534171 h 874800"/>
              <a:gd name="connsiteX20" fmla="*/ 60253 w 5836840"/>
              <a:gd name="connsiteY20" fmla="*/ 503840 h 874800"/>
              <a:gd name="connsiteX21" fmla="*/ 44218 w 5836840"/>
              <a:gd name="connsiteY21" fmla="*/ 473509 h 874800"/>
              <a:gd name="connsiteX22" fmla="*/ 29520 w 5836840"/>
              <a:gd name="connsiteY22" fmla="*/ 441799 h 874800"/>
              <a:gd name="connsiteX23" fmla="*/ 14822 w 5836840"/>
              <a:gd name="connsiteY23" fmla="*/ 411468 h 874800"/>
              <a:gd name="connsiteX24" fmla="*/ 6804 w 5836840"/>
              <a:gd name="connsiteY24" fmla="*/ 378379 h 874800"/>
              <a:gd name="connsiteX25" fmla="*/ 33529 w 5836840"/>
              <a:gd name="connsiteY25" fmla="*/ 353563 h 874800"/>
              <a:gd name="connsiteX26" fmla="*/ 70943 w 5836840"/>
              <a:gd name="connsiteY26" fmla="*/ 334261 h 874800"/>
              <a:gd name="connsiteX27" fmla="*/ 112365 w 5836840"/>
              <a:gd name="connsiteY27" fmla="*/ 316338 h 874800"/>
              <a:gd name="connsiteX28" fmla="*/ 155124 w 5836840"/>
              <a:gd name="connsiteY28" fmla="*/ 301173 h 874800"/>
              <a:gd name="connsiteX29" fmla="*/ 199219 w 5836840"/>
              <a:gd name="connsiteY29" fmla="*/ 286007 h 874800"/>
              <a:gd name="connsiteX30" fmla="*/ 243314 w 5836840"/>
              <a:gd name="connsiteY30" fmla="*/ 270841 h 874800"/>
              <a:gd name="connsiteX31" fmla="*/ 284737 w 5836840"/>
              <a:gd name="connsiteY31" fmla="*/ 252918 h 874800"/>
              <a:gd name="connsiteX32" fmla="*/ 318143 w 5836840"/>
              <a:gd name="connsiteY32" fmla="*/ 233617 h 874800"/>
              <a:gd name="connsiteX33" fmla="*/ 347539 w 5836840"/>
              <a:gd name="connsiteY33" fmla="*/ 206043 h 874800"/>
              <a:gd name="connsiteX34" fmla="*/ 364910 w 5836840"/>
              <a:gd name="connsiteY34" fmla="*/ 172954 h 874800"/>
              <a:gd name="connsiteX35" fmla="*/ 371591 w 5836840"/>
              <a:gd name="connsiteY35" fmla="*/ 138487 h 874800"/>
              <a:gd name="connsiteX36" fmla="*/ 366246 w 5836840"/>
              <a:gd name="connsiteY36" fmla="*/ 105399 h 874800"/>
              <a:gd name="connsiteX37" fmla="*/ 354220 w 5836840"/>
              <a:gd name="connsiteY37" fmla="*/ 75067 h 874800"/>
              <a:gd name="connsiteX38" fmla="*/ 335513 w 5836840"/>
              <a:gd name="connsiteY38" fmla="*/ 50251 h 874800"/>
              <a:gd name="connsiteX39" fmla="*/ 312798 w 5836840"/>
              <a:gd name="connsiteY39" fmla="*/ 25434 h 874800"/>
              <a:gd name="connsiteX40" fmla="*/ 291418 w 5836840"/>
              <a:gd name="connsiteY40" fmla="*/ 4754 h 874800"/>
              <a:gd name="connsiteX41" fmla="*/ 286644 w 5836840"/>
              <a:gd name="connsiteY41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4612843 w 5836840"/>
              <a:gd name="connsiteY3" fmla="*/ 874800 h 874800"/>
              <a:gd name="connsiteX4" fmla="*/ 0 w 5836840"/>
              <a:gd name="connsiteY4" fmla="*/ 874800 h 874800"/>
              <a:gd name="connsiteX5" fmla="*/ 123 w 5836840"/>
              <a:gd name="connsiteY5" fmla="*/ 874708 h 874800"/>
              <a:gd name="connsiteX6" fmla="*/ 18830 w 5836840"/>
              <a:gd name="connsiteY6" fmla="*/ 855406 h 874800"/>
              <a:gd name="connsiteX7" fmla="*/ 33529 w 5836840"/>
              <a:gd name="connsiteY7" fmla="*/ 830590 h 874800"/>
              <a:gd name="connsiteX8" fmla="*/ 38873 w 5836840"/>
              <a:gd name="connsiteY8" fmla="*/ 803016 h 874800"/>
              <a:gd name="connsiteX9" fmla="*/ 36201 w 5836840"/>
              <a:gd name="connsiteY9" fmla="*/ 775442 h 874800"/>
              <a:gd name="connsiteX10" fmla="*/ 26847 w 5836840"/>
              <a:gd name="connsiteY10" fmla="*/ 749247 h 874800"/>
              <a:gd name="connsiteX11" fmla="*/ 14822 w 5836840"/>
              <a:gd name="connsiteY11" fmla="*/ 727188 h 874800"/>
              <a:gd name="connsiteX12" fmla="*/ 6804 w 5836840"/>
              <a:gd name="connsiteY12" fmla="*/ 705129 h 874800"/>
              <a:gd name="connsiteX13" fmla="*/ 45554 w 5836840"/>
              <a:gd name="connsiteY13" fmla="*/ 677555 h 874800"/>
              <a:gd name="connsiteX14" fmla="*/ 72279 w 5836840"/>
              <a:gd name="connsiteY14" fmla="*/ 649981 h 874800"/>
              <a:gd name="connsiteX15" fmla="*/ 86977 w 5836840"/>
              <a:gd name="connsiteY15" fmla="*/ 622408 h 874800"/>
              <a:gd name="connsiteX16" fmla="*/ 89650 w 5836840"/>
              <a:gd name="connsiteY16" fmla="*/ 592076 h 874800"/>
              <a:gd name="connsiteX17" fmla="*/ 85641 w 5836840"/>
              <a:gd name="connsiteY17" fmla="*/ 564503 h 874800"/>
              <a:gd name="connsiteX18" fmla="*/ 74951 w 5836840"/>
              <a:gd name="connsiteY18" fmla="*/ 534171 h 874800"/>
              <a:gd name="connsiteX19" fmla="*/ 60253 w 5836840"/>
              <a:gd name="connsiteY19" fmla="*/ 503840 h 874800"/>
              <a:gd name="connsiteX20" fmla="*/ 44218 w 5836840"/>
              <a:gd name="connsiteY20" fmla="*/ 473509 h 874800"/>
              <a:gd name="connsiteX21" fmla="*/ 29520 w 5836840"/>
              <a:gd name="connsiteY21" fmla="*/ 441799 h 874800"/>
              <a:gd name="connsiteX22" fmla="*/ 14822 w 5836840"/>
              <a:gd name="connsiteY22" fmla="*/ 411468 h 874800"/>
              <a:gd name="connsiteX23" fmla="*/ 6804 w 5836840"/>
              <a:gd name="connsiteY23" fmla="*/ 378379 h 874800"/>
              <a:gd name="connsiteX24" fmla="*/ 33529 w 5836840"/>
              <a:gd name="connsiteY24" fmla="*/ 353563 h 874800"/>
              <a:gd name="connsiteX25" fmla="*/ 70943 w 5836840"/>
              <a:gd name="connsiteY25" fmla="*/ 334261 h 874800"/>
              <a:gd name="connsiteX26" fmla="*/ 112365 w 5836840"/>
              <a:gd name="connsiteY26" fmla="*/ 316338 h 874800"/>
              <a:gd name="connsiteX27" fmla="*/ 155124 w 5836840"/>
              <a:gd name="connsiteY27" fmla="*/ 301173 h 874800"/>
              <a:gd name="connsiteX28" fmla="*/ 199219 w 5836840"/>
              <a:gd name="connsiteY28" fmla="*/ 286007 h 874800"/>
              <a:gd name="connsiteX29" fmla="*/ 243314 w 5836840"/>
              <a:gd name="connsiteY29" fmla="*/ 270841 h 874800"/>
              <a:gd name="connsiteX30" fmla="*/ 284737 w 5836840"/>
              <a:gd name="connsiteY30" fmla="*/ 252918 h 874800"/>
              <a:gd name="connsiteX31" fmla="*/ 318143 w 5836840"/>
              <a:gd name="connsiteY31" fmla="*/ 233617 h 874800"/>
              <a:gd name="connsiteX32" fmla="*/ 347539 w 5836840"/>
              <a:gd name="connsiteY32" fmla="*/ 206043 h 874800"/>
              <a:gd name="connsiteX33" fmla="*/ 364910 w 5836840"/>
              <a:gd name="connsiteY33" fmla="*/ 172954 h 874800"/>
              <a:gd name="connsiteX34" fmla="*/ 371591 w 5836840"/>
              <a:gd name="connsiteY34" fmla="*/ 138487 h 874800"/>
              <a:gd name="connsiteX35" fmla="*/ 366246 w 5836840"/>
              <a:gd name="connsiteY35" fmla="*/ 105399 h 874800"/>
              <a:gd name="connsiteX36" fmla="*/ 354220 w 5836840"/>
              <a:gd name="connsiteY36" fmla="*/ 75067 h 874800"/>
              <a:gd name="connsiteX37" fmla="*/ 335513 w 5836840"/>
              <a:gd name="connsiteY37" fmla="*/ 50251 h 874800"/>
              <a:gd name="connsiteX38" fmla="*/ 312798 w 5836840"/>
              <a:gd name="connsiteY38" fmla="*/ 25434 h 874800"/>
              <a:gd name="connsiteX39" fmla="*/ 291418 w 5836840"/>
              <a:gd name="connsiteY39" fmla="*/ 4754 h 874800"/>
              <a:gd name="connsiteX40" fmla="*/ 286644 w 5836840"/>
              <a:gd name="connsiteY40" fmla="*/ 207 h 874800"/>
              <a:gd name="connsiteX0" fmla="*/ 286644 w 5836840"/>
              <a:gd name="connsiteY0" fmla="*/ 207 h 874800"/>
              <a:gd name="connsiteX1" fmla="*/ 5836840 w 5836840"/>
              <a:gd name="connsiteY1" fmla="*/ 0 h 874800"/>
              <a:gd name="connsiteX2" fmla="*/ 5836840 w 5836840"/>
              <a:gd name="connsiteY2" fmla="*/ 874800 h 874800"/>
              <a:gd name="connsiteX3" fmla="*/ 0 w 5836840"/>
              <a:gd name="connsiteY3" fmla="*/ 874800 h 874800"/>
              <a:gd name="connsiteX4" fmla="*/ 123 w 5836840"/>
              <a:gd name="connsiteY4" fmla="*/ 874708 h 874800"/>
              <a:gd name="connsiteX5" fmla="*/ 18830 w 5836840"/>
              <a:gd name="connsiteY5" fmla="*/ 855406 h 874800"/>
              <a:gd name="connsiteX6" fmla="*/ 33529 w 5836840"/>
              <a:gd name="connsiteY6" fmla="*/ 830590 h 874800"/>
              <a:gd name="connsiteX7" fmla="*/ 38873 w 5836840"/>
              <a:gd name="connsiteY7" fmla="*/ 803016 h 874800"/>
              <a:gd name="connsiteX8" fmla="*/ 36201 w 5836840"/>
              <a:gd name="connsiteY8" fmla="*/ 775442 h 874800"/>
              <a:gd name="connsiteX9" fmla="*/ 26847 w 5836840"/>
              <a:gd name="connsiteY9" fmla="*/ 749247 h 874800"/>
              <a:gd name="connsiteX10" fmla="*/ 14822 w 5836840"/>
              <a:gd name="connsiteY10" fmla="*/ 727188 h 874800"/>
              <a:gd name="connsiteX11" fmla="*/ 6804 w 5836840"/>
              <a:gd name="connsiteY11" fmla="*/ 705129 h 874800"/>
              <a:gd name="connsiteX12" fmla="*/ 45554 w 5836840"/>
              <a:gd name="connsiteY12" fmla="*/ 677555 h 874800"/>
              <a:gd name="connsiteX13" fmla="*/ 72279 w 5836840"/>
              <a:gd name="connsiteY13" fmla="*/ 649981 h 874800"/>
              <a:gd name="connsiteX14" fmla="*/ 86977 w 5836840"/>
              <a:gd name="connsiteY14" fmla="*/ 622408 h 874800"/>
              <a:gd name="connsiteX15" fmla="*/ 89650 w 5836840"/>
              <a:gd name="connsiteY15" fmla="*/ 592076 h 874800"/>
              <a:gd name="connsiteX16" fmla="*/ 85641 w 5836840"/>
              <a:gd name="connsiteY16" fmla="*/ 564503 h 874800"/>
              <a:gd name="connsiteX17" fmla="*/ 74951 w 5836840"/>
              <a:gd name="connsiteY17" fmla="*/ 534171 h 874800"/>
              <a:gd name="connsiteX18" fmla="*/ 60253 w 5836840"/>
              <a:gd name="connsiteY18" fmla="*/ 503840 h 874800"/>
              <a:gd name="connsiteX19" fmla="*/ 44218 w 5836840"/>
              <a:gd name="connsiteY19" fmla="*/ 473509 h 874800"/>
              <a:gd name="connsiteX20" fmla="*/ 29520 w 5836840"/>
              <a:gd name="connsiteY20" fmla="*/ 441799 h 874800"/>
              <a:gd name="connsiteX21" fmla="*/ 14822 w 5836840"/>
              <a:gd name="connsiteY21" fmla="*/ 411468 h 874800"/>
              <a:gd name="connsiteX22" fmla="*/ 6804 w 5836840"/>
              <a:gd name="connsiteY22" fmla="*/ 378379 h 874800"/>
              <a:gd name="connsiteX23" fmla="*/ 33529 w 5836840"/>
              <a:gd name="connsiteY23" fmla="*/ 353563 h 874800"/>
              <a:gd name="connsiteX24" fmla="*/ 70943 w 5836840"/>
              <a:gd name="connsiteY24" fmla="*/ 334261 h 874800"/>
              <a:gd name="connsiteX25" fmla="*/ 112365 w 5836840"/>
              <a:gd name="connsiteY25" fmla="*/ 316338 h 874800"/>
              <a:gd name="connsiteX26" fmla="*/ 155124 w 5836840"/>
              <a:gd name="connsiteY26" fmla="*/ 301173 h 874800"/>
              <a:gd name="connsiteX27" fmla="*/ 199219 w 5836840"/>
              <a:gd name="connsiteY27" fmla="*/ 286007 h 874800"/>
              <a:gd name="connsiteX28" fmla="*/ 243314 w 5836840"/>
              <a:gd name="connsiteY28" fmla="*/ 270841 h 874800"/>
              <a:gd name="connsiteX29" fmla="*/ 284737 w 5836840"/>
              <a:gd name="connsiteY29" fmla="*/ 252918 h 874800"/>
              <a:gd name="connsiteX30" fmla="*/ 318143 w 5836840"/>
              <a:gd name="connsiteY30" fmla="*/ 233617 h 874800"/>
              <a:gd name="connsiteX31" fmla="*/ 347539 w 5836840"/>
              <a:gd name="connsiteY31" fmla="*/ 206043 h 874800"/>
              <a:gd name="connsiteX32" fmla="*/ 364910 w 5836840"/>
              <a:gd name="connsiteY32" fmla="*/ 172954 h 874800"/>
              <a:gd name="connsiteX33" fmla="*/ 371591 w 5836840"/>
              <a:gd name="connsiteY33" fmla="*/ 138487 h 874800"/>
              <a:gd name="connsiteX34" fmla="*/ 366246 w 5836840"/>
              <a:gd name="connsiteY34" fmla="*/ 105399 h 874800"/>
              <a:gd name="connsiteX35" fmla="*/ 354220 w 5836840"/>
              <a:gd name="connsiteY35" fmla="*/ 75067 h 874800"/>
              <a:gd name="connsiteX36" fmla="*/ 335513 w 5836840"/>
              <a:gd name="connsiteY36" fmla="*/ 50251 h 874800"/>
              <a:gd name="connsiteX37" fmla="*/ 312798 w 5836840"/>
              <a:gd name="connsiteY37" fmla="*/ 25434 h 874800"/>
              <a:gd name="connsiteX38" fmla="*/ 291418 w 5836840"/>
              <a:gd name="connsiteY38" fmla="*/ 4754 h 874800"/>
              <a:gd name="connsiteX39" fmla="*/ 286644 w 5836840"/>
              <a:gd name="connsiteY39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36840" h="874800">
                <a:moveTo>
                  <a:pt x="286644" y="207"/>
                </a:moveTo>
                <a:lnTo>
                  <a:pt x="5836840" y="0"/>
                </a:lnTo>
                <a:lnTo>
                  <a:pt x="5836840" y="874800"/>
                </a:lnTo>
                <a:lnTo>
                  <a:pt x="0" y="874800"/>
                </a:lnTo>
                <a:lnTo>
                  <a:pt x="123" y="874708"/>
                </a:lnTo>
                <a:lnTo>
                  <a:pt x="18830" y="855406"/>
                </a:lnTo>
                <a:lnTo>
                  <a:pt x="33529" y="830590"/>
                </a:lnTo>
                <a:lnTo>
                  <a:pt x="38873" y="803016"/>
                </a:lnTo>
                <a:lnTo>
                  <a:pt x="36201" y="775442"/>
                </a:lnTo>
                <a:lnTo>
                  <a:pt x="26847" y="749247"/>
                </a:lnTo>
                <a:lnTo>
                  <a:pt x="14822" y="727188"/>
                </a:lnTo>
                <a:lnTo>
                  <a:pt x="6804" y="705129"/>
                </a:lnTo>
                <a:lnTo>
                  <a:pt x="45554" y="677555"/>
                </a:lnTo>
                <a:lnTo>
                  <a:pt x="72279" y="649981"/>
                </a:lnTo>
                <a:lnTo>
                  <a:pt x="86977" y="622408"/>
                </a:lnTo>
                <a:lnTo>
                  <a:pt x="89650" y="592076"/>
                </a:lnTo>
                <a:lnTo>
                  <a:pt x="85641" y="564503"/>
                </a:lnTo>
                <a:lnTo>
                  <a:pt x="74951" y="534171"/>
                </a:lnTo>
                <a:lnTo>
                  <a:pt x="60253" y="503840"/>
                </a:lnTo>
                <a:lnTo>
                  <a:pt x="44218" y="473509"/>
                </a:lnTo>
                <a:lnTo>
                  <a:pt x="29520" y="441799"/>
                </a:lnTo>
                <a:lnTo>
                  <a:pt x="14822" y="411468"/>
                </a:lnTo>
                <a:lnTo>
                  <a:pt x="6804" y="378379"/>
                </a:lnTo>
                <a:lnTo>
                  <a:pt x="33529" y="353563"/>
                </a:lnTo>
                <a:lnTo>
                  <a:pt x="70943" y="334261"/>
                </a:lnTo>
                <a:lnTo>
                  <a:pt x="112365" y="316338"/>
                </a:lnTo>
                <a:lnTo>
                  <a:pt x="155124" y="301173"/>
                </a:lnTo>
                <a:lnTo>
                  <a:pt x="199219" y="286007"/>
                </a:lnTo>
                <a:lnTo>
                  <a:pt x="243314" y="270841"/>
                </a:lnTo>
                <a:lnTo>
                  <a:pt x="284737" y="252918"/>
                </a:lnTo>
                <a:lnTo>
                  <a:pt x="318143" y="233617"/>
                </a:lnTo>
                <a:lnTo>
                  <a:pt x="347539" y="206043"/>
                </a:lnTo>
                <a:lnTo>
                  <a:pt x="364910" y="172954"/>
                </a:lnTo>
                <a:lnTo>
                  <a:pt x="371591" y="138487"/>
                </a:lnTo>
                <a:lnTo>
                  <a:pt x="366246" y="105399"/>
                </a:lnTo>
                <a:lnTo>
                  <a:pt x="354220" y="75067"/>
                </a:lnTo>
                <a:lnTo>
                  <a:pt x="335513" y="50251"/>
                </a:lnTo>
                <a:lnTo>
                  <a:pt x="312798" y="25434"/>
                </a:lnTo>
                <a:lnTo>
                  <a:pt x="291418" y="4754"/>
                </a:lnTo>
                <a:lnTo>
                  <a:pt x="286644" y="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자유형: 도형 43">
            <a:extLst>
              <a:ext uri="{FF2B5EF4-FFF2-40B4-BE49-F238E27FC236}">
                <a16:creationId xmlns:a16="http://schemas.microsoft.com/office/drawing/2014/main" xmlns="" id="{975AF688-11FA-4CF2-96A3-8567EB014DF5}"/>
              </a:ext>
            </a:extLst>
          </p:cNvPr>
          <p:cNvSpPr/>
          <p:nvPr/>
        </p:nvSpPr>
        <p:spPr>
          <a:xfrm>
            <a:off x="4962930" y="4861379"/>
            <a:ext cx="6348045" cy="1117921"/>
          </a:xfrm>
          <a:custGeom>
            <a:avLst/>
            <a:gdLst>
              <a:gd name="connsiteX0" fmla="*/ 5292079 w 6516079"/>
              <a:gd name="connsiteY0" fmla="*/ 0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5292079 w 6516079"/>
              <a:gd name="connsiteY4" fmla="*/ 874800 h 874800"/>
              <a:gd name="connsiteX5" fmla="*/ 0 w 6516079"/>
              <a:gd name="connsiteY5" fmla="*/ 874800 h 874800"/>
              <a:gd name="connsiteX6" fmla="*/ 0 w 6516079"/>
              <a:gd name="connsiteY6" fmla="*/ 539778 h 874800"/>
              <a:gd name="connsiteX7" fmla="*/ 47330 w 6516079"/>
              <a:gd name="connsiteY7" fmla="*/ 545672 h 874800"/>
              <a:gd name="connsiteX8" fmla="*/ 124830 w 6516079"/>
              <a:gd name="connsiteY8" fmla="*/ 553944 h 874800"/>
              <a:gd name="connsiteX9" fmla="*/ 203667 w 6516079"/>
              <a:gd name="connsiteY9" fmla="*/ 556701 h 874800"/>
              <a:gd name="connsiteX10" fmla="*/ 278495 w 6516079"/>
              <a:gd name="connsiteY10" fmla="*/ 551187 h 874800"/>
              <a:gd name="connsiteX11" fmla="*/ 349315 w 6516079"/>
              <a:gd name="connsiteY11" fmla="*/ 538778 h 874800"/>
              <a:gd name="connsiteX12" fmla="*/ 388065 w 6516079"/>
              <a:gd name="connsiteY12" fmla="*/ 529127 h 874800"/>
              <a:gd name="connsiteX13" fmla="*/ 426815 w 6516079"/>
              <a:gd name="connsiteY13" fmla="*/ 511205 h 874800"/>
              <a:gd name="connsiteX14" fmla="*/ 465566 w 6516079"/>
              <a:gd name="connsiteY14" fmla="*/ 490524 h 874800"/>
              <a:gd name="connsiteX15" fmla="*/ 498971 w 6516079"/>
              <a:gd name="connsiteY15" fmla="*/ 465708 h 874800"/>
              <a:gd name="connsiteX16" fmla="*/ 533713 w 6516079"/>
              <a:gd name="connsiteY16" fmla="*/ 435377 h 874800"/>
              <a:gd name="connsiteX17" fmla="*/ 560437 w 6516079"/>
              <a:gd name="connsiteY17" fmla="*/ 403667 h 874800"/>
              <a:gd name="connsiteX18" fmla="*/ 579144 w 6516079"/>
              <a:gd name="connsiteY18" fmla="*/ 363685 h 874800"/>
              <a:gd name="connsiteX19" fmla="*/ 593842 w 6516079"/>
              <a:gd name="connsiteY19" fmla="*/ 318188 h 874800"/>
              <a:gd name="connsiteX20" fmla="*/ 599187 w 6516079"/>
              <a:gd name="connsiteY20" fmla="*/ 268555 h 874800"/>
              <a:gd name="connsiteX21" fmla="*/ 593842 w 6516079"/>
              <a:gd name="connsiteY21" fmla="*/ 213407 h 874800"/>
              <a:gd name="connsiteX22" fmla="*/ 587161 w 6516079"/>
              <a:gd name="connsiteY22" fmla="*/ 174804 h 874800"/>
              <a:gd name="connsiteX23" fmla="*/ 577808 w 6516079"/>
              <a:gd name="connsiteY23" fmla="*/ 132065 h 874800"/>
              <a:gd name="connsiteX24" fmla="*/ 567118 w 6516079"/>
              <a:gd name="connsiteY24" fmla="*/ 87946 h 874800"/>
              <a:gd name="connsiteX25" fmla="*/ 563109 w 6516079"/>
              <a:gd name="connsiteY25" fmla="*/ 45207 h 874800"/>
              <a:gd name="connsiteX26" fmla="*/ 563109 w 6516079"/>
              <a:gd name="connsiteY26" fmla="*/ 207 h 874800"/>
              <a:gd name="connsiteX27" fmla="*/ 5292079 w 6516079"/>
              <a:gd name="connsiteY27" fmla="*/ 207 h 874800"/>
              <a:gd name="connsiteX0" fmla="*/ 529207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26" fmla="*/ 5292079 w 6516079"/>
              <a:gd name="connsiteY26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5292080 w 6516079"/>
              <a:gd name="connsiteY3" fmla="*/ 874800 h 874800"/>
              <a:gd name="connsiteX4" fmla="*/ 0 w 6516079"/>
              <a:gd name="connsiteY4" fmla="*/ 874800 h 874800"/>
              <a:gd name="connsiteX5" fmla="*/ 0 w 6516079"/>
              <a:gd name="connsiteY5" fmla="*/ 539778 h 874800"/>
              <a:gd name="connsiteX6" fmla="*/ 47330 w 6516079"/>
              <a:gd name="connsiteY6" fmla="*/ 545672 h 874800"/>
              <a:gd name="connsiteX7" fmla="*/ 124830 w 6516079"/>
              <a:gd name="connsiteY7" fmla="*/ 553944 h 874800"/>
              <a:gd name="connsiteX8" fmla="*/ 203667 w 6516079"/>
              <a:gd name="connsiteY8" fmla="*/ 556701 h 874800"/>
              <a:gd name="connsiteX9" fmla="*/ 278495 w 6516079"/>
              <a:gd name="connsiteY9" fmla="*/ 551187 h 874800"/>
              <a:gd name="connsiteX10" fmla="*/ 349315 w 6516079"/>
              <a:gd name="connsiteY10" fmla="*/ 538778 h 874800"/>
              <a:gd name="connsiteX11" fmla="*/ 388065 w 6516079"/>
              <a:gd name="connsiteY11" fmla="*/ 529127 h 874800"/>
              <a:gd name="connsiteX12" fmla="*/ 426815 w 6516079"/>
              <a:gd name="connsiteY12" fmla="*/ 511205 h 874800"/>
              <a:gd name="connsiteX13" fmla="*/ 465566 w 6516079"/>
              <a:gd name="connsiteY13" fmla="*/ 490524 h 874800"/>
              <a:gd name="connsiteX14" fmla="*/ 498971 w 6516079"/>
              <a:gd name="connsiteY14" fmla="*/ 465708 h 874800"/>
              <a:gd name="connsiteX15" fmla="*/ 533713 w 6516079"/>
              <a:gd name="connsiteY15" fmla="*/ 435377 h 874800"/>
              <a:gd name="connsiteX16" fmla="*/ 560437 w 6516079"/>
              <a:gd name="connsiteY16" fmla="*/ 403667 h 874800"/>
              <a:gd name="connsiteX17" fmla="*/ 579144 w 6516079"/>
              <a:gd name="connsiteY17" fmla="*/ 363685 h 874800"/>
              <a:gd name="connsiteX18" fmla="*/ 593842 w 6516079"/>
              <a:gd name="connsiteY18" fmla="*/ 318188 h 874800"/>
              <a:gd name="connsiteX19" fmla="*/ 599187 w 6516079"/>
              <a:gd name="connsiteY19" fmla="*/ 268555 h 874800"/>
              <a:gd name="connsiteX20" fmla="*/ 593842 w 6516079"/>
              <a:gd name="connsiteY20" fmla="*/ 213407 h 874800"/>
              <a:gd name="connsiteX21" fmla="*/ 587161 w 6516079"/>
              <a:gd name="connsiteY21" fmla="*/ 174804 h 874800"/>
              <a:gd name="connsiteX22" fmla="*/ 577808 w 6516079"/>
              <a:gd name="connsiteY22" fmla="*/ 132065 h 874800"/>
              <a:gd name="connsiteX23" fmla="*/ 567118 w 6516079"/>
              <a:gd name="connsiteY23" fmla="*/ 87946 h 874800"/>
              <a:gd name="connsiteX24" fmla="*/ 563109 w 6516079"/>
              <a:gd name="connsiteY24" fmla="*/ 45207 h 874800"/>
              <a:gd name="connsiteX25" fmla="*/ 563109 w 6516079"/>
              <a:gd name="connsiteY25" fmla="*/ 207 h 874800"/>
              <a:gd name="connsiteX0" fmla="*/ 563109 w 6516079"/>
              <a:gd name="connsiteY0" fmla="*/ 207 h 874800"/>
              <a:gd name="connsiteX1" fmla="*/ 6516079 w 6516079"/>
              <a:gd name="connsiteY1" fmla="*/ 0 h 874800"/>
              <a:gd name="connsiteX2" fmla="*/ 6516079 w 6516079"/>
              <a:gd name="connsiteY2" fmla="*/ 874800 h 874800"/>
              <a:gd name="connsiteX3" fmla="*/ 0 w 6516079"/>
              <a:gd name="connsiteY3" fmla="*/ 874800 h 874800"/>
              <a:gd name="connsiteX4" fmla="*/ 0 w 6516079"/>
              <a:gd name="connsiteY4" fmla="*/ 539778 h 874800"/>
              <a:gd name="connsiteX5" fmla="*/ 47330 w 6516079"/>
              <a:gd name="connsiteY5" fmla="*/ 545672 h 874800"/>
              <a:gd name="connsiteX6" fmla="*/ 124830 w 6516079"/>
              <a:gd name="connsiteY6" fmla="*/ 553944 h 874800"/>
              <a:gd name="connsiteX7" fmla="*/ 203667 w 6516079"/>
              <a:gd name="connsiteY7" fmla="*/ 556701 h 874800"/>
              <a:gd name="connsiteX8" fmla="*/ 278495 w 6516079"/>
              <a:gd name="connsiteY8" fmla="*/ 551187 h 874800"/>
              <a:gd name="connsiteX9" fmla="*/ 349315 w 6516079"/>
              <a:gd name="connsiteY9" fmla="*/ 538778 h 874800"/>
              <a:gd name="connsiteX10" fmla="*/ 388065 w 6516079"/>
              <a:gd name="connsiteY10" fmla="*/ 529127 h 874800"/>
              <a:gd name="connsiteX11" fmla="*/ 426815 w 6516079"/>
              <a:gd name="connsiteY11" fmla="*/ 511205 h 874800"/>
              <a:gd name="connsiteX12" fmla="*/ 465566 w 6516079"/>
              <a:gd name="connsiteY12" fmla="*/ 490524 h 874800"/>
              <a:gd name="connsiteX13" fmla="*/ 498971 w 6516079"/>
              <a:gd name="connsiteY13" fmla="*/ 465708 h 874800"/>
              <a:gd name="connsiteX14" fmla="*/ 533713 w 6516079"/>
              <a:gd name="connsiteY14" fmla="*/ 435377 h 874800"/>
              <a:gd name="connsiteX15" fmla="*/ 560437 w 6516079"/>
              <a:gd name="connsiteY15" fmla="*/ 403667 h 874800"/>
              <a:gd name="connsiteX16" fmla="*/ 579144 w 6516079"/>
              <a:gd name="connsiteY16" fmla="*/ 363685 h 874800"/>
              <a:gd name="connsiteX17" fmla="*/ 593842 w 6516079"/>
              <a:gd name="connsiteY17" fmla="*/ 318188 h 874800"/>
              <a:gd name="connsiteX18" fmla="*/ 599187 w 6516079"/>
              <a:gd name="connsiteY18" fmla="*/ 268555 h 874800"/>
              <a:gd name="connsiteX19" fmla="*/ 593842 w 6516079"/>
              <a:gd name="connsiteY19" fmla="*/ 213407 h 874800"/>
              <a:gd name="connsiteX20" fmla="*/ 587161 w 6516079"/>
              <a:gd name="connsiteY20" fmla="*/ 174804 h 874800"/>
              <a:gd name="connsiteX21" fmla="*/ 577808 w 6516079"/>
              <a:gd name="connsiteY21" fmla="*/ 132065 h 874800"/>
              <a:gd name="connsiteX22" fmla="*/ 567118 w 6516079"/>
              <a:gd name="connsiteY22" fmla="*/ 87946 h 874800"/>
              <a:gd name="connsiteX23" fmla="*/ 563109 w 6516079"/>
              <a:gd name="connsiteY23" fmla="*/ 45207 h 874800"/>
              <a:gd name="connsiteX24" fmla="*/ 563109 w 6516079"/>
              <a:gd name="connsiteY24" fmla="*/ 207 h 8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079" h="874800">
                <a:moveTo>
                  <a:pt x="563109" y="207"/>
                </a:moveTo>
                <a:lnTo>
                  <a:pt x="6516079" y="0"/>
                </a:lnTo>
                <a:lnTo>
                  <a:pt x="6516079" y="874800"/>
                </a:lnTo>
                <a:lnTo>
                  <a:pt x="0" y="874800"/>
                </a:lnTo>
                <a:lnTo>
                  <a:pt x="0" y="539778"/>
                </a:lnTo>
                <a:lnTo>
                  <a:pt x="47330" y="545672"/>
                </a:lnTo>
                <a:lnTo>
                  <a:pt x="124830" y="553944"/>
                </a:lnTo>
                <a:lnTo>
                  <a:pt x="203667" y="556701"/>
                </a:lnTo>
                <a:lnTo>
                  <a:pt x="278495" y="551187"/>
                </a:lnTo>
                <a:lnTo>
                  <a:pt x="349315" y="538778"/>
                </a:lnTo>
                <a:lnTo>
                  <a:pt x="388065" y="529127"/>
                </a:lnTo>
                <a:lnTo>
                  <a:pt x="426815" y="511205"/>
                </a:lnTo>
                <a:lnTo>
                  <a:pt x="465566" y="490524"/>
                </a:lnTo>
                <a:lnTo>
                  <a:pt x="498971" y="465708"/>
                </a:lnTo>
                <a:lnTo>
                  <a:pt x="533713" y="435377"/>
                </a:lnTo>
                <a:lnTo>
                  <a:pt x="560437" y="403667"/>
                </a:lnTo>
                <a:lnTo>
                  <a:pt x="579144" y="363685"/>
                </a:lnTo>
                <a:lnTo>
                  <a:pt x="593842" y="318188"/>
                </a:lnTo>
                <a:lnTo>
                  <a:pt x="599187" y="268555"/>
                </a:lnTo>
                <a:lnTo>
                  <a:pt x="593842" y="213407"/>
                </a:lnTo>
                <a:lnTo>
                  <a:pt x="587161" y="174804"/>
                </a:lnTo>
                <a:lnTo>
                  <a:pt x="577808" y="132065"/>
                </a:lnTo>
                <a:lnTo>
                  <a:pt x="567118" y="87946"/>
                </a:lnTo>
                <a:lnTo>
                  <a:pt x="563109" y="45207"/>
                </a:lnTo>
                <a:lnTo>
                  <a:pt x="563109" y="2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9ED4FC3-419C-4D2F-B148-B4BCBD72D5A1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xmlns="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xmlns="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9C71C3A-7A7A-471A-BAFA-1D0D2B94677F}"/>
              </a:ext>
            </a:extLst>
          </p:cNvPr>
          <p:cNvGrpSpPr/>
          <p:nvPr/>
        </p:nvGrpSpPr>
        <p:grpSpPr>
          <a:xfrm>
            <a:off x="2571730" y="2390033"/>
            <a:ext cx="1274175" cy="2088232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:a16="http://schemas.microsoft.com/office/drawing/2014/main" xmlns="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xmlns="" id="{158A0C44-AD31-4844-B4D3-EAD6520623A5}"/>
              </a:ext>
            </a:extLst>
          </p:cNvPr>
          <p:cNvSpPr/>
          <p:nvPr/>
        </p:nvSpPr>
        <p:spPr>
          <a:xfrm>
            <a:off x="2926978" y="2956652"/>
            <a:ext cx="592928" cy="718651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8F2695-E80E-4893-8D9A-06FBF93E52F9}"/>
              </a:ext>
            </a:extLst>
          </p:cNvPr>
          <p:cNvSpPr txBox="1"/>
          <p:nvPr/>
        </p:nvSpPr>
        <p:spPr>
          <a:xfrm>
            <a:off x="5474135" y="2097645"/>
            <a:ext cx="518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Keterbatasan</a:t>
            </a:r>
            <a:r>
              <a:rPr lang="en-US" sz="1600" b="1" dirty="0"/>
              <a:t> </a:t>
            </a:r>
            <a:r>
              <a:rPr lang="en-US" sz="1600" b="1" dirty="0" err="1"/>
              <a:t>pengetahuan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kemampuan</a:t>
            </a:r>
            <a:r>
              <a:rPr lang="en-US" sz="1600" b="1" dirty="0"/>
              <a:t> guru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mengajarkan</a:t>
            </a:r>
            <a:r>
              <a:rPr lang="en-US" sz="1600" b="1" dirty="0"/>
              <a:t> </a:t>
            </a:r>
            <a:r>
              <a:rPr lang="en-US" sz="1600" b="1" dirty="0" err="1"/>
              <a:t>lagu</a:t>
            </a:r>
            <a:r>
              <a:rPr lang="en-US" sz="1600" b="1" dirty="0"/>
              <a:t> </a:t>
            </a:r>
            <a:r>
              <a:rPr lang="en-US" sz="1600" b="1" dirty="0" err="1"/>
              <a:t>anak-anak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tema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366829-F8C6-4681-8802-08A648EC46E3}"/>
              </a:ext>
            </a:extLst>
          </p:cNvPr>
          <p:cNvSpPr txBox="1"/>
          <p:nvPr/>
        </p:nvSpPr>
        <p:spPr>
          <a:xfrm>
            <a:off x="5798182" y="2932785"/>
            <a:ext cx="529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Bahan</a:t>
            </a:r>
            <a:r>
              <a:rPr lang="en-US" sz="1600" b="1" dirty="0"/>
              <a:t> ajar yang </a:t>
            </a:r>
            <a:r>
              <a:rPr lang="en-US" sz="1600" b="1" dirty="0" err="1"/>
              <a:t>tersedia</a:t>
            </a:r>
            <a:r>
              <a:rPr lang="en-US" sz="1600" b="1" dirty="0"/>
              <a:t> </a:t>
            </a:r>
            <a:r>
              <a:rPr lang="en-US" sz="1600" b="1" dirty="0" err="1"/>
              <a:t>masih</a:t>
            </a:r>
            <a:r>
              <a:rPr lang="en-US" sz="1600" b="1" dirty="0"/>
              <a:t> </a:t>
            </a:r>
            <a:r>
              <a:rPr lang="en-US" sz="1600" b="1" dirty="0" err="1"/>
              <a:t>menggunakan</a:t>
            </a:r>
            <a:r>
              <a:rPr lang="en-US" sz="1600" b="1" dirty="0"/>
              <a:t> </a:t>
            </a:r>
            <a:r>
              <a:rPr lang="en-US" sz="1600" b="1" dirty="0" err="1"/>
              <a:t>pendekatan</a:t>
            </a:r>
            <a:r>
              <a:rPr lang="en-US" sz="1600" b="1" dirty="0"/>
              <a:t> </a:t>
            </a:r>
            <a:r>
              <a:rPr lang="en-US" sz="1600" b="1" dirty="0" err="1"/>
              <a:t>mata</a:t>
            </a:r>
            <a:r>
              <a:rPr lang="en-US" sz="1600" b="1" dirty="0"/>
              <a:t> </a:t>
            </a:r>
            <a:r>
              <a:rPr lang="en-US" sz="1600" b="1" dirty="0" err="1"/>
              <a:t>pelajaran</a:t>
            </a:r>
            <a:r>
              <a:rPr lang="en-US" sz="1600" b="1" dirty="0"/>
              <a:t> </a:t>
            </a:r>
            <a:r>
              <a:rPr lang="en-US" sz="1600" b="1" dirty="0" err="1"/>
              <a:t>sehingga</a:t>
            </a:r>
            <a:r>
              <a:rPr lang="en-US" sz="1600" b="1" dirty="0"/>
              <a:t> </a:t>
            </a:r>
            <a:r>
              <a:rPr lang="en-US" sz="1600" b="1" dirty="0" err="1"/>
              <a:t>menyulitkan</a:t>
            </a:r>
            <a:r>
              <a:rPr lang="en-US" sz="1600" b="1" dirty="0"/>
              <a:t> guru </a:t>
            </a:r>
            <a:r>
              <a:rPr lang="en-US" sz="1600" b="1" dirty="0" err="1"/>
              <a:t>memadukan</a:t>
            </a:r>
            <a:r>
              <a:rPr lang="en-US" sz="1600" b="1" dirty="0"/>
              <a:t> </a:t>
            </a:r>
            <a:r>
              <a:rPr lang="en-US" sz="1600" b="1" dirty="0" err="1"/>
              <a:t>materi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tema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2ECA0-3D45-4FF9-8E9C-788F7E57939C}"/>
              </a:ext>
            </a:extLst>
          </p:cNvPr>
          <p:cNvSpPr txBox="1"/>
          <p:nvPr/>
        </p:nvSpPr>
        <p:spPr>
          <a:xfrm>
            <a:off x="5940794" y="3922318"/>
            <a:ext cx="5008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Bahan</a:t>
            </a:r>
            <a:r>
              <a:rPr lang="en-US" sz="1600" b="1" dirty="0"/>
              <a:t> ajar </a:t>
            </a:r>
            <a:r>
              <a:rPr lang="en-US" sz="1600" b="1" dirty="0" err="1"/>
              <a:t>tematik</a:t>
            </a:r>
            <a:r>
              <a:rPr lang="en-US" sz="1600" b="1" dirty="0"/>
              <a:t> </a:t>
            </a:r>
            <a:r>
              <a:rPr lang="en-US" sz="1600" b="1" dirty="0" err="1"/>
              <a:t>masih</a:t>
            </a:r>
            <a:r>
              <a:rPr lang="en-US" sz="1600" b="1" dirty="0"/>
              <a:t> </a:t>
            </a:r>
            <a:r>
              <a:rPr lang="en-US" sz="1600" b="1" dirty="0" err="1"/>
              <a:t>bersifat</a:t>
            </a:r>
            <a:r>
              <a:rPr lang="en-US" sz="1600" b="1" dirty="0"/>
              <a:t> </a:t>
            </a:r>
            <a:r>
              <a:rPr lang="en-US" sz="1600" b="1" dirty="0" err="1"/>
              <a:t>nasional</a:t>
            </a:r>
            <a:r>
              <a:rPr lang="en-US" sz="1600" b="1" dirty="0"/>
              <a:t> </a:t>
            </a:r>
            <a:r>
              <a:rPr lang="en-US" sz="1600" b="1" dirty="0" err="1"/>
              <a:t>sehingga</a:t>
            </a:r>
            <a:r>
              <a:rPr lang="en-US" sz="1600" b="1" dirty="0"/>
              <a:t> </a:t>
            </a:r>
            <a:r>
              <a:rPr lang="en-US" sz="1600" b="1" dirty="0" err="1"/>
              <a:t>beberapa</a:t>
            </a:r>
            <a:r>
              <a:rPr lang="en-US" sz="1600" b="1" dirty="0"/>
              <a:t> </a:t>
            </a:r>
            <a:r>
              <a:rPr lang="en-US" sz="1600" b="1" dirty="0" err="1"/>
              <a:t>materi</a:t>
            </a:r>
            <a:r>
              <a:rPr lang="en-US" sz="1600" b="1" dirty="0"/>
              <a:t> </a:t>
            </a:r>
            <a:r>
              <a:rPr lang="en-US" sz="1600" b="1" dirty="0" err="1"/>
              <a:t>kurang</a:t>
            </a:r>
            <a:r>
              <a:rPr lang="en-US" sz="1600" b="1" dirty="0"/>
              <a:t>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kondisi</a:t>
            </a:r>
            <a:r>
              <a:rPr lang="en-US" sz="1600" b="1" dirty="0"/>
              <a:t> </a:t>
            </a:r>
            <a:r>
              <a:rPr lang="en-US" sz="1600" b="1" dirty="0" err="1"/>
              <a:t>lingkungan</a:t>
            </a:r>
            <a:r>
              <a:rPr lang="en-US" sz="1600" b="1" dirty="0"/>
              <a:t> </a:t>
            </a:r>
            <a:r>
              <a:rPr lang="en-US" sz="1600" b="1" dirty="0" err="1"/>
              <a:t>belajar</a:t>
            </a:r>
            <a:r>
              <a:rPr lang="en-US" sz="1600" b="1" dirty="0"/>
              <a:t> </a:t>
            </a:r>
            <a:r>
              <a:rPr lang="en-US" sz="1600" b="1" dirty="0" err="1"/>
              <a:t>siswa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FBEBC90-9DB7-4358-9AD0-B26E9C60848C}"/>
              </a:ext>
            </a:extLst>
          </p:cNvPr>
          <p:cNvSpPr txBox="1"/>
          <p:nvPr/>
        </p:nvSpPr>
        <p:spPr>
          <a:xfrm>
            <a:off x="5576389" y="4870893"/>
            <a:ext cx="5952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Model team teaching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kondisi</a:t>
            </a:r>
            <a:r>
              <a:rPr lang="en-US" sz="1600" b="1" dirty="0"/>
              <a:t> </a:t>
            </a:r>
            <a:r>
              <a:rPr lang="en-US" sz="1600" b="1" dirty="0" err="1"/>
              <a:t>sekolah</a:t>
            </a:r>
            <a:r>
              <a:rPr lang="en-US" sz="1600" b="1" dirty="0"/>
              <a:t> yang </a:t>
            </a:r>
            <a:r>
              <a:rPr lang="en-US" sz="1600" b="1" dirty="0" err="1"/>
              <a:t>menerapkan</a:t>
            </a:r>
            <a:r>
              <a:rPr lang="en-US" sz="1600" b="1" dirty="0"/>
              <a:t> </a:t>
            </a:r>
            <a:r>
              <a:rPr lang="en-US" sz="1600" b="1" dirty="0" err="1"/>
              <a:t>sistem</a:t>
            </a:r>
            <a:r>
              <a:rPr lang="en-US" sz="1600" b="1" dirty="0"/>
              <a:t> guru </a:t>
            </a:r>
            <a:r>
              <a:rPr lang="en-US" sz="1600" b="1" dirty="0" err="1"/>
              <a:t>bidang</a:t>
            </a:r>
            <a:r>
              <a:rPr lang="en-US" sz="1600" b="1" dirty="0"/>
              <a:t> </a:t>
            </a:r>
            <a:r>
              <a:rPr lang="en-US" sz="1600" b="1" dirty="0" err="1"/>
              <a:t>studi</a:t>
            </a:r>
            <a:r>
              <a:rPr lang="en-US" sz="1600" b="1" dirty="0"/>
              <a:t>. </a:t>
            </a:r>
            <a:r>
              <a:rPr lang="en-US" sz="1600" b="1" dirty="0" err="1"/>
              <a:t>Namun</a:t>
            </a:r>
            <a:r>
              <a:rPr lang="en-US" sz="1600" b="1" dirty="0"/>
              <a:t> model </a:t>
            </a:r>
            <a:r>
              <a:rPr lang="en-US" sz="1600" b="1" dirty="0" err="1"/>
              <a:t>ini</a:t>
            </a:r>
            <a:r>
              <a:rPr lang="en-US" sz="1600" b="1" dirty="0"/>
              <a:t> </a:t>
            </a:r>
            <a:r>
              <a:rPr lang="en-US" sz="1600" b="1" dirty="0" err="1"/>
              <a:t>memerlukan</a:t>
            </a:r>
            <a:r>
              <a:rPr lang="en-US" sz="1600" b="1" dirty="0"/>
              <a:t> </a:t>
            </a:r>
            <a:r>
              <a:rPr lang="en-US" sz="1600" b="1" dirty="0" err="1"/>
              <a:t>koordinasi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komitmen</a:t>
            </a:r>
            <a:r>
              <a:rPr lang="en-US" sz="1600" b="1" dirty="0"/>
              <a:t> yang </a:t>
            </a:r>
            <a:r>
              <a:rPr lang="en-US" sz="1600" b="1" dirty="0" err="1"/>
              <a:t>tinggi</a:t>
            </a:r>
            <a:r>
              <a:rPr lang="en-US" sz="1600" b="1" dirty="0"/>
              <a:t> </a:t>
            </a:r>
            <a:r>
              <a:rPr lang="en-US" sz="1600" b="1" dirty="0" err="1"/>
              <a:t>pada</a:t>
            </a:r>
            <a:r>
              <a:rPr lang="en-US" sz="1600" b="1" dirty="0"/>
              <a:t> </a:t>
            </a:r>
            <a:r>
              <a:rPr lang="en-US" sz="1600" b="1" dirty="0" err="1"/>
              <a:t>masing-masing</a:t>
            </a:r>
            <a:r>
              <a:rPr lang="en-US" sz="1600" b="1" dirty="0"/>
              <a:t> guru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 </a:t>
            </a:r>
          </a:p>
          <a:p>
            <a:r>
              <a:rPr lang="en-US" sz="3200" dirty="0" err="1"/>
              <a:t>Permasalahan</a:t>
            </a:r>
            <a:r>
              <a:rPr lang="en-US" sz="3200" dirty="0"/>
              <a:t> </a:t>
            </a:r>
            <a:r>
              <a:rPr lang="en-US" sz="3200" dirty="0" err="1"/>
              <a:t>penilaian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tematik</a:t>
            </a:r>
            <a:r>
              <a:rPr lang="en-US" sz="3200" dirty="0"/>
              <a:t> </a:t>
            </a:r>
            <a:endParaRPr lang="en-US" sz="3200" dirty="0"/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xmlns="" id="{A968D45B-890B-41AB-BFA8-A865A841BD4D}"/>
              </a:ext>
            </a:extLst>
          </p:cNvPr>
          <p:cNvSpPr/>
          <p:nvPr/>
        </p:nvSpPr>
        <p:spPr>
          <a:xfrm>
            <a:off x="5164550" y="3653562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xmlns="" id="{E1E86A5E-5CB2-4081-9298-20B59B03A63E}"/>
              </a:ext>
            </a:extLst>
          </p:cNvPr>
          <p:cNvGrpSpPr/>
          <p:nvPr/>
        </p:nvGrpSpPr>
        <p:grpSpPr>
          <a:xfrm>
            <a:off x="4158225" y="2341128"/>
            <a:ext cx="4176586" cy="3594419"/>
            <a:chOff x="2453547" y="2017415"/>
            <a:chExt cx="4441759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xmlns="" id="{A6F4E40B-FF82-457C-8C23-74FA2F9B90EB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xmlns="" id="{F86204A4-27CA-43E6-985C-46545EAD987C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xmlns="" id="{981CD3D7-5BD4-4A1B-9871-7300C55B95F8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xmlns="" id="{8BD1278F-D846-49A3-8644-C571F4394EBC}"/>
                </a:ext>
              </a:extLst>
            </p:cNvPr>
            <p:cNvSpPr/>
            <p:nvPr/>
          </p:nvSpPr>
          <p:spPr>
            <a:xfrm rot="619094" flipH="1">
              <a:off x="2957839" y="2142085"/>
              <a:ext cx="1188133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xmlns="" id="{7EC38273-08FD-4D05-8CE1-592DA1C3DF2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xmlns="" id="{9BEE25D0-49D6-4FC3-BC2B-92818E0935FD}"/>
              </a:ext>
            </a:extLst>
          </p:cNvPr>
          <p:cNvSpPr>
            <a:spLocks/>
          </p:cNvSpPr>
          <p:nvPr/>
        </p:nvSpPr>
        <p:spPr>
          <a:xfrm rot="10800000">
            <a:off x="6725184" y="2746750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xmlns="" id="{7FBCE91D-0640-49B8-88E4-DF7358660119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161048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xmlns="" id="{EFE2834A-E85E-42B5-8B43-54FD0218D871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180542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C71DD872-30F3-401A-9F6F-77D2D2BAFB85}"/>
              </a:ext>
            </a:extLst>
          </p:cNvPr>
          <p:cNvSpPr>
            <a:spLocks noChangeAspect="1"/>
          </p:cNvSpPr>
          <p:nvPr/>
        </p:nvSpPr>
        <p:spPr>
          <a:xfrm>
            <a:off x="7594386" y="3821036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xmlns="" id="{3B6EA378-A964-466E-99F4-AE83BFB280C3}"/>
              </a:ext>
            </a:extLst>
          </p:cNvPr>
          <p:cNvSpPr>
            <a:spLocks noChangeAspect="1"/>
          </p:cNvSpPr>
          <p:nvPr/>
        </p:nvSpPr>
        <p:spPr>
          <a:xfrm>
            <a:off x="4328974" y="3843674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xmlns="" id="{AAC286B8-BCF2-4B2F-B758-280A60239CD8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37606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8AC86E-7241-46E4-8C6F-6B950FF9F742}"/>
              </a:ext>
            </a:extLst>
          </p:cNvPr>
          <p:cNvSpPr txBox="1"/>
          <p:nvPr/>
        </p:nvSpPr>
        <p:spPr>
          <a:xfrm>
            <a:off x="8642628" y="3717650"/>
            <a:ext cx="354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Kriteria</a:t>
            </a:r>
            <a:r>
              <a:rPr lang="en-US" sz="1600" dirty="0"/>
              <a:t> </a:t>
            </a:r>
            <a:r>
              <a:rPr lang="en-US" sz="1600" dirty="0" err="1"/>
              <a:t>ketuntansan</a:t>
            </a:r>
            <a:r>
              <a:rPr lang="en-US" sz="1600" dirty="0"/>
              <a:t> Minimal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3971EA-EFC8-4E27-831E-A1C94BB2CFBB}"/>
              </a:ext>
            </a:extLst>
          </p:cNvPr>
          <p:cNvSpPr txBox="1"/>
          <p:nvPr/>
        </p:nvSpPr>
        <p:spPr>
          <a:xfrm>
            <a:off x="8334811" y="5438533"/>
            <a:ext cx="3456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menemui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menilai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tematik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rapor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mata</a:t>
            </a:r>
            <a:r>
              <a:rPr lang="en-US" sz="1600" dirty="0"/>
              <a:t> </a:t>
            </a:r>
            <a:r>
              <a:rPr lang="en-US" sz="1600" dirty="0" err="1"/>
              <a:t>pelajaran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55EAC7-1BF6-4782-9A93-E4354A68B3BD}"/>
              </a:ext>
            </a:extLst>
          </p:cNvPr>
          <p:cNvSpPr txBox="1"/>
          <p:nvPr/>
        </p:nvSpPr>
        <p:spPr>
          <a:xfrm>
            <a:off x="7594386" y="1818773"/>
            <a:ext cx="4497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instrumen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unjuk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,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suka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tertulis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E764EAE-2D09-45B6-A9BD-9F80A4803C31}"/>
              </a:ext>
            </a:extLst>
          </p:cNvPr>
          <p:cNvSpPr txBox="1"/>
          <p:nvPr/>
        </p:nvSpPr>
        <p:spPr>
          <a:xfrm>
            <a:off x="403568" y="5040441"/>
            <a:ext cx="3555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lisan</a:t>
            </a:r>
            <a:r>
              <a:rPr lang="en-US" sz="1600" dirty="0"/>
              <a:t>, </a:t>
            </a:r>
            <a:r>
              <a:rPr lang="en-US" sz="1600" dirty="0" err="1"/>
              <a:t>unjuk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,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,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portofolio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jarang</a:t>
            </a:r>
            <a:r>
              <a:rPr lang="en-US" sz="1600" dirty="0"/>
              <a:t> </a:t>
            </a:r>
            <a:r>
              <a:rPr lang="en-US" sz="1600" dirty="0" err="1"/>
              <a:t>didokumentasikan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926EFFC-2746-46A1-A198-C8078A655D92}"/>
              </a:ext>
            </a:extLst>
          </p:cNvPr>
          <p:cNvSpPr txBox="1"/>
          <p:nvPr/>
        </p:nvSpPr>
        <p:spPr>
          <a:xfrm>
            <a:off x="1245469" y="2367334"/>
            <a:ext cx="3256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Guru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kelas</a:t>
            </a:r>
            <a:r>
              <a:rPr lang="en-US" sz="1600" dirty="0"/>
              <a:t> 1 yang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lancar</a:t>
            </a:r>
            <a:r>
              <a:rPr lang="en-US" sz="1600" dirty="0"/>
              <a:t> </a:t>
            </a:r>
            <a:r>
              <a:rPr lang="en-US" sz="1600" dirty="0" err="1"/>
              <a:t>membaca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menulis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35AAA2B-667A-4857-8351-8F257BF0BD97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09FFE91-8158-416F-BB1D-206AE6F33984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1AE79D7-1002-45DA-9A86-D2B8CE61106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0BDC61-3834-4E3A-AC07-EBFEC977684D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/>
              <a:t>Fungsi</a:t>
            </a:r>
            <a:r>
              <a:rPr lang="en-US" sz="3600" dirty="0"/>
              <a:t> Media </a:t>
            </a:r>
            <a:r>
              <a:rPr lang="en-US" sz="3600" dirty="0" err="1"/>
              <a:t>Pembelajaran</a:t>
            </a:r>
            <a:endParaRPr lang="en-US" sz="3600" dirty="0"/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xmlns="" id="{5E15D1F9-5473-4CBE-BD89-9FEC99C4797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DCB59-B472-4C67-8287-081F5DB1BCC6}"/>
              </a:ext>
            </a:extLst>
          </p:cNvPr>
          <p:cNvSpPr txBox="1"/>
          <p:nvPr/>
        </p:nvSpPr>
        <p:spPr>
          <a:xfrm>
            <a:off x="344347" y="2140587"/>
            <a:ext cx="52852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Mengaktifkan</a:t>
            </a:r>
            <a:r>
              <a:rPr lang="en-US" sz="2400" dirty="0"/>
              <a:t> </a:t>
            </a:r>
            <a:r>
              <a:rPr lang="en-US" sz="2400" dirty="0" err="1"/>
              <a:t>respon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1400" dirty="0"/>
              <a:t>.</a:t>
            </a:r>
          </a:p>
          <a:p>
            <a:r>
              <a:rPr lang="en-US" sz="1400" dirty="0"/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3858EA-826C-407A-8B6C-F2209AD04328}"/>
              </a:ext>
            </a:extLst>
          </p:cNvPr>
          <p:cNvCxnSpPr>
            <a:cxnSpLocks/>
          </p:cNvCxnSpPr>
          <p:nvPr/>
        </p:nvCxnSpPr>
        <p:spPr>
          <a:xfrm>
            <a:off x="959902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3B6D7D3-5C91-4D60-8E38-BDCF1F6B9F0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BDFF808-7742-4324-B770-C26454320738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128720-CA5B-4D16-8AE0-CFDF79167DA1}"/>
              </a:ext>
            </a:extLst>
          </p:cNvPr>
          <p:cNvSpPr txBox="1"/>
          <p:nvPr/>
        </p:nvSpPr>
        <p:spPr>
          <a:xfrm>
            <a:off x="8093400" y="3622630"/>
            <a:ext cx="422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CA12DE2-A587-44D8-9F4E-6D6D067F4180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3ED82A-758A-47B0-9E0D-6EAC8D5E5299}"/>
              </a:ext>
            </a:extLst>
          </p:cNvPr>
          <p:cNvSpPr txBox="1"/>
          <p:nvPr/>
        </p:nvSpPr>
        <p:spPr>
          <a:xfrm>
            <a:off x="7179898" y="1688121"/>
            <a:ext cx="406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Pemusat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B23E1BE-57F2-48DC-8CD4-6DD73AF036AE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52D866-EBEB-4866-82F7-7C76C1C55ED0}"/>
              </a:ext>
            </a:extLst>
          </p:cNvPr>
          <p:cNvSpPr txBox="1"/>
          <p:nvPr/>
        </p:nvSpPr>
        <p:spPr>
          <a:xfrm>
            <a:off x="7065284" y="4896311"/>
            <a:ext cx="433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4281E34-7DDC-4A0D-9E48-227F2BB1AD7C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6DBA130-DF25-4E9C-89E4-780C6365848D}"/>
              </a:ext>
            </a:extLst>
          </p:cNvPr>
          <p:cNvSpPr txBox="1"/>
          <p:nvPr/>
        </p:nvSpPr>
        <p:spPr>
          <a:xfrm>
            <a:off x="8093400" y="2755888"/>
            <a:ext cx="372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Menggugah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xmlns="" id="{13410DAA-6BB5-4163-8368-AEB2162422C2}"/>
              </a:ext>
            </a:extLst>
          </p:cNvPr>
          <p:cNvSpPr/>
          <p:nvPr/>
        </p:nvSpPr>
        <p:spPr>
          <a:xfrm rot="2700000">
            <a:off x="5072972" y="3213274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F33891A-6938-44F8-BF3B-7DFA11A0001C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542EFEC0-C569-42E9-9CE9-E56BBC07A82C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xmlns="" id="{C7E27FCE-B4C1-4749-9B6F-BC5A3574F96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xmlns="" id="{32ECEBB5-A9C7-459B-8157-21960F9AFF97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71" y="553227"/>
            <a:ext cx="11573197" cy="724247"/>
          </a:xfrm>
        </p:spPr>
        <p:txBody>
          <a:bodyPr/>
          <a:lstStyle/>
          <a:p>
            <a:r>
              <a:rPr lang="en-US" sz="3600" dirty="0" err="1"/>
              <a:t>M</a:t>
            </a:r>
            <a:r>
              <a:rPr lang="en-US" sz="3600" dirty="0" err="1" smtClean="0"/>
              <a:t>etode</a:t>
            </a:r>
            <a:r>
              <a:rPr lang="en-US" sz="3600" dirty="0" smtClean="0"/>
              <a:t> </a:t>
            </a:r>
            <a:r>
              <a:rPr lang="en-US" sz="3600" dirty="0"/>
              <a:t>PAIKEM 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21F20EC-FE26-42B0-AAA3-6F82CF8C844E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6A7F88B-9EE6-4C0E-9DE5-6C7C9A2803CD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683D4A2-F358-48B9-A94E-41E02F332696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129F8B-4295-4481-ACBE-E33A6CD562DA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C18D9A-1E2D-4697-B099-11208262D4D7}"/>
              </a:ext>
            </a:extLst>
          </p:cNvPr>
          <p:cNvSpPr txBox="1"/>
          <p:nvPr/>
        </p:nvSpPr>
        <p:spPr>
          <a:xfrm>
            <a:off x="7617674" y="2375263"/>
            <a:ext cx="390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kelas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memajang</a:t>
            </a:r>
            <a:r>
              <a:rPr lang="en-US" sz="1600" dirty="0"/>
              <a:t> </a:t>
            </a:r>
            <a:r>
              <a:rPr lang="en-US" sz="1600" dirty="0" err="1"/>
              <a:t>buku-buku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‘</a:t>
            </a:r>
            <a:r>
              <a:rPr lang="en-US" sz="1600" dirty="0" err="1"/>
              <a:t>pojok</a:t>
            </a:r>
            <a:r>
              <a:rPr lang="en-US" sz="1600" dirty="0"/>
              <a:t> </a:t>
            </a:r>
            <a:r>
              <a:rPr lang="en-US" sz="1600" dirty="0" err="1"/>
              <a:t>baca</a:t>
            </a:r>
            <a:r>
              <a:rPr lang="en-US" sz="1600" dirty="0"/>
              <a:t>’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ceruk</a:t>
            </a:r>
            <a:r>
              <a:rPr lang="en-US" sz="1600" dirty="0"/>
              <a:t> </a:t>
            </a:r>
            <a:r>
              <a:rPr lang="en-US" sz="1600" dirty="0" err="1"/>
              <a:t>Ilmu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4654908-48FE-4221-A05B-3DE9F48D36AE}"/>
              </a:ext>
            </a:extLst>
          </p:cNvPr>
          <p:cNvCxnSpPr>
            <a:cxnSpLocks/>
          </p:cNvCxnSpPr>
          <p:nvPr/>
        </p:nvCxnSpPr>
        <p:spPr>
          <a:xfrm>
            <a:off x="7566165" y="2367657"/>
            <a:ext cx="3600000" cy="2612"/>
          </a:xfrm>
          <a:prstGeom prst="line">
            <a:avLst/>
          </a:prstGeom>
          <a:ln w="1905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3ECE3B-567A-4813-8CCC-4300D7C3AF80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D3E087-F465-42A1-80F3-1A9AD37FA315}"/>
              </a:ext>
            </a:extLst>
          </p:cNvPr>
          <p:cNvSpPr txBox="1"/>
          <p:nvPr/>
        </p:nvSpPr>
        <p:spPr>
          <a:xfrm>
            <a:off x="497087" y="3161284"/>
            <a:ext cx="4139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.     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terlibat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pemahaman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penekanan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berbuat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74EB8C9-8CB0-4D07-9A43-525E1AC43AC5}"/>
              </a:ext>
            </a:extLst>
          </p:cNvPr>
          <p:cNvCxnSpPr>
            <a:cxnSpLocks/>
          </p:cNvCxnSpPr>
          <p:nvPr/>
        </p:nvCxnSpPr>
        <p:spPr>
          <a:xfrm>
            <a:off x="1150582" y="3161283"/>
            <a:ext cx="360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753E2B-D6A8-4E98-975D-E17F7D864D6A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85C47B-85FA-485C-A38D-A0D98FD5881C}"/>
              </a:ext>
            </a:extLst>
          </p:cNvPr>
          <p:cNvSpPr txBox="1"/>
          <p:nvPr/>
        </p:nvSpPr>
        <p:spPr>
          <a:xfrm>
            <a:off x="7617674" y="3956790"/>
            <a:ext cx="379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Guru </a:t>
            </a:r>
            <a:r>
              <a:rPr lang="en-US" sz="1600" dirty="0" err="1"/>
              <a:t>menerapkan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mengajar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kooperatif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interaktif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.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B1CD9D7-43C1-49E3-BCEB-187ED60D8602}"/>
              </a:ext>
            </a:extLst>
          </p:cNvPr>
          <p:cNvCxnSpPr/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767D56-76B8-4039-8E18-CD76707762A8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0E3A1C-4701-43FC-A7A8-153E3A71FB76}"/>
              </a:ext>
            </a:extLst>
          </p:cNvPr>
          <p:cNvSpPr txBox="1"/>
          <p:nvPr/>
        </p:nvSpPr>
        <p:spPr>
          <a:xfrm>
            <a:off x="497087" y="4634246"/>
            <a:ext cx="4139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Guru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bantu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membangkitkan</a:t>
            </a:r>
            <a:r>
              <a:rPr lang="en-US" sz="1600" dirty="0"/>
              <a:t> </a:t>
            </a:r>
            <a:r>
              <a:rPr lang="en-US" sz="1600" dirty="0" err="1"/>
              <a:t>semangat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belajar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menjadikan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, </a:t>
            </a:r>
            <a:r>
              <a:rPr lang="en-US" sz="1600" dirty="0" err="1"/>
              <a:t>menyenangkan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6287263-2AEE-421F-8CFC-C5DA1491D6E6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69D334E-DB27-4933-9EB4-9225528D7170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335287D-35C8-4C3D-9CEF-6F0B61F24B50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1B07C37-CC3B-48FD-8ED8-07F92EE26C7A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063253F-2076-4E42-8EB3-005B9B280033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D6B710B-9700-4963-B933-CCE2498E7A67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F12C515-607D-4520-A7D2-71A360AD0A6D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4175252-5018-4D5A-9605-36677C692CC2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26F8A6F-F8CB-49B1-8137-DDA6F570F49A}"/>
              </a:ext>
            </a:extLst>
          </p:cNvPr>
          <p:cNvSpPr txBox="1"/>
          <p:nvPr/>
        </p:nvSpPr>
        <p:spPr>
          <a:xfrm>
            <a:off x="7617674" y="5354658"/>
            <a:ext cx="4279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Guru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menemukan</a:t>
            </a:r>
            <a:r>
              <a:rPr lang="en-US" sz="1600" dirty="0"/>
              <a:t> </a:t>
            </a:r>
            <a:r>
              <a:rPr lang="en-US" sz="1600" dirty="0" err="1"/>
              <a:t>caranya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pemecahan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mengungkapkan</a:t>
            </a:r>
            <a:r>
              <a:rPr lang="en-US" sz="1600" dirty="0"/>
              <a:t> </a:t>
            </a:r>
            <a:r>
              <a:rPr lang="en-US" sz="1600" dirty="0" err="1"/>
              <a:t>gagasannya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melibatkam</a:t>
            </a:r>
            <a:r>
              <a:rPr lang="en-US" sz="1600" dirty="0"/>
              <a:t> </a:t>
            </a:r>
            <a:r>
              <a:rPr lang="en-US" sz="1600" dirty="0" err="1"/>
              <a:t>siswa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sekolahnya</a:t>
            </a:r>
            <a:r>
              <a:rPr lang="en-US" sz="1600" dirty="0"/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4BF8221-FF7E-414C-9E4A-D25C0BB80216}"/>
              </a:ext>
            </a:extLst>
          </p:cNvPr>
          <p:cNvCxnSpPr/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5F4B6C51-10C5-4F6D-AD65-BF3BB4A22F2B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EFC572A6-A701-4481-B0C5-B15FFDE2A9D3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xmlns="" id="{20C0E4AF-2526-4F2B-BD44-E6C29E1DC346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xmlns="" id="{0E56974D-EE53-419F-B970-8E882F3B0C9C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xmlns="" id="{5AFF9B3A-8A8A-4B6D-B4ED-2281DB900888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C76C33DC-6F1B-41E7-9630-9CA431F72C94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24A56700-E89C-48B6-B815-3F3D567B1014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86F28A6F-2C84-46A1-AA6D-2FA0943B6F63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xmlns="" id="{4A71743E-4515-4F83-B0E1-1CBCA8E97A9F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xmlns="" id="{2CE73194-4598-4C65-A1D7-DC890FB0FCBD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595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</cp:lastModifiedBy>
  <cp:revision>60</cp:revision>
  <dcterms:created xsi:type="dcterms:W3CDTF">2020-01-20T05:08:25Z</dcterms:created>
  <dcterms:modified xsi:type="dcterms:W3CDTF">2020-11-17T04:12:48Z</dcterms:modified>
</cp:coreProperties>
</file>