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Balsamiq Sans Bold" charset="1" panose="02000603000000000000"/>
      <p:regular r:id="rId16"/>
    </p:embeddedFont>
    <p:embeddedFont>
      <p:font typeface="Balsamiq Sans" charset="1" panose="02000603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 Id="rId6" Target="../media/image70.png" Type="http://schemas.openxmlformats.org/officeDocument/2006/relationships/image"/><Relationship Id="rId7" Target="../media/image7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2" Target="../media/image29.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2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7.png" Type="http://schemas.openxmlformats.org/officeDocument/2006/relationships/image"/><Relationship Id="rId15" Target="../media/image8.svg" Type="http://schemas.openxmlformats.org/officeDocument/2006/relationships/image"/><Relationship Id="rId16" Target="../media/image19.png" Type="http://schemas.openxmlformats.org/officeDocument/2006/relationships/image"/><Relationship Id="rId17" Target="../media/image20.svg" Type="http://schemas.openxmlformats.org/officeDocument/2006/relationships/image"/><Relationship Id="rId18" Target="../media/image44.png" Type="http://schemas.openxmlformats.org/officeDocument/2006/relationships/image"/><Relationship Id="rId19" Target="../media/image45.sv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2" Target="../media/image50.png" Type="http://schemas.openxmlformats.org/officeDocument/2006/relationships/image"/><Relationship Id="rId3" Target="../media/image51.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54.png" Type="http://schemas.openxmlformats.org/officeDocument/2006/relationships/image"/><Relationship Id="rId9" Target="../media/image5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 Id="rId4" Target="../media/image60.png" Type="http://schemas.openxmlformats.org/officeDocument/2006/relationships/image"/><Relationship Id="rId5" Target="../media/image61.svg" Type="http://schemas.openxmlformats.org/officeDocument/2006/relationships/image"/><Relationship Id="rId6" Target="../media/image62.png" Type="http://schemas.openxmlformats.org/officeDocument/2006/relationships/image"/><Relationship Id="rId7" Target="../media/image63.svg" Type="http://schemas.openxmlformats.org/officeDocument/2006/relationships/image"/><Relationship Id="rId8" Target="../media/image64.png" Type="http://schemas.openxmlformats.org/officeDocument/2006/relationships/image"/><Relationship Id="rId9" Target="../media/image6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png" Type="http://schemas.openxmlformats.org/officeDocument/2006/relationships/image"/><Relationship Id="rId3" Target="../media/image67.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C36A"/>
        </a:solidFill>
      </p:bgPr>
    </p:bg>
    <p:spTree>
      <p:nvGrpSpPr>
        <p:cNvPr id="1" name=""/>
        <p:cNvGrpSpPr/>
        <p:nvPr/>
      </p:nvGrpSpPr>
      <p:grpSpPr>
        <a:xfrm>
          <a:off x="0" y="0"/>
          <a:ext cx="0" cy="0"/>
          <a:chOff x="0" y="0"/>
          <a:chExt cx="0" cy="0"/>
        </a:xfrm>
      </p:grpSpPr>
      <p:grpSp>
        <p:nvGrpSpPr>
          <p:cNvPr name="Group 2" id="2"/>
          <p:cNvGrpSpPr/>
          <p:nvPr/>
        </p:nvGrpSpPr>
        <p:grpSpPr>
          <a:xfrm rot="0">
            <a:off x="677523" y="1963160"/>
            <a:ext cx="6441460" cy="6441460"/>
            <a:chOff x="0" y="0"/>
            <a:chExt cx="812800" cy="812800"/>
          </a:xfrm>
        </p:grpSpPr>
        <p:sp>
          <p:nvSpPr>
            <p:cNvPr name="Freeform 3" id="3"/>
            <p:cNvSpPr/>
            <p:nvPr/>
          </p:nvSpPr>
          <p:spPr>
            <a:xfrm flipH="false" flipV="false" rot="0">
              <a:off x="24100" y="25337"/>
              <a:ext cx="764601" cy="764553"/>
            </a:xfrm>
            <a:custGeom>
              <a:avLst/>
              <a:gdLst/>
              <a:ahLst/>
              <a:cxnLst/>
              <a:rect r="r" b="b" t="t" l="l"/>
              <a:pathLst>
                <a:path h="764553" w="764601">
                  <a:moveTo>
                    <a:pt x="409474" y="14322"/>
                  </a:moveTo>
                  <a:lnTo>
                    <a:pt x="415122" y="22565"/>
                  </a:lnTo>
                  <a:cubicBezTo>
                    <a:pt x="430131" y="44470"/>
                    <a:pt x="460053" y="50064"/>
                    <a:pt x="481962" y="35060"/>
                  </a:cubicBezTo>
                  <a:lnTo>
                    <a:pt x="490072" y="29506"/>
                  </a:lnTo>
                  <a:cubicBezTo>
                    <a:pt x="499042" y="23363"/>
                    <a:pt x="510463" y="22036"/>
                    <a:pt x="520603" y="25958"/>
                  </a:cubicBezTo>
                  <a:cubicBezTo>
                    <a:pt x="530743" y="29880"/>
                    <a:pt x="538298" y="38548"/>
                    <a:pt x="540799" y="49128"/>
                  </a:cubicBezTo>
                  <a:lnTo>
                    <a:pt x="543126" y="58970"/>
                  </a:lnTo>
                  <a:cubicBezTo>
                    <a:pt x="549239" y="84827"/>
                    <a:pt x="575127" y="100857"/>
                    <a:pt x="600998" y="94804"/>
                  </a:cubicBezTo>
                  <a:lnTo>
                    <a:pt x="610451" y="92593"/>
                  </a:lnTo>
                  <a:cubicBezTo>
                    <a:pt x="621052" y="90112"/>
                    <a:pt x="632194" y="93009"/>
                    <a:pt x="640245" y="100337"/>
                  </a:cubicBezTo>
                  <a:cubicBezTo>
                    <a:pt x="648296" y="107665"/>
                    <a:pt x="652224" y="118486"/>
                    <a:pt x="650749" y="129273"/>
                  </a:cubicBezTo>
                  <a:lnTo>
                    <a:pt x="649377" y="139310"/>
                  </a:lnTo>
                  <a:cubicBezTo>
                    <a:pt x="645774" y="165658"/>
                    <a:pt x="664131" y="189968"/>
                    <a:pt x="690460" y="193713"/>
                  </a:cubicBezTo>
                  <a:lnTo>
                    <a:pt x="700056" y="195078"/>
                  </a:lnTo>
                  <a:cubicBezTo>
                    <a:pt x="710850" y="196614"/>
                    <a:pt x="720200" y="203356"/>
                    <a:pt x="725066" y="213113"/>
                  </a:cubicBezTo>
                  <a:cubicBezTo>
                    <a:pt x="729932" y="222870"/>
                    <a:pt x="729692" y="234395"/>
                    <a:pt x="724424" y="243941"/>
                  </a:cubicBezTo>
                  <a:lnTo>
                    <a:pt x="719577" y="252723"/>
                  </a:lnTo>
                  <a:cubicBezTo>
                    <a:pt x="706719" y="276023"/>
                    <a:pt x="715058" y="305333"/>
                    <a:pt x="738256" y="318374"/>
                  </a:cubicBezTo>
                  <a:lnTo>
                    <a:pt x="746793" y="323173"/>
                  </a:lnTo>
                  <a:cubicBezTo>
                    <a:pt x="756304" y="328520"/>
                    <a:pt x="762584" y="338198"/>
                    <a:pt x="763592" y="349063"/>
                  </a:cubicBezTo>
                  <a:cubicBezTo>
                    <a:pt x="764600" y="359927"/>
                    <a:pt x="760209" y="370595"/>
                    <a:pt x="751844" y="377601"/>
                  </a:cubicBezTo>
                  <a:lnTo>
                    <a:pt x="744276" y="383939"/>
                  </a:lnTo>
                  <a:cubicBezTo>
                    <a:pt x="723871" y="401030"/>
                    <a:pt x="721059" y="431375"/>
                    <a:pt x="737977" y="451924"/>
                  </a:cubicBezTo>
                  <a:lnTo>
                    <a:pt x="744304" y="459609"/>
                  </a:lnTo>
                  <a:cubicBezTo>
                    <a:pt x="751238" y="468031"/>
                    <a:pt x="753592" y="479321"/>
                    <a:pt x="750603" y="489812"/>
                  </a:cubicBezTo>
                  <a:cubicBezTo>
                    <a:pt x="747613" y="500303"/>
                    <a:pt x="739661" y="508656"/>
                    <a:pt x="729330" y="512158"/>
                  </a:cubicBezTo>
                  <a:lnTo>
                    <a:pt x="720113" y="515282"/>
                  </a:lnTo>
                  <a:cubicBezTo>
                    <a:pt x="694917" y="523823"/>
                    <a:pt x="681336" y="551097"/>
                    <a:pt x="689705" y="576351"/>
                  </a:cubicBezTo>
                  <a:lnTo>
                    <a:pt x="692881" y="585932"/>
                  </a:lnTo>
                  <a:cubicBezTo>
                    <a:pt x="696308" y="596274"/>
                    <a:pt x="694430" y="607640"/>
                    <a:pt x="687858" y="616330"/>
                  </a:cubicBezTo>
                  <a:cubicBezTo>
                    <a:pt x="681286" y="625019"/>
                    <a:pt x="670860" y="629921"/>
                    <a:pt x="659976" y="629439"/>
                  </a:cubicBezTo>
                  <a:lnTo>
                    <a:pt x="650299" y="629010"/>
                  </a:lnTo>
                  <a:cubicBezTo>
                    <a:pt x="623744" y="627833"/>
                    <a:pt x="601237" y="648351"/>
                    <a:pt x="599958" y="674902"/>
                  </a:cubicBezTo>
                  <a:lnTo>
                    <a:pt x="599471" y="685027"/>
                  </a:lnTo>
                  <a:cubicBezTo>
                    <a:pt x="598948" y="695893"/>
                    <a:pt x="593106" y="705804"/>
                    <a:pt x="583853" y="711525"/>
                  </a:cubicBezTo>
                  <a:cubicBezTo>
                    <a:pt x="574600" y="717245"/>
                    <a:pt x="563123" y="718041"/>
                    <a:pt x="553169" y="713652"/>
                  </a:cubicBezTo>
                  <a:lnTo>
                    <a:pt x="544240" y="709716"/>
                  </a:lnTo>
                  <a:cubicBezTo>
                    <a:pt x="519937" y="699001"/>
                    <a:pt x="491549" y="709999"/>
                    <a:pt x="480808" y="734290"/>
                  </a:cubicBezTo>
                  <a:lnTo>
                    <a:pt x="476738" y="743494"/>
                  </a:lnTo>
                  <a:cubicBezTo>
                    <a:pt x="472343" y="753433"/>
                    <a:pt x="463331" y="760566"/>
                    <a:pt x="452648" y="762560"/>
                  </a:cubicBezTo>
                  <a:cubicBezTo>
                    <a:pt x="441965" y="764554"/>
                    <a:pt x="430986" y="761152"/>
                    <a:pt x="423302" y="753468"/>
                  </a:cubicBezTo>
                  <a:lnTo>
                    <a:pt x="416294" y="746460"/>
                  </a:lnTo>
                  <a:cubicBezTo>
                    <a:pt x="407278" y="737444"/>
                    <a:pt x="395050" y="732378"/>
                    <a:pt x="382300" y="732378"/>
                  </a:cubicBezTo>
                  <a:cubicBezTo>
                    <a:pt x="369550" y="732378"/>
                    <a:pt x="357322" y="737444"/>
                    <a:pt x="348306" y="746460"/>
                  </a:cubicBezTo>
                  <a:lnTo>
                    <a:pt x="341298" y="753468"/>
                  </a:lnTo>
                  <a:cubicBezTo>
                    <a:pt x="333614" y="761152"/>
                    <a:pt x="322635" y="764554"/>
                    <a:pt x="311952" y="762560"/>
                  </a:cubicBezTo>
                  <a:cubicBezTo>
                    <a:pt x="301269" y="760566"/>
                    <a:pt x="292257" y="753433"/>
                    <a:pt x="287862" y="743494"/>
                  </a:cubicBezTo>
                  <a:lnTo>
                    <a:pt x="283792" y="734290"/>
                  </a:lnTo>
                  <a:cubicBezTo>
                    <a:pt x="273051" y="709999"/>
                    <a:pt x="244663" y="699001"/>
                    <a:pt x="220360" y="709716"/>
                  </a:cubicBezTo>
                  <a:lnTo>
                    <a:pt x="211431" y="713652"/>
                  </a:lnTo>
                  <a:cubicBezTo>
                    <a:pt x="201477" y="718041"/>
                    <a:pt x="190000" y="717245"/>
                    <a:pt x="180747" y="711525"/>
                  </a:cubicBezTo>
                  <a:cubicBezTo>
                    <a:pt x="171494" y="705804"/>
                    <a:pt x="165652" y="695893"/>
                    <a:pt x="165129" y="685027"/>
                  </a:cubicBezTo>
                  <a:lnTo>
                    <a:pt x="164642" y="674902"/>
                  </a:lnTo>
                  <a:cubicBezTo>
                    <a:pt x="163363" y="648351"/>
                    <a:pt x="140856" y="627833"/>
                    <a:pt x="114301" y="629010"/>
                  </a:cubicBezTo>
                  <a:lnTo>
                    <a:pt x="104625" y="629439"/>
                  </a:lnTo>
                  <a:cubicBezTo>
                    <a:pt x="93740" y="629921"/>
                    <a:pt x="83315" y="625019"/>
                    <a:pt x="76743" y="616330"/>
                  </a:cubicBezTo>
                  <a:cubicBezTo>
                    <a:pt x="70170" y="607640"/>
                    <a:pt x="68292" y="596274"/>
                    <a:pt x="71720" y="585932"/>
                  </a:cubicBezTo>
                  <a:lnTo>
                    <a:pt x="74895" y="576351"/>
                  </a:lnTo>
                  <a:cubicBezTo>
                    <a:pt x="83263" y="551097"/>
                    <a:pt x="69683" y="523823"/>
                    <a:pt x="44487" y="515282"/>
                  </a:cubicBezTo>
                  <a:lnTo>
                    <a:pt x="35270" y="512158"/>
                  </a:lnTo>
                  <a:cubicBezTo>
                    <a:pt x="24939" y="508656"/>
                    <a:pt x="16987" y="500303"/>
                    <a:pt x="13998" y="489812"/>
                  </a:cubicBezTo>
                  <a:cubicBezTo>
                    <a:pt x="11008" y="479321"/>
                    <a:pt x="13363" y="468031"/>
                    <a:pt x="20296" y="459609"/>
                  </a:cubicBezTo>
                  <a:lnTo>
                    <a:pt x="26623" y="451924"/>
                  </a:lnTo>
                  <a:cubicBezTo>
                    <a:pt x="43541" y="431375"/>
                    <a:pt x="40729" y="401030"/>
                    <a:pt x="20324" y="383939"/>
                  </a:cubicBezTo>
                  <a:lnTo>
                    <a:pt x="12756" y="377601"/>
                  </a:lnTo>
                  <a:cubicBezTo>
                    <a:pt x="4391" y="370595"/>
                    <a:pt x="0" y="359927"/>
                    <a:pt x="1008" y="349062"/>
                  </a:cubicBezTo>
                  <a:cubicBezTo>
                    <a:pt x="2016" y="338198"/>
                    <a:pt x="8296" y="328520"/>
                    <a:pt x="17807" y="323173"/>
                  </a:cubicBezTo>
                  <a:lnTo>
                    <a:pt x="26344" y="318374"/>
                  </a:lnTo>
                  <a:cubicBezTo>
                    <a:pt x="49542" y="305333"/>
                    <a:pt x="57881" y="276023"/>
                    <a:pt x="45023" y="252723"/>
                  </a:cubicBezTo>
                  <a:lnTo>
                    <a:pt x="40176" y="243941"/>
                  </a:lnTo>
                  <a:cubicBezTo>
                    <a:pt x="34908" y="234395"/>
                    <a:pt x="34668" y="222870"/>
                    <a:pt x="39533" y="213113"/>
                  </a:cubicBezTo>
                  <a:cubicBezTo>
                    <a:pt x="44399" y="203356"/>
                    <a:pt x="53749" y="196614"/>
                    <a:pt x="64543" y="195078"/>
                  </a:cubicBezTo>
                  <a:lnTo>
                    <a:pt x="74140" y="193713"/>
                  </a:lnTo>
                  <a:cubicBezTo>
                    <a:pt x="100469" y="189968"/>
                    <a:pt x="118826" y="165658"/>
                    <a:pt x="115223" y="139310"/>
                  </a:cubicBezTo>
                  <a:lnTo>
                    <a:pt x="113851" y="129273"/>
                  </a:lnTo>
                  <a:cubicBezTo>
                    <a:pt x="112376" y="118486"/>
                    <a:pt x="116304" y="107665"/>
                    <a:pt x="124355" y="100337"/>
                  </a:cubicBezTo>
                  <a:cubicBezTo>
                    <a:pt x="132406" y="93009"/>
                    <a:pt x="143548" y="90112"/>
                    <a:pt x="154149" y="92593"/>
                  </a:cubicBezTo>
                  <a:lnTo>
                    <a:pt x="163602" y="94804"/>
                  </a:lnTo>
                  <a:cubicBezTo>
                    <a:pt x="189473" y="100857"/>
                    <a:pt x="215361" y="84827"/>
                    <a:pt x="221474" y="58970"/>
                  </a:cubicBezTo>
                  <a:lnTo>
                    <a:pt x="223801" y="49128"/>
                  </a:lnTo>
                  <a:cubicBezTo>
                    <a:pt x="226302" y="38548"/>
                    <a:pt x="233857" y="29880"/>
                    <a:pt x="243997" y="25958"/>
                  </a:cubicBezTo>
                  <a:cubicBezTo>
                    <a:pt x="254137" y="22036"/>
                    <a:pt x="265558" y="23363"/>
                    <a:pt x="274528" y="29506"/>
                  </a:cubicBezTo>
                  <a:lnTo>
                    <a:pt x="282638" y="35060"/>
                  </a:lnTo>
                  <a:cubicBezTo>
                    <a:pt x="304547" y="50064"/>
                    <a:pt x="334469" y="44470"/>
                    <a:pt x="349478" y="22565"/>
                  </a:cubicBezTo>
                  <a:lnTo>
                    <a:pt x="355126" y="14322"/>
                  </a:lnTo>
                  <a:cubicBezTo>
                    <a:pt x="361268" y="5359"/>
                    <a:pt x="371434" y="0"/>
                    <a:pt x="382300" y="0"/>
                  </a:cubicBezTo>
                  <a:cubicBezTo>
                    <a:pt x="393166" y="0"/>
                    <a:pt x="403332" y="5359"/>
                    <a:pt x="409474" y="14322"/>
                  </a:cubicBezTo>
                  <a:close/>
                </a:path>
              </a:pathLst>
            </a:custGeom>
            <a:solidFill>
              <a:srgbClr val="FCB547"/>
            </a:solidFill>
          </p:spPr>
        </p:sp>
        <p:sp>
          <p:nvSpPr>
            <p:cNvPr name="TextBox 4" id="4"/>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900564" y="-101365"/>
            <a:ext cx="7672842" cy="7672842"/>
            <a:chOff x="0" y="0"/>
            <a:chExt cx="812800" cy="812800"/>
          </a:xfrm>
        </p:grpSpPr>
        <p:sp>
          <p:nvSpPr>
            <p:cNvPr name="Freeform 6" id="6"/>
            <p:cNvSpPr/>
            <p:nvPr/>
          </p:nvSpPr>
          <p:spPr>
            <a:xfrm flipH="false" flipV="false" rot="0">
              <a:off x="20232" y="21271"/>
              <a:ext cx="772336" cy="772296"/>
            </a:xfrm>
            <a:custGeom>
              <a:avLst/>
              <a:gdLst/>
              <a:ahLst/>
              <a:cxnLst/>
              <a:rect r="r" b="b" t="t" l="l"/>
              <a:pathLst>
                <a:path h="772296" w="772336">
                  <a:moveTo>
                    <a:pt x="408981" y="12023"/>
                  </a:moveTo>
                  <a:lnTo>
                    <a:pt x="423351" y="32996"/>
                  </a:lnTo>
                  <a:cubicBezTo>
                    <a:pt x="435951" y="51385"/>
                    <a:pt x="461072" y="56081"/>
                    <a:pt x="479464" y="43486"/>
                  </a:cubicBezTo>
                  <a:lnTo>
                    <a:pt x="500306" y="29212"/>
                  </a:lnTo>
                  <a:cubicBezTo>
                    <a:pt x="507836" y="24055"/>
                    <a:pt x="517425" y="22941"/>
                    <a:pt x="525937" y="26234"/>
                  </a:cubicBezTo>
                  <a:cubicBezTo>
                    <a:pt x="534449" y="29527"/>
                    <a:pt x="540792" y="36803"/>
                    <a:pt x="542892" y="45685"/>
                  </a:cubicBezTo>
                  <a:lnTo>
                    <a:pt x="548769" y="70545"/>
                  </a:lnTo>
                  <a:cubicBezTo>
                    <a:pt x="553901" y="92252"/>
                    <a:pt x="575635" y="105709"/>
                    <a:pt x="597354" y="100628"/>
                  </a:cubicBezTo>
                  <a:lnTo>
                    <a:pt x="621832" y="94901"/>
                  </a:lnTo>
                  <a:cubicBezTo>
                    <a:pt x="630731" y="92819"/>
                    <a:pt x="640085" y="95250"/>
                    <a:pt x="646844" y="101402"/>
                  </a:cubicBezTo>
                  <a:cubicBezTo>
                    <a:pt x="653603" y="107555"/>
                    <a:pt x="656901" y="116639"/>
                    <a:pt x="655663" y="125695"/>
                  </a:cubicBezTo>
                  <a:lnTo>
                    <a:pt x="652199" y="151020"/>
                  </a:lnTo>
                  <a:cubicBezTo>
                    <a:pt x="649175" y="173140"/>
                    <a:pt x="664586" y="193548"/>
                    <a:pt x="686689" y="196693"/>
                  </a:cubicBezTo>
                  <a:lnTo>
                    <a:pt x="711563" y="200231"/>
                  </a:lnTo>
                  <a:cubicBezTo>
                    <a:pt x="720624" y="201520"/>
                    <a:pt x="728474" y="207181"/>
                    <a:pt x="732559" y="215372"/>
                  </a:cubicBezTo>
                  <a:cubicBezTo>
                    <a:pt x="736644" y="223563"/>
                    <a:pt x="736442" y="233238"/>
                    <a:pt x="732019" y="241252"/>
                  </a:cubicBezTo>
                  <a:lnTo>
                    <a:pt x="719717" y="263544"/>
                  </a:lnTo>
                  <a:cubicBezTo>
                    <a:pt x="708922" y="283105"/>
                    <a:pt x="715923" y="307711"/>
                    <a:pt x="735398" y="318659"/>
                  </a:cubicBezTo>
                  <a:lnTo>
                    <a:pt x="757386" y="331020"/>
                  </a:lnTo>
                  <a:cubicBezTo>
                    <a:pt x="765371" y="335509"/>
                    <a:pt x="770643" y="343633"/>
                    <a:pt x="771490" y="352755"/>
                  </a:cubicBezTo>
                  <a:cubicBezTo>
                    <a:pt x="772336" y="361876"/>
                    <a:pt x="768649" y="370831"/>
                    <a:pt x="761627" y="376713"/>
                  </a:cubicBezTo>
                  <a:lnTo>
                    <a:pt x="742229" y="392959"/>
                  </a:lnTo>
                  <a:cubicBezTo>
                    <a:pt x="725099" y="407307"/>
                    <a:pt x="722738" y="432782"/>
                    <a:pt x="736941" y="450033"/>
                  </a:cubicBezTo>
                  <a:lnTo>
                    <a:pt x="753076" y="469632"/>
                  </a:lnTo>
                  <a:cubicBezTo>
                    <a:pt x="758897" y="476702"/>
                    <a:pt x="760873" y="486180"/>
                    <a:pt x="758364" y="494987"/>
                  </a:cubicBezTo>
                  <a:cubicBezTo>
                    <a:pt x="755854" y="503795"/>
                    <a:pt x="749178" y="510807"/>
                    <a:pt x="740505" y="513747"/>
                  </a:cubicBezTo>
                  <a:lnTo>
                    <a:pt x="716673" y="521825"/>
                  </a:lnTo>
                  <a:cubicBezTo>
                    <a:pt x="695521" y="528995"/>
                    <a:pt x="684120" y="551892"/>
                    <a:pt x="691146" y="573093"/>
                  </a:cubicBezTo>
                  <a:lnTo>
                    <a:pt x="699176" y="597322"/>
                  </a:lnTo>
                  <a:cubicBezTo>
                    <a:pt x="702053" y="606004"/>
                    <a:pt x="700476" y="615546"/>
                    <a:pt x="694959" y="622841"/>
                  </a:cubicBezTo>
                  <a:cubicBezTo>
                    <a:pt x="689442" y="630136"/>
                    <a:pt x="680689" y="634251"/>
                    <a:pt x="671552" y="633846"/>
                  </a:cubicBezTo>
                  <a:lnTo>
                    <a:pt x="646459" y="632734"/>
                  </a:lnTo>
                  <a:cubicBezTo>
                    <a:pt x="624166" y="631746"/>
                    <a:pt x="605271" y="648972"/>
                    <a:pt x="604197" y="671261"/>
                  </a:cubicBezTo>
                  <a:lnTo>
                    <a:pt x="602968" y="696800"/>
                  </a:lnTo>
                  <a:cubicBezTo>
                    <a:pt x="602528" y="705922"/>
                    <a:pt x="597624" y="714242"/>
                    <a:pt x="589856" y="719045"/>
                  </a:cubicBezTo>
                  <a:cubicBezTo>
                    <a:pt x="582088" y="723847"/>
                    <a:pt x="572453" y="724515"/>
                    <a:pt x="564097" y="720831"/>
                  </a:cubicBezTo>
                  <a:lnTo>
                    <a:pt x="541048" y="710669"/>
                  </a:lnTo>
                  <a:cubicBezTo>
                    <a:pt x="520646" y="701674"/>
                    <a:pt x="496813" y="710907"/>
                    <a:pt x="487796" y="731299"/>
                  </a:cubicBezTo>
                  <a:lnTo>
                    <a:pt x="477486" y="754616"/>
                  </a:lnTo>
                  <a:cubicBezTo>
                    <a:pt x="473796" y="762960"/>
                    <a:pt x="466230" y="768949"/>
                    <a:pt x="457262" y="770622"/>
                  </a:cubicBezTo>
                  <a:cubicBezTo>
                    <a:pt x="448294" y="772296"/>
                    <a:pt x="439077" y="769441"/>
                    <a:pt x="432626" y="762990"/>
                  </a:cubicBezTo>
                  <a:lnTo>
                    <a:pt x="414706" y="745070"/>
                  </a:lnTo>
                  <a:cubicBezTo>
                    <a:pt x="407138" y="737501"/>
                    <a:pt x="396872" y="733249"/>
                    <a:pt x="386168" y="733249"/>
                  </a:cubicBezTo>
                  <a:cubicBezTo>
                    <a:pt x="375464" y="733249"/>
                    <a:pt x="365198" y="737501"/>
                    <a:pt x="357630" y="745070"/>
                  </a:cubicBezTo>
                  <a:lnTo>
                    <a:pt x="339710" y="762990"/>
                  </a:lnTo>
                  <a:cubicBezTo>
                    <a:pt x="333259" y="769441"/>
                    <a:pt x="324042" y="772296"/>
                    <a:pt x="315074" y="770622"/>
                  </a:cubicBezTo>
                  <a:cubicBezTo>
                    <a:pt x="306106" y="768949"/>
                    <a:pt x="298540" y="762960"/>
                    <a:pt x="294850" y="754616"/>
                  </a:cubicBezTo>
                  <a:lnTo>
                    <a:pt x="284540" y="731299"/>
                  </a:lnTo>
                  <a:cubicBezTo>
                    <a:pt x="275523" y="710907"/>
                    <a:pt x="251690" y="701674"/>
                    <a:pt x="231288" y="710669"/>
                  </a:cubicBezTo>
                  <a:lnTo>
                    <a:pt x="208239" y="720831"/>
                  </a:lnTo>
                  <a:cubicBezTo>
                    <a:pt x="199883" y="724515"/>
                    <a:pt x="190248" y="723847"/>
                    <a:pt x="182480" y="719045"/>
                  </a:cubicBezTo>
                  <a:cubicBezTo>
                    <a:pt x="174712" y="714242"/>
                    <a:pt x="169808" y="705922"/>
                    <a:pt x="169368" y="696800"/>
                  </a:cubicBezTo>
                  <a:lnTo>
                    <a:pt x="168139" y="671261"/>
                  </a:lnTo>
                  <a:cubicBezTo>
                    <a:pt x="167065" y="648972"/>
                    <a:pt x="148170" y="631746"/>
                    <a:pt x="125877" y="632734"/>
                  </a:cubicBezTo>
                  <a:lnTo>
                    <a:pt x="100785" y="633846"/>
                  </a:lnTo>
                  <a:cubicBezTo>
                    <a:pt x="91647" y="634251"/>
                    <a:pt x="82895" y="630136"/>
                    <a:pt x="77378" y="622841"/>
                  </a:cubicBezTo>
                  <a:cubicBezTo>
                    <a:pt x="71860" y="615546"/>
                    <a:pt x="70283" y="606004"/>
                    <a:pt x="73160" y="597321"/>
                  </a:cubicBezTo>
                  <a:lnTo>
                    <a:pt x="81190" y="573093"/>
                  </a:lnTo>
                  <a:cubicBezTo>
                    <a:pt x="88215" y="551892"/>
                    <a:pt x="76814" y="528995"/>
                    <a:pt x="55662" y="521825"/>
                  </a:cubicBezTo>
                  <a:lnTo>
                    <a:pt x="31831" y="513747"/>
                  </a:lnTo>
                  <a:cubicBezTo>
                    <a:pt x="23158" y="510807"/>
                    <a:pt x="16482" y="503795"/>
                    <a:pt x="13973" y="494987"/>
                  </a:cubicBezTo>
                  <a:cubicBezTo>
                    <a:pt x="11463" y="486180"/>
                    <a:pt x="13439" y="476702"/>
                    <a:pt x="19260" y="469632"/>
                  </a:cubicBezTo>
                  <a:lnTo>
                    <a:pt x="35395" y="450033"/>
                  </a:lnTo>
                  <a:cubicBezTo>
                    <a:pt x="49598" y="432782"/>
                    <a:pt x="47237" y="407307"/>
                    <a:pt x="30107" y="392959"/>
                  </a:cubicBezTo>
                  <a:lnTo>
                    <a:pt x="10709" y="376713"/>
                  </a:lnTo>
                  <a:cubicBezTo>
                    <a:pt x="3687" y="370831"/>
                    <a:pt x="0" y="361876"/>
                    <a:pt x="846" y="352755"/>
                  </a:cubicBezTo>
                  <a:cubicBezTo>
                    <a:pt x="1693" y="343633"/>
                    <a:pt x="6965" y="335509"/>
                    <a:pt x="14950" y="331020"/>
                  </a:cubicBezTo>
                  <a:lnTo>
                    <a:pt x="36938" y="318659"/>
                  </a:lnTo>
                  <a:cubicBezTo>
                    <a:pt x="56413" y="307711"/>
                    <a:pt x="63413" y="283105"/>
                    <a:pt x="52619" y="263544"/>
                  </a:cubicBezTo>
                  <a:lnTo>
                    <a:pt x="40316" y="241252"/>
                  </a:lnTo>
                  <a:cubicBezTo>
                    <a:pt x="35893" y="233238"/>
                    <a:pt x="35692" y="223563"/>
                    <a:pt x="39777" y="215372"/>
                  </a:cubicBezTo>
                  <a:cubicBezTo>
                    <a:pt x="43862" y="207181"/>
                    <a:pt x="51711" y="201520"/>
                    <a:pt x="60773" y="200231"/>
                  </a:cubicBezTo>
                  <a:lnTo>
                    <a:pt x="85647" y="196693"/>
                  </a:lnTo>
                  <a:cubicBezTo>
                    <a:pt x="107750" y="193548"/>
                    <a:pt x="123161" y="173140"/>
                    <a:pt x="120137" y="151020"/>
                  </a:cubicBezTo>
                  <a:lnTo>
                    <a:pt x="116673" y="125695"/>
                  </a:lnTo>
                  <a:cubicBezTo>
                    <a:pt x="115435" y="116639"/>
                    <a:pt x="118733" y="107555"/>
                    <a:pt x="125492" y="101402"/>
                  </a:cubicBezTo>
                  <a:cubicBezTo>
                    <a:pt x="132251" y="95250"/>
                    <a:pt x="141605" y="92819"/>
                    <a:pt x="150504" y="94901"/>
                  </a:cubicBezTo>
                  <a:lnTo>
                    <a:pt x="174982" y="100628"/>
                  </a:lnTo>
                  <a:cubicBezTo>
                    <a:pt x="196701" y="105709"/>
                    <a:pt x="218435" y="92252"/>
                    <a:pt x="223567" y="70545"/>
                  </a:cubicBezTo>
                  <a:lnTo>
                    <a:pt x="229444" y="45685"/>
                  </a:lnTo>
                  <a:cubicBezTo>
                    <a:pt x="231544" y="36803"/>
                    <a:pt x="237887" y="29527"/>
                    <a:pt x="246399" y="26234"/>
                  </a:cubicBezTo>
                  <a:cubicBezTo>
                    <a:pt x="254911" y="22941"/>
                    <a:pt x="264499" y="24055"/>
                    <a:pt x="272030" y="29212"/>
                  </a:cubicBezTo>
                  <a:lnTo>
                    <a:pt x="292872" y="43486"/>
                  </a:lnTo>
                  <a:cubicBezTo>
                    <a:pt x="311264" y="56081"/>
                    <a:pt x="336385" y="51385"/>
                    <a:pt x="348985" y="32996"/>
                  </a:cubicBezTo>
                  <a:lnTo>
                    <a:pt x="363355" y="12023"/>
                  </a:lnTo>
                  <a:cubicBezTo>
                    <a:pt x="368511" y="4498"/>
                    <a:pt x="377046" y="0"/>
                    <a:pt x="386168" y="0"/>
                  </a:cubicBezTo>
                  <a:cubicBezTo>
                    <a:pt x="395290" y="0"/>
                    <a:pt x="403825" y="4498"/>
                    <a:pt x="408981" y="12023"/>
                  </a:cubicBezTo>
                  <a:close/>
                </a:path>
              </a:pathLst>
            </a:custGeom>
            <a:solidFill>
              <a:srgbClr val="A1E3F5"/>
            </a:solidFill>
          </p:spPr>
        </p:sp>
        <p:sp>
          <p:nvSpPr>
            <p:cNvPr name="TextBox 7" id="7"/>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980421" y="-4527177"/>
            <a:ext cx="10116317" cy="10116317"/>
            <a:chOff x="0" y="0"/>
            <a:chExt cx="812800" cy="812800"/>
          </a:xfrm>
        </p:grpSpPr>
        <p:sp>
          <p:nvSpPr>
            <p:cNvPr name="Freeform 9" id="9"/>
            <p:cNvSpPr/>
            <p:nvPr/>
          </p:nvSpPr>
          <p:spPr>
            <a:xfrm flipH="false" flipV="false" rot="0">
              <a:off x="15345" y="16133"/>
              <a:ext cx="782110" cy="782079"/>
            </a:xfrm>
            <a:custGeom>
              <a:avLst/>
              <a:gdLst/>
              <a:ahLst/>
              <a:cxnLst/>
              <a:rect r="r" b="b" t="t" l="l"/>
              <a:pathLst>
                <a:path h="782079" w="782110">
                  <a:moveTo>
                    <a:pt x="408358" y="9119"/>
                  </a:moveTo>
                  <a:lnTo>
                    <a:pt x="433748" y="46176"/>
                  </a:lnTo>
                  <a:cubicBezTo>
                    <a:pt x="443305" y="60123"/>
                    <a:pt x="462358" y="63685"/>
                    <a:pt x="476308" y="54132"/>
                  </a:cubicBezTo>
                  <a:lnTo>
                    <a:pt x="513236" y="28842"/>
                  </a:lnTo>
                  <a:cubicBezTo>
                    <a:pt x="518948" y="24931"/>
                    <a:pt x="526220" y="24086"/>
                    <a:pt x="532676" y="26583"/>
                  </a:cubicBezTo>
                  <a:cubicBezTo>
                    <a:pt x="539133" y="29081"/>
                    <a:pt x="543943" y="34600"/>
                    <a:pt x="545536" y="41336"/>
                  </a:cubicBezTo>
                  <a:lnTo>
                    <a:pt x="555899" y="85170"/>
                  </a:lnTo>
                  <a:cubicBezTo>
                    <a:pt x="559791" y="101634"/>
                    <a:pt x="576276" y="111841"/>
                    <a:pt x="592749" y="107987"/>
                  </a:cubicBezTo>
                  <a:lnTo>
                    <a:pt x="636211" y="97818"/>
                  </a:lnTo>
                  <a:cubicBezTo>
                    <a:pt x="642961" y="96239"/>
                    <a:pt x="650055" y="98083"/>
                    <a:pt x="655182" y="102749"/>
                  </a:cubicBezTo>
                  <a:cubicBezTo>
                    <a:pt x="660308" y="107415"/>
                    <a:pt x="662809" y="114306"/>
                    <a:pt x="661870" y="121174"/>
                  </a:cubicBezTo>
                  <a:lnTo>
                    <a:pt x="655766" y="165817"/>
                  </a:lnTo>
                  <a:cubicBezTo>
                    <a:pt x="653472" y="182594"/>
                    <a:pt x="665161" y="198073"/>
                    <a:pt x="681925" y="200458"/>
                  </a:cubicBezTo>
                  <a:lnTo>
                    <a:pt x="726101" y="206742"/>
                  </a:lnTo>
                  <a:cubicBezTo>
                    <a:pt x="732974" y="207720"/>
                    <a:pt x="738927" y="212013"/>
                    <a:pt x="742026" y="218226"/>
                  </a:cubicBezTo>
                  <a:cubicBezTo>
                    <a:pt x="745124" y="224438"/>
                    <a:pt x="744971" y="231777"/>
                    <a:pt x="741617" y="237855"/>
                  </a:cubicBezTo>
                  <a:lnTo>
                    <a:pt x="719894" y="277217"/>
                  </a:lnTo>
                  <a:cubicBezTo>
                    <a:pt x="711706" y="292053"/>
                    <a:pt x="717016" y="310716"/>
                    <a:pt x="731787" y="319020"/>
                  </a:cubicBezTo>
                  <a:lnTo>
                    <a:pt x="770771" y="340935"/>
                  </a:lnTo>
                  <a:cubicBezTo>
                    <a:pt x="776827" y="344340"/>
                    <a:pt x="780826" y="350502"/>
                    <a:pt x="781468" y="357420"/>
                  </a:cubicBezTo>
                  <a:cubicBezTo>
                    <a:pt x="782110" y="364338"/>
                    <a:pt x="779314" y="371131"/>
                    <a:pt x="773987" y="375592"/>
                  </a:cubicBezTo>
                  <a:lnTo>
                    <a:pt x="739643" y="404357"/>
                  </a:lnTo>
                  <a:cubicBezTo>
                    <a:pt x="726650" y="415239"/>
                    <a:pt x="724860" y="434561"/>
                    <a:pt x="735632" y="447645"/>
                  </a:cubicBezTo>
                  <a:lnTo>
                    <a:pt x="764159" y="482296"/>
                  </a:lnTo>
                  <a:cubicBezTo>
                    <a:pt x="768574" y="487658"/>
                    <a:pt x="770073" y="494847"/>
                    <a:pt x="768170" y="501527"/>
                  </a:cubicBezTo>
                  <a:cubicBezTo>
                    <a:pt x="766266" y="508207"/>
                    <a:pt x="761203" y="513526"/>
                    <a:pt x="754624" y="515756"/>
                  </a:cubicBezTo>
                  <a:lnTo>
                    <a:pt x="712328" y="530093"/>
                  </a:lnTo>
                  <a:cubicBezTo>
                    <a:pt x="696285" y="535531"/>
                    <a:pt x="687637" y="552898"/>
                    <a:pt x="692966" y="568977"/>
                  </a:cubicBezTo>
                  <a:lnTo>
                    <a:pt x="707129" y="611713"/>
                  </a:lnTo>
                  <a:cubicBezTo>
                    <a:pt x="709312" y="618298"/>
                    <a:pt x="708116" y="625536"/>
                    <a:pt x="703931" y="631069"/>
                  </a:cubicBezTo>
                  <a:cubicBezTo>
                    <a:pt x="699746" y="636602"/>
                    <a:pt x="693108" y="639723"/>
                    <a:pt x="686178" y="639416"/>
                  </a:cubicBezTo>
                  <a:lnTo>
                    <a:pt x="641607" y="637441"/>
                  </a:lnTo>
                  <a:cubicBezTo>
                    <a:pt x="624698" y="636691"/>
                    <a:pt x="610367" y="649756"/>
                    <a:pt x="609553" y="666662"/>
                  </a:cubicBezTo>
                  <a:lnTo>
                    <a:pt x="607386" y="711675"/>
                  </a:lnTo>
                  <a:cubicBezTo>
                    <a:pt x="607053" y="718594"/>
                    <a:pt x="603333" y="724905"/>
                    <a:pt x="597441" y="728547"/>
                  </a:cubicBezTo>
                  <a:cubicBezTo>
                    <a:pt x="591549" y="732190"/>
                    <a:pt x="584242" y="732696"/>
                    <a:pt x="577904" y="729902"/>
                  </a:cubicBezTo>
                  <a:lnTo>
                    <a:pt x="537015" y="711874"/>
                  </a:lnTo>
                  <a:cubicBezTo>
                    <a:pt x="521541" y="705052"/>
                    <a:pt x="503465" y="712054"/>
                    <a:pt x="496625" y="727522"/>
                  </a:cubicBezTo>
                  <a:lnTo>
                    <a:pt x="478431" y="768670"/>
                  </a:lnTo>
                  <a:cubicBezTo>
                    <a:pt x="475632" y="774999"/>
                    <a:pt x="469894" y="779541"/>
                    <a:pt x="463091" y="780810"/>
                  </a:cubicBezTo>
                  <a:cubicBezTo>
                    <a:pt x="456289" y="782080"/>
                    <a:pt x="449299" y="779914"/>
                    <a:pt x="444406" y="775021"/>
                  </a:cubicBezTo>
                  <a:lnTo>
                    <a:pt x="412700" y="743314"/>
                  </a:lnTo>
                  <a:cubicBezTo>
                    <a:pt x="406960" y="737574"/>
                    <a:pt x="399174" y="734348"/>
                    <a:pt x="391055" y="734348"/>
                  </a:cubicBezTo>
                  <a:cubicBezTo>
                    <a:pt x="382936" y="734348"/>
                    <a:pt x="375150" y="737574"/>
                    <a:pt x="369410" y="743314"/>
                  </a:cubicBezTo>
                  <a:lnTo>
                    <a:pt x="337704" y="775021"/>
                  </a:lnTo>
                  <a:cubicBezTo>
                    <a:pt x="332811" y="779914"/>
                    <a:pt x="325821" y="782080"/>
                    <a:pt x="319019" y="780810"/>
                  </a:cubicBezTo>
                  <a:cubicBezTo>
                    <a:pt x="312217" y="779541"/>
                    <a:pt x="306478" y="774999"/>
                    <a:pt x="303679" y="768670"/>
                  </a:cubicBezTo>
                  <a:lnTo>
                    <a:pt x="285485" y="727522"/>
                  </a:lnTo>
                  <a:cubicBezTo>
                    <a:pt x="278645" y="712054"/>
                    <a:pt x="260569" y="705052"/>
                    <a:pt x="245095" y="711874"/>
                  </a:cubicBezTo>
                  <a:lnTo>
                    <a:pt x="204206" y="729902"/>
                  </a:lnTo>
                  <a:cubicBezTo>
                    <a:pt x="197868" y="732696"/>
                    <a:pt x="190560" y="732190"/>
                    <a:pt x="184669" y="728547"/>
                  </a:cubicBezTo>
                  <a:cubicBezTo>
                    <a:pt x="178777" y="724905"/>
                    <a:pt x="175057" y="718594"/>
                    <a:pt x="174724" y="711675"/>
                  </a:cubicBezTo>
                  <a:lnTo>
                    <a:pt x="172557" y="666662"/>
                  </a:lnTo>
                  <a:cubicBezTo>
                    <a:pt x="171743" y="649756"/>
                    <a:pt x="157412" y="636691"/>
                    <a:pt x="140503" y="637441"/>
                  </a:cubicBezTo>
                  <a:lnTo>
                    <a:pt x="95933" y="639416"/>
                  </a:lnTo>
                  <a:cubicBezTo>
                    <a:pt x="89002" y="639723"/>
                    <a:pt x="82364" y="636602"/>
                    <a:pt x="78179" y="631069"/>
                  </a:cubicBezTo>
                  <a:cubicBezTo>
                    <a:pt x="73995" y="625536"/>
                    <a:pt x="72799" y="618298"/>
                    <a:pt x="74981" y="611713"/>
                  </a:cubicBezTo>
                  <a:lnTo>
                    <a:pt x="89143" y="568978"/>
                  </a:lnTo>
                  <a:cubicBezTo>
                    <a:pt x="94472" y="552898"/>
                    <a:pt x="85825" y="535531"/>
                    <a:pt x="69781" y="530093"/>
                  </a:cubicBezTo>
                  <a:lnTo>
                    <a:pt x="27486" y="515756"/>
                  </a:lnTo>
                  <a:cubicBezTo>
                    <a:pt x="20907" y="513526"/>
                    <a:pt x="15844" y="508207"/>
                    <a:pt x="13941" y="501527"/>
                  </a:cubicBezTo>
                  <a:cubicBezTo>
                    <a:pt x="12037" y="494847"/>
                    <a:pt x="13536" y="487658"/>
                    <a:pt x="17951" y="482296"/>
                  </a:cubicBezTo>
                  <a:lnTo>
                    <a:pt x="46478" y="447645"/>
                  </a:lnTo>
                  <a:cubicBezTo>
                    <a:pt x="57250" y="434561"/>
                    <a:pt x="55460" y="415239"/>
                    <a:pt x="42467" y="404357"/>
                  </a:cubicBezTo>
                  <a:lnTo>
                    <a:pt x="8123" y="375592"/>
                  </a:lnTo>
                  <a:cubicBezTo>
                    <a:pt x="2796" y="371131"/>
                    <a:pt x="0" y="364338"/>
                    <a:pt x="642" y="357420"/>
                  </a:cubicBezTo>
                  <a:cubicBezTo>
                    <a:pt x="1284" y="350502"/>
                    <a:pt x="5283" y="344340"/>
                    <a:pt x="11339" y="340935"/>
                  </a:cubicBezTo>
                  <a:lnTo>
                    <a:pt x="50323" y="319020"/>
                  </a:lnTo>
                  <a:cubicBezTo>
                    <a:pt x="65094" y="310716"/>
                    <a:pt x="70403" y="292053"/>
                    <a:pt x="62216" y="277218"/>
                  </a:cubicBezTo>
                  <a:lnTo>
                    <a:pt x="40493" y="237855"/>
                  </a:lnTo>
                  <a:cubicBezTo>
                    <a:pt x="37138" y="231777"/>
                    <a:pt x="36986" y="224438"/>
                    <a:pt x="40084" y="218226"/>
                  </a:cubicBezTo>
                  <a:cubicBezTo>
                    <a:pt x="43182" y="212013"/>
                    <a:pt x="49135" y="207720"/>
                    <a:pt x="56009" y="206742"/>
                  </a:cubicBezTo>
                  <a:lnTo>
                    <a:pt x="100185" y="200458"/>
                  </a:lnTo>
                  <a:cubicBezTo>
                    <a:pt x="116949" y="198073"/>
                    <a:pt x="128638" y="182594"/>
                    <a:pt x="126344" y="165817"/>
                  </a:cubicBezTo>
                  <a:lnTo>
                    <a:pt x="120240" y="121174"/>
                  </a:lnTo>
                  <a:cubicBezTo>
                    <a:pt x="119301" y="114306"/>
                    <a:pt x="121802" y="107415"/>
                    <a:pt x="126928" y="102749"/>
                  </a:cubicBezTo>
                  <a:cubicBezTo>
                    <a:pt x="132055" y="98083"/>
                    <a:pt x="139149" y="96239"/>
                    <a:pt x="145899" y="97818"/>
                  </a:cubicBezTo>
                  <a:lnTo>
                    <a:pt x="189361" y="107987"/>
                  </a:lnTo>
                  <a:cubicBezTo>
                    <a:pt x="205834" y="111841"/>
                    <a:pt x="222319" y="101634"/>
                    <a:pt x="226211" y="85170"/>
                  </a:cubicBezTo>
                  <a:lnTo>
                    <a:pt x="236574" y="41336"/>
                  </a:lnTo>
                  <a:cubicBezTo>
                    <a:pt x="238167" y="34600"/>
                    <a:pt x="242977" y="29081"/>
                    <a:pt x="249434" y="26583"/>
                  </a:cubicBezTo>
                  <a:cubicBezTo>
                    <a:pt x="255890" y="24086"/>
                    <a:pt x="263162" y="24931"/>
                    <a:pt x="268874" y="28842"/>
                  </a:cubicBezTo>
                  <a:lnTo>
                    <a:pt x="305802" y="54132"/>
                  </a:lnTo>
                  <a:cubicBezTo>
                    <a:pt x="319752" y="63685"/>
                    <a:pt x="338805" y="60123"/>
                    <a:pt x="348362" y="46176"/>
                  </a:cubicBezTo>
                  <a:lnTo>
                    <a:pt x="373752" y="9119"/>
                  </a:lnTo>
                  <a:cubicBezTo>
                    <a:pt x="377663" y="3412"/>
                    <a:pt x="384136" y="0"/>
                    <a:pt x="391055" y="0"/>
                  </a:cubicBezTo>
                  <a:cubicBezTo>
                    <a:pt x="397974" y="0"/>
                    <a:pt x="404447" y="3412"/>
                    <a:pt x="408358" y="9119"/>
                  </a:cubicBezTo>
                  <a:close/>
                </a:path>
              </a:pathLst>
            </a:custGeom>
            <a:solidFill>
              <a:srgbClr val="FCB547"/>
            </a:solidFill>
          </p:spPr>
        </p:sp>
        <p:sp>
          <p:nvSpPr>
            <p:cNvPr name="TextBox 10" id="10"/>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true" flipV="true" rot="0">
            <a:off x="-5129537" y="4040927"/>
            <a:ext cx="24121775" cy="7061101"/>
          </a:xfrm>
          <a:custGeom>
            <a:avLst/>
            <a:gdLst/>
            <a:ahLst/>
            <a:cxnLst/>
            <a:rect r="r" b="b" t="t" l="l"/>
            <a:pathLst>
              <a:path h="7061101" w="24121775">
                <a:moveTo>
                  <a:pt x="24121775" y="7061102"/>
                </a:moveTo>
                <a:lnTo>
                  <a:pt x="0" y="7061102"/>
                </a:lnTo>
                <a:lnTo>
                  <a:pt x="0" y="0"/>
                </a:lnTo>
                <a:lnTo>
                  <a:pt x="24121775" y="0"/>
                </a:lnTo>
                <a:lnTo>
                  <a:pt x="24121775" y="706110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239582" y="1008266"/>
            <a:ext cx="6994807" cy="5299096"/>
          </a:xfrm>
          <a:custGeom>
            <a:avLst/>
            <a:gdLst/>
            <a:ahLst/>
            <a:cxnLst/>
            <a:rect r="r" b="b" t="t" l="l"/>
            <a:pathLst>
              <a:path h="5299096" w="6994807">
                <a:moveTo>
                  <a:pt x="0" y="0"/>
                </a:moveTo>
                <a:lnTo>
                  <a:pt x="6994807" y="0"/>
                </a:lnTo>
                <a:lnTo>
                  <a:pt x="6994807" y="5299096"/>
                </a:lnTo>
                <a:lnTo>
                  <a:pt x="0" y="52990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7476422" y="637968"/>
            <a:ext cx="2144355" cy="2368264"/>
          </a:xfrm>
          <a:custGeom>
            <a:avLst/>
            <a:gdLst/>
            <a:ahLst/>
            <a:cxnLst/>
            <a:rect r="r" b="b" t="t" l="l"/>
            <a:pathLst>
              <a:path h="2368264" w="2144355">
                <a:moveTo>
                  <a:pt x="0" y="0"/>
                </a:moveTo>
                <a:lnTo>
                  <a:pt x="2144356" y="0"/>
                </a:lnTo>
                <a:lnTo>
                  <a:pt x="2144356" y="2368263"/>
                </a:lnTo>
                <a:lnTo>
                  <a:pt x="0" y="23682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5749465" y="2751138"/>
            <a:ext cx="1181885" cy="983919"/>
          </a:xfrm>
          <a:custGeom>
            <a:avLst/>
            <a:gdLst/>
            <a:ahLst/>
            <a:cxnLst/>
            <a:rect r="r" b="b" t="t" l="l"/>
            <a:pathLst>
              <a:path h="983919" w="1181885">
                <a:moveTo>
                  <a:pt x="0" y="0"/>
                </a:moveTo>
                <a:lnTo>
                  <a:pt x="1181885" y="0"/>
                </a:lnTo>
                <a:lnTo>
                  <a:pt x="1181885" y="983919"/>
                </a:lnTo>
                <a:lnTo>
                  <a:pt x="0" y="9839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766327" y="0"/>
            <a:ext cx="1532655" cy="1275935"/>
          </a:xfrm>
          <a:custGeom>
            <a:avLst/>
            <a:gdLst/>
            <a:ahLst/>
            <a:cxnLst/>
            <a:rect r="r" b="b" t="t" l="l"/>
            <a:pathLst>
              <a:path h="1275935" w="1532655">
                <a:moveTo>
                  <a:pt x="0" y="0"/>
                </a:moveTo>
                <a:lnTo>
                  <a:pt x="1532654" y="0"/>
                </a:lnTo>
                <a:lnTo>
                  <a:pt x="1532654" y="1275935"/>
                </a:lnTo>
                <a:lnTo>
                  <a:pt x="0" y="12759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true" flipV="false" rot="0">
            <a:off x="17607398" y="1353767"/>
            <a:ext cx="1532655" cy="1275935"/>
          </a:xfrm>
          <a:custGeom>
            <a:avLst/>
            <a:gdLst/>
            <a:ahLst/>
            <a:cxnLst/>
            <a:rect r="r" b="b" t="t" l="l"/>
            <a:pathLst>
              <a:path h="1275935" w="1532655">
                <a:moveTo>
                  <a:pt x="1532654" y="0"/>
                </a:moveTo>
                <a:lnTo>
                  <a:pt x="0" y="0"/>
                </a:lnTo>
                <a:lnTo>
                  <a:pt x="0" y="1275935"/>
                </a:lnTo>
                <a:lnTo>
                  <a:pt x="1532654" y="1275935"/>
                </a:lnTo>
                <a:lnTo>
                  <a:pt x="1532654"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12366062" y="7571478"/>
            <a:ext cx="1228719" cy="1022909"/>
          </a:xfrm>
          <a:custGeom>
            <a:avLst/>
            <a:gdLst/>
            <a:ahLst/>
            <a:cxnLst/>
            <a:rect r="r" b="b" t="t" l="l"/>
            <a:pathLst>
              <a:path h="1022909" w="1228719">
                <a:moveTo>
                  <a:pt x="0" y="0"/>
                </a:moveTo>
                <a:lnTo>
                  <a:pt x="1228719" y="0"/>
                </a:lnTo>
                <a:lnTo>
                  <a:pt x="1228719" y="1022909"/>
                </a:lnTo>
                <a:lnTo>
                  <a:pt x="0" y="10229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5400000">
            <a:off x="4503340" y="8462510"/>
            <a:ext cx="381287" cy="1591460"/>
          </a:xfrm>
          <a:custGeom>
            <a:avLst/>
            <a:gdLst/>
            <a:ahLst/>
            <a:cxnLst/>
            <a:rect r="r" b="b" t="t" l="l"/>
            <a:pathLst>
              <a:path h="1591460" w="381287">
                <a:moveTo>
                  <a:pt x="0" y="0"/>
                </a:moveTo>
                <a:lnTo>
                  <a:pt x="381287" y="0"/>
                </a:lnTo>
                <a:lnTo>
                  <a:pt x="381287" y="1591460"/>
                </a:lnTo>
                <a:lnTo>
                  <a:pt x="0" y="159146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true" rot="5400000">
            <a:off x="6039491" y="8462510"/>
            <a:ext cx="381287" cy="1591460"/>
          </a:xfrm>
          <a:custGeom>
            <a:avLst/>
            <a:gdLst/>
            <a:ahLst/>
            <a:cxnLst/>
            <a:rect r="r" b="b" t="t" l="l"/>
            <a:pathLst>
              <a:path h="1591460" w="381287">
                <a:moveTo>
                  <a:pt x="0" y="1591460"/>
                </a:moveTo>
                <a:lnTo>
                  <a:pt x="381288" y="1591460"/>
                </a:lnTo>
                <a:lnTo>
                  <a:pt x="381288" y="0"/>
                </a:lnTo>
                <a:lnTo>
                  <a:pt x="0" y="0"/>
                </a:lnTo>
                <a:lnTo>
                  <a:pt x="0" y="159146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0" id="20"/>
          <p:cNvSpPr/>
          <p:nvPr/>
        </p:nvSpPr>
        <p:spPr>
          <a:xfrm flipH="false" flipV="false" rot="0">
            <a:off x="8548600" y="7052299"/>
            <a:ext cx="2817337" cy="2704643"/>
          </a:xfrm>
          <a:custGeom>
            <a:avLst/>
            <a:gdLst/>
            <a:ahLst/>
            <a:cxnLst/>
            <a:rect r="r" b="b" t="t" l="l"/>
            <a:pathLst>
              <a:path h="2704643" w="2817337">
                <a:moveTo>
                  <a:pt x="0" y="0"/>
                </a:moveTo>
                <a:lnTo>
                  <a:pt x="2817337" y="0"/>
                </a:lnTo>
                <a:lnTo>
                  <a:pt x="2817337" y="2704643"/>
                </a:lnTo>
                <a:lnTo>
                  <a:pt x="0" y="270464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14540251" y="6327796"/>
            <a:ext cx="2811476" cy="3276085"/>
          </a:xfrm>
          <a:custGeom>
            <a:avLst/>
            <a:gdLst/>
            <a:ahLst/>
            <a:cxnLst/>
            <a:rect r="r" b="b" t="t" l="l"/>
            <a:pathLst>
              <a:path h="3276085" w="2811476">
                <a:moveTo>
                  <a:pt x="0" y="0"/>
                </a:moveTo>
                <a:lnTo>
                  <a:pt x="2811476" y="0"/>
                </a:lnTo>
                <a:lnTo>
                  <a:pt x="2811476" y="3276085"/>
                </a:lnTo>
                <a:lnTo>
                  <a:pt x="0" y="327608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2" id="22"/>
          <p:cNvSpPr/>
          <p:nvPr/>
        </p:nvSpPr>
        <p:spPr>
          <a:xfrm flipH="false" flipV="false" rot="0">
            <a:off x="15945989" y="216152"/>
            <a:ext cx="2092591" cy="2119567"/>
          </a:xfrm>
          <a:custGeom>
            <a:avLst/>
            <a:gdLst/>
            <a:ahLst/>
            <a:cxnLst/>
            <a:rect r="r" b="b" t="t" l="l"/>
            <a:pathLst>
              <a:path h="2119567" w="2092591">
                <a:moveTo>
                  <a:pt x="0" y="0"/>
                </a:moveTo>
                <a:lnTo>
                  <a:pt x="2092591" y="0"/>
                </a:lnTo>
                <a:lnTo>
                  <a:pt x="2092591" y="2119567"/>
                </a:lnTo>
                <a:lnTo>
                  <a:pt x="0" y="211956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3" id="23"/>
          <p:cNvSpPr txBox="true"/>
          <p:nvPr/>
        </p:nvSpPr>
        <p:spPr>
          <a:xfrm rot="0">
            <a:off x="677523" y="2125085"/>
            <a:ext cx="7069343" cy="4551973"/>
          </a:xfrm>
          <a:prstGeom prst="rect">
            <a:avLst/>
          </a:prstGeom>
        </p:spPr>
        <p:txBody>
          <a:bodyPr anchor="t" rtlCol="false" tIns="0" lIns="0" bIns="0" rIns="0">
            <a:spAutoFit/>
          </a:bodyPr>
          <a:lstStyle/>
          <a:p>
            <a:pPr algn="l">
              <a:lnSpc>
                <a:spcPts val="7098"/>
              </a:lnSpc>
            </a:pPr>
            <a:r>
              <a:rPr lang="en-US" sz="7098" b="true">
                <a:solidFill>
                  <a:srgbClr val="000000"/>
                </a:solidFill>
                <a:latin typeface="Balsamiq Sans Bold"/>
                <a:ea typeface="Balsamiq Sans Bold"/>
                <a:cs typeface="Balsamiq Sans Bold"/>
                <a:sym typeface="Balsamiq Sans Bold"/>
              </a:rPr>
              <a:t>MENGANALISIS KURIKULUM SD BIDANG STUDI BAHASA INDONESIA</a:t>
            </a:r>
          </a:p>
        </p:txBody>
      </p:sp>
      <p:sp>
        <p:nvSpPr>
          <p:cNvPr name="TextBox 24" id="24"/>
          <p:cNvSpPr txBox="true"/>
          <p:nvPr/>
        </p:nvSpPr>
        <p:spPr>
          <a:xfrm rot="0">
            <a:off x="766327" y="7507487"/>
            <a:ext cx="4461013" cy="575445"/>
          </a:xfrm>
          <a:prstGeom prst="rect">
            <a:avLst/>
          </a:prstGeom>
        </p:spPr>
        <p:txBody>
          <a:bodyPr anchor="t" rtlCol="false" tIns="0" lIns="0" bIns="0" rIns="0">
            <a:spAutoFit/>
          </a:bodyPr>
          <a:lstStyle/>
          <a:p>
            <a:pPr algn="l">
              <a:lnSpc>
                <a:spcPts val="4280"/>
              </a:lnSpc>
            </a:pPr>
            <a:r>
              <a:rPr lang="en-US" sz="4280" b="true">
                <a:solidFill>
                  <a:srgbClr val="000000"/>
                </a:solidFill>
                <a:latin typeface="Balsamiq Sans Bold"/>
                <a:ea typeface="Balsamiq Sans Bold"/>
                <a:cs typeface="Balsamiq Sans Bold"/>
                <a:sym typeface="Balsamiq Sans Bold"/>
              </a:rPr>
              <a:t>Kelompok 2</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C36A"/>
        </a:solidFill>
      </p:bgPr>
    </p:bg>
    <p:spTree>
      <p:nvGrpSpPr>
        <p:cNvPr id="1" name=""/>
        <p:cNvGrpSpPr/>
        <p:nvPr/>
      </p:nvGrpSpPr>
      <p:grpSpPr>
        <a:xfrm>
          <a:off x="0" y="0"/>
          <a:ext cx="0" cy="0"/>
          <a:chOff x="0" y="0"/>
          <a:chExt cx="0" cy="0"/>
        </a:xfrm>
      </p:grpSpPr>
      <p:sp>
        <p:nvSpPr>
          <p:cNvPr name="TextBox 2" id="2"/>
          <p:cNvSpPr txBox="true"/>
          <p:nvPr/>
        </p:nvSpPr>
        <p:spPr>
          <a:xfrm rot="0">
            <a:off x="2586058" y="4148590"/>
            <a:ext cx="13115884" cy="1981200"/>
          </a:xfrm>
          <a:prstGeom prst="rect">
            <a:avLst/>
          </a:prstGeom>
        </p:spPr>
        <p:txBody>
          <a:bodyPr anchor="t" rtlCol="false" tIns="0" lIns="0" bIns="0" rIns="0">
            <a:spAutoFit/>
          </a:bodyPr>
          <a:lstStyle/>
          <a:p>
            <a:pPr algn="ctr">
              <a:lnSpc>
                <a:spcPts val="15607"/>
              </a:lnSpc>
            </a:pPr>
            <a:r>
              <a:rPr lang="en-US" b="true" sz="13006">
                <a:solidFill>
                  <a:srgbClr val="000000"/>
                </a:solidFill>
                <a:latin typeface="Balsamiq Sans Bold"/>
                <a:ea typeface="Balsamiq Sans Bold"/>
                <a:cs typeface="Balsamiq Sans Bold"/>
                <a:sym typeface="Balsamiq Sans Bold"/>
              </a:rPr>
              <a:t>TERIMA KASIH</a:t>
            </a:r>
          </a:p>
        </p:txBody>
      </p:sp>
      <p:grpSp>
        <p:nvGrpSpPr>
          <p:cNvPr name="Group 3" id="3"/>
          <p:cNvGrpSpPr/>
          <p:nvPr/>
        </p:nvGrpSpPr>
        <p:grpSpPr>
          <a:xfrm rot="0">
            <a:off x="13014382" y="-5539360"/>
            <a:ext cx="10116317" cy="10116317"/>
            <a:chOff x="0" y="0"/>
            <a:chExt cx="812800" cy="812800"/>
          </a:xfrm>
        </p:grpSpPr>
        <p:sp>
          <p:nvSpPr>
            <p:cNvPr name="Freeform 4" id="4"/>
            <p:cNvSpPr/>
            <p:nvPr/>
          </p:nvSpPr>
          <p:spPr>
            <a:xfrm flipH="false" flipV="false" rot="0">
              <a:off x="15345" y="16133"/>
              <a:ext cx="782110" cy="782079"/>
            </a:xfrm>
            <a:custGeom>
              <a:avLst/>
              <a:gdLst/>
              <a:ahLst/>
              <a:cxnLst/>
              <a:rect r="r" b="b" t="t" l="l"/>
              <a:pathLst>
                <a:path h="782079" w="782110">
                  <a:moveTo>
                    <a:pt x="408358" y="9119"/>
                  </a:moveTo>
                  <a:lnTo>
                    <a:pt x="433748" y="46176"/>
                  </a:lnTo>
                  <a:cubicBezTo>
                    <a:pt x="443305" y="60123"/>
                    <a:pt x="462358" y="63685"/>
                    <a:pt x="476308" y="54132"/>
                  </a:cubicBezTo>
                  <a:lnTo>
                    <a:pt x="513236" y="28842"/>
                  </a:lnTo>
                  <a:cubicBezTo>
                    <a:pt x="518948" y="24931"/>
                    <a:pt x="526220" y="24086"/>
                    <a:pt x="532676" y="26583"/>
                  </a:cubicBezTo>
                  <a:cubicBezTo>
                    <a:pt x="539133" y="29081"/>
                    <a:pt x="543943" y="34600"/>
                    <a:pt x="545536" y="41336"/>
                  </a:cubicBezTo>
                  <a:lnTo>
                    <a:pt x="555899" y="85170"/>
                  </a:lnTo>
                  <a:cubicBezTo>
                    <a:pt x="559791" y="101634"/>
                    <a:pt x="576276" y="111841"/>
                    <a:pt x="592749" y="107987"/>
                  </a:cubicBezTo>
                  <a:lnTo>
                    <a:pt x="636211" y="97818"/>
                  </a:lnTo>
                  <a:cubicBezTo>
                    <a:pt x="642961" y="96239"/>
                    <a:pt x="650055" y="98083"/>
                    <a:pt x="655182" y="102749"/>
                  </a:cubicBezTo>
                  <a:cubicBezTo>
                    <a:pt x="660308" y="107415"/>
                    <a:pt x="662809" y="114306"/>
                    <a:pt x="661870" y="121174"/>
                  </a:cubicBezTo>
                  <a:lnTo>
                    <a:pt x="655766" y="165817"/>
                  </a:lnTo>
                  <a:cubicBezTo>
                    <a:pt x="653472" y="182594"/>
                    <a:pt x="665161" y="198073"/>
                    <a:pt x="681925" y="200458"/>
                  </a:cubicBezTo>
                  <a:lnTo>
                    <a:pt x="726101" y="206742"/>
                  </a:lnTo>
                  <a:cubicBezTo>
                    <a:pt x="732974" y="207720"/>
                    <a:pt x="738927" y="212013"/>
                    <a:pt x="742026" y="218226"/>
                  </a:cubicBezTo>
                  <a:cubicBezTo>
                    <a:pt x="745124" y="224438"/>
                    <a:pt x="744971" y="231777"/>
                    <a:pt x="741617" y="237855"/>
                  </a:cubicBezTo>
                  <a:lnTo>
                    <a:pt x="719894" y="277217"/>
                  </a:lnTo>
                  <a:cubicBezTo>
                    <a:pt x="711706" y="292053"/>
                    <a:pt x="717016" y="310716"/>
                    <a:pt x="731787" y="319020"/>
                  </a:cubicBezTo>
                  <a:lnTo>
                    <a:pt x="770771" y="340935"/>
                  </a:lnTo>
                  <a:cubicBezTo>
                    <a:pt x="776827" y="344340"/>
                    <a:pt x="780826" y="350502"/>
                    <a:pt x="781468" y="357420"/>
                  </a:cubicBezTo>
                  <a:cubicBezTo>
                    <a:pt x="782110" y="364338"/>
                    <a:pt x="779314" y="371131"/>
                    <a:pt x="773987" y="375592"/>
                  </a:cubicBezTo>
                  <a:lnTo>
                    <a:pt x="739643" y="404357"/>
                  </a:lnTo>
                  <a:cubicBezTo>
                    <a:pt x="726650" y="415239"/>
                    <a:pt x="724860" y="434561"/>
                    <a:pt x="735632" y="447645"/>
                  </a:cubicBezTo>
                  <a:lnTo>
                    <a:pt x="764159" y="482296"/>
                  </a:lnTo>
                  <a:cubicBezTo>
                    <a:pt x="768574" y="487658"/>
                    <a:pt x="770073" y="494847"/>
                    <a:pt x="768170" y="501527"/>
                  </a:cubicBezTo>
                  <a:cubicBezTo>
                    <a:pt x="766266" y="508207"/>
                    <a:pt x="761203" y="513526"/>
                    <a:pt x="754624" y="515756"/>
                  </a:cubicBezTo>
                  <a:lnTo>
                    <a:pt x="712328" y="530093"/>
                  </a:lnTo>
                  <a:cubicBezTo>
                    <a:pt x="696285" y="535531"/>
                    <a:pt x="687637" y="552898"/>
                    <a:pt x="692966" y="568977"/>
                  </a:cubicBezTo>
                  <a:lnTo>
                    <a:pt x="707129" y="611713"/>
                  </a:lnTo>
                  <a:cubicBezTo>
                    <a:pt x="709312" y="618298"/>
                    <a:pt x="708116" y="625536"/>
                    <a:pt x="703931" y="631069"/>
                  </a:cubicBezTo>
                  <a:cubicBezTo>
                    <a:pt x="699746" y="636602"/>
                    <a:pt x="693108" y="639723"/>
                    <a:pt x="686178" y="639416"/>
                  </a:cubicBezTo>
                  <a:lnTo>
                    <a:pt x="641607" y="637441"/>
                  </a:lnTo>
                  <a:cubicBezTo>
                    <a:pt x="624698" y="636691"/>
                    <a:pt x="610367" y="649756"/>
                    <a:pt x="609553" y="666662"/>
                  </a:cubicBezTo>
                  <a:lnTo>
                    <a:pt x="607386" y="711675"/>
                  </a:lnTo>
                  <a:cubicBezTo>
                    <a:pt x="607053" y="718594"/>
                    <a:pt x="603333" y="724905"/>
                    <a:pt x="597441" y="728547"/>
                  </a:cubicBezTo>
                  <a:cubicBezTo>
                    <a:pt x="591549" y="732190"/>
                    <a:pt x="584242" y="732696"/>
                    <a:pt x="577904" y="729902"/>
                  </a:cubicBezTo>
                  <a:lnTo>
                    <a:pt x="537015" y="711874"/>
                  </a:lnTo>
                  <a:cubicBezTo>
                    <a:pt x="521541" y="705052"/>
                    <a:pt x="503465" y="712054"/>
                    <a:pt x="496625" y="727522"/>
                  </a:cubicBezTo>
                  <a:lnTo>
                    <a:pt x="478431" y="768670"/>
                  </a:lnTo>
                  <a:cubicBezTo>
                    <a:pt x="475632" y="774999"/>
                    <a:pt x="469894" y="779541"/>
                    <a:pt x="463091" y="780810"/>
                  </a:cubicBezTo>
                  <a:cubicBezTo>
                    <a:pt x="456289" y="782080"/>
                    <a:pt x="449299" y="779914"/>
                    <a:pt x="444406" y="775021"/>
                  </a:cubicBezTo>
                  <a:lnTo>
                    <a:pt x="412700" y="743314"/>
                  </a:lnTo>
                  <a:cubicBezTo>
                    <a:pt x="406960" y="737574"/>
                    <a:pt x="399174" y="734348"/>
                    <a:pt x="391055" y="734348"/>
                  </a:cubicBezTo>
                  <a:cubicBezTo>
                    <a:pt x="382936" y="734348"/>
                    <a:pt x="375150" y="737574"/>
                    <a:pt x="369410" y="743314"/>
                  </a:cubicBezTo>
                  <a:lnTo>
                    <a:pt x="337704" y="775021"/>
                  </a:lnTo>
                  <a:cubicBezTo>
                    <a:pt x="332811" y="779914"/>
                    <a:pt x="325821" y="782080"/>
                    <a:pt x="319019" y="780810"/>
                  </a:cubicBezTo>
                  <a:cubicBezTo>
                    <a:pt x="312217" y="779541"/>
                    <a:pt x="306478" y="774999"/>
                    <a:pt x="303679" y="768670"/>
                  </a:cubicBezTo>
                  <a:lnTo>
                    <a:pt x="285485" y="727522"/>
                  </a:lnTo>
                  <a:cubicBezTo>
                    <a:pt x="278645" y="712054"/>
                    <a:pt x="260569" y="705052"/>
                    <a:pt x="245095" y="711874"/>
                  </a:cubicBezTo>
                  <a:lnTo>
                    <a:pt x="204206" y="729902"/>
                  </a:lnTo>
                  <a:cubicBezTo>
                    <a:pt x="197868" y="732696"/>
                    <a:pt x="190560" y="732190"/>
                    <a:pt x="184669" y="728547"/>
                  </a:cubicBezTo>
                  <a:cubicBezTo>
                    <a:pt x="178777" y="724905"/>
                    <a:pt x="175057" y="718594"/>
                    <a:pt x="174724" y="711675"/>
                  </a:cubicBezTo>
                  <a:lnTo>
                    <a:pt x="172557" y="666662"/>
                  </a:lnTo>
                  <a:cubicBezTo>
                    <a:pt x="171743" y="649756"/>
                    <a:pt x="157412" y="636691"/>
                    <a:pt x="140503" y="637441"/>
                  </a:cubicBezTo>
                  <a:lnTo>
                    <a:pt x="95933" y="639416"/>
                  </a:lnTo>
                  <a:cubicBezTo>
                    <a:pt x="89002" y="639723"/>
                    <a:pt x="82364" y="636602"/>
                    <a:pt x="78179" y="631069"/>
                  </a:cubicBezTo>
                  <a:cubicBezTo>
                    <a:pt x="73995" y="625536"/>
                    <a:pt x="72799" y="618298"/>
                    <a:pt x="74981" y="611713"/>
                  </a:cubicBezTo>
                  <a:lnTo>
                    <a:pt x="89143" y="568978"/>
                  </a:lnTo>
                  <a:cubicBezTo>
                    <a:pt x="94472" y="552898"/>
                    <a:pt x="85825" y="535531"/>
                    <a:pt x="69781" y="530093"/>
                  </a:cubicBezTo>
                  <a:lnTo>
                    <a:pt x="27486" y="515756"/>
                  </a:lnTo>
                  <a:cubicBezTo>
                    <a:pt x="20907" y="513526"/>
                    <a:pt x="15844" y="508207"/>
                    <a:pt x="13941" y="501527"/>
                  </a:cubicBezTo>
                  <a:cubicBezTo>
                    <a:pt x="12037" y="494847"/>
                    <a:pt x="13536" y="487658"/>
                    <a:pt x="17951" y="482296"/>
                  </a:cubicBezTo>
                  <a:lnTo>
                    <a:pt x="46478" y="447645"/>
                  </a:lnTo>
                  <a:cubicBezTo>
                    <a:pt x="57250" y="434561"/>
                    <a:pt x="55460" y="415239"/>
                    <a:pt x="42467" y="404357"/>
                  </a:cubicBezTo>
                  <a:lnTo>
                    <a:pt x="8123" y="375592"/>
                  </a:lnTo>
                  <a:cubicBezTo>
                    <a:pt x="2796" y="371131"/>
                    <a:pt x="0" y="364338"/>
                    <a:pt x="642" y="357420"/>
                  </a:cubicBezTo>
                  <a:cubicBezTo>
                    <a:pt x="1284" y="350502"/>
                    <a:pt x="5283" y="344340"/>
                    <a:pt x="11339" y="340935"/>
                  </a:cubicBezTo>
                  <a:lnTo>
                    <a:pt x="50323" y="319020"/>
                  </a:lnTo>
                  <a:cubicBezTo>
                    <a:pt x="65094" y="310716"/>
                    <a:pt x="70403" y="292053"/>
                    <a:pt x="62216" y="277218"/>
                  </a:cubicBezTo>
                  <a:lnTo>
                    <a:pt x="40493" y="237855"/>
                  </a:lnTo>
                  <a:cubicBezTo>
                    <a:pt x="37138" y="231777"/>
                    <a:pt x="36986" y="224438"/>
                    <a:pt x="40084" y="218226"/>
                  </a:cubicBezTo>
                  <a:cubicBezTo>
                    <a:pt x="43182" y="212013"/>
                    <a:pt x="49135" y="207720"/>
                    <a:pt x="56009" y="206742"/>
                  </a:cubicBezTo>
                  <a:lnTo>
                    <a:pt x="100185" y="200458"/>
                  </a:lnTo>
                  <a:cubicBezTo>
                    <a:pt x="116949" y="198073"/>
                    <a:pt x="128638" y="182594"/>
                    <a:pt x="126344" y="165817"/>
                  </a:cubicBezTo>
                  <a:lnTo>
                    <a:pt x="120240" y="121174"/>
                  </a:lnTo>
                  <a:cubicBezTo>
                    <a:pt x="119301" y="114306"/>
                    <a:pt x="121802" y="107415"/>
                    <a:pt x="126928" y="102749"/>
                  </a:cubicBezTo>
                  <a:cubicBezTo>
                    <a:pt x="132055" y="98083"/>
                    <a:pt x="139149" y="96239"/>
                    <a:pt x="145899" y="97818"/>
                  </a:cubicBezTo>
                  <a:lnTo>
                    <a:pt x="189361" y="107987"/>
                  </a:lnTo>
                  <a:cubicBezTo>
                    <a:pt x="205834" y="111841"/>
                    <a:pt x="222319" y="101634"/>
                    <a:pt x="226211" y="85170"/>
                  </a:cubicBezTo>
                  <a:lnTo>
                    <a:pt x="236574" y="41336"/>
                  </a:lnTo>
                  <a:cubicBezTo>
                    <a:pt x="238167" y="34600"/>
                    <a:pt x="242977" y="29081"/>
                    <a:pt x="249434" y="26583"/>
                  </a:cubicBezTo>
                  <a:cubicBezTo>
                    <a:pt x="255890" y="24086"/>
                    <a:pt x="263162" y="24931"/>
                    <a:pt x="268874" y="28842"/>
                  </a:cubicBezTo>
                  <a:lnTo>
                    <a:pt x="305802" y="54132"/>
                  </a:lnTo>
                  <a:cubicBezTo>
                    <a:pt x="319752" y="63685"/>
                    <a:pt x="338805" y="60123"/>
                    <a:pt x="348362" y="46176"/>
                  </a:cubicBezTo>
                  <a:lnTo>
                    <a:pt x="373752" y="9119"/>
                  </a:lnTo>
                  <a:cubicBezTo>
                    <a:pt x="377663" y="3412"/>
                    <a:pt x="384136" y="0"/>
                    <a:pt x="391055" y="0"/>
                  </a:cubicBezTo>
                  <a:cubicBezTo>
                    <a:pt x="397974" y="0"/>
                    <a:pt x="404447" y="3412"/>
                    <a:pt x="408358" y="9119"/>
                  </a:cubicBezTo>
                  <a:close/>
                </a:path>
              </a:pathLst>
            </a:custGeom>
            <a:solidFill>
              <a:srgbClr val="FCB547"/>
            </a:solidFill>
          </p:spPr>
        </p:sp>
        <p:sp>
          <p:nvSpPr>
            <p:cNvPr name="TextBox 5" id="5"/>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017094" y="6110596"/>
            <a:ext cx="10116317" cy="10116317"/>
            <a:chOff x="0" y="0"/>
            <a:chExt cx="812800" cy="812800"/>
          </a:xfrm>
        </p:grpSpPr>
        <p:sp>
          <p:nvSpPr>
            <p:cNvPr name="Freeform 7" id="7"/>
            <p:cNvSpPr/>
            <p:nvPr/>
          </p:nvSpPr>
          <p:spPr>
            <a:xfrm flipH="false" flipV="false" rot="0">
              <a:off x="15345" y="16133"/>
              <a:ext cx="782110" cy="782079"/>
            </a:xfrm>
            <a:custGeom>
              <a:avLst/>
              <a:gdLst/>
              <a:ahLst/>
              <a:cxnLst/>
              <a:rect r="r" b="b" t="t" l="l"/>
              <a:pathLst>
                <a:path h="782079" w="782110">
                  <a:moveTo>
                    <a:pt x="408358" y="9119"/>
                  </a:moveTo>
                  <a:lnTo>
                    <a:pt x="433748" y="46176"/>
                  </a:lnTo>
                  <a:cubicBezTo>
                    <a:pt x="443305" y="60123"/>
                    <a:pt x="462358" y="63685"/>
                    <a:pt x="476308" y="54132"/>
                  </a:cubicBezTo>
                  <a:lnTo>
                    <a:pt x="513236" y="28842"/>
                  </a:lnTo>
                  <a:cubicBezTo>
                    <a:pt x="518948" y="24931"/>
                    <a:pt x="526220" y="24086"/>
                    <a:pt x="532676" y="26583"/>
                  </a:cubicBezTo>
                  <a:cubicBezTo>
                    <a:pt x="539133" y="29081"/>
                    <a:pt x="543943" y="34600"/>
                    <a:pt x="545536" y="41336"/>
                  </a:cubicBezTo>
                  <a:lnTo>
                    <a:pt x="555899" y="85170"/>
                  </a:lnTo>
                  <a:cubicBezTo>
                    <a:pt x="559791" y="101634"/>
                    <a:pt x="576276" y="111841"/>
                    <a:pt x="592749" y="107987"/>
                  </a:cubicBezTo>
                  <a:lnTo>
                    <a:pt x="636211" y="97818"/>
                  </a:lnTo>
                  <a:cubicBezTo>
                    <a:pt x="642961" y="96239"/>
                    <a:pt x="650055" y="98083"/>
                    <a:pt x="655182" y="102749"/>
                  </a:cubicBezTo>
                  <a:cubicBezTo>
                    <a:pt x="660308" y="107415"/>
                    <a:pt x="662809" y="114306"/>
                    <a:pt x="661870" y="121174"/>
                  </a:cubicBezTo>
                  <a:lnTo>
                    <a:pt x="655766" y="165817"/>
                  </a:lnTo>
                  <a:cubicBezTo>
                    <a:pt x="653472" y="182594"/>
                    <a:pt x="665161" y="198073"/>
                    <a:pt x="681925" y="200458"/>
                  </a:cubicBezTo>
                  <a:lnTo>
                    <a:pt x="726101" y="206742"/>
                  </a:lnTo>
                  <a:cubicBezTo>
                    <a:pt x="732974" y="207720"/>
                    <a:pt x="738927" y="212013"/>
                    <a:pt x="742026" y="218226"/>
                  </a:cubicBezTo>
                  <a:cubicBezTo>
                    <a:pt x="745124" y="224438"/>
                    <a:pt x="744971" y="231777"/>
                    <a:pt x="741617" y="237855"/>
                  </a:cubicBezTo>
                  <a:lnTo>
                    <a:pt x="719894" y="277217"/>
                  </a:lnTo>
                  <a:cubicBezTo>
                    <a:pt x="711706" y="292053"/>
                    <a:pt x="717016" y="310716"/>
                    <a:pt x="731787" y="319020"/>
                  </a:cubicBezTo>
                  <a:lnTo>
                    <a:pt x="770771" y="340935"/>
                  </a:lnTo>
                  <a:cubicBezTo>
                    <a:pt x="776827" y="344340"/>
                    <a:pt x="780826" y="350502"/>
                    <a:pt x="781468" y="357420"/>
                  </a:cubicBezTo>
                  <a:cubicBezTo>
                    <a:pt x="782110" y="364338"/>
                    <a:pt x="779314" y="371131"/>
                    <a:pt x="773987" y="375592"/>
                  </a:cubicBezTo>
                  <a:lnTo>
                    <a:pt x="739643" y="404357"/>
                  </a:lnTo>
                  <a:cubicBezTo>
                    <a:pt x="726650" y="415239"/>
                    <a:pt x="724860" y="434561"/>
                    <a:pt x="735632" y="447645"/>
                  </a:cubicBezTo>
                  <a:lnTo>
                    <a:pt x="764159" y="482296"/>
                  </a:lnTo>
                  <a:cubicBezTo>
                    <a:pt x="768574" y="487658"/>
                    <a:pt x="770073" y="494847"/>
                    <a:pt x="768170" y="501527"/>
                  </a:cubicBezTo>
                  <a:cubicBezTo>
                    <a:pt x="766266" y="508207"/>
                    <a:pt x="761203" y="513526"/>
                    <a:pt x="754624" y="515756"/>
                  </a:cubicBezTo>
                  <a:lnTo>
                    <a:pt x="712328" y="530093"/>
                  </a:lnTo>
                  <a:cubicBezTo>
                    <a:pt x="696285" y="535531"/>
                    <a:pt x="687637" y="552898"/>
                    <a:pt x="692966" y="568977"/>
                  </a:cubicBezTo>
                  <a:lnTo>
                    <a:pt x="707129" y="611713"/>
                  </a:lnTo>
                  <a:cubicBezTo>
                    <a:pt x="709312" y="618298"/>
                    <a:pt x="708116" y="625536"/>
                    <a:pt x="703931" y="631069"/>
                  </a:cubicBezTo>
                  <a:cubicBezTo>
                    <a:pt x="699746" y="636602"/>
                    <a:pt x="693108" y="639723"/>
                    <a:pt x="686178" y="639416"/>
                  </a:cubicBezTo>
                  <a:lnTo>
                    <a:pt x="641607" y="637441"/>
                  </a:lnTo>
                  <a:cubicBezTo>
                    <a:pt x="624698" y="636691"/>
                    <a:pt x="610367" y="649756"/>
                    <a:pt x="609553" y="666662"/>
                  </a:cubicBezTo>
                  <a:lnTo>
                    <a:pt x="607386" y="711675"/>
                  </a:lnTo>
                  <a:cubicBezTo>
                    <a:pt x="607053" y="718594"/>
                    <a:pt x="603333" y="724905"/>
                    <a:pt x="597441" y="728547"/>
                  </a:cubicBezTo>
                  <a:cubicBezTo>
                    <a:pt x="591549" y="732190"/>
                    <a:pt x="584242" y="732696"/>
                    <a:pt x="577904" y="729902"/>
                  </a:cubicBezTo>
                  <a:lnTo>
                    <a:pt x="537015" y="711874"/>
                  </a:lnTo>
                  <a:cubicBezTo>
                    <a:pt x="521541" y="705052"/>
                    <a:pt x="503465" y="712054"/>
                    <a:pt x="496625" y="727522"/>
                  </a:cubicBezTo>
                  <a:lnTo>
                    <a:pt x="478431" y="768670"/>
                  </a:lnTo>
                  <a:cubicBezTo>
                    <a:pt x="475632" y="774999"/>
                    <a:pt x="469894" y="779541"/>
                    <a:pt x="463091" y="780810"/>
                  </a:cubicBezTo>
                  <a:cubicBezTo>
                    <a:pt x="456289" y="782080"/>
                    <a:pt x="449299" y="779914"/>
                    <a:pt x="444406" y="775021"/>
                  </a:cubicBezTo>
                  <a:lnTo>
                    <a:pt x="412700" y="743314"/>
                  </a:lnTo>
                  <a:cubicBezTo>
                    <a:pt x="406960" y="737574"/>
                    <a:pt x="399174" y="734348"/>
                    <a:pt x="391055" y="734348"/>
                  </a:cubicBezTo>
                  <a:cubicBezTo>
                    <a:pt x="382936" y="734348"/>
                    <a:pt x="375150" y="737574"/>
                    <a:pt x="369410" y="743314"/>
                  </a:cubicBezTo>
                  <a:lnTo>
                    <a:pt x="337704" y="775021"/>
                  </a:lnTo>
                  <a:cubicBezTo>
                    <a:pt x="332811" y="779914"/>
                    <a:pt x="325821" y="782080"/>
                    <a:pt x="319019" y="780810"/>
                  </a:cubicBezTo>
                  <a:cubicBezTo>
                    <a:pt x="312217" y="779541"/>
                    <a:pt x="306478" y="774999"/>
                    <a:pt x="303679" y="768670"/>
                  </a:cubicBezTo>
                  <a:lnTo>
                    <a:pt x="285485" y="727522"/>
                  </a:lnTo>
                  <a:cubicBezTo>
                    <a:pt x="278645" y="712054"/>
                    <a:pt x="260569" y="705052"/>
                    <a:pt x="245095" y="711874"/>
                  </a:cubicBezTo>
                  <a:lnTo>
                    <a:pt x="204206" y="729902"/>
                  </a:lnTo>
                  <a:cubicBezTo>
                    <a:pt x="197868" y="732696"/>
                    <a:pt x="190560" y="732190"/>
                    <a:pt x="184669" y="728547"/>
                  </a:cubicBezTo>
                  <a:cubicBezTo>
                    <a:pt x="178777" y="724905"/>
                    <a:pt x="175057" y="718594"/>
                    <a:pt x="174724" y="711675"/>
                  </a:cubicBezTo>
                  <a:lnTo>
                    <a:pt x="172557" y="666662"/>
                  </a:lnTo>
                  <a:cubicBezTo>
                    <a:pt x="171743" y="649756"/>
                    <a:pt x="157412" y="636691"/>
                    <a:pt x="140503" y="637441"/>
                  </a:cubicBezTo>
                  <a:lnTo>
                    <a:pt x="95933" y="639416"/>
                  </a:lnTo>
                  <a:cubicBezTo>
                    <a:pt x="89002" y="639723"/>
                    <a:pt x="82364" y="636602"/>
                    <a:pt x="78179" y="631069"/>
                  </a:cubicBezTo>
                  <a:cubicBezTo>
                    <a:pt x="73995" y="625536"/>
                    <a:pt x="72799" y="618298"/>
                    <a:pt x="74981" y="611713"/>
                  </a:cubicBezTo>
                  <a:lnTo>
                    <a:pt x="89143" y="568978"/>
                  </a:lnTo>
                  <a:cubicBezTo>
                    <a:pt x="94472" y="552898"/>
                    <a:pt x="85825" y="535531"/>
                    <a:pt x="69781" y="530093"/>
                  </a:cubicBezTo>
                  <a:lnTo>
                    <a:pt x="27486" y="515756"/>
                  </a:lnTo>
                  <a:cubicBezTo>
                    <a:pt x="20907" y="513526"/>
                    <a:pt x="15844" y="508207"/>
                    <a:pt x="13941" y="501527"/>
                  </a:cubicBezTo>
                  <a:cubicBezTo>
                    <a:pt x="12037" y="494847"/>
                    <a:pt x="13536" y="487658"/>
                    <a:pt x="17951" y="482296"/>
                  </a:cubicBezTo>
                  <a:lnTo>
                    <a:pt x="46478" y="447645"/>
                  </a:lnTo>
                  <a:cubicBezTo>
                    <a:pt x="57250" y="434561"/>
                    <a:pt x="55460" y="415239"/>
                    <a:pt x="42467" y="404357"/>
                  </a:cubicBezTo>
                  <a:lnTo>
                    <a:pt x="8123" y="375592"/>
                  </a:lnTo>
                  <a:cubicBezTo>
                    <a:pt x="2796" y="371131"/>
                    <a:pt x="0" y="364338"/>
                    <a:pt x="642" y="357420"/>
                  </a:cubicBezTo>
                  <a:cubicBezTo>
                    <a:pt x="1284" y="350502"/>
                    <a:pt x="5283" y="344340"/>
                    <a:pt x="11339" y="340935"/>
                  </a:cubicBezTo>
                  <a:lnTo>
                    <a:pt x="50323" y="319020"/>
                  </a:lnTo>
                  <a:cubicBezTo>
                    <a:pt x="65094" y="310716"/>
                    <a:pt x="70403" y="292053"/>
                    <a:pt x="62216" y="277218"/>
                  </a:cubicBezTo>
                  <a:lnTo>
                    <a:pt x="40493" y="237855"/>
                  </a:lnTo>
                  <a:cubicBezTo>
                    <a:pt x="37138" y="231777"/>
                    <a:pt x="36986" y="224438"/>
                    <a:pt x="40084" y="218226"/>
                  </a:cubicBezTo>
                  <a:cubicBezTo>
                    <a:pt x="43182" y="212013"/>
                    <a:pt x="49135" y="207720"/>
                    <a:pt x="56009" y="206742"/>
                  </a:cubicBezTo>
                  <a:lnTo>
                    <a:pt x="100185" y="200458"/>
                  </a:lnTo>
                  <a:cubicBezTo>
                    <a:pt x="116949" y="198073"/>
                    <a:pt x="128638" y="182594"/>
                    <a:pt x="126344" y="165817"/>
                  </a:cubicBezTo>
                  <a:lnTo>
                    <a:pt x="120240" y="121174"/>
                  </a:lnTo>
                  <a:cubicBezTo>
                    <a:pt x="119301" y="114306"/>
                    <a:pt x="121802" y="107415"/>
                    <a:pt x="126928" y="102749"/>
                  </a:cubicBezTo>
                  <a:cubicBezTo>
                    <a:pt x="132055" y="98083"/>
                    <a:pt x="139149" y="96239"/>
                    <a:pt x="145899" y="97818"/>
                  </a:cubicBezTo>
                  <a:lnTo>
                    <a:pt x="189361" y="107987"/>
                  </a:lnTo>
                  <a:cubicBezTo>
                    <a:pt x="205834" y="111841"/>
                    <a:pt x="222319" y="101634"/>
                    <a:pt x="226211" y="85170"/>
                  </a:cubicBezTo>
                  <a:lnTo>
                    <a:pt x="236574" y="41336"/>
                  </a:lnTo>
                  <a:cubicBezTo>
                    <a:pt x="238167" y="34600"/>
                    <a:pt x="242977" y="29081"/>
                    <a:pt x="249434" y="26583"/>
                  </a:cubicBezTo>
                  <a:cubicBezTo>
                    <a:pt x="255890" y="24086"/>
                    <a:pt x="263162" y="24931"/>
                    <a:pt x="268874" y="28842"/>
                  </a:cubicBezTo>
                  <a:lnTo>
                    <a:pt x="305802" y="54132"/>
                  </a:lnTo>
                  <a:cubicBezTo>
                    <a:pt x="319752" y="63685"/>
                    <a:pt x="338805" y="60123"/>
                    <a:pt x="348362" y="46176"/>
                  </a:cubicBezTo>
                  <a:lnTo>
                    <a:pt x="373752" y="9119"/>
                  </a:lnTo>
                  <a:cubicBezTo>
                    <a:pt x="377663" y="3412"/>
                    <a:pt x="384136" y="0"/>
                    <a:pt x="391055" y="0"/>
                  </a:cubicBezTo>
                  <a:cubicBezTo>
                    <a:pt x="397974" y="0"/>
                    <a:pt x="404447" y="3412"/>
                    <a:pt x="408358" y="9119"/>
                  </a:cubicBezTo>
                  <a:close/>
                </a:path>
              </a:pathLst>
            </a:custGeom>
            <a:solidFill>
              <a:srgbClr val="FFA53B"/>
            </a:solidFill>
            <a:ln cap="rnd">
              <a:noFill/>
              <a:prstDash val="solid"/>
              <a:round/>
            </a:ln>
          </p:spPr>
        </p:sp>
        <p:sp>
          <p:nvSpPr>
            <p:cNvPr name="TextBox 8" id="8"/>
            <p:cNvSpPr txBox="true"/>
            <p:nvPr/>
          </p:nvSpPr>
          <p:spPr>
            <a:xfrm>
              <a:off x="139700" y="101600"/>
              <a:ext cx="533400" cy="571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9" id="9"/>
          <p:cNvGrpSpPr/>
          <p:nvPr/>
        </p:nvGrpSpPr>
        <p:grpSpPr>
          <a:xfrm rot="0">
            <a:off x="-5069984" y="-5978014"/>
            <a:ext cx="10116317" cy="10116317"/>
            <a:chOff x="0" y="0"/>
            <a:chExt cx="812800" cy="812800"/>
          </a:xfrm>
        </p:grpSpPr>
        <p:sp>
          <p:nvSpPr>
            <p:cNvPr name="Freeform 10" id="10"/>
            <p:cNvSpPr/>
            <p:nvPr/>
          </p:nvSpPr>
          <p:spPr>
            <a:xfrm flipH="false" flipV="false" rot="0">
              <a:off x="15345" y="16133"/>
              <a:ext cx="782110" cy="782079"/>
            </a:xfrm>
            <a:custGeom>
              <a:avLst/>
              <a:gdLst/>
              <a:ahLst/>
              <a:cxnLst/>
              <a:rect r="r" b="b" t="t" l="l"/>
              <a:pathLst>
                <a:path h="782079" w="782110">
                  <a:moveTo>
                    <a:pt x="408358" y="9119"/>
                  </a:moveTo>
                  <a:lnTo>
                    <a:pt x="433748" y="46176"/>
                  </a:lnTo>
                  <a:cubicBezTo>
                    <a:pt x="443305" y="60123"/>
                    <a:pt x="462358" y="63685"/>
                    <a:pt x="476308" y="54132"/>
                  </a:cubicBezTo>
                  <a:lnTo>
                    <a:pt x="513236" y="28842"/>
                  </a:lnTo>
                  <a:cubicBezTo>
                    <a:pt x="518948" y="24931"/>
                    <a:pt x="526220" y="24086"/>
                    <a:pt x="532676" y="26583"/>
                  </a:cubicBezTo>
                  <a:cubicBezTo>
                    <a:pt x="539133" y="29081"/>
                    <a:pt x="543943" y="34600"/>
                    <a:pt x="545536" y="41336"/>
                  </a:cubicBezTo>
                  <a:lnTo>
                    <a:pt x="555899" y="85170"/>
                  </a:lnTo>
                  <a:cubicBezTo>
                    <a:pt x="559791" y="101634"/>
                    <a:pt x="576276" y="111841"/>
                    <a:pt x="592749" y="107987"/>
                  </a:cubicBezTo>
                  <a:lnTo>
                    <a:pt x="636211" y="97818"/>
                  </a:lnTo>
                  <a:cubicBezTo>
                    <a:pt x="642961" y="96239"/>
                    <a:pt x="650055" y="98083"/>
                    <a:pt x="655182" y="102749"/>
                  </a:cubicBezTo>
                  <a:cubicBezTo>
                    <a:pt x="660308" y="107415"/>
                    <a:pt x="662809" y="114306"/>
                    <a:pt x="661870" y="121174"/>
                  </a:cubicBezTo>
                  <a:lnTo>
                    <a:pt x="655766" y="165817"/>
                  </a:lnTo>
                  <a:cubicBezTo>
                    <a:pt x="653472" y="182594"/>
                    <a:pt x="665161" y="198073"/>
                    <a:pt x="681925" y="200458"/>
                  </a:cubicBezTo>
                  <a:lnTo>
                    <a:pt x="726101" y="206742"/>
                  </a:lnTo>
                  <a:cubicBezTo>
                    <a:pt x="732974" y="207720"/>
                    <a:pt x="738927" y="212013"/>
                    <a:pt x="742026" y="218226"/>
                  </a:cubicBezTo>
                  <a:cubicBezTo>
                    <a:pt x="745124" y="224438"/>
                    <a:pt x="744971" y="231777"/>
                    <a:pt x="741617" y="237855"/>
                  </a:cubicBezTo>
                  <a:lnTo>
                    <a:pt x="719894" y="277217"/>
                  </a:lnTo>
                  <a:cubicBezTo>
                    <a:pt x="711706" y="292053"/>
                    <a:pt x="717016" y="310716"/>
                    <a:pt x="731787" y="319020"/>
                  </a:cubicBezTo>
                  <a:lnTo>
                    <a:pt x="770771" y="340935"/>
                  </a:lnTo>
                  <a:cubicBezTo>
                    <a:pt x="776827" y="344340"/>
                    <a:pt x="780826" y="350502"/>
                    <a:pt x="781468" y="357420"/>
                  </a:cubicBezTo>
                  <a:cubicBezTo>
                    <a:pt x="782110" y="364338"/>
                    <a:pt x="779314" y="371131"/>
                    <a:pt x="773987" y="375592"/>
                  </a:cubicBezTo>
                  <a:lnTo>
                    <a:pt x="739643" y="404357"/>
                  </a:lnTo>
                  <a:cubicBezTo>
                    <a:pt x="726650" y="415239"/>
                    <a:pt x="724860" y="434561"/>
                    <a:pt x="735632" y="447645"/>
                  </a:cubicBezTo>
                  <a:lnTo>
                    <a:pt x="764159" y="482296"/>
                  </a:lnTo>
                  <a:cubicBezTo>
                    <a:pt x="768574" y="487658"/>
                    <a:pt x="770073" y="494847"/>
                    <a:pt x="768170" y="501527"/>
                  </a:cubicBezTo>
                  <a:cubicBezTo>
                    <a:pt x="766266" y="508207"/>
                    <a:pt x="761203" y="513526"/>
                    <a:pt x="754624" y="515756"/>
                  </a:cubicBezTo>
                  <a:lnTo>
                    <a:pt x="712328" y="530093"/>
                  </a:lnTo>
                  <a:cubicBezTo>
                    <a:pt x="696285" y="535531"/>
                    <a:pt x="687637" y="552898"/>
                    <a:pt x="692966" y="568977"/>
                  </a:cubicBezTo>
                  <a:lnTo>
                    <a:pt x="707129" y="611713"/>
                  </a:lnTo>
                  <a:cubicBezTo>
                    <a:pt x="709312" y="618298"/>
                    <a:pt x="708116" y="625536"/>
                    <a:pt x="703931" y="631069"/>
                  </a:cubicBezTo>
                  <a:cubicBezTo>
                    <a:pt x="699746" y="636602"/>
                    <a:pt x="693108" y="639723"/>
                    <a:pt x="686178" y="639416"/>
                  </a:cubicBezTo>
                  <a:lnTo>
                    <a:pt x="641607" y="637441"/>
                  </a:lnTo>
                  <a:cubicBezTo>
                    <a:pt x="624698" y="636691"/>
                    <a:pt x="610367" y="649756"/>
                    <a:pt x="609553" y="666662"/>
                  </a:cubicBezTo>
                  <a:lnTo>
                    <a:pt x="607386" y="711675"/>
                  </a:lnTo>
                  <a:cubicBezTo>
                    <a:pt x="607053" y="718594"/>
                    <a:pt x="603333" y="724905"/>
                    <a:pt x="597441" y="728547"/>
                  </a:cubicBezTo>
                  <a:cubicBezTo>
                    <a:pt x="591549" y="732190"/>
                    <a:pt x="584242" y="732696"/>
                    <a:pt x="577904" y="729902"/>
                  </a:cubicBezTo>
                  <a:lnTo>
                    <a:pt x="537015" y="711874"/>
                  </a:lnTo>
                  <a:cubicBezTo>
                    <a:pt x="521541" y="705052"/>
                    <a:pt x="503465" y="712054"/>
                    <a:pt x="496625" y="727522"/>
                  </a:cubicBezTo>
                  <a:lnTo>
                    <a:pt x="478431" y="768670"/>
                  </a:lnTo>
                  <a:cubicBezTo>
                    <a:pt x="475632" y="774999"/>
                    <a:pt x="469894" y="779541"/>
                    <a:pt x="463091" y="780810"/>
                  </a:cubicBezTo>
                  <a:cubicBezTo>
                    <a:pt x="456289" y="782080"/>
                    <a:pt x="449299" y="779914"/>
                    <a:pt x="444406" y="775021"/>
                  </a:cubicBezTo>
                  <a:lnTo>
                    <a:pt x="412700" y="743314"/>
                  </a:lnTo>
                  <a:cubicBezTo>
                    <a:pt x="406960" y="737574"/>
                    <a:pt x="399174" y="734348"/>
                    <a:pt x="391055" y="734348"/>
                  </a:cubicBezTo>
                  <a:cubicBezTo>
                    <a:pt x="382936" y="734348"/>
                    <a:pt x="375150" y="737574"/>
                    <a:pt x="369410" y="743314"/>
                  </a:cubicBezTo>
                  <a:lnTo>
                    <a:pt x="337704" y="775021"/>
                  </a:lnTo>
                  <a:cubicBezTo>
                    <a:pt x="332811" y="779914"/>
                    <a:pt x="325821" y="782080"/>
                    <a:pt x="319019" y="780810"/>
                  </a:cubicBezTo>
                  <a:cubicBezTo>
                    <a:pt x="312217" y="779541"/>
                    <a:pt x="306478" y="774999"/>
                    <a:pt x="303679" y="768670"/>
                  </a:cubicBezTo>
                  <a:lnTo>
                    <a:pt x="285485" y="727522"/>
                  </a:lnTo>
                  <a:cubicBezTo>
                    <a:pt x="278645" y="712054"/>
                    <a:pt x="260569" y="705052"/>
                    <a:pt x="245095" y="711874"/>
                  </a:cubicBezTo>
                  <a:lnTo>
                    <a:pt x="204206" y="729902"/>
                  </a:lnTo>
                  <a:cubicBezTo>
                    <a:pt x="197868" y="732696"/>
                    <a:pt x="190560" y="732190"/>
                    <a:pt x="184669" y="728547"/>
                  </a:cubicBezTo>
                  <a:cubicBezTo>
                    <a:pt x="178777" y="724905"/>
                    <a:pt x="175057" y="718594"/>
                    <a:pt x="174724" y="711675"/>
                  </a:cubicBezTo>
                  <a:lnTo>
                    <a:pt x="172557" y="666662"/>
                  </a:lnTo>
                  <a:cubicBezTo>
                    <a:pt x="171743" y="649756"/>
                    <a:pt x="157412" y="636691"/>
                    <a:pt x="140503" y="637441"/>
                  </a:cubicBezTo>
                  <a:lnTo>
                    <a:pt x="95933" y="639416"/>
                  </a:lnTo>
                  <a:cubicBezTo>
                    <a:pt x="89002" y="639723"/>
                    <a:pt x="82364" y="636602"/>
                    <a:pt x="78179" y="631069"/>
                  </a:cubicBezTo>
                  <a:cubicBezTo>
                    <a:pt x="73995" y="625536"/>
                    <a:pt x="72799" y="618298"/>
                    <a:pt x="74981" y="611713"/>
                  </a:cubicBezTo>
                  <a:lnTo>
                    <a:pt x="89143" y="568978"/>
                  </a:lnTo>
                  <a:cubicBezTo>
                    <a:pt x="94472" y="552898"/>
                    <a:pt x="85825" y="535531"/>
                    <a:pt x="69781" y="530093"/>
                  </a:cubicBezTo>
                  <a:lnTo>
                    <a:pt x="27486" y="515756"/>
                  </a:lnTo>
                  <a:cubicBezTo>
                    <a:pt x="20907" y="513526"/>
                    <a:pt x="15844" y="508207"/>
                    <a:pt x="13941" y="501527"/>
                  </a:cubicBezTo>
                  <a:cubicBezTo>
                    <a:pt x="12037" y="494847"/>
                    <a:pt x="13536" y="487658"/>
                    <a:pt x="17951" y="482296"/>
                  </a:cubicBezTo>
                  <a:lnTo>
                    <a:pt x="46478" y="447645"/>
                  </a:lnTo>
                  <a:cubicBezTo>
                    <a:pt x="57250" y="434561"/>
                    <a:pt x="55460" y="415239"/>
                    <a:pt x="42467" y="404357"/>
                  </a:cubicBezTo>
                  <a:lnTo>
                    <a:pt x="8123" y="375592"/>
                  </a:lnTo>
                  <a:cubicBezTo>
                    <a:pt x="2796" y="371131"/>
                    <a:pt x="0" y="364338"/>
                    <a:pt x="642" y="357420"/>
                  </a:cubicBezTo>
                  <a:cubicBezTo>
                    <a:pt x="1284" y="350502"/>
                    <a:pt x="5283" y="344340"/>
                    <a:pt x="11339" y="340935"/>
                  </a:cubicBezTo>
                  <a:lnTo>
                    <a:pt x="50323" y="319020"/>
                  </a:lnTo>
                  <a:cubicBezTo>
                    <a:pt x="65094" y="310716"/>
                    <a:pt x="70403" y="292053"/>
                    <a:pt x="62216" y="277218"/>
                  </a:cubicBezTo>
                  <a:lnTo>
                    <a:pt x="40493" y="237855"/>
                  </a:lnTo>
                  <a:cubicBezTo>
                    <a:pt x="37138" y="231777"/>
                    <a:pt x="36986" y="224438"/>
                    <a:pt x="40084" y="218226"/>
                  </a:cubicBezTo>
                  <a:cubicBezTo>
                    <a:pt x="43182" y="212013"/>
                    <a:pt x="49135" y="207720"/>
                    <a:pt x="56009" y="206742"/>
                  </a:cubicBezTo>
                  <a:lnTo>
                    <a:pt x="100185" y="200458"/>
                  </a:lnTo>
                  <a:cubicBezTo>
                    <a:pt x="116949" y="198073"/>
                    <a:pt x="128638" y="182594"/>
                    <a:pt x="126344" y="165817"/>
                  </a:cubicBezTo>
                  <a:lnTo>
                    <a:pt x="120240" y="121174"/>
                  </a:lnTo>
                  <a:cubicBezTo>
                    <a:pt x="119301" y="114306"/>
                    <a:pt x="121802" y="107415"/>
                    <a:pt x="126928" y="102749"/>
                  </a:cubicBezTo>
                  <a:cubicBezTo>
                    <a:pt x="132055" y="98083"/>
                    <a:pt x="139149" y="96239"/>
                    <a:pt x="145899" y="97818"/>
                  </a:cubicBezTo>
                  <a:lnTo>
                    <a:pt x="189361" y="107987"/>
                  </a:lnTo>
                  <a:cubicBezTo>
                    <a:pt x="205834" y="111841"/>
                    <a:pt x="222319" y="101634"/>
                    <a:pt x="226211" y="85170"/>
                  </a:cubicBezTo>
                  <a:lnTo>
                    <a:pt x="236574" y="41336"/>
                  </a:lnTo>
                  <a:cubicBezTo>
                    <a:pt x="238167" y="34600"/>
                    <a:pt x="242977" y="29081"/>
                    <a:pt x="249434" y="26583"/>
                  </a:cubicBezTo>
                  <a:cubicBezTo>
                    <a:pt x="255890" y="24086"/>
                    <a:pt x="263162" y="24931"/>
                    <a:pt x="268874" y="28842"/>
                  </a:cubicBezTo>
                  <a:lnTo>
                    <a:pt x="305802" y="54132"/>
                  </a:lnTo>
                  <a:cubicBezTo>
                    <a:pt x="319752" y="63685"/>
                    <a:pt x="338805" y="60123"/>
                    <a:pt x="348362" y="46176"/>
                  </a:cubicBezTo>
                  <a:lnTo>
                    <a:pt x="373752" y="9119"/>
                  </a:lnTo>
                  <a:cubicBezTo>
                    <a:pt x="377663" y="3412"/>
                    <a:pt x="384136" y="0"/>
                    <a:pt x="391055" y="0"/>
                  </a:cubicBezTo>
                  <a:cubicBezTo>
                    <a:pt x="397974" y="0"/>
                    <a:pt x="404447" y="3412"/>
                    <a:pt x="408358" y="9119"/>
                  </a:cubicBezTo>
                  <a:close/>
                </a:path>
              </a:pathLst>
            </a:custGeom>
            <a:solidFill>
              <a:srgbClr val="FFA53B"/>
            </a:solidFill>
          </p:spPr>
        </p:sp>
        <p:sp>
          <p:nvSpPr>
            <p:cNvPr name="TextBox 11" id="11"/>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5513927" y="-6606430"/>
            <a:ext cx="10116317" cy="10116317"/>
            <a:chOff x="0" y="0"/>
            <a:chExt cx="812800" cy="812800"/>
          </a:xfrm>
        </p:grpSpPr>
        <p:sp>
          <p:nvSpPr>
            <p:cNvPr name="Freeform 13" id="13"/>
            <p:cNvSpPr/>
            <p:nvPr/>
          </p:nvSpPr>
          <p:spPr>
            <a:xfrm flipH="false" flipV="false" rot="0">
              <a:off x="15345" y="16133"/>
              <a:ext cx="782110" cy="782079"/>
            </a:xfrm>
            <a:custGeom>
              <a:avLst/>
              <a:gdLst/>
              <a:ahLst/>
              <a:cxnLst/>
              <a:rect r="r" b="b" t="t" l="l"/>
              <a:pathLst>
                <a:path h="782079" w="782110">
                  <a:moveTo>
                    <a:pt x="408358" y="9119"/>
                  </a:moveTo>
                  <a:lnTo>
                    <a:pt x="433748" y="46176"/>
                  </a:lnTo>
                  <a:cubicBezTo>
                    <a:pt x="443305" y="60123"/>
                    <a:pt x="462358" y="63685"/>
                    <a:pt x="476308" y="54132"/>
                  </a:cubicBezTo>
                  <a:lnTo>
                    <a:pt x="513236" y="28842"/>
                  </a:lnTo>
                  <a:cubicBezTo>
                    <a:pt x="518948" y="24931"/>
                    <a:pt x="526220" y="24086"/>
                    <a:pt x="532676" y="26583"/>
                  </a:cubicBezTo>
                  <a:cubicBezTo>
                    <a:pt x="539133" y="29081"/>
                    <a:pt x="543943" y="34600"/>
                    <a:pt x="545536" y="41336"/>
                  </a:cubicBezTo>
                  <a:lnTo>
                    <a:pt x="555899" y="85170"/>
                  </a:lnTo>
                  <a:cubicBezTo>
                    <a:pt x="559791" y="101634"/>
                    <a:pt x="576276" y="111841"/>
                    <a:pt x="592749" y="107987"/>
                  </a:cubicBezTo>
                  <a:lnTo>
                    <a:pt x="636211" y="97818"/>
                  </a:lnTo>
                  <a:cubicBezTo>
                    <a:pt x="642961" y="96239"/>
                    <a:pt x="650055" y="98083"/>
                    <a:pt x="655182" y="102749"/>
                  </a:cubicBezTo>
                  <a:cubicBezTo>
                    <a:pt x="660308" y="107415"/>
                    <a:pt x="662809" y="114306"/>
                    <a:pt x="661870" y="121174"/>
                  </a:cubicBezTo>
                  <a:lnTo>
                    <a:pt x="655766" y="165817"/>
                  </a:lnTo>
                  <a:cubicBezTo>
                    <a:pt x="653472" y="182594"/>
                    <a:pt x="665161" y="198073"/>
                    <a:pt x="681925" y="200458"/>
                  </a:cubicBezTo>
                  <a:lnTo>
                    <a:pt x="726101" y="206742"/>
                  </a:lnTo>
                  <a:cubicBezTo>
                    <a:pt x="732974" y="207720"/>
                    <a:pt x="738927" y="212013"/>
                    <a:pt x="742026" y="218226"/>
                  </a:cubicBezTo>
                  <a:cubicBezTo>
                    <a:pt x="745124" y="224438"/>
                    <a:pt x="744971" y="231777"/>
                    <a:pt x="741617" y="237855"/>
                  </a:cubicBezTo>
                  <a:lnTo>
                    <a:pt x="719894" y="277217"/>
                  </a:lnTo>
                  <a:cubicBezTo>
                    <a:pt x="711706" y="292053"/>
                    <a:pt x="717016" y="310716"/>
                    <a:pt x="731787" y="319020"/>
                  </a:cubicBezTo>
                  <a:lnTo>
                    <a:pt x="770771" y="340935"/>
                  </a:lnTo>
                  <a:cubicBezTo>
                    <a:pt x="776827" y="344340"/>
                    <a:pt x="780826" y="350502"/>
                    <a:pt x="781468" y="357420"/>
                  </a:cubicBezTo>
                  <a:cubicBezTo>
                    <a:pt x="782110" y="364338"/>
                    <a:pt x="779314" y="371131"/>
                    <a:pt x="773987" y="375592"/>
                  </a:cubicBezTo>
                  <a:lnTo>
                    <a:pt x="739643" y="404357"/>
                  </a:lnTo>
                  <a:cubicBezTo>
                    <a:pt x="726650" y="415239"/>
                    <a:pt x="724860" y="434561"/>
                    <a:pt x="735632" y="447645"/>
                  </a:cubicBezTo>
                  <a:lnTo>
                    <a:pt x="764159" y="482296"/>
                  </a:lnTo>
                  <a:cubicBezTo>
                    <a:pt x="768574" y="487658"/>
                    <a:pt x="770073" y="494847"/>
                    <a:pt x="768170" y="501527"/>
                  </a:cubicBezTo>
                  <a:cubicBezTo>
                    <a:pt x="766266" y="508207"/>
                    <a:pt x="761203" y="513526"/>
                    <a:pt x="754624" y="515756"/>
                  </a:cubicBezTo>
                  <a:lnTo>
                    <a:pt x="712328" y="530093"/>
                  </a:lnTo>
                  <a:cubicBezTo>
                    <a:pt x="696285" y="535531"/>
                    <a:pt x="687637" y="552898"/>
                    <a:pt x="692966" y="568977"/>
                  </a:cubicBezTo>
                  <a:lnTo>
                    <a:pt x="707129" y="611713"/>
                  </a:lnTo>
                  <a:cubicBezTo>
                    <a:pt x="709312" y="618298"/>
                    <a:pt x="708116" y="625536"/>
                    <a:pt x="703931" y="631069"/>
                  </a:cubicBezTo>
                  <a:cubicBezTo>
                    <a:pt x="699746" y="636602"/>
                    <a:pt x="693108" y="639723"/>
                    <a:pt x="686178" y="639416"/>
                  </a:cubicBezTo>
                  <a:lnTo>
                    <a:pt x="641607" y="637441"/>
                  </a:lnTo>
                  <a:cubicBezTo>
                    <a:pt x="624698" y="636691"/>
                    <a:pt x="610367" y="649756"/>
                    <a:pt x="609553" y="666662"/>
                  </a:cubicBezTo>
                  <a:lnTo>
                    <a:pt x="607386" y="711675"/>
                  </a:lnTo>
                  <a:cubicBezTo>
                    <a:pt x="607053" y="718594"/>
                    <a:pt x="603333" y="724905"/>
                    <a:pt x="597441" y="728547"/>
                  </a:cubicBezTo>
                  <a:cubicBezTo>
                    <a:pt x="591549" y="732190"/>
                    <a:pt x="584242" y="732696"/>
                    <a:pt x="577904" y="729902"/>
                  </a:cubicBezTo>
                  <a:lnTo>
                    <a:pt x="537015" y="711874"/>
                  </a:lnTo>
                  <a:cubicBezTo>
                    <a:pt x="521541" y="705052"/>
                    <a:pt x="503465" y="712054"/>
                    <a:pt x="496625" y="727522"/>
                  </a:cubicBezTo>
                  <a:lnTo>
                    <a:pt x="478431" y="768670"/>
                  </a:lnTo>
                  <a:cubicBezTo>
                    <a:pt x="475632" y="774999"/>
                    <a:pt x="469894" y="779541"/>
                    <a:pt x="463091" y="780810"/>
                  </a:cubicBezTo>
                  <a:cubicBezTo>
                    <a:pt x="456289" y="782080"/>
                    <a:pt x="449299" y="779914"/>
                    <a:pt x="444406" y="775021"/>
                  </a:cubicBezTo>
                  <a:lnTo>
                    <a:pt x="412700" y="743314"/>
                  </a:lnTo>
                  <a:cubicBezTo>
                    <a:pt x="406960" y="737574"/>
                    <a:pt x="399174" y="734348"/>
                    <a:pt x="391055" y="734348"/>
                  </a:cubicBezTo>
                  <a:cubicBezTo>
                    <a:pt x="382936" y="734348"/>
                    <a:pt x="375150" y="737574"/>
                    <a:pt x="369410" y="743314"/>
                  </a:cubicBezTo>
                  <a:lnTo>
                    <a:pt x="337704" y="775021"/>
                  </a:lnTo>
                  <a:cubicBezTo>
                    <a:pt x="332811" y="779914"/>
                    <a:pt x="325821" y="782080"/>
                    <a:pt x="319019" y="780810"/>
                  </a:cubicBezTo>
                  <a:cubicBezTo>
                    <a:pt x="312217" y="779541"/>
                    <a:pt x="306478" y="774999"/>
                    <a:pt x="303679" y="768670"/>
                  </a:cubicBezTo>
                  <a:lnTo>
                    <a:pt x="285485" y="727522"/>
                  </a:lnTo>
                  <a:cubicBezTo>
                    <a:pt x="278645" y="712054"/>
                    <a:pt x="260569" y="705052"/>
                    <a:pt x="245095" y="711874"/>
                  </a:cubicBezTo>
                  <a:lnTo>
                    <a:pt x="204206" y="729902"/>
                  </a:lnTo>
                  <a:cubicBezTo>
                    <a:pt x="197868" y="732696"/>
                    <a:pt x="190560" y="732190"/>
                    <a:pt x="184669" y="728547"/>
                  </a:cubicBezTo>
                  <a:cubicBezTo>
                    <a:pt x="178777" y="724905"/>
                    <a:pt x="175057" y="718594"/>
                    <a:pt x="174724" y="711675"/>
                  </a:cubicBezTo>
                  <a:lnTo>
                    <a:pt x="172557" y="666662"/>
                  </a:lnTo>
                  <a:cubicBezTo>
                    <a:pt x="171743" y="649756"/>
                    <a:pt x="157412" y="636691"/>
                    <a:pt x="140503" y="637441"/>
                  </a:cubicBezTo>
                  <a:lnTo>
                    <a:pt x="95933" y="639416"/>
                  </a:lnTo>
                  <a:cubicBezTo>
                    <a:pt x="89002" y="639723"/>
                    <a:pt x="82364" y="636602"/>
                    <a:pt x="78179" y="631069"/>
                  </a:cubicBezTo>
                  <a:cubicBezTo>
                    <a:pt x="73995" y="625536"/>
                    <a:pt x="72799" y="618298"/>
                    <a:pt x="74981" y="611713"/>
                  </a:cubicBezTo>
                  <a:lnTo>
                    <a:pt x="89143" y="568978"/>
                  </a:lnTo>
                  <a:cubicBezTo>
                    <a:pt x="94472" y="552898"/>
                    <a:pt x="85825" y="535531"/>
                    <a:pt x="69781" y="530093"/>
                  </a:cubicBezTo>
                  <a:lnTo>
                    <a:pt x="27486" y="515756"/>
                  </a:lnTo>
                  <a:cubicBezTo>
                    <a:pt x="20907" y="513526"/>
                    <a:pt x="15844" y="508207"/>
                    <a:pt x="13941" y="501527"/>
                  </a:cubicBezTo>
                  <a:cubicBezTo>
                    <a:pt x="12037" y="494847"/>
                    <a:pt x="13536" y="487658"/>
                    <a:pt x="17951" y="482296"/>
                  </a:cubicBezTo>
                  <a:lnTo>
                    <a:pt x="46478" y="447645"/>
                  </a:lnTo>
                  <a:cubicBezTo>
                    <a:pt x="57250" y="434561"/>
                    <a:pt x="55460" y="415239"/>
                    <a:pt x="42467" y="404357"/>
                  </a:cubicBezTo>
                  <a:lnTo>
                    <a:pt x="8123" y="375592"/>
                  </a:lnTo>
                  <a:cubicBezTo>
                    <a:pt x="2796" y="371131"/>
                    <a:pt x="0" y="364338"/>
                    <a:pt x="642" y="357420"/>
                  </a:cubicBezTo>
                  <a:cubicBezTo>
                    <a:pt x="1284" y="350502"/>
                    <a:pt x="5283" y="344340"/>
                    <a:pt x="11339" y="340935"/>
                  </a:cubicBezTo>
                  <a:lnTo>
                    <a:pt x="50323" y="319020"/>
                  </a:lnTo>
                  <a:cubicBezTo>
                    <a:pt x="65094" y="310716"/>
                    <a:pt x="70403" y="292053"/>
                    <a:pt x="62216" y="277218"/>
                  </a:cubicBezTo>
                  <a:lnTo>
                    <a:pt x="40493" y="237855"/>
                  </a:lnTo>
                  <a:cubicBezTo>
                    <a:pt x="37138" y="231777"/>
                    <a:pt x="36986" y="224438"/>
                    <a:pt x="40084" y="218226"/>
                  </a:cubicBezTo>
                  <a:cubicBezTo>
                    <a:pt x="43182" y="212013"/>
                    <a:pt x="49135" y="207720"/>
                    <a:pt x="56009" y="206742"/>
                  </a:cubicBezTo>
                  <a:lnTo>
                    <a:pt x="100185" y="200458"/>
                  </a:lnTo>
                  <a:cubicBezTo>
                    <a:pt x="116949" y="198073"/>
                    <a:pt x="128638" y="182594"/>
                    <a:pt x="126344" y="165817"/>
                  </a:cubicBezTo>
                  <a:lnTo>
                    <a:pt x="120240" y="121174"/>
                  </a:lnTo>
                  <a:cubicBezTo>
                    <a:pt x="119301" y="114306"/>
                    <a:pt x="121802" y="107415"/>
                    <a:pt x="126928" y="102749"/>
                  </a:cubicBezTo>
                  <a:cubicBezTo>
                    <a:pt x="132055" y="98083"/>
                    <a:pt x="139149" y="96239"/>
                    <a:pt x="145899" y="97818"/>
                  </a:cubicBezTo>
                  <a:lnTo>
                    <a:pt x="189361" y="107987"/>
                  </a:lnTo>
                  <a:cubicBezTo>
                    <a:pt x="205834" y="111841"/>
                    <a:pt x="222319" y="101634"/>
                    <a:pt x="226211" y="85170"/>
                  </a:cubicBezTo>
                  <a:lnTo>
                    <a:pt x="236574" y="41336"/>
                  </a:lnTo>
                  <a:cubicBezTo>
                    <a:pt x="238167" y="34600"/>
                    <a:pt x="242977" y="29081"/>
                    <a:pt x="249434" y="26583"/>
                  </a:cubicBezTo>
                  <a:cubicBezTo>
                    <a:pt x="255890" y="24086"/>
                    <a:pt x="263162" y="24931"/>
                    <a:pt x="268874" y="28842"/>
                  </a:cubicBezTo>
                  <a:lnTo>
                    <a:pt x="305802" y="54132"/>
                  </a:lnTo>
                  <a:cubicBezTo>
                    <a:pt x="319752" y="63685"/>
                    <a:pt x="338805" y="60123"/>
                    <a:pt x="348362" y="46176"/>
                  </a:cubicBezTo>
                  <a:lnTo>
                    <a:pt x="373752" y="9119"/>
                  </a:lnTo>
                  <a:cubicBezTo>
                    <a:pt x="377663" y="3412"/>
                    <a:pt x="384136" y="0"/>
                    <a:pt x="391055" y="0"/>
                  </a:cubicBezTo>
                  <a:cubicBezTo>
                    <a:pt x="397974" y="0"/>
                    <a:pt x="404447" y="3412"/>
                    <a:pt x="408358" y="9119"/>
                  </a:cubicBezTo>
                  <a:close/>
                </a:path>
              </a:pathLst>
            </a:custGeom>
            <a:solidFill>
              <a:srgbClr val="FCB547"/>
            </a:solidFill>
          </p:spPr>
        </p:sp>
        <p:sp>
          <p:nvSpPr>
            <p:cNvPr name="TextBox 14" id="14"/>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3442589" y="6648479"/>
            <a:ext cx="10116317" cy="10116317"/>
            <a:chOff x="0" y="0"/>
            <a:chExt cx="812800" cy="812800"/>
          </a:xfrm>
        </p:grpSpPr>
        <p:sp>
          <p:nvSpPr>
            <p:cNvPr name="Freeform 16" id="16"/>
            <p:cNvSpPr/>
            <p:nvPr/>
          </p:nvSpPr>
          <p:spPr>
            <a:xfrm flipH="false" flipV="false" rot="0">
              <a:off x="15345" y="16133"/>
              <a:ext cx="782110" cy="782079"/>
            </a:xfrm>
            <a:custGeom>
              <a:avLst/>
              <a:gdLst/>
              <a:ahLst/>
              <a:cxnLst/>
              <a:rect r="r" b="b" t="t" l="l"/>
              <a:pathLst>
                <a:path h="782079" w="782110">
                  <a:moveTo>
                    <a:pt x="408358" y="9119"/>
                  </a:moveTo>
                  <a:lnTo>
                    <a:pt x="433748" y="46176"/>
                  </a:lnTo>
                  <a:cubicBezTo>
                    <a:pt x="443305" y="60123"/>
                    <a:pt x="462358" y="63685"/>
                    <a:pt x="476308" y="54132"/>
                  </a:cubicBezTo>
                  <a:lnTo>
                    <a:pt x="513236" y="28842"/>
                  </a:lnTo>
                  <a:cubicBezTo>
                    <a:pt x="518948" y="24931"/>
                    <a:pt x="526220" y="24086"/>
                    <a:pt x="532676" y="26583"/>
                  </a:cubicBezTo>
                  <a:cubicBezTo>
                    <a:pt x="539133" y="29081"/>
                    <a:pt x="543943" y="34600"/>
                    <a:pt x="545536" y="41336"/>
                  </a:cubicBezTo>
                  <a:lnTo>
                    <a:pt x="555899" y="85170"/>
                  </a:lnTo>
                  <a:cubicBezTo>
                    <a:pt x="559791" y="101634"/>
                    <a:pt x="576276" y="111841"/>
                    <a:pt x="592749" y="107987"/>
                  </a:cubicBezTo>
                  <a:lnTo>
                    <a:pt x="636211" y="97818"/>
                  </a:lnTo>
                  <a:cubicBezTo>
                    <a:pt x="642961" y="96239"/>
                    <a:pt x="650055" y="98083"/>
                    <a:pt x="655182" y="102749"/>
                  </a:cubicBezTo>
                  <a:cubicBezTo>
                    <a:pt x="660308" y="107415"/>
                    <a:pt x="662809" y="114306"/>
                    <a:pt x="661870" y="121174"/>
                  </a:cubicBezTo>
                  <a:lnTo>
                    <a:pt x="655766" y="165817"/>
                  </a:lnTo>
                  <a:cubicBezTo>
                    <a:pt x="653472" y="182594"/>
                    <a:pt x="665161" y="198073"/>
                    <a:pt x="681925" y="200458"/>
                  </a:cubicBezTo>
                  <a:lnTo>
                    <a:pt x="726101" y="206742"/>
                  </a:lnTo>
                  <a:cubicBezTo>
                    <a:pt x="732974" y="207720"/>
                    <a:pt x="738927" y="212013"/>
                    <a:pt x="742026" y="218226"/>
                  </a:cubicBezTo>
                  <a:cubicBezTo>
                    <a:pt x="745124" y="224438"/>
                    <a:pt x="744971" y="231777"/>
                    <a:pt x="741617" y="237855"/>
                  </a:cubicBezTo>
                  <a:lnTo>
                    <a:pt x="719894" y="277217"/>
                  </a:lnTo>
                  <a:cubicBezTo>
                    <a:pt x="711706" y="292053"/>
                    <a:pt x="717016" y="310716"/>
                    <a:pt x="731787" y="319020"/>
                  </a:cubicBezTo>
                  <a:lnTo>
                    <a:pt x="770771" y="340935"/>
                  </a:lnTo>
                  <a:cubicBezTo>
                    <a:pt x="776827" y="344340"/>
                    <a:pt x="780826" y="350502"/>
                    <a:pt x="781468" y="357420"/>
                  </a:cubicBezTo>
                  <a:cubicBezTo>
                    <a:pt x="782110" y="364338"/>
                    <a:pt x="779314" y="371131"/>
                    <a:pt x="773987" y="375592"/>
                  </a:cubicBezTo>
                  <a:lnTo>
                    <a:pt x="739643" y="404357"/>
                  </a:lnTo>
                  <a:cubicBezTo>
                    <a:pt x="726650" y="415239"/>
                    <a:pt x="724860" y="434561"/>
                    <a:pt x="735632" y="447645"/>
                  </a:cubicBezTo>
                  <a:lnTo>
                    <a:pt x="764159" y="482296"/>
                  </a:lnTo>
                  <a:cubicBezTo>
                    <a:pt x="768574" y="487658"/>
                    <a:pt x="770073" y="494847"/>
                    <a:pt x="768170" y="501527"/>
                  </a:cubicBezTo>
                  <a:cubicBezTo>
                    <a:pt x="766266" y="508207"/>
                    <a:pt x="761203" y="513526"/>
                    <a:pt x="754624" y="515756"/>
                  </a:cubicBezTo>
                  <a:lnTo>
                    <a:pt x="712328" y="530093"/>
                  </a:lnTo>
                  <a:cubicBezTo>
                    <a:pt x="696285" y="535531"/>
                    <a:pt x="687637" y="552898"/>
                    <a:pt x="692966" y="568977"/>
                  </a:cubicBezTo>
                  <a:lnTo>
                    <a:pt x="707129" y="611713"/>
                  </a:lnTo>
                  <a:cubicBezTo>
                    <a:pt x="709312" y="618298"/>
                    <a:pt x="708116" y="625536"/>
                    <a:pt x="703931" y="631069"/>
                  </a:cubicBezTo>
                  <a:cubicBezTo>
                    <a:pt x="699746" y="636602"/>
                    <a:pt x="693108" y="639723"/>
                    <a:pt x="686178" y="639416"/>
                  </a:cubicBezTo>
                  <a:lnTo>
                    <a:pt x="641607" y="637441"/>
                  </a:lnTo>
                  <a:cubicBezTo>
                    <a:pt x="624698" y="636691"/>
                    <a:pt x="610367" y="649756"/>
                    <a:pt x="609553" y="666662"/>
                  </a:cubicBezTo>
                  <a:lnTo>
                    <a:pt x="607386" y="711675"/>
                  </a:lnTo>
                  <a:cubicBezTo>
                    <a:pt x="607053" y="718594"/>
                    <a:pt x="603333" y="724905"/>
                    <a:pt x="597441" y="728547"/>
                  </a:cubicBezTo>
                  <a:cubicBezTo>
                    <a:pt x="591549" y="732190"/>
                    <a:pt x="584242" y="732696"/>
                    <a:pt x="577904" y="729902"/>
                  </a:cubicBezTo>
                  <a:lnTo>
                    <a:pt x="537015" y="711874"/>
                  </a:lnTo>
                  <a:cubicBezTo>
                    <a:pt x="521541" y="705052"/>
                    <a:pt x="503465" y="712054"/>
                    <a:pt x="496625" y="727522"/>
                  </a:cubicBezTo>
                  <a:lnTo>
                    <a:pt x="478431" y="768670"/>
                  </a:lnTo>
                  <a:cubicBezTo>
                    <a:pt x="475632" y="774999"/>
                    <a:pt x="469894" y="779541"/>
                    <a:pt x="463091" y="780810"/>
                  </a:cubicBezTo>
                  <a:cubicBezTo>
                    <a:pt x="456289" y="782080"/>
                    <a:pt x="449299" y="779914"/>
                    <a:pt x="444406" y="775021"/>
                  </a:cubicBezTo>
                  <a:lnTo>
                    <a:pt x="412700" y="743314"/>
                  </a:lnTo>
                  <a:cubicBezTo>
                    <a:pt x="406960" y="737574"/>
                    <a:pt x="399174" y="734348"/>
                    <a:pt x="391055" y="734348"/>
                  </a:cubicBezTo>
                  <a:cubicBezTo>
                    <a:pt x="382936" y="734348"/>
                    <a:pt x="375150" y="737574"/>
                    <a:pt x="369410" y="743314"/>
                  </a:cubicBezTo>
                  <a:lnTo>
                    <a:pt x="337704" y="775021"/>
                  </a:lnTo>
                  <a:cubicBezTo>
                    <a:pt x="332811" y="779914"/>
                    <a:pt x="325821" y="782080"/>
                    <a:pt x="319019" y="780810"/>
                  </a:cubicBezTo>
                  <a:cubicBezTo>
                    <a:pt x="312217" y="779541"/>
                    <a:pt x="306478" y="774999"/>
                    <a:pt x="303679" y="768670"/>
                  </a:cubicBezTo>
                  <a:lnTo>
                    <a:pt x="285485" y="727522"/>
                  </a:lnTo>
                  <a:cubicBezTo>
                    <a:pt x="278645" y="712054"/>
                    <a:pt x="260569" y="705052"/>
                    <a:pt x="245095" y="711874"/>
                  </a:cubicBezTo>
                  <a:lnTo>
                    <a:pt x="204206" y="729902"/>
                  </a:lnTo>
                  <a:cubicBezTo>
                    <a:pt x="197868" y="732696"/>
                    <a:pt x="190560" y="732190"/>
                    <a:pt x="184669" y="728547"/>
                  </a:cubicBezTo>
                  <a:cubicBezTo>
                    <a:pt x="178777" y="724905"/>
                    <a:pt x="175057" y="718594"/>
                    <a:pt x="174724" y="711675"/>
                  </a:cubicBezTo>
                  <a:lnTo>
                    <a:pt x="172557" y="666662"/>
                  </a:lnTo>
                  <a:cubicBezTo>
                    <a:pt x="171743" y="649756"/>
                    <a:pt x="157412" y="636691"/>
                    <a:pt x="140503" y="637441"/>
                  </a:cubicBezTo>
                  <a:lnTo>
                    <a:pt x="95933" y="639416"/>
                  </a:lnTo>
                  <a:cubicBezTo>
                    <a:pt x="89002" y="639723"/>
                    <a:pt x="82364" y="636602"/>
                    <a:pt x="78179" y="631069"/>
                  </a:cubicBezTo>
                  <a:cubicBezTo>
                    <a:pt x="73995" y="625536"/>
                    <a:pt x="72799" y="618298"/>
                    <a:pt x="74981" y="611713"/>
                  </a:cubicBezTo>
                  <a:lnTo>
                    <a:pt x="89143" y="568978"/>
                  </a:lnTo>
                  <a:cubicBezTo>
                    <a:pt x="94472" y="552898"/>
                    <a:pt x="85825" y="535531"/>
                    <a:pt x="69781" y="530093"/>
                  </a:cubicBezTo>
                  <a:lnTo>
                    <a:pt x="27486" y="515756"/>
                  </a:lnTo>
                  <a:cubicBezTo>
                    <a:pt x="20907" y="513526"/>
                    <a:pt x="15844" y="508207"/>
                    <a:pt x="13941" y="501527"/>
                  </a:cubicBezTo>
                  <a:cubicBezTo>
                    <a:pt x="12037" y="494847"/>
                    <a:pt x="13536" y="487658"/>
                    <a:pt x="17951" y="482296"/>
                  </a:cubicBezTo>
                  <a:lnTo>
                    <a:pt x="46478" y="447645"/>
                  </a:lnTo>
                  <a:cubicBezTo>
                    <a:pt x="57250" y="434561"/>
                    <a:pt x="55460" y="415239"/>
                    <a:pt x="42467" y="404357"/>
                  </a:cubicBezTo>
                  <a:lnTo>
                    <a:pt x="8123" y="375592"/>
                  </a:lnTo>
                  <a:cubicBezTo>
                    <a:pt x="2796" y="371131"/>
                    <a:pt x="0" y="364338"/>
                    <a:pt x="642" y="357420"/>
                  </a:cubicBezTo>
                  <a:cubicBezTo>
                    <a:pt x="1284" y="350502"/>
                    <a:pt x="5283" y="344340"/>
                    <a:pt x="11339" y="340935"/>
                  </a:cubicBezTo>
                  <a:lnTo>
                    <a:pt x="50323" y="319020"/>
                  </a:lnTo>
                  <a:cubicBezTo>
                    <a:pt x="65094" y="310716"/>
                    <a:pt x="70403" y="292053"/>
                    <a:pt x="62216" y="277218"/>
                  </a:cubicBezTo>
                  <a:lnTo>
                    <a:pt x="40493" y="237855"/>
                  </a:lnTo>
                  <a:cubicBezTo>
                    <a:pt x="37138" y="231777"/>
                    <a:pt x="36986" y="224438"/>
                    <a:pt x="40084" y="218226"/>
                  </a:cubicBezTo>
                  <a:cubicBezTo>
                    <a:pt x="43182" y="212013"/>
                    <a:pt x="49135" y="207720"/>
                    <a:pt x="56009" y="206742"/>
                  </a:cubicBezTo>
                  <a:lnTo>
                    <a:pt x="100185" y="200458"/>
                  </a:lnTo>
                  <a:cubicBezTo>
                    <a:pt x="116949" y="198073"/>
                    <a:pt x="128638" y="182594"/>
                    <a:pt x="126344" y="165817"/>
                  </a:cubicBezTo>
                  <a:lnTo>
                    <a:pt x="120240" y="121174"/>
                  </a:lnTo>
                  <a:cubicBezTo>
                    <a:pt x="119301" y="114306"/>
                    <a:pt x="121802" y="107415"/>
                    <a:pt x="126928" y="102749"/>
                  </a:cubicBezTo>
                  <a:cubicBezTo>
                    <a:pt x="132055" y="98083"/>
                    <a:pt x="139149" y="96239"/>
                    <a:pt x="145899" y="97818"/>
                  </a:cubicBezTo>
                  <a:lnTo>
                    <a:pt x="189361" y="107987"/>
                  </a:lnTo>
                  <a:cubicBezTo>
                    <a:pt x="205834" y="111841"/>
                    <a:pt x="222319" y="101634"/>
                    <a:pt x="226211" y="85170"/>
                  </a:cubicBezTo>
                  <a:lnTo>
                    <a:pt x="236574" y="41336"/>
                  </a:lnTo>
                  <a:cubicBezTo>
                    <a:pt x="238167" y="34600"/>
                    <a:pt x="242977" y="29081"/>
                    <a:pt x="249434" y="26583"/>
                  </a:cubicBezTo>
                  <a:cubicBezTo>
                    <a:pt x="255890" y="24086"/>
                    <a:pt x="263162" y="24931"/>
                    <a:pt x="268874" y="28842"/>
                  </a:cubicBezTo>
                  <a:lnTo>
                    <a:pt x="305802" y="54132"/>
                  </a:lnTo>
                  <a:cubicBezTo>
                    <a:pt x="319752" y="63685"/>
                    <a:pt x="338805" y="60123"/>
                    <a:pt x="348362" y="46176"/>
                  </a:cubicBezTo>
                  <a:lnTo>
                    <a:pt x="373752" y="9119"/>
                  </a:lnTo>
                  <a:cubicBezTo>
                    <a:pt x="377663" y="3412"/>
                    <a:pt x="384136" y="0"/>
                    <a:pt x="391055" y="0"/>
                  </a:cubicBezTo>
                  <a:cubicBezTo>
                    <a:pt x="397974" y="0"/>
                    <a:pt x="404447" y="3412"/>
                    <a:pt x="408358" y="9119"/>
                  </a:cubicBezTo>
                  <a:close/>
                </a:path>
              </a:pathLst>
            </a:custGeom>
            <a:solidFill>
              <a:srgbClr val="FCB547"/>
            </a:solidFill>
          </p:spPr>
        </p:sp>
        <p:sp>
          <p:nvSpPr>
            <p:cNvPr name="TextBox 17" id="17"/>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4842699" y="5710042"/>
            <a:ext cx="10116317" cy="10116317"/>
            <a:chOff x="0" y="0"/>
            <a:chExt cx="812800" cy="812800"/>
          </a:xfrm>
        </p:grpSpPr>
        <p:sp>
          <p:nvSpPr>
            <p:cNvPr name="Freeform 19" id="19"/>
            <p:cNvSpPr/>
            <p:nvPr/>
          </p:nvSpPr>
          <p:spPr>
            <a:xfrm flipH="false" flipV="false" rot="0">
              <a:off x="15345" y="16133"/>
              <a:ext cx="782110" cy="782079"/>
            </a:xfrm>
            <a:custGeom>
              <a:avLst/>
              <a:gdLst/>
              <a:ahLst/>
              <a:cxnLst/>
              <a:rect r="r" b="b" t="t" l="l"/>
              <a:pathLst>
                <a:path h="782079" w="782110">
                  <a:moveTo>
                    <a:pt x="408358" y="9119"/>
                  </a:moveTo>
                  <a:lnTo>
                    <a:pt x="433748" y="46176"/>
                  </a:lnTo>
                  <a:cubicBezTo>
                    <a:pt x="443305" y="60123"/>
                    <a:pt x="462358" y="63685"/>
                    <a:pt x="476308" y="54132"/>
                  </a:cubicBezTo>
                  <a:lnTo>
                    <a:pt x="513236" y="28842"/>
                  </a:lnTo>
                  <a:cubicBezTo>
                    <a:pt x="518948" y="24931"/>
                    <a:pt x="526220" y="24086"/>
                    <a:pt x="532676" y="26583"/>
                  </a:cubicBezTo>
                  <a:cubicBezTo>
                    <a:pt x="539133" y="29081"/>
                    <a:pt x="543943" y="34600"/>
                    <a:pt x="545536" y="41336"/>
                  </a:cubicBezTo>
                  <a:lnTo>
                    <a:pt x="555899" y="85170"/>
                  </a:lnTo>
                  <a:cubicBezTo>
                    <a:pt x="559791" y="101634"/>
                    <a:pt x="576276" y="111841"/>
                    <a:pt x="592749" y="107987"/>
                  </a:cubicBezTo>
                  <a:lnTo>
                    <a:pt x="636211" y="97818"/>
                  </a:lnTo>
                  <a:cubicBezTo>
                    <a:pt x="642961" y="96239"/>
                    <a:pt x="650055" y="98083"/>
                    <a:pt x="655182" y="102749"/>
                  </a:cubicBezTo>
                  <a:cubicBezTo>
                    <a:pt x="660308" y="107415"/>
                    <a:pt x="662809" y="114306"/>
                    <a:pt x="661870" y="121174"/>
                  </a:cubicBezTo>
                  <a:lnTo>
                    <a:pt x="655766" y="165817"/>
                  </a:lnTo>
                  <a:cubicBezTo>
                    <a:pt x="653472" y="182594"/>
                    <a:pt x="665161" y="198073"/>
                    <a:pt x="681925" y="200458"/>
                  </a:cubicBezTo>
                  <a:lnTo>
                    <a:pt x="726101" y="206742"/>
                  </a:lnTo>
                  <a:cubicBezTo>
                    <a:pt x="732974" y="207720"/>
                    <a:pt x="738927" y="212013"/>
                    <a:pt x="742026" y="218226"/>
                  </a:cubicBezTo>
                  <a:cubicBezTo>
                    <a:pt x="745124" y="224438"/>
                    <a:pt x="744971" y="231777"/>
                    <a:pt x="741617" y="237855"/>
                  </a:cubicBezTo>
                  <a:lnTo>
                    <a:pt x="719894" y="277217"/>
                  </a:lnTo>
                  <a:cubicBezTo>
                    <a:pt x="711706" y="292053"/>
                    <a:pt x="717016" y="310716"/>
                    <a:pt x="731787" y="319020"/>
                  </a:cubicBezTo>
                  <a:lnTo>
                    <a:pt x="770771" y="340935"/>
                  </a:lnTo>
                  <a:cubicBezTo>
                    <a:pt x="776827" y="344340"/>
                    <a:pt x="780826" y="350502"/>
                    <a:pt x="781468" y="357420"/>
                  </a:cubicBezTo>
                  <a:cubicBezTo>
                    <a:pt x="782110" y="364338"/>
                    <a:pt x="779314" y="371131"/>
                    <a:pt x="773987" y="375592"/>
                  </a:cubicBezTo>
                  <a:lnTo>
                    <a:pt x="739643" y="404357"/>
                  </a:lnTo>
                  <a:cubicBezTo>
                    <a:pt x="726650" y="415239"/>
                    <a:pt x="724860" y="434561"/>
                    <a:pt x="735632" y="447645"/>
                  </a:cubicBezTo>
                  <a:lnTo>
                    <a:pt x="764159" y="482296"/>
                  </a:lnTo>
                  <a:cubicBezTo>
                    <a:pt x="768574" y="487658"/>
                    <a:pt x="770073" y="494847"/>
                    <a:pt x="768170" y="501527"/>
                  </a:cubicBezTo>
                  <a:cubicBezTo>
                    <a:pt x="766266" y="508207"/>
                    <a:pt x="761203" y="513526"/>
                    <a:pt x="754624" y="515756"/>
                  </a:cubicBezTo>
                  <a:lnTo>
                    <a:pt x="712328" y="530093"/>
                  </a:lnTo>
                  <a:cubicBezTo>
                    <a:pt x="696285" y="535531"/>
                    <a:pt x="687637" y="552898"/>
                    <a:pt x="692966" y="568977"/>
                  </a:cubicBezTo>
                  <a:lnTo>
                    <a:pt x="707129" y="611713"/>
                  </a:lnTo>
                  <a:cubicBezTo>
                    <a:pt x="709312" y="618298"/>
                    <a:pt x="708116" y="625536"/>
                    <a:pt x="703931" y="631069"/>
                  </a:cubicBezTo>
                  <a:cubicBezTo>
                    <a:pt x="699746" y="636602"/>
                    <a:pt x="693108" y="639723"/>
                    <a:pt x="686178" y="639416"/>
                  </a:cubicBezTo>
                  <a:lnTo>
                    <a:pt x="641607" y="637441"/>
                  </a:lnTo>
                  <a:cubicBezTo>
                    <a:pt x="624698" y="636691"/>
                    <a:pt x="610367" y="649756"/>
                    <a:pt x="609553" y="666662"/>
                  </a:cubicBezTo>
                  <a:lnTo>
                    <a:pt x="607386" y="711675"/>
                  </a:lnTo>
                  <a:cubicBezTo>
                    <a:pt x="607053" y="718594"/>
                    <a:pt x="603333" y="724905"/>
                    <a:pt x="597441" y="728547"/>
                  </a:cubicBezTo>
                  <a:cubicBezTo>
                    <a:pt x="591549" y="732190"/>
                    <a:pt x="584242" y="732696"/>
                    <a:pt x="577904" y="729902"/>
                  </a:cubicBezTo>
                  <a:lnTo>
                    <a:pt x="537015" y="711874"/>
                  </a:lnTo>
                  <a:cubicBezTo>
                    <a:pt x="521541" y="705052"/>
                    <a:pt x="503465" y="712054"/>
                    <a:pt x="496625" y="727522"/>
                  </a:cubicBezTo>
                  <a:lnTo>
                    <a:pt x="478431" y="768670"/>
                  </a:lnTo>
                  <a:cubicBezTo>
                    <a:pt x="475632" y="774999"/>
                    <a:pt x="469894" y="779541"/>
                    <a:pt x="463091" y="780810"/>
                  </a:cubicBezTo>
                  <a:cubicBezTo>
                    <a:pt x="456289" y="782080"/>
                    <a:pt x="449299" y="779914"/>
                    <a:pt x="444406" y="775021"/>
                  </a:cubicBezTo>
                  <a:lnTo>
                    <a:pt x="412700" y="743314"/>
                  </a:lnTo>
                  <a:cubicBezTo>
                    <a:pt x="406960" y="737574"/>
                    <a:pt x="399174" y="734348"/>
                    <a:pt x="391055" y="734348"/>
                  </a:cubicBezTo>
                  <a:cubicBezTo>
                    <a:pt x="382936" y="734348"/>
                    <a:pt x="375150" y="737574"/>
                    <a:pt x="369410" y="743314"/>
                  </a:cubicBezTo>
                  <a:lnTo>
                    <a:pt x="337704" y="775021"/>
                  </a:lnTo>
                  <a:cubicBezTo>
                    <a:pt x="332811" y="779914"/>
                    <a:pt x="325821" y="782080"/>
                    <a:pt x="319019" y="780810"/>
                  </a:cubicBezTo>
                  <a:cubicBezTo>
                    <a:pt x="312217" y="779541"/>
                    <a:pt x="306478" y="774999"/>
                    <a:pt x="303679" y="768670"/>
                  </a:cubicBezTo>
                  <a:lnTo>
                    <a:pt x="285485" y="727522"/>
                  </a:lnTo>
                  <a:cubicBezTo>
                    <a:pt x="278645" y="712054"/>
                    <a:pt x="260569" y="705052"/>
                    <a:pt x="245095" y="711874"/>
                  </a:cubicBezTo>
                  <a:lnTo>
                    <a:pt x="204206" y="729902"/>
                  </a:lnTo>
                  <a:cubicBezTo>
                    <a:pt x="197868" y="732696"/>
                    <a:pt x="190560" y="732190"/>
                    <a:pt x="184669" y="728547"/>
                  </a:cubicBezTo>
                  <a:cubicBezTo>
                    <a:pt x="178777" y="724905"/>
                    <a:pt x="175057" y="718594"/>
                    <a:pt x="174724" y="711675"/>
                  </a:cubicBezTo>
                  <a:lnTo>
                    <a:pt x="172557" y="666662"/>
                  </a:lnTo>
                  <a:cubicBezTo>
                    <a:pt x="171743" y="649756"/>
                    <a:pt x="157412" y="636691"/>
                    <a:pt x="140503" y="637441"/>
                  </a:cubicBezTo>
                  <a:lnTo>
                    <a:pt x="95933" y="639416"/>
                  </a:lnTo>
                  <a:cubicBezTo>
                    <a:pt x="89002" y="639723"/>
                    <a:pt x="82364" y="636602"/>
                    <a:pt x="78179" y="631069"/>
                  </a:cubicBezTo>
                  <a:cubicBezTo>
                    <a:pt x="73995" y="625536"/>
                    <a:pt x="72799" y="618298"/>
                    <a:pt x="74981" y="611713"/>
                  </a:cubicBezTo>
                  <a:lnTo>
                    <a:pt x="89143" y="568978"/>
                  </a:lnTo>
                  <a:cubicBezTo>
                    <a:pt x="94472" y="552898"/>
                    <a:pt x="85825" y="535531"/>
                    <a:pt x="69781" y="530093"/>
                  </a:cubicBezTo>
                  <a:lnTo>
                    <a:pt x="27486" y="515756"/>
                  </a:lnTo>
                  <a:cubicBezTo>
                    <a:pt x="20907" y="513526"/>
                    <a:pt x="15844" y="508207"/>
                    <a:pt x="13941" y="501527"/>
                  </a:cubicBezTo>
                  <a:cubicBezTo>
                    <a:pt x="12037" y="494847"/>
                    <a:pt x="13536" y="487658"/>
                    <a:pt x="17951" y="482296"/>
                  </a:cubicBezTo>
                  <a:lnTo>
                    <a:pt x="46478" y="447645"/>
                  </a:lnTo>
                  <a:cubicBezTo>
                    <a:pt x="57250" y="434561"/>
                    <a:pt x="55460" y="415239"/>
                    <a:pt x="42467" y="404357"/>
                  </a:cubicBezTo>
                  <a:lnTo>
                    <a:pt x="8123" y="375592"/>
                  </a:lnTo>
                  <a:cubicBezTo>
                    <a:pt x="2796" y="371131"/>
                    <a:pt x="0" y="364338"/>
                    <a:pt x="642" y="357420"/>
                  </a:cubicBezTo>
                  <a:cubicBezTo>
                    <a:pt x="1284" y="350502"/>
                    <a:pt x="5283" y="344340"/>
                    <a:pt x="11339" y="340935"/>
                  </a:cubicBezTo>
                  <a:lnTo>
                    <a:pt x="50323" y="319020"/>
                  </a:lnTo>
                  <a:cubicBezTo>
                    <a:pt x="65094" y="310716"/>
                    <a:pt x="70403" y="292053"/>
                    <a:pt x="62216" y="277218"/>
                  </a:cubicBezTo>
                  <a:lnTo>
                    <a:pt x="40493" y="237855"/>
                  </a:lnTo>
                  <a:cubicBezTo>
                    <a:pt x="37138" y="231777"/>
                    <a:pt x="36986" y="224438"/>
                    <a:pt x="40084" y="218226"/>
                  </a:cubicBezTo>
                  <a:cubicBezTo>
                    <a:pt x="43182" y="212013"/>
                    <a:pt x="49135" y="207720"/>
                    <a:pt x="56009" y="206742"/>
                  </a:cubicBezTo>
                  <a:lnTo>
                    <a:pt x="100185" y="200458"/>
                  </a:lnTo>
                  <a:cubicBezTo>
                    <a:pt x="116949" y="198073"/>
                    <a:pt x="128638" y="182594"/>
                    <a:pt x="126344" y="165817"/>
                  </a:cubicBezTo>
                  <a:lnTo>
                    <a:pt x="120240" y="121174"/>
                  </a:lnTo>
                  <a:cubicBezTo>
                    <a:pt x="119301" y="114306"/>
                    <a:pt x="121802" y="107415"/>
                    <a:pt x="126928" y="102749"/>
                  </a:cubicBezTo>
                  <a:cubicBezTo>
                    <a:pt x="132055" y="98083"/>
                    <a:pt x="139149" y="96239"/>
                    <a:pt x="145899" y="97818"/>
                  </a:cubicBezTo>
                  <a:lnTo>
                    <a:pt x="189361" y="107987"/>
                  </a:lnTo>
                  <a:cubicBezTo>
                    <a:pt x="205834" y="111841"/>
                    <a:pt x="222319" y="101634"/>
                    <a:pt x="226211" y="85170"/>
                  </a:cubicBezTo>
                  <a:lnTo>
                    <a:pt x="236574" y="41336"/>
                  </a:lnTo>
                  <a:cubicBezTo>
                    <a:pt x="238167" y="34600"/>
                    <a:pt x="242977" y="29081"/>
                    <a:pt x="249434" y="26583"/>
                  </a:cubicBezTo>
                  <a:cubicBezTo>
                    <a:pt x="255890" y="24086"/>
                    <a:pt x="263162" y="24931"/>
                    <a:pt x="268874" y="28842"/>
                  </a:cubicBezTo>
                  <a:lnTo>
                    <a:pt x="305802" y="54132"/>
                  </a:lnTo>
                  <a:cubicBezTo>
                    <a:pt x="319752" y="63685"/>
                    <a:pt x="338805" y="60123"/>
                    <a:pt x="348362" y="46176"/>
                  </a:cubicBezTo>
                  <a:lnTo>
                    <a:pt x="373752" y="9119"/>
                  </a:lnTo>
                  <a:cubicBezTo>
                    <a:pt x="377663" y="3412"/>
                    <a:pt x="384136" y="0"/>
                    <a:pt x="391055" y="0"/>
                  </a:cubicBezTo>
                  <a:cubicBezTo>
                    <a:pt x="397974" y="0"/>
                    <a:pt x="404447" y="3412"/>
                    <a:pt x="408358" y="9119"/>
                  </a:cubicBezTo>
                  <a:close/>
                </a:path>
              </a:pathLst>
            </a:custGeom>
            <a:solidFill>
              <a:srgbClr val="FCB547"/>
            </a:solidFill>
          </p:spPr>
        </p:sp>
        <p:sp>
          <p:nvSpPr>
            <p:cNvPr name="TextBox 20" id="20"/>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true" flipV="false" rot="0">
            <a:off x="1212548" y="4254345"/>
            <a:ext cx="1700366" cy="1415555"/>
          </a:xfrm>
          <a:custGeom>
            <a:avLst/>
            <a:gdLst/>
            <a:ahLst/>
            <a:cxnLst/>
            <a:rect r="r" b="b" t="t" l="l"/>
            <a:pathLst>
              <a:path h="1415555" w="1700366">
                <a:moveTo>
                  <a:pt x="1700366" y="0"/>
                </a:moveTo>
                <a:lnTo>
                  <a:pt x="0" y="0"/>
                </a:lnTo>
                <a:lnTo>
                  <a:pt x="0" y="1415555"/>
                </a:lnTo>
                <a:lnTo>
                  <a:pt x="1700366" y="1415555"/>
                </a:lnTo>
                <a:lnTo>
                  <a:pt x="170036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15375086" y="4526565"/>
            <a:ext cx="1593554" cy="1326634"/>
          </a:xfrm>
          <a:custGeom>
            <a:avLst/>
            <a:gdLst/>
            <a:ahLst/>
            <a:cxnLst/>
            <a:rect r="r" b="b" t="t" l="l"/>
            <a:pathLst>
              <a:path h="1326634" w="1593554">
                <a:moveTo>
                  <a:pt x="0" y="0"/>
                </a:moveTo>
                <a:lnTo>
                  <a:pt x="1593554" y="0"/>
                </a:lnTo>
                <a:lnTo>
                  <a:pt x="1593554" y="1326634"/>
                </a:lnTo>
                <a:lnTo>
                  <a:pt x="0" y="13266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0">
            <a:off x="892774" y="6691621"/>
            <a:ext cx="3936901" cy="3163837"/>
          </a:xfrm>
          <a:custGeom>
            <a:avLst/>
            <a:gdLst/>
            <a:ahLst/>
            <a:cxnLst/>
            <a:rect r="r" b="b" t="t" l="l"/>
            <a:pathLst>
              <a:path h="3163837" w="3936901">
                <a:moveTo>
                  <a:pt x="0" y="0"/>
                </a:moveTo>
                <a:lnTo>
                  <a:pt x="3936902" y="0"/>
                </a:lnTo>
                <a:lnTo>
                  <a:pt x="3936902" y="3163838"/>
                </a:lnTo>
                <a:lnTo>
                  <a:pt x="0" y="31638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true" flipV="false" rot="0">
            <a:off x="13597786" y="402966"/>
            <a:ext cx="3936901" cy="3163837"/>
          </a:xfrm>
          <a:custGeom>
            <a:avLst/>
            <a:gdLst/>
            <a:ahLst/>
            <a:cxnLst/>
            <a:rect r="r" b="b" t="t" l="l"/>
            <a:pathLst>
              <a:path h="3163837" w="3936901">
                <a:moveTo>
                  <a:pt x="3936901" y="0"/>
                </a:moveTo>
                <a:lnTo>
                  <a:pt x="0" y="0"/>
                </a:lnTo>
                <a:lnTo>
                  <a:pt x="0" y="3163838"/>
                </a:lnTo>
                <a:lnTo>
                  <a:pt x="3936901" y="3163838"/>
                </a:lnTo>
                <a:lnTo>
                  <a:pt x="393690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765660" y="-1313098"/>
            <a:ext cx="3678386" cy="3029652"/>
          </a:xfrm>
          <a:custGeom>
            <a:avLst/>
            <a:gdLst/>
            <a:ahLst/>
            <a:cxnLst/>
            <a:rect r="r" b="b" t="t" l="l"/>
            <a:pathLst>
              <a:path h="3029652" w="3678386">
                <a:moveTo>
                  <a:pt x="0" y="0"/>
                </a:moveTo>
                <a:lnTo>
                  <a:pt x="3678386" y="0"/>
                </a:lnTo>
                <a:lnTo>
                  <a:pt x="3678386" y="3029652"/>
                </a:lnTo>
                <a:lnTo>
                  <a:pt x="0" y="30296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true" flipV="true" rot="0">
            <a:off x="15377798" y="8674094"/>
            <a:ext cx="3678386" cy="3029652"/>
          </a:xfrm>
          <a:custGeom>
            <a:avLst/>
            <a:gdLst/>
            <a:ahLst/>
            <a:cxnLst/>
            <a:rect r="r" b="b" t="t" l="l"/>
            <a:pathLst>
              <a:path h="3029652" w="3678386">
                <a:moveTo>
                  <a:pt x="3678386" y="3029652"/>
                </a:moveTo>
                <a:lnTo>
                  <a:pt x="0" y="3029652"/>
                </a:lnTo>
                <a:lnTo>
                  <a:pt x="0" y="0"/>
                </a:lnTo>
                <a:lnTo>
                  <a:pt x="3678386" y="0"/>
                </a:lnTo>
                <a:lnTo>
                  <a:pt x="3678386" y="3029652"/>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C36A"/>
        </a:solidFill>
      </p:bgPr>
    </p:bg>
    <p:spTree>
      <p:nvGrpSpPr>
        <p:cNvPr id="1" name=""/>
        <p:cNvGrpSpPr/>
        <p:nvPr/>
      </p:nvGrpSpPr>
      <p:grpSpPr>
        <a:xfrm>
          <a:off x="0" y="0"/>
          <a:ext cx="0" cy="0"/>
          <a:chOff x="0" y="0"/>
          <a:chExt cx="0" cy="0"/>
        </a:xfrm>
      </p:grpSpPr>
      <p:grpSp>
        <p:nvGrpSpPr>
          <p:cNvPr name="Group 2" id="2"/>
          <p:cNvGrpSpPr/>
          <p:nvPr/>
        </p:nvGrpSpPr>
        <p:grpSpPr>
          <a:xfrm rot="0">
            <a:off x="-1754698" y="1028700"/>
            <a:ext cx="21797395" cy="1219207"/>
            <a:chOff x="0" y="0"/>
            <a:chExt cx="5740878" cy="321108"/>
          </a:xfrm>
        </p:grpSpPr>
        <p:sp>
          <p:nvSpPr>
            <p:cNvPr name="Freeform 3" id="3"/>
            <p:cNvSpPr/>
            <p:nvPr/>
          </p:nvSpPr>
          <p:spPr>
            <a:xfrm flipH="false" flipV="false" rot="0">
              <a:off x="0" y="0"/>
              <a:ext cx="5740878" cy="321108"/>
            </a:xfrm>
            <a:custGeom>
              <a:avLst/>
              <a:gdLst/>
              <a:ahLst/>
              <a:cxnLst/>
              <a:rect r="r" b="b" t="t" l="l"/>
              <a:pathLst>
                <a:path h="321108" w="5740878">
                  <a:moveTo>
                    <a:pt x="0" y="0"/>
                  </a:moveTo>
                  <a:lnTo>
                    <a:pt x="5740878" y="0"/>
                  </a:lnTo>
                  <a:lnTo>
                    <a:pt x="5740878" y="321108"/>
                  </a:lnTo>
                  <a:lnTo>
                    <a:pt x="0" y="321108"/>
                  </a:lnTo>
                  <a:close/>
                </a:path>
              </a:pathLst>
            </a:custGeom>
            <a:solidFill>
              <a:srgbClr val="F59A3D"/>
            </a:solidFill>
          </p:spPr>
        </p:sp>
        <p:sp>
          <p:nvSpPr>
            <p:cNvPr name="TextBox 4" id="4"/>
            <p:cNvSpPr txBox="true"/>
            <p:nvPr/>
          </p:nvSpPr>
          <p:spPr>
            <a:xfrm>
              <a:off x="0" y="-38100"/>
              <a:ext cx="5740878" cy="359208"/>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4809986" y="1361798"/>
            <a:ext cx="8668027" cy="730250"/>
          </a:xfrm>
          <a:prstGeom prst="rect">
            <a:avLst/>
          </a:prstGeom>
        </p:spPr>
        <p:txBody>
          <a:bodyPr anchor="t" rtlCol="false" tIns="0" lIns="0" bIns="0" rIns="0">
            <a:spAutoFit/>
          </a:bodyPr>
          <a:lstStyle/>
          <a:p>
            <a:pPr algn="ctr">
              <a:lnSpc>
                <a:spcPts val="5499"/>
              </a:lnSpc>
            </a:pPr>
            <a:r>
              <a:rPr lang="en-US" b="true" sz="5499">
                <a:solidFill>
                  <a:srgbClr val="000000"/>
                </a:solidFill>
                <a:latin typeface="Balsamiq Sans Bold"/>
                <a:ea typeface="Balsamiq Sans Bold"/>
                <a:cs typeface="Balsamiq Sans Bold"/>
                <a:sym typeface="Balsamiq Sans Bold"/>
              </a:rPr>
              <a:t>ANGGOTA KELOMPOK</a:t>
            </a:r>
          </a:p>
        </p:txBody>
      </p:sp>
      <p:grpSp>
        <p:nvGrpSpPr>
          <p:cNvPr name="Group 6" id="6"/>
          <p:cNvGrpSpPr/>
          <p:nvPr/>
        </p:nvGrpSpPr>
        <p:grpSpPr>
          <a:xfrm rot="0">
            <a:off x="-2855935" y="9052733"/>
            <a:ext cx="6375885" cy="6375885"/>
            <a:chOff x="0" y="0"/>
            <a:chExt cx="812800" cy="812800"/>
          </a:xfrm>
        </p:grpSpPr>
        <p:sp>
          <p:nvSpPr>
            <p:cNvPr name="Freeform 7" id="7"/>
            <p:cNvSpPr/>
            <p:nvPr/>
          </p:nvSpPr>
          <p:spPr>
            <a:xfrm flipH="false" flipV="false" rot="0">
              <a:off x="24347" y="25598"/>
              <a:ext cx="764105" cy="764057"/>
            </a:xfrm>
            <a:custGeom>
              <a:avLst/>
              <a:gdLst/>
              <a:ahLst/>
              <a:cxnLst/>
              <a:rect r="r" b="b" t="t" l="l"/>
              <a:pathLst>
                <a:path h="764057" w="764105">
                  <a:moveTo>
                    <a:pt x="409506" y="14469"/>
                  </a:moveTo>
                  <a:lnTo>
                    <a:pt x="414596" y="21896"/>
                  </a:lnTo>
                  <a:cubicBezTo>
                    <a:pt x="429759" y="44026"/>
                    <a:pt x="459989" y="49677"/>
                    <a:pt x="482123" y="34520"/>
                  </a:cubicBezTo>
                  <a:lnTo>
                    <a:pt x="489417" y="29524"/>
                  </a:lnTo>
                  <a:cubicBezTo>
                    <a:pt x="498480" y="23318"/>
                    <a:pt x="510018" y="21977"/>
                    <a:pt x="520262" y="25940"/>
                  </a:cubicBezTo>
                  <a:cubicBezTo>
                    <a:pt x="530506" y="29902"/>
                    <a:pt x="538139" y="38659"/>
                    <a:pt x="540666" y="49348"/>
                  </a:cubicBezTo>
                  <a:lnTo>
                    <a:pt x="542765" y="58228"/>
                  </a:lnTo>
                  <a:cubicBezTo>
                    <a:pt x="548941" y="84351"/>
                    <a:pt x="575096" y="100546"/>
                    <a:pt x="601233" y="94431"/>
                  </a:cubicBezTo>
                  <a:lnTo>
                    <a:pt x="609723" y="92444"/>
                  </a:lnTo>
                  <a:cubicBezTo>
                    <a:pt x="620432" y="89939"/>
                    <a:pt x="631689" y="92865"/>
                    <a:pt x="639823" y="100268"/>
                  </a:cubicBezTo>
                  <a:cubicBezTo>
                    <a:pt x="647957" y="107672"/>
                    <a:pt x="651925" y="118604"/>
                    <a:pt x="650435" y="129502"/>
                  </a:cubicBezTo>
                  <a:lnTo>
                    <a:pt x="649197" y="138559"/>
                  </a:lnTo>
                  <a:cubicBezTo>
                    <a:pt x="645557" y="165178"/>
                    <a:pt x="664103" y="189738"/>
                    <a:pt x="690702" y="193522"/>
                  </a:cubicBezTo>
                  <a:lnTo>
                    <a:pt x="699319" y="194748"/>
                  </a:lnTo>
                  <a:cubicBezTo>
                    <a:pt x="710225" y="196299"/>
                    <a:pt x="719671" y="203111"/>
                    <a:pt x="724587" y="212968"/>
                  </a:cubicBezTo>
                  <a:cubicBezTo>
                    <a:pt x="729502" y="222825"/>
                    <a:pt x="729260" y="234469"/>
                    <a:pt x="723938" y="244113"/>
                  </a:cubicBezTo>
                  <a:lnTo>
                    <a:pt x="719569" y="252029"/>
                  </a:lnTo>
                  <a:cubicBezTo>
                    <a:pt x="706578" y="275569"/>
                    <a:pt x="715003" y="305180"/>
                    <a:pt x="738439" y="318355"/>
                  </a:cubicBezTo>
                  <a:lnTo>
                    <a:pt x="746115" y="322670"/>
                  </a:lnTo>
                  <a:cubicBezTo>
                    <a:pt x="755724" y="328072"/>
                    <a:pt x="762068" y="337849"/>
                    <a:pt x="763087" y="348825"/>
                  </a:cubicBezTo>
                  <a:cubicBezTo>
                    <a:pt x="764106" y="359802"/>
                    <a:pt x="759669" y="370579"/>
                    <a:pt x="751218" y="377658"/>
                  </a:cubicBezTo>
                  <a:lnTo>
                    <a:pt x="744408" y="383361"/>
                  </a:lnTo>
                  <a:cubicBezTo>
                    <a:pt x="723793" y="400627"/>
                    <a:pt x="720952" y="431284"/>
                    <a:pt x="738044" y="452044"/>
                  </a:cubicBezTo>
                  <a:lnTo>
                    <a:pt x="743743" y="458966"/>
                  </a:lnTo>
                  <a:cubicBezTo>
                    <a:pt x="750748" y="467475"/>
                    <a:pt x="753126" y="478881"/>
                    <a:pt x="750106" y="489480"/>
                  </a:cubicBezTo>
                  <a:cubicBezTo>
                    <a:pt x="747086" y="500079"/>
                    <a:pt x="739052" y="508518"/>
                    <a:pt x="728615" y="512056"/>
                  </a:cubicBezTo>
                  <a:lnTo>
                    <a:pt x="720334" y="514863"/>
                  </a:lnTo>
                  <a:cubicBezTo>
                    <a:pt x="694879" y="523491"/>
                    <a:pt x="681159" y="551046"/>
                    <a:pt x="689614" y="576559"/>
                  </a:cubicBezTo>
                  <a:lnTo>
                    <a:pt x="692478" y="585202"/>
                  </a:lnTo>
                  <a:cubicBezTo>
                    <a:pt x="695941" y="595650"/>
                    <a:pt x="694043" y="607133"/>
                    <a:pt x="687403" y="615912"/>
                  </a:cubicBezTo>
                  <a:cubicBezTo>
                    <a:pt x="680764" y="624691"/>
                    <a:pt x="670231" y="629643"/>
                    <a:pt x="659235" y="629156"/>
                  </a:cubicBezTo>
                  <a:lnTo>
                    <a:pt x="650546" y="628771"/>
                  </a:lnTo>
                  <a:cubicBezTo>
                    <a:pt x="623718" y="627582"/>
                    <a:pt x="600979" y="648311"/>
                    <a:pt x="599687" y="675134"/>
                  </a:cubicBezTo>
                  <a:lnTo>
                    <a:pt x="599247" y="684273"/>
                  </a:lnTo>
                  <a:cubicBezTo>
                    <a:pt x="598719" y="695250"/>
                    <a:pt x="592817" y="705263"/>
                    <a:pt x="583469" y="711043"/>
                  </a:cubicBezTo>
                  <a:cubicBezTo>
                    <a:pt x="574121" y="716822"/>
                    <a:pt x="562526" y="717626"/>
                    <a:pt x="552469" y="713192"/>
                  </a:cubicBezTo>
                  <a:lnTo>
                    <a:pt x="544445" y="709654"/>
                  </a:lnTo>
                  <a:cubicBezTo>
                    <a:pt x="519893" y="698829"/>
                    <a:pt x="491212" y="709940"/>
                    <a:pt x="480361" y="734481"/>
                  </a:cubicBezTo>
                  <a:lnTo>
                    <a:pt x="476691" y="742781"/>
                  </a:lnTo>
                  <a:cubicBezTo>
                    <a:pt x="472251" y="752822"/>
                    <a:pt x="463146" y="760028"/>
                    <a:pt x="452353" y="762043"/>
                  </a:cubicBezTo>
                  <a:cubicBezTo>
                    <a:pt x="441560" y="764057"/>
                    <a:pt x="430469" y="760621"/>
                    <a:pt x="422705" y="752857"/>
                  </a:cubicBezTo>
                  <a:lnTo>
                    <a:pt x="416397" y="746548"/>
                  </a:lnTo>
                  <a:cubicBezTo>
                    <a:pt x="407288" y="737439"/>
                    <a:pt x="394934" y="732322"/>
                    <a:pt x="382053" y="732322"/>
                  </a:cubicBezTo>
                  <a:cubicBezTo>
                    <a:pt x="369172" y="732322"/>
                    <a:pt x="356818" y="737439"/>
                    <a:pt x="347709" y="746548"/>
                  </a:cubicBezTo>
                  <a:lnTo>
                    <a:pt x="341401" y="752857"/>
                  </a:lnTo>
                  <a:cubicBezTo>
                    <a:pt x="333637" y="760621"/>
                    <a:pt x="322546" y="764057"/>
                    <a:pt x="311753" y="762043"/>
                  </a:cubicBezTo>
                  <a:cubicBezTo>
                    <a:pt x="300960" y="760028"/>
                    <a:pt x="291855" y="752822"/>
                    <a:pt x="287415" y="742781"/>
                  </a:cubicBezTo>
                  <a:lnTo>
                    <a:pt x="283745" y="734481"/>
                  </a:lnTo>
                  <a:cubicBezTo>
                    <a:pt x="272894" y="709940"/>
                    <a:pt x="244213" y="698829"/>
                    <a:pt x="219661" y="709654"/>
                  </a:cubicBezTo>
                  <a:lnTo>
                    <a:pt x="211637" y="713192"/>
                  </a:lnTo>
                  <a:cubicBezTo>
                    <a:pt x="201580" y="717626"/>
                    <a:pt x="189985" y="716822"/>
                    <a:pt x="180637" y="711043"/>
                  </a:cubicBezTo>
                  <a:cubicBezTo>
                    <a:pt x="171289" y="705263"/>
                    <a:pt x="165387" y="695250"/>
                    <a:pt x="164859" y="684273"/>
                  </a:cubicBezTo>
                  <a:lnTo>
                    <a:pt x="164419" y="675134"/>
                  </a:lnTo>
                  <a:cubicBezTo>
                    <a:pt x="163127" y="648311"/>
                    <a:pt x="140388" y="627582"/>
                    <a:pt x="113560" y="628771"/>
                  </a:cubicBezTo>
                  <a:lnTo>
                    <a:pt x="104872" y="629156"/>
                  </a:lnTo>
                  <a:cubicBezTo>
                    <a:pt x="93875" y="629643"/>
                    <a:pt x="83343" y="624691"/>
                    <a:pt x="76703" y="615912"/>
                  </a:cubicBezTo>
                  <a:cubicBezTo>
                    <a:pt x="70063" y="607133"/>
                    <a:pt x="68166" y="595650"/>
                    <a:pt x="71628" y="585201"/>
                  </a:cubicBezTo>
                  <a:lnTo>
                    <a:pt x="74492" y="576559"/>
                  </a:lnTo>
                  <a:cubicBezTo>
                    <a:pt x="82947" y="551046"/>
                    <a:pt x="69227" y="523491"/>
                    <a:pt x="43771" y="514863"/>
                  </a:cubicBezTo>
                  <a:lnTo>
                    <a:pt x="35492" y="512056"/>
                  </a:lnTo>
                  <a:cubicBezTo>
                    <a:pt x="25054" y="508518"/>
                    <a:pt x="17020" y="500079"/>
                    <a:pt x="14000" y="489480"/>
                  </a:cubicBezTo>
                  <a:cubicBezTo>
                    <a:pt x="10980" y="478881"/>
                    <a:pt x="13359" y="467475"/>
                    <a:pt x="20363" y="458966"/>
                  </a:cubicBezTo>
                  <a:lnTo>
                    <a:pt x="26062" y="452044"/>
                  </a:lnTo>
                  <a:cubicBezTo>
                    <a:pt x="43154" y="431284"/>
                    <a:pt x="40313" y="400627"/>
                    <a:pt x="19698" y="383361"/>
                  </a:cubicBezTo>
                  <a:lnTo>
                    <a:pt x="12888" y="377658"/>
                  </a:lnTo>
                  <a:cubicBezTo>
                    <a:pt x="4437" y="370579"/>
                    <a:pt x="0" y="359802"/>
                    <a:pt x="1019" y="348825"/>
                  </a:cubicBezTo>
                  <a:cubicBezTo>
                    <a:pt x="2038" y="337849"/>
                    <a:pt x="8382" y="328072"/>
                    <a:pt x="17991" y="322670"/>
                  </a:cubicBezTo>
                  <a:lnTo>
                    <a:pt x="25666" y="318355"/>
                  </a:lnTo>
                  <a:cubicBezTo>
                    <a:pt x="49103" y="305180"/>
                    <a:pt x="57527" y="275569"/>
                    <a:pt x="44537" y="252030"/>
                  </a:cubicBezTo>
                  <a:lnTo>
                    <a:pt x="40168" y="244113"/>
                  </a:lnTo>
                  <a:cubicBezTo>
                    <a:pt x="34846" y="234469"/>
                    <a:pt x="34603" y="222825"/>
                    <a:pt x="39519" y="212968"/>
                  </a:cubicBezTo>
                  <a:cubicBezTo>
                    <a:pt x="44435" y="203111"/>
                    <a:pt x="53881" y="196299"/>
                    <a:pt x="64786" y="194748"/>
                  </a:cubicBezTo>
                  <a:lnTo>
                    <a:pt x="73404" y="193522"/>
                  </a:lnTo>
                  <a:cubicBezTo>
                    <a:pt x="100003" y="189738"/>
                    <a:pt x="118549" y="165178"/>
                    <a:pt x="114909" y="138559"/>
                  </a:cubicBezTo>
                  <a:lnTo>
                    <a:pt x="113671" y="129502"/>
                  </a:lnTo>
                  <a:cubicBezTo>
                    <a:pt x="112181" y="118604"/>
                    <a:pt x="116149" y="107672"/>
                    <a:pt x="124283" y="100268"/>
                  </a:cubicBezTo>
                  <a:cubicBezTo>
                    <a:pt x="132417" y="92865"/>
                    <a:pt x="143674" y="89939"/>
                    <a:pt x="154383" y="92444"/>
                  </a:cubicBezTo>
                  <a:lnTo>
                    <a:pt x="162873" y="94431"/>
                  </a:lnTo>
                  <a:cubicBezTo>
                    <a:pt x="189010" y="100546"/>
                    <a:pt x="215165" y="84351"/>
                    <a:pt x="221341" y="58228"/>
                  </a:cubicBezTo>
                  <a:lnTo>
                    <a:pt x="223440" y="49348"/>
                  </a:lnTo>
                  <a:cubicBezTo>
                    <a:pt x="225967" y="38659"/>
                    <a:pt x="233600" y="29902"/>
                    <a:pt x="243844" y="25940"/>
                  </a:cubicBezTo>
                  <a:cubicBezTo>
                    <a:pt x="254088" y="21977"/>
                    <a:pt x="265626" y="23318"/>
                    <a:pt x="274689" y="29524"/>
                  </a:cubicBezTo>
                  <a:lnTo>
                    <a:pt x="281983" y="34520"/>
                  </a:lnTo>
                  <a:cubicBezTo>
                    <a:pt x="304117" y="49677"/>
                    <a:pt x="334347" y="44026"/>
                    <a:pt x="349510" y="21896"/>
                  </a:cubicBezTo>
                  <a:lnTo>
                    <a:pt x="354600" y="14469"/>
                  </a:lnTo>
                  <a:cubicBezTo>
                    <a:pt x="360804" y="5413"/>
                    <a:pt x="371076" y="0"/>
                    <a:pt x="382053" y="0"/>
                  </a:cubicBezTo>
                  <a:cubicBezTo>
                    <a:pt x="393030" y="0"/>
                    <a:pt x="403302" y="5413"/>
                    <a:pt x="409506" y="14469"/>
                  </a:cubicBezTo>
                  <a:close/>
                </a:path>
              </a:pathLst>
            </a:custGeom>
            <a:solidFill>
              <a:srgbClr val="A1E3F5"/>
            </a:solidFill>
          </p:spPr>
        </p:sp>
        <p:sp>
          <p:nvSpPr>
            <p:cNvPr name="TextBox 8" id="8"/>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962206" y="6856233"/>
            <a:ext cx="3276102" cy="3325992"/>
          </a:xfrm>
          <a:custGeom>
            <a:avLst/>
            <a:gdLst/>
            <a:ahLst/>
            <a:cxnLst/>
            <a:rect r="r" b="b" t="t" l="l"/>
            <a:pathLst>
              <a:path h="3325992" w="3276102">
                <a:moveTo>
                  <a:pt x="0" y="0"/>
                </a:moveTo>
                <a:lnTo>
                  <a:pt x="3276102" y="0"/>
                </a:lnTo>
                <a:lnTo>
                  <a:pt x="3276102" y="3325992"/>
                </a:lnTo>
                <a:lnTo>
                  <a:pt x="0" y="33259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14963583" y="9052733"/>
            <a:ext cx="6375885" cy="6375885"/>
            <a:chOff x="0" y="0"/>
            <a:chExt cx="812800" cy="812800"/>
          </a:xfrm>
        </p:grpSpPr>
        <p:sp>
          <p:nvSpPr>
            <p:cNvPr name="Freeform 11" id="11"/>
            <p:cNvSpPr/>
            <p:nvPr/>
          </p:nvSpPr>
          <p:spPr>
            <a:xfrm flipH="false" flipV="false" rot="0">
              <a:off x="24347" y="25598"/>
              <a:ext cx="764105" cy="764057"/>
            </a:xfrm>
            <a:custGeom>
              <a:avLst/>
              <a:gdLst/>
              <a:ahLst/>
              <a:cxnLst/>
              <a:rect r="r" b="b" t="t" l="l"/>
              <a:pathLst>
                <a:path h="764057" w="764105">
                  <a:moveTo>
                    <a:pt x="409506" y="14469"/>
                  </a:moveTo>
                  <a:lnTo>
                    <a:pt x="414596" y="21896"/>
                  </a:lnTo>
                  <a:cubicBezTo>
                    <a:pt x="429759" y="44026"/>
                    <a:pt x="459989" y="49677"/>
                    <a:pt x="482123" y="34520"/>
                  </a:cubicBezTo>
                  <a:lnTo>
                    <a:pt x="489417" y="29524"/>
                  </a:lnTo>
                  <a:cubicBezTo>
                    <a:pt x="498480" y="23318"/>
                    <a:pt x="510018" y="21977"/>
                    <a:pt x="520262" y="25940"/>
                  </a:cubicBezTo>
                  <a:cubicBezTo>
                    <a:pt x="530506" y="29902"/>
                    <a:pt x="538139" y="38659"/>
                    <a:pt x="540666" y="49348"/>
                  </a:cubicBezTo>
                  <a:lnTo>
                    <a:pt x="542765" y="58228"/>
                  </a:lnTo>
                  <a:cubicBezTo>
                    <a:pt x="548941" y="84351"/>
                    <a:pt x="575096" y="100546"/>
                    <a:pt x="601233" y="94431"/>
                  </a:cubicBezTo>
                  <a:lnTo>
                    <a:pt x="609723" y="92444"/>
                  </a:lnTo>
                  <a:cubicBezTo>
                    <a:pt x="620432" y="89939"/>
                    <a:pt x="631689" y="92865"/>
                    <a:pt x="639823" y="100268"/>
                  </a:cubicBezTo>
                  <a:cubicBezTo>
                    <a:pt x="647957" y="107672"/>
                    <a:pt x="651925" y="118604"/>
                    <a:pt x="650435" y="129502"/>
                  </a:cubicBezTo>
                  <a:lnTo>
                    <a:pt x="649197" y="138559"/>
                  </a:lnTo>
                  <a:cubicBezTo>
                    <a:pt x="645557" y="165178"/>
                    <a:pt x="664103" y="189738"/>
                    <a:pt x="690702" y="193522"/>
                  </a:cubicBezTo>
                  <a:lnTo>
                    <a:pt x="699319" y="194748"/>
                  </a:lnTo>
                  <a:cubicBezTo>
                    <a:pt x="710225" y="196299"/>
                    <a:pt x="719671" y="203111"/>
                    <a:pt x="724587" y="212968"/>
                  </a:cubicBezTo>
                  <a:cubicBezTo>
                    <a:pt x="729502" y="222825"/>
                    <a:pt x="729260" y="234469"/>
                    <a:pt x="723938" y="244113"/>
                  </a:cubicBezTo>
                  <a:lnTo>
                    <a:pt x="719569" y="252029"/>
                  </a:lnTo>
                  <a:cubicBezTo>
                    <a:pt x="706578" y="275569"/>
                    <a:pt x="715003" y="305180"/>
                    <a:pt x="738439" y="318355"/>
                  </a:cubicBezTo>
                  <a:lnTo>
                    <a:pt x="746115" y="322670"/>
                  </a:lnTo>
                  <a:cubicBezTo>
                    <a:pt x="755724" y="328072"/>
                    <a:pt x="762068" y="337849"/>
                    <a:pt x="763087" y="348825"/>
                  </a:cubicBezTo>
                  <a:cubicBezTo>
                    <a:pt x="764106" y="359802"/>
                    <a:pt x="759669" y="370579"/>
                    <a:pt x="751218" y="377658"/>
                  </a:cubicBezTo>
                  <a:lnTo>
                    <a:pt x="744408" y="383361"/>
                  </a:lnTo>
                  <a:cubicBezTo>
                    <a:pt x="723793" y="400627"/>
                    <a:pt x="720952" y="431284"/>
                    <a:pt x="738044" y="452044"/>
                  </a:cubicBezTo>
                  <a:lnTo>
                    <a:pt x="743743" y="458966"/>
                  </a:lnTo>
                  <a:cubicBezTo>
                    <a:pt x="750748" y="467475"/>
                    <a:pt x="753126" y="478881"/>
                    <a:pt x="750106" y="489480"/>
                  </a:cubicBezTo>
                  <a:cubicBezTo>
                    <a:pt x="747086" y="500079"/>
                    <a:pt x="739052" y="508518"/>
                    <a:pt x="728615" y="512056"/>
                  </a:cubicBezTo>
                  <a:lnTo>
                    <a:pt x="720334" y="514863"/>
                  </a:lnTo>
                  <a:cubicBezTo>
                    <a:pt x="694879" y="523491"/>
                    <a:pt x="681159" y="551046"/>
                    <a:pt x="689614" y="576559"/>
                  </a:cubicBezTo>
                  <a:lnTo>
                    <a:pt x="692478" y="585202"/>
                  </a:lnTo>
                  <a:cubicBezTo>
                    <a:pt x="695941" y="595650"/>
                    <a:pt x="694043" y="607133"/>
                    <a:pt x="687403" y="615912"/>
                  </a:cubicBezTo>
                  <a:cubicBezTo>
                    <a:pt x="680764" y="624691"/>
                    <a:pt x="670231" y="629643"/>
                    <a:pt x="659235" y="629156"/>
                  </a:cubicBezTo>
                  <a:lnTo>
                    <a:pt x="650546" y="628771"/>
                  </a:lnTo>
                  <a:cubicBezTo>
                    <a:pt x="623718" y="627582"/>
                    <a:pt x="600979" y="648311"/>
                    <a:pt x="599687" y="675134"/>
                  </a:cubicBezTo>
                  <a:lnTo>
                    <a:pt x="599247" y="684273"/>
                  </a:lnTo>
                  <a:cubicBezTo>
                    <a:pt x="598719" y="695250"/>
                    <a:pt x="592817" y="705263"/>
                    <a:pt x="583469" y="711043"/>
                  </a:cubicBezTo>
                  <a:cubicBezTo>
                    <a:pt x="574121" y="716822"/>
                    <a:pt x="562526" y="717626"/>
                    <a:pt x="552469" y="713192"/>
                  </a:cubicBezTo>
                  <a:lnTo>
                    <a:pt x="544445" y="709654"/>
                  </a:lnTo>
                  <a:cubicBezTo>
                    <a:pt x="519893" y="698829"/>
                    <a:pt x="491212" y="709940"/>
                    <a:pt x="480361" y="734481"/>
                  </a:cubicBezTo>
                  <a:lnTo>
                    <a:pt x="476691" y="742781"/>
                  </a:lnTo>
                  <a:cubicBezTo>
                    <a:pt x="472251" y="752822"/>
                    <a:pt x="463146" y="760028"/>
                    <a:pt x="452353" y="762043"/>
                  </a:cubicBezTo>
                  <a:cubicBezTo>
                    <a:pt x="441560" y="764057"/>
                    <a:pt x="430469" y="760621"/>
                    <a:pt x="422705" y="752857"/>
                  </a:cubicBezTo>
                  <a:lnTo>
                    <a:pt x="416397" y="746548"/>
                  </a:lnTo>
                  <a:cubicBezTo>
                    <a:pt x="407288" y="737439"/>
                    <a:pt x="394934" y="732322"/>
                    <a:pt x="382053" y="732322"/>
                  </a:cubicBezTo>
                  <a:cubicBezTo>
                    <a:pt x="369172" y="732322"/>
                    <a:pt x="356818" y="737439"/>
                    <a:pt x="347709" y="746548"/>
                  </a:cubicBezTo>
                  <a:lnTo>
                    <a:pt x="341401" y="752857"/>
                  </a:lnTo>
                  <a:cubicBezTo>
                    <a:pt x="333637" y="760621"/>
                    <a:pt x="322546" y="764057"/>
                    <a:pt x="311753" y="762043"/>
                  </a:cubicBezTo>
                  <a:cubicBezTo>
                    <a:pt x="300960" y="760028"/>
                    <a:pt x="291855" y="752822"/>
                    <a:pt x="287415" y="742781"/>
                  </a:cubicBezTo>
                  <a:lnTo>
                    <a:pt x="283745" y="734481"/>
                  </a:lnTo>
                  <a:cubicBezTo>
                    <a:pt x="272894" y="709940"/>
                    <a:pt x="244213" y="698829"/>
                    <a:pt x="219661" y="709654"/>
                  </a:cubicBezTo>
                  <a:lnTo>
                    <a:pt x="211637" y="713192"/>
                  </a:lnTo>
                  <a:cubicBezTo>
                    <a:pt x="201580" y="717626"/>
                    <a:pt x="189985" y="716822"/>
                    <a:pt x="180637" y="711043"/>
                  </a:cubicBezTo>
                  <a:cubicBezTo>
                    <a:pt x="171289" y="705263"/>
                    <a:pt x="165387" y="695250"/>
                    <a:pt x="164859" y="684273"/>
                  </a:cubicBezTo>
                  <a:lnTo>
                    <a:pt x="164419" y="675134"/>
                  </a:lnTo>
                  <a:cubicBezTo>
                    <a:pt x="163127" y="648311"/>
                    <a:pt x="140388" y="627582"/>
                    <a:pt x="113560" y="628771"/>
                  </a:cubicBezTo>
                  <a:lnTo>
                    <a:pt x="104872" y="629156"/>
                  </a:lnTo>
                  <a:cubicBezTo>
                    <a:pt x="93875" y="629643"/>
                    <a:pt x="83343" y="624691"/>
                    <a:pt x="76703" y="615912"/>
                  </a:cubicBezTo>
                  <a:cubicBezTo>
                    <a:pt x="70063" y="607133"/>
                    <a:pt x="68166" y="595650"/>
                    <a:pt x="71628" y="585201"/>
                  </a:cubicBezTo>
                  <a:lnTo>
                    <a:pt x="74492" y="576559"/>
                  </a:lnTo>
                  <a:cubicBezTo>
                    <a:pt x="82947" y="551046"/>
                    <a:pt x="69227" y="523491"/>
                    <a:pt x="43771" y="514863"/>
                  </a:cubicBezTo>
                  <a:lnTo>
                    <a:pt x="35492" y="512056"/>
                  </a:lnTo>
                  <a:cubicBezTo>
                    <a:pt x="25054" y="508518"/>
                    <a:pt x="17020" y="500079"/>
                    <a:pt x="14000" y="489480"/>
                  </a:cubicBezTo>
                  <a:cubicBezTo>
                    <a:pt x="10980" y="478881"/>
                    <a:pt x="13359" y="467475"/>
                    <a:pt x="20363" y="458966"/>
                  </a:cubicBezTo>
                  <a:lnTo>
                    <a:pt x="26062" y="452044"/>
                  </a:lnTo>
                  <a:cubicBezTo>
                    <a:pt x="43154" y="431284"/>
                    <a:pt x="40313" y="400627"/>
                    <a:pt x="19698" y="383361"/>
                  </a:cubicBezTo>
                  <a:lnTo>
                    <a:pt x="12888" y="377658"/>
                  </a:lnTo>
                  <a:cubicBezTo>
                    <a:pt x="4437" y="370579"/>
                    <a:pt x="0" y="359802"/>
                    <a:pt x="1019" y="348825"/>
                  </a:cubicBezTo>
                  <a:cubicBezTo>
                    <a:pt x="2038" y="337849"/>
                    <a:pt x="8382" y="328072"/>
                    <a:pt x="17991" y="322670"/>
                  </a:cubicBezTo>
                  <a:lnTo>
                    <a:pt x="25666" y="318355"/>
                  </a:lnTo>
                  <a:cubicBezTo>
                    <a:pt x="49103" y="305180"/>
                    <a:pt x="57527" y="275569"/>
                    <a:pt x="44537" y="252030"/>
                  </a:cubicBezTo>
                  <a:lnTo>
                    <a:pt x="40168" y="244113"/>
                  </a:lnTo>
                  <a:cubicBezTo>
                    <a:pt x="34846" y="234469"/>
                    <a:pt x="34603" y="222825"/>
                    <a:pt x="39519" y="212968"/>
                  </a:cubicBezTo>
                  <a:cubicBezTo>
                    <a:pt x="44435" y="203111"/>
                    <a:pt x="53881" y="196299"/>
                    <a:pt x="64786" y="194748"/>
                  </a:cubicBezTo>
                  <a:lnTo>
                    <a:pt x="73404" y="193522"/>
                  </a:lnTo>
                  <a:cubicBezTo>
                    <a:pt x="100003" y="189738"/>
                    <a:pt x="118549" y="165178"/>
                    <a:pt x="114909" y="138559"/>
                  </a:cubicBezTo>
                  <a:lnTo>
                    <a:pt x="113671" y="129502"/>
                  </a:lnTo>
                  <a:cubicBezTo>
                    <a:pt x="112181" y="118604"/>
                    <a:pt x="116149" y="107672"/>
                    <a:pt x="124283" y="100268"/>
                  </a:cubicBezTo>
                  <a:cubicBezTo>
                    <a:pt x="132417" y="92865"/>
                    <a:pt x="143674" y="89939"/>
                    <a:pt x="154383" y="92444"/>
                  </a:cubicBezTo>
                  <a:lnTo>
                    <a:pt x="162873" y="94431"/>
                  </a:lnTo>
                  <a:cubicBezTo>
                    <a:pt x="189010" y="100546"/>
                    <a:pt x="215165" y="84351"/>
                    <a:pt x="221341" y="58228"/>
                  </a:cubicBezTo>
                  <a:lnTo>
                    <a:pt x="223440" y="49348"/>
                  </a:lnTo>
                  <a:cubicBezTo>
                    <a:pt x="225967" y="38659"/>
                    <a:pt x="233600" y="29902"/>
                    <a:pt x="243844" y="25940"/>
                  </a:cubicBezTo>
                  <a:cubicBezTo>
                    <a:pt x="254088" y="21977"/>
                    <a:pt x="265626" y="23318"/>
                    <a:pt x="274689" y="29524"/>
                  </a:cubicBezTo>
                  <a:lnTo>
                    <a:pt x="281983" y="34520"/>
                  </a:lnTo>
                  <a:cubicBezTo>
                    <a:pt x="304117" y="49677"/>
                    <a:pt x="334347" y="44026"/>
                    <a:pt x="349510" y="21896"/>
                  </a:cubicBezTo>
                  <a:lnTo>
                    <a:pt x="354600" y="14469"/>
                  </a:lnTo>
                  <a:cubicBezTo>
                    <a:pt x="360804" y="5413"/>
                    <a:pt x="371076" y="0"/>
                    <a:pt x="382053" y="0"/>
                  </a:cubicBezTo>
                  <a:cubicBezTo>
                    <a:pt x="393030" y="0"/>
                    <a:pt x="403302" y="5413"/>
                    <a:pt x="409506" y="14469"/>
                  </a:cubicBezTo>
                  <a:close/>
                </a:path>
              </a:pathLst>
            </a:custGeom>
            <a:solidFill>
              <a:srgbClr val="A1E3F5"/>
            </a:solidFill>
          </p:spPr>
        </p:sp>
        <p:sp>
          <p:nvSpPr>
            <p:cNvPr name="TextBox 12" id="12"/>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true" flipV="false" rot="0">
            <a:off x="15974104" y="6856233"/>
            <a:ext cx="3276102" cy="3325992"/>
          </a:xfrm>
          <a:custGeom>
            <a:avLst/>
            <a:gdLst/>
            <a:ahLst/>
            <a:cxnLst/>
            <a:rect r="r" b="b" t="t" l="l"/>
            <a:pathLst>
              <a:path h="3325992" w="3276102">
                <a:moveTo>
                  <a:pt x="3276102" y="0"/>
                </a:moveTo>
                <a:lnTo>
                  <a:pt x="0" y="0"/>
                </a:lnTo>
                <a:lnTo>
                  <a:pt x="0" y="3325992"/>
                </a:lnTo>
                <a:lnTo>
                  <a:pt x="3276102" y="3325992"/>
                </a:lnTo>
                <a:lnTo>
                  <a:pt x="327610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296929">
            <a:off x="6977213" y="2860842"/>
            <a:ext cx="4486996" cy="5228491"/>
          </a:xfrm>
          <a:custGeom>
            <a:avLst/>
            <a:gdLst/>
            <a:ahLst/>
            <a:cxnLst/>
            <a:rect r="r" b="b" t="t" l="l"/>
            <a:pathLst>
              <a:path h="5228491" w="4486996">
                <a:moveTo>
                  <a:pt x="0" y="0"/>
                </a:moveTo>
                <a:lnTo>
                  <a:pt x="4486996" y="0"/>
                </a:lnTo>
                <a:lnTo>
                  <a:pt x="4486996" y="5228491"/>
                </a:lnTo>
                <a:lnTo>
                  <a:pt x="0" y="5228491"/>
                </a:lnTo>
                <a:lnTo>
                  <a:pt x="0" y="0"/>
                </a:lnTo>
                <a:close/>
              </a:path>
            </a:pathLst>
          </a:custGeom>
          <a:blipFill>
            <a:blip r:embed="rId4">
              <a:alphaModFix amt="48000"/>
              <a:extLst>
                <a:ext uri="{96DAC541-7B7A-43D3-8B79-37D633B846F1}">
                  <asvg:svgBlip xmlns:asvg="http://schemas.microsoft.com/office/drawing/2016/SVG/main" r:embed="rId5"/>
                </a:ext>
              </a:extLst>
            </a:blip>
            <a:stretch>
              <a:fillRect l="0" t="0" r="0" b="0"/>
            </a:stretch>
          </a:blipFill>
        </p:spPr>
      </p:sp>
      <p:grpSp>
        <p:nvGrpSpPr>
          <p:cNvPr name="Group 15" id="15"/>
          <p:cNvGrpSpPr/>
          <p:nvPr/>
        </p:nvGrpSpPr>
        <p:grpSpPr>
          <a:xfrm rot="0">
            <a:off x="1923349" y="3235715"/>
            <a:ext cx="6469911" cy="1756590"/>
            <a:chOff x="0" y="0"/>
            <a:chExt cx="1780907" cy="483519"/>
          </a:xfrm>
        </p:grpSpPr>
        <p:sp>
          <p:nvSpPr>
            <p:cNvPr name="Freeform 16" id="16"/>
            <p:cNvSpPr/>
            <p:nvPr/>
          </p:nvSpPr>
          <p:spPr>
            <a:xfrm flipH="false" flipV="false" rot="0">
              <a:off x="0" y="0"/>
              <a:ext cx="1780907" cy="483519"/>
            </a:xfrm>
            <a:custGeom>
              <a:avLst/>
              <a:gdLst/>
              <a:ahLst/>
              <a:cxnLst/>
              <a:rect r="r" b="b" t="t" l="l"/>
              <a:pathLst>
                <a:path h="483519" w="1780907">
                  <a:moveTo>
                    <a:pt x="17949" y="0"/>
                  </a:moveTo>
                  <a:lnTo>
                    <a:pt x="1762958" y="0"/>
                  </a:lnTo>
                  <a:cubicBezTo>
                    <a:pt x="1772871" y="0"/>
                    <a:pt x="1780907" y="8036"/>
                    <a:pt x="1780907" y="17949"/>
                  </a:cubicBezTo>
                  <a:lnTo>
                    <a:pt x="1780907" y="465570"/>
                  </a:lnTo>
                  <a:cubicBezTo>
                    <a:pt x="1780907" y="470330"/>
                    <a:pt x="1779016" y="474896"/>
                    <a:pt x="1775650" y="478262"/>
                  </a:cubicBezTo>
                  <a:cubicBezTo>
                    <a:pt x="1772284" y="481628"/>
                    <a:pt x="1767718" y="483519"/>
                    <a:pt x="1762958" y="483519"/>
                  </a:cubicBezTo>
                  <a:lnTo>
                    <a:pt x="17949" y="483519"/>
                  </a:lnTo>
                  <a:cubicBezTo>
                    <a:pt x="8036" y="483519"/>
                    <a:pt x="0" y="475483"/>
                    <a:pt x="0" y="465570"/>
                  </a:cubicBezTo>
                  <a:lnTo>
                    <a:pt x="0" y="17949"/>
                  </a:lnTo>
                  <a:cubicBezTo>
                    <a:pt x="0" y="8036"/>
                    <a:pt x="8036" y="0"/>
                    <a:pt x="17949" y="0"/>
                  </a:cubicBezTo>
                  <a:close/>
                </a:path>
              </a:pathLst>
            </a:custGeom>
            <a:solidFill>
              <a:srgbClr val="FFFFFF"/>
            </a:solidFill>
          </p:spPr>
        </p:sp>
        <p:sp>
          <p:nvSpPr>
            <p:cNvPr name="TextBox 17" id="17"/>
            <p:cNvSpPr txBox="true"/>
            <p:nvPr/>
          </p:nvSpPr>
          <p:spPr>
            <a:xfrm>
              <a:off x="0" y="-38100"/>
              <a:ext cx="1780907" cy="521619"/>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2313896" y="3411503"/>
            <a:ext cx="5626464" cy="1381674"/>
            <a:chOff x="0" y="0"/>
            <a:chExt cx="1548740" cy="380320"/>
          </a:xfrm>
        </p:grpSpPr>
        <p:sp>
          <p:nvSpPr>
            <p:cNvPr name="Freeform 19" id="19"/>
            <p:cNvSpPr/>
            <p:nvPr/>
          </p:nvSpPr>
          <p:spPr>
            <a:xfrm flipH="false" flipV="false" rot="0">
              <a:off x="0" y="0"/>
              <a:ext cx="1548740" cy="380320"/>
            </a:xfrm>
            <a:custGeom>
              <a:avLst/>
              <a:gdLst/>
              <a:ahLst/>
              <a:cxnLst/>
              <a:rect r="r" b="b" t="t" l="l"/>
              <a:pathLst>
                <a:path h="380320" w="1548740">
                  <a:moveTo>
                    <a:pt x="20640" y="0"/>
                  </a:moveTo>
                  <a:lnTo>
                    <a:pt x="1528100" y="0"/>
                  </a:lnTo>
                  <a:cubicBezTo>
                    <a:pt x="1539499" y="0"/>
                    <a:pt x="1548740" y="9241"/>
                    <a:pt x="1548740" y="20640"/>
                  </a:cubicBezTo>
                  <a:lnTo>
                    <a:pt x="1548740" y="359680"/>
                  </a:lnTo>
                  <a:cubicBezTo>
                    <a:pt x="1548740" y="365154"/>
                    <a:pt x="1546565" y="370404"/>
                    <a:pt x="1542695" y="374274"/>
                  </a:cubicBezTo>
                  <a:cubicBezTo>
                    <a:pt x="1538824" y="378145"/>
                    <a:pt x="1533574" y="380320"/>
                    <a:pt x="1528100" y="380320"/>
                  </a:cubicBezTo>
                  <a:lnTo>
                    <a:pt x="20640" y="380320"/>
                  </a:lnTo>
                  <a:cubicBezTo>
                    <a:pt x="15166" y="380320"/>
                    <a:pt x="9916" y="378145"/>
                    <a:pt x="6045" y="374274"/>
                  </a:cubicBezTo>
                  <a:cubicBezTo>
                    <a:pt x="2175" y="370404"/>
                    <a:pt x="0" y="365154"/>
                    <a:pt x="0" y="359680"/>
                  </a:cubicBezTo>
                  <a:lnTo>
                    <a:pt x="0" y="20640"/>
                  </a:lnTo>
                  <a:cubicBezTo>
                    <a:pt x="0" y="15166"/>
                    <a:pt x="2175" y="9916"/>
                    <a:pt x="6045" y="6045"/>
                  </a:cubicBezTo>
                  <a:cubicBezTo>
                    <a:pt x="9916" y="2175"/>
                    <a:pt x="15166" y="0"/>
                    <a:pt x="20640" y="0"/>
                  </a:cubicBezTo>
                  <a:close/>
                </a:path>
              </a:pathLst>
            </a:custGeom>
            <a:solidFill>
              <a:srgbClr val="F59A3D"/>
            </a:solidFill>
          </p:spPr>
        </p:sp>
        <p:sp>
          <p:nvSpPr>
            <p:cNvPr name="TextBox 20" id="20"/>
            <p:cNvSpPr txBox="true"/>
            <p:nvPr/>
          </p:nvSpPr>
          <p:spPr>
            <a:xfrm>
              <a:off x="0" y="-38100"/>
              <a:ext cx="1548740" cy="41842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3231076" y="1283489"/>
            <a:ext cx="829523" cy="690578"/>
          </a:xfrm>
          <a:custGeom>
            <a:avLst/>
            <a:gdLst/>
            <a:ahLst/>
            <a:cxnLst/>
            <a:rect r="r" b="b" t="t" l="l"/>
            <a:pathLst>
              <a:path h="690578" w="829523">
                <a:moveTo>
                  <a:pt x="0" y="0"/>
                </a:moveTo>
                <a:lnTo>
                  <a:pt x="829523" y="0"/>
                </a:lnTo>
                <a:lnTo>
                  <a:pt x="829523" y="690578"/>
                </a:lnTo>
                <a:lnTo>
                  <a:pt x="0" y="6905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true" flipV="false" rot="0">
            <a:off x="4261875" y="1283489"/>
            <a:ext cx="829523" cy="690578"/>
          </a:xfrm>
          <a:custGeom>
            <a:avLst/>
            <a:gdLst/>
            <a:ahLst/>
            <a:cxnLst/>
            <a:rect r="r" b="b" t="t" l="l"/>
            <a:pathLst>
              <a:path h="690578" w="829523">
                <a:moveTo>
                  <a:pt x="829523" y="0"/>
                </a:moveTo>
                <a:lnTo>
                  <a:pt x="0" y="0"/>
                </a:lnTo>
                <a:lnTo>
                  <a:pt x="0" y="690578"/>
                </a:lnTo>
                <a:lnTo>
                  <a:pt x="829523" y="690578"/>
                </a:lnTo>
                <a:lnTo>
                  <a:pt x="829523"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3" id="23"/>
          <p:cNvGrpSpPr/>
          <p:nvPr/>
        </p:nvGrpSpPr>
        <p:grpSpPr>
          <a:xfrm rot="0">
            <a:off x="-2993296" y="-2554895"/>
            <a:ext cx="5471831" cy="5471831"/>
            <a:chOff x="0" y="0"/>
            <a:chExt cx="812800" cy="812800"/>
          </a:xfrm>
        </p:grpSpPr>
        <p:sp>
          <p:nvSpPr>
            <p:cNvPr name="Freeform 24" id="24"/>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CB547"/>
            </a:solidFill>
          </p:spPr>
        </p:sp>
        <p:sp>
          <p:nvSpPr>
            <p:cNvPr name="TextBox 25" id="25"/>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5820012" y="-2512239"/>
            <a:ext cx="5471831" cy="5471831"/>
            <a:chOff x="0" y="0"/>
            <a:chExt cx="812800" cy="812800"/>
          </a:xfrm>
        </p:grpSpPr>
        <p:sp>
          <p:nvSpPr>
            <p:cNvPr name="Freeform 27" id="27"/>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CB547"/>
            </a:solidFill>
          </p:spPr>
        </p:sp>
        <p:sp>
          <p:nvSpPr>
            <p:cNvPr name="TextBox 28" id="28"/>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3146718" y="-2554895"/>
            <a:ext cx="5471831" cy="5471831"/>
            <a:chOff x="0" y="0"/>
            <a:chExt cx="812800" cy="812800"/>
          </a:xfrm>
        </p:grpSpPr>
        <p:sp>
          <p:nvSpPr>
            <p:cNvPr name="Freeform 30" id="30"/>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59A3D"/>
            </a:solidFill>
            <a:ln cap="rnd">
              <a:noFill/>
              <a:prstDash val="solid"/>
              <a:round/>
            </a:ln>
          </p:spPr>
        </p:sp>
        <p:sp>
          <p:nvSpPr>
            <p:cNvPr name="TextBox 31" id="31"/>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15962887" y="-2512239"/>
            <a:ext cx="5471831" cy="5471831"/>
            <a:chOff x="0" y="0"/>
            <a:chExt cx="812800" cy="812800"/>
          </a:xfrm>
        </p:grpSpPr>
        <p:sp>
          <p:nvSpPr>
            <p:cNvPr name="Freeform 33" id="33"/>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59A3D"/>
            </a:solidFill>
            <a:ln cap="rnd">
              <a:noFill/>
              <a:prstDash val="solid"/>
              <a:round/>
            </a:ln>
          </p:spPr>
        </p:sp>
        <p:sp>
          <p:nvSpPr>
            <p:cNvPr name="TextBox 34" id="34"/>
            <p:cNvSpPr txBox="true"/>
            <p:nvPr/>
          </p:nvSpPr>
          <p:spPr>
            <a:xfrm>
              <a:off x="139700" y="101600"/>
              <a:ext cx="533400" cy="571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35" id="35"/>
          <p:cNvSpPr/>
          <p:nvPr/>
        </p:nvSpPr>
        <p:spPr>
          <a:xfrm flipH="false" flipV="false" rot="0">
            <a:off x="1234528" y="4992305"/>
            <a:ext cx="1244007" cy="1373903"/>
          </a:xfrm>
          <a:custGeom>
            <a:avLst/>
            <a:gdLst/>
            <a:ahLst/>
            <a:cxnLst/>
            <a:rect r="r" b="b" t="t" l="l"/>
            <a:pathLst>
              <a:path h="1373903" w="1244007">
                <a:moveTo>
                  <a:pt x="0" y="0"/>
                </a:moveTo>
                <a:lnTo>
                  <a:pt x="1244007" y="0"/>
                </a:lnTo>
                <a:lnTo>
                  <a:pt x="1244007" y="1373903"/>
                </a:lnTo>
                <a:lnTo>
                  <a:pt x="0" y="13739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6" id="36"/>
          <p:cNvSpPr txBox="true"/>
          <p:nvPr/>
        </p:nvSpPr>
        <p:spPr>
          <a:xfrm rot="0">
            <a:off x="2705896" y="3772775"/>
            <a:ext cx="4904816" cy="771525"/>
          </a:xfrm>
          <a:prstGeom prst="rect">
            <a:avLst/>
          </a:prstGeom>
        </p:spPr>
        <p:txBody>
          <a:bodyPr anchor="t" rtlCol="false" tIns="0" lIns="0" bIns="0" rIns="0">
            <a:spAutoFit/>
          </a:bodyPr>
          <a:lstStyle/>
          <a:p>
            <a:pPr algn="ctr">
              <a:lnSpc>
                <a:spcPts val="2700"/>
              </a:lnSpc>
            </a:pPr>
            <a:r>
              <a:rPr lang="en-US" b="true" sz="2700">
                <a:solidFill>
                  <a:srgbClr val="000000"/>
                </a:solidFill>
                <a:latin typeface="Balsamiq Sans Bold"/>
                <a:ea typeface="Balsamiq Sans Bold"/>
                <a:cs typeface="Balsamiq Sans Bold"/>
                <a:sym typeface="Balsamiq Sans Bold"/>
              </a:rPr>
              <a:t>EVANGELINE YUANA ELVIDA</a:t>
            </a:r>
          </a:p>
          <a:p>
            <a:pPr algn="ctr">
              <a:lnSpc>
                <a:spcPts val="3780"/>
              </a:lnSpc>
            </a:pPr>
            <a:r>
              <a:rPr lang="en-US" b="true" sz="2700">
                <a:solidFill>
                  <a:srgbClr val="000000"/>
                </a:solidFill>
                <a:latin typeface="Balsamiq Sans Bold"/>
                <a:ea typeface="Balsamiq Sans Bold"/>
                <a:cs typeface="Balsamiq Sans Bold"/>
                <a:sym typeface="Balsamiq Sans Bold"/>
              </a:rPr>
              <a:t>2213053007</a:t>
            </a:r>
          </a:p>
        </p:txBody>
      </p:sp>
      <p:grpSp>
        <p:nvGrpSpPr>
          <p:cNvPr name="Group 37" id="37"/>
          <p:cNvGrpSpPr/>
          <p:nvPr/>
        </p:nvGrpSpPr>
        <p:grpSpPr>
          <a:xfrm rot="0">
            <a:off x="10107701" y="3224045"/>
            <a:ext cx="6233036" cy="1756590"/>
            <a:chOff x="0" y="0"/>
            <a:chExt cx="1715705" cy="483519"/>
          </a:xfrm>
        </p:grpSpPr>
        <p:sp>
          <p:nvSpPr>
            <p:cNvPr name="Freeform 38" id="38"/>
            <p:cNvSpPr/>
            <p:nvPr/>
          </p:nvSpPr>
          <p:spPr>
            <a:xfrm flipH="false" flipV="false" rot="0">
              <a:off x="0" y="0"/>
              <a:ext cx="1715705" cy="483519"/>
            </a:xfrm>
            <a:custGeom>
              <a:avLst/>
              <a:gdLst/>
              <a:ahLst/>
              <a:cxnLst/>
              <a:rect r="r" b="b" t="t" l="l"/>
              <a:pathLst>
                <a:path h="483519" w="1715705">
                  <a:moveTo>
                    <a:pt x="18631" y="0"/>
                  </a:moveTo>
                  <a:lnTo>
                    <a:pt x="1697074" y="0"/>
                  </a:lnTo>
                  <a:cubicBezTo>
                    <a:pt x="1702015" y="0"/>
                    <a:pt x="1706754" y="1963"/>
                    <a:pt x="1710248" y="5457"/>
                  </a:cubicBezTo>
                  <a:cubicBezTo>
                    <a:pt x="1713742" y="8951"/>
                    <a:pt x="1715705" y="13690"/>
                    <a:pt x="1715705" y="18631"/>
                  </a:cubicBezTo>
                  <a:lnTo>
                    <a:pt x="1715705" y="464888"/>
                  </a:lnTo>
                  <a:cubicBezTo>
                    <a:pt x="1715705" y="469829"/>
                    <a:pt x="1713742" y="474568"/>
                    <a:pt x="1710248" y="478062"/>
                  </a:cubicBezTo>
                  <a:cubicBezTo>
                    <a:pt x="1706754" y="481556"/>
                    <a:pt x="1702015" y="483519"/>
                    <a:pt x="1697074" y="483519"/>
                  </a:cubicBezTo>
                  <a:lnTo>
                    <a:pt x="18631" y="483519"/>
                  </a:lnTo>
                  <a:cubicBezTo>
                    <a:pt x="8341" y="483519"/>
                    <a:pt x="0" y="475177"/>
                    <a:pt x="0" y="464888"/>
                  </a:cubicBezTo>
                  <a:lnTo>
                    <a:pt x="0" y="18631"/>
                  </a:lnTo>
                  <a:cubicBezTo>
                    <a:pt x="0" y="8341"/>
                    <a:pt x="8341" y="0"/>
                    <a:pt x="18631" y="0"/>
                  </a:cubicBezTo>
                  <a:close/>
                </a:path>
              </a:pathLst>
            </a:custGeom>
            <a:solidFill>
              <a:srgbClr val="FFFFFF"/>
            </a:solidFill>
          </p:spPr>
        </p:sp>
        <p:sp>
          <p:nvSpPr>
            <p:cNvPr name="TextBox 39" id="39"/>
            <p:cNvSpPr txBox="true"/>
            <p:nvPr/>
          </p:nvSpPr>
          <p:spPr>
            <a:xfrm>
              <a:off x="0" y="-38100"/>
              <a:ext cx="1715705" cy="521619"/>
            </a:xfrm>
            <a:prstGeom prst="rect">
              <a:avLst/>
            </a:prstGeom>
          </p:spPr>
          <p:txBody>
            <a:bodyPr anchor="ctr" rtlCol="false" tIns="50800" lIns="50800" bIns="50800" rIns="50800"/>
            <a:lstStyle/>
            <a:p>
              <a:pPr algn="ctr">
                <a:lnSpc>
                  <a:spcPts val="2659"/>
                </a:lnSpc>
              </a:pPr>
            </a:p>
          </p:txBody>
        </p:sp>
      </p:grpSp>
      <p:sp>
        <p:nvSpPr>
          <p:cNvPr name="Freeform 40" id="40"/>
          <p:cNvSpPr/>
          <p:nvPr/>
        </p:nvSpPr>
        <p:spPr>
          <a:xfrm flipH="true" flipV="false" rot="0">
            <a:off x="16044308" y="3933788"/>
            <a:ext cx="1244007" cy="1373903"/>
          </a:xfrm>
          <a:custGeom>
            <a:avLst/>
            <a:gdLst/>
            <a:ahLst/>
            <a:cxnLst/>
            <a:rect r="r" b="b" t="t" l="l"/>
            <a:pathLst>
              <a:path h="1373903" w="1244007">
                <a:moveTo>
                  <a:pt x="1244007" y="0"/>
                </a:moveTo>
                <a:lnTo>
                  <a:pt x="0" y="0"/>
                </a:lnTo>
                <a:lnTo>
                  <a:pt x="0" y="1373903"/>
                </a:lnTo>
                <a:lnTo>
                  <a:pt x="1244007" y="1373903"/>
                </a:lnTo>
                <a:lnTo>
                  <a:pt x="1244007"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41" id="41"/>
          <p:cNvGrpSpPr/>
          <p:nvPr/>
        </p:nvGrpSpPr>
        <p:grpSpPr>
          <a:xfrm rot="0">
            <a:off x="1923349" y="6249605"/>
            <a:ext cx="6469911" cy="1756590"/>
            <a:chOff x="0" y="0"/>
            <a:chExt cx="1780907" cy="483519"/>
          </a:xfrm>
        </p:grpSpPr>
        <p:sp>
          <p:nvSpPr>
            <p:cNvPr name="Freeform 42" id="42"/>
            <p:cNvSpPr/>
            <p:nvPr/>
          </p:nvSpPr>
          <p:spPr>
            <a:xfrm flipH="false" flipV="false" rot="0">
              <a:off x="0" y="0"/>
              <a:ext cx="1780907" cy="483519"/>
            </a:xfrm>
            <a:custGeom>
              <a:avLst/>
              <a:gdLst/>
              <a:ahLst/>
              <a:cxnLst/>
              <a:rect r="r" b="b" t="t" l="l"/>
              <a:pathLst>
                <a:path h="483519" w="1780907">
                  <a:moveTo>
                    <a:pt x="17949" y="0"/>
                  </a:moveTo>
                  <a:lnTo>
                    <a:pt x="1762958" y="0"/>
                  </a:lnTo>
                  <a:cubicBezTo>
                    <a:pt x="1772871" y="0"/>
                    <a:pt x="1780907" y="8036"/>
                    <a:pt x="1780907" y="17949"/>
                  </a:cubicBezTo>
                  <a:lnTo>
                    <a:pt x="1780907" y="465570"/>
                  </a:lnTo>
                  <a:cubicBezTo>
                    <a:pt x="1780907" y="470330"/>
                    <a:pt x="1779016" y="474896"/>
                    <a:pt x="1775650" y="478262"/>
                  </a:cubicBezTo>
                  <a:cubicBezTo>
                    <a:pt x="1772284" y="481628"/>
                    <a:pt x="1767718" y="483519"/>
                    <a:pt x="1762958" y="483519"/>
                  </a:cubicBezTo>
                  <a:lnTo>
                    <a:pt x="17949" y="483519"/>
                  </a:lnTo>
                  <a:cubicBezTo>
                    <a:pt x="8036" y="483519"/>
                    <a:pt x="0" y="475483"/>
                    <a:pt x="0" y="465570"/>
                  </a:cubicBezTo>
                  <a:lnTo>
                    <a:pt x="0" y="17949"/>
                  </a:lnTo>
                  <a:cubicBezTo>
                    <a:pt x="0" y="8036"/>
                    <a:pt x="8036" y="0"/>
                    <a:pt x="17949" y="0"/>
                  </a:cubicBezTo>
                  <a:close/>
                </a:path>
              </a:pathLst>
            </a:custGeom>
            <a:solidFill>
              <a:srgbClr val="FFFFFF"/>
            </a:solidFill>
          </p:spPr>
        </p:sp>
        <p:sp>
          <p:nvSpPr>
            <p:cNvPr name="TextBox 43" id="43"/>
            <p:cNvSpPr txBox="true"/>
            <p:nvPr/>
          </p:nvSpPr>
          <p:spPr>
            <a:xfrm>
              <a:off x="0" y="-38100"/>
              <a:ext cx="1780907" cy="521619"/>
            </a:xfrm>
            <a:prstGeom prst="rect">
              <a:avLst/>
            </a:prstGeom>
          </p:spPr>
          <p:txBody>
            <a:bodyPr anchor="ctr" rtlCol="false" tIns="50800" lIns="50800" bIns="50800" rIns="50800"/>
            <a:lstStyle/>
            <a:p>
              <a:pPr algn="ctr">
                <a:lnSpc>
                  <a:spcPts val="2659"/>
                </a:lnSpc>
              </a:pPr>
            </a:p>
          </p:txBody>
        </p:sp>
      </p:grpSp>
      <p:grpSp>
        <p:nvGrpSpPr>
          <p:cNvPr name="Group 44" id="44"/>
          <p:cNvGrpSpPr/>
          <p:nvPr/>
        </p:nvGrpSpPr>
        <p:grpSpPr>
          <a:xfrm rot="0">
            <a:off x="10107701" y="6228410"/>
            <a:ext cx="6233036" cy="1756590"/>
            <a:chOff x="0" y="0"/>
            <a:chExt cx="1715705" cy="483519"/>
          </a:xfrm>
        </p:grpSpPr>
        <p:sp>
          <p:nvSpPr>
            <p:cNvPr name="Freeform 45" id="45"/>
            <p:cNvSpPr/>
            <p:nvPr/>
          </p:nvSpPr>
          <p:spPr>
            <a:xfrm flipH="false" flipV="false" rot="0">
              <a:off x="0" y="0"/>
              <a:ext cx="1715705" cy="483519"/>
            </a:xfrm>
            <a:custGeom>
              <a:avLst/>
              <a:gdLst/>
              <a:ahLst/>
              <a:cxnLst/>
              <a:rect r="r" b="b" t="t" l="l"/>
              <a:pathLst>
                <a:path h="483519" w="1715705">
                  <a:moveTo>
                    <a:pt x="18631" y="0"/>
                  </a:moveTo>
                  <a:lnTo>
                    <a:pt x="1697074" y="0"/>
                  </a:lnTo>
                  <a:cubicBezTo>
                    <a:pt x="1702015" y="0"/>
                    <a:pt x="1706754" y="1963"/>
                    <a:pt x="1710248" y="5457"/>
                  </a:cubicBezTo>
                  <a:cubicBezTo>
                    <a:pt x="1713742" y="8951"/>
                    <a:pt x="1715705" y="13690"/>
                    <a:pt x="1715705" y="18631"/>
                  </a:cubicBezTo>
                  <a:lnTo>
                    <a:pt x="1715705" y="464888"/>
                  </a:lnTo>
                  <a:cubicBezTo>
                    <a:pt x="1715705" y="469829"/>
                    <a:pt x="1713742" y="474568"/>
                    <a:pt x="1710248" y="478062"/>
                  </a:cubicBezTo>
                  <a:cubicBezTo>
                    <a:pt x="1706754" y="481556"/>
                    <a:pt x="1702015" y="483519"/>
                    <a:pt x="1697074" y="483519"/>
                  </a:cubicBezTo>
                  <a:lnTo>
                    <a:pt x="18631" y="483519"/>
                  </a:lnTo>
                  <a:cubicBezTo>
                    <a:pt x="8341" y="483519"/>
                    <a:pt x="0" y="475177"/>
                    <a:pt x="0" y="464888"/>
                  </a:cubicBezTo>
                  <a:lnTo>
                    <a:pt x="0" y="18631"/>
                  </a:lnTo>
                  <a:cubicBezTo>
                    <a:pt x="0" y="8341"/>
                    <a:pt x="8341" y="0"/>
                    <a:pt x="18631" y="0"/>
                  </a:cubicBezTo>
                  <a:close/>
                </a:path>
              </a:pathLst>
            </a:custGeom>
            <a:solidFill>
              <a:srgbClr val="FFFFFF"/>
            </a:solidFill>
          </p:spPr>
        </p:sp>
        <p:sp>
          <p:nvSpPr>
            <p:cNvPr name="TextBox 46" id="46"/>
            <p:cNvSpPr txBox="true"/>
            <p:nvPr/>
          </p:nvSpPr>
          <p:spPr>
            <a:xfrm>
              <a:off x="0" y="-38100"/>
              <a:ext cx="1715705" cy="521619"/>
            </a:xfrm>
            <a:prstGeom prst="rect">
              <a:avLst/>
            </a:prstGeom>
          </p:spPr>
          <p:txBody>
            <a:bodyPr anchor="ctr" rtlCol="false" tIns="50800" lIns="50800" bIns="50800" rIns="50800"/>
            <a:lstStyle/>
            <a:p>
              <a:pPr algn="ctr">
                <a:lnSpc>
                  <a:spcPts val="2659"/>
                </a:lnSpc>
              </a:pPr>
            </a:p>
          </p:txBody>
        </p:sp>
      </p:grpSp>
      <p:grpSp>
        <p:nvGrpSpPr>
          <p:cNvPr name="Group 47" id="47"/>
          <p:cNvGrpSpPr/>
          <p:nvPr/>
        </p:nvGrpSpPr>
        <p:grpSpPr>
          <a:xfrm rot="0">
            <a:off x="10417844" y="6415868"/>
            <a:ext cx="5626464" cy="1381674"/>
            <a:chOff x="0" y="0"/>
            <a:chExt cx="1548740" cy="380320"/>
          </a:xfrm>
        </p:grpSpPr>
        <p:sp>
          <p:nvSpPr>
            <p:cNvPr name="Freeform 48" id="48"/>
            <p:cNvSpPr/>
            <p:nvPr/>
          </p:nvSpPr>
          <p:spPr>
            <a:xfrm flipH="false" flipV="false" rot="0">
              <a:off x="0" y="0"/>
              <a:ext cx="1548740" cy="380320"/>
            </a:xfrm>
            <a:custGeom>
              <a:avLst/>
              <a:gdLst/>
              <a:ahLst/>
              <a:cxnLst/>
              <a:rect r="r" b="b" t="t" l="l"/>
              <a:pathLst>
                <a:path h="380320" w="1548740">
                  <a:moveTo>
                    <a:pt x="20640" y="0"/>
                  </a:moveTo>
                  <a:lnTo>
                    <a:pt x="1528100" y="0"/>
                  </a:lnTo>
                  <a:cubicBezTo>
                    <a:pt x="1539499" y="0"/>
                    <a:pt x="1548740" y="9241"/>
                    <a:pt x="1548740" y="20640"/>
                  </a:cubicBezTo>
                  <a:lnTo>
                    <a:pt x="1548740" y="359680"/>
                  </a:lnTo>
                  <a:cubicBezTo>
                    <a:pt x="1548740" y="365154"/>
                    <a:pt x="1546565" y="370404"/>
                    <a:pt x="1542695" y="374274"/>
                  </a:cubicBezTo>
                  <a:cubicBezTo>
                    <a:pt x="1538824" y="378145"/>
                    <a:pt x="1533574" y="380320"/>
                    <a:pt x="1528100" y="380320"/>
                  </a:cubicBezTo>
                  <a:lnTo>
                    <a:pt x="20640" y="380320"/>
                  </a:lnTo>
                  <a:cubicBezTo>
                    <a:pt x="15166" y="380320"/>
                    <a:pt x="9916" y="378145"/>
                    <a:pt x="6045" y="374274"/>
                  </a:cubicBezTo>
                  <a:cubicBezTo>
                    <a:pt x="2175" y="370404"/>
                    <a:pt x="0" y="365154"/>
                    <a:pt x="0" y="359680"/>
                  </a:cubicBezTo>
                  <a:lnTo>
                    <a:pt x="0" y="20640"/>
                  </a:lnTo>
                  <a:cubicBezTo>
                    <a:pt x="0" y="15166"/>
                    <a:pt x="2175" y="9916"/>
                    <a:pt x="6045" y="6045"/>
                  </a:cubicBezTo>
                  <a:cubicBezTo>
                    <a:pt x="9916" y="2175"/>
                    <a:pt x="15166" y="0"/>
                    <a:pt x="20640" y="0"/>
                  </a:cubicBezTo>
                  <a:close/>
                </a:path>
              </a:pathLst>
            </a:custGeom>
            <a:solidFill>
              <a:srgbClr val="F59A3D"/>
            </a:solidFill>
          </p:spPr>
        </p:sp>
        <p:sp>
          <p:nvSpPr>
            <p:cNvPr name="TextBox 49" id="49"/>
            <p:cNvSpPr txBox="true"/>
            <p:nvPr/>
          </p:nvSpPr>
          <p:spPr>
            <a:xfrm>
              <a:off x="0" y="-38100"/>
              <a:ext cx="1548740" cy="418420"/>
            </a:xfrm>
            <a:prstGeom prst="rect">
              <a:avLst/>
            </a:prstGeom>
          </p:spPr>
          <p:txBody>
            <a:bodyPr anchor="ctr" rtlCol="false" tIns="50800" lIns="50800" bIns="50800" rIns="50800"/>
            <a:lstStyle/>
            <a:p>
              <a:pPr algn="ctr">
                <a:lnSpc>
                  <a:spcPts val="2659"/>
                </a:lnSpc>
              </a:pPr>
            </a:p>
          </p:txBody>
        </p:sp>
      </p:grpSp>
      <p:grpSp>
        <p:nvGrpSpPr>
          <p:cNvPr name="Group 50" id="50"/>
          <p:cNvGrpSpPr/>
          <p:nvPr/>
        </p:nvGrpSpPr>
        <p:grpSpPr>
          <a:xfrm rot="0">
            <a:off x="10417844" y="3423173"/>
            <a:ext cx="5626464" cy="1381674"/>
            <a:chOff x="0" y="0"/>
            <a:chExt cx="1548740" cy="380320"/>
          </a:xfrm>
        </p:grpSpPr>
        <p:sp>
          <p:nvSpPr>
            <p:cNvPr name="Freeform 51" id="51"/>
            <p:cNvSpPr/>
            <p:nvPr/>
          </p:nvSpPr>
          <p:spPr>
            <a:xfrm flipH="false" flipV="false" rot="0">
              <a:off x="0" y="0"/>
              <a:ext cx="1548740" cy="380320"/>
            </a:xfrm>
            <a:custGeom>
              <a:avLst/>
              <a:gdLst/>
              <a:ahLst/>
              <a:cxnLst/>
              <a:rect r="r" b="b" t="t" l="l"/>
              <a:pathLst>
                <a:path h="380320" w="1548740">
                  <a:moveTo>
                    <a:pt x="20640" y="0"/>
                  </a:moveTo>
                  <a:lnTo>
                    <a:pt x="1528100" y="0"/>
                  </a:lnTo>
                  <a:cubicBezTo>
                    <a:pt x="1539499" y="0"/>
                    <a:pt x="1548740" y="9241"/>
                    <a:pt x="1548740" y="20640"/>
                  </a:cubicBezTo>
                  <a:lnTo>
                    <a:pt x="1548740" y="359680"/>
                  </a:lnTo>
                  <a:cubicBezTo>
                    <a:pt x="1548740" y="365154"/>
                    <a:pt x="1546565" y="370404"/>
                    <a:pt x="1542695" y="374274"/>
                  </a:cubicBezTo>
                  <a:cubicBezTo>
                    <a:pt x="1538824" y="378145"/>
                    <a:pt x="1533574" y="380320"/>
                    <a:pt x="1528100" y="380320"/>
                  </a:cubicBezTo>
                  <a:lnTo>
                    <a:pt x="20640" y="380320"/>
                  </a:lnTo>
                  <a:cubicBezTo>
                    <a:pt x="15166" y="380320"/>
                    <a:pt x="9916" y="378145"/>
                    <a:pt x="6045" y="374274"/>
                  </a:cubicBezTo>
                  <a:cubicBezTo>
                    <a:pt x="2175" y="370404"/>
                    <a:pt x="0" y="365154"/>
                    <a:pt x="0" y="359680"/>
                  </a:cubicBezTo>
                  <a:lnTo>
                    <a:pt x="0" y="20640"/>
                  </a:lnTo>
                  <a:cubicBezTo>
                    <a:pt x="0" y="15166"/>
                    <a:pt x="2175" y="9916"/>
                    <a:pt x="6045" y="6045"/>
                  </a:cubicBezTo>
                  <a:cubicBezTo>
                    <a:pt x="9916" y="2175"/>
                    <a:pt x="15166" y="0"/>
                    <a:pt x="20640" y="0"/>
                  </a:cubicBezTo>
                  <a:close/>
                </a:path>
              </a:pathLst>
            </a:custGeom>
            <a:solidFill>
              <a:srgbClr val="F59A3D"/>
            </a:solidFill>
          </p:spPr>
        </p:sp>
        <p:sp>
          <p:nvSpPr>
            <p:cNvPr name="TextBox 52" id="52"/>
            <p:cNvSpPr txBox="true"/>
            <p:nvPr/>
          </p:nvSpPr>
          <p:spPr>
            <a:xfrm>
              <a:off x="0" y="-38100"/>
              <a:ext cx="1548740" cy="418420"/>
            </a:xfrm>
            <a:prstGeom prst="rect">
              <a:avLst/>
            </a:prstGeom>
          </p:spPr>
          <p:txBody>
            <a:bodyPr anchor="ctr" rtlCol="false" tIns="50800" lIns="50800" bIns="50800" rIns="50800"/>
            <a:lstStyle/>
            <a:p>
              <a:pPr algn="ctr">
                <a:lnSpc>
                  <a:spcPts val="2659"/>
                </a:lnSpc>
              </a:pPr>
            </a:p>
          </p:txBody>
        </p:sp>
      </p:grpSp>
      <p:grpSp>
        <p:nvGrpSpPr>
          <p:cNvPr name="Group 53" id="53"/>
          <p:cNvGrpSpPr/>
          <p:nvPr/>
        </p:nvGrpSpPr>
        <p:grpSpPr>
          <a:xfrm rot="0">
            <a:off x="2325113" y="6437063"/>
            <a:ext cx="5626464" cy="1381674"/>
            <a:chOff x="0" y="0"/>
            <a:chExt cx="1548740" cy="380320"/>
          </a:xfrm>
        </p:grpSpPr>
        <p:sp>
          <p:nvSpPr>
            <p:cNvPr name="Freeform 54" id="54"/>
            <p:cNvSpPr/>
            <p:nvPr/>
          </p:nvSpPr>
          <p:spPr>
            <a:xfrm flipH="false" flipV="false" rot="0">
              <a:off x="0" y="0"/>
              <a:ext cx="1548740" cy="380320"/>
            </a:xfrm>
            <a:custGeom>
              <a:avLst/>
              <a:gdLst/>
              <a:ahLst/>
              <a:cxnLst/>
              <a:rect r="r" b="b" t="t" l="l"/>
              <a:pathLst>
                <a:path h="380320" w="1548740">
                  <a:moveTo>
                    <a:pt x="20640" y="0"/>
                  </a:moveTo>
                  <a:lnTo>
                    <a:pt x="1528100" y="0"/>
                  </a:lnTo>
                  <a:cubicBezTo>
                    <a:pt x="1539499" y="0"/>
                    <a:pt x="1548740" y="9241"/>
                    <a:pt x="1548740" y="20640"/>
                  </a:cubicBezTo>
                  <a:lnTo>
                    <a:pt x="1548740" y="359680"/>
                  </a:lnTo>
                  <a:cubicBezTo>
                    <a:pt x="1548740" y="365154"/>
                    <a:pt x="1546565" y="370404"/>
                    <a:pt x="1542695" y="374274"/>
                  </a:cubicBezTo>
                  <a:cubicBezTo>
                    <a:pt x="1538824" y="378145"/>
                    <a:pt x="1533574" y="380320"/>
                    <a:pt x="1528100" y="380320"/>
                  </a:cubicBezTo>
                  <a:lnTo>
                    <a:pt x="20640" y="380320"/>
                  </a:lnTo>
                  <a:cubicBezTo>
                    <a:pt x="15166" y="380320"/>
                    <a:pt x="9916" y="378145"/>
                    <a:pt x="6045" y="374274"/>
                  </a:cubicBezTo>
                  <a:cubicBezTo>
                    <a:pt x="2175" y="370404"/>
                    <a:pt x="0" y="365154"/>
                    <a:pt x="0" y="359680"/>
                  </a:cubicBezTo>
                  <a:lnTo>
                    <a:pt x="0" y="20640"/>
                  </a:lnTo>
                  <a:cubicBezTo>
                    <a:pt x="0" y="15166"/>
                    <a:pt x="2175" y="9916"/>
                    <a:pt x="6045" y="6045"/>
                  </a:cubicBezTo>
                  <a:cubicBezTo>
                    <a:pt x="9916" y="2175"/>
                    <a:pt x="15166" y="0"/>
                    <a:pt x="20640" y="0"/>
                  </a:cubicBezTo>
                  <a:close/>
                </a:path>
              </a:pathLst>
            </a:custGeom>
            <a:solidFill>
              <a:srgbClr val="F59A3D"/>
            </a:solidFill>
          </p:spPr>
        </p:sp>
        <p:sp>
          <p:nvSpPr>
            <p:cNvPr name="TextBox 55" id="55"/>
            <p:cNvSpPr txBox="true"/>
            <p:nvPr/>
          </p:nvSpPr>
          <p:spPr>
            <a:xfrm>
              <a:off x="0" y="-38100"/>
              <a:ext cx="1548740" cy="418420"/>
            </a:xfrm>
            <a:prstGeom prst="rect">
              <a:avLst/>
            </a:prstGeom>
          </p:spPr>
          <p:txBody>
            <a:bodyPr anchor="ctr" rtlCol="false" tIns="50800" lIns="50800" bIns="50800" rIns="50800"/>
            <a:lstStyle/>
            <a:p>
              <a:pPr algn="ctr">
                <a:lnSpc>
                  <a:spcPts val="2659"/>
                </a:lnSpc>
              </a:pPr>
            </a:p>
          </p:txBody>
        </p:sp>
      </p:grpSp>
      <p:sp>
        <p:nvSpPr>
          <p:cNvPr name="TextBox 56" id="56"/>
          <p:cNvSpPr txBox="true"/>
          <p:nvPr/>
        </p:nvSpPr>
        <p:spPr>
          <a:xfrm rot="0">
            <a:off x="11488253" y="6798335"/>
            <a:ext cx="3485647" cy="771525"/>
          </a:xfrm>
          <a:prstGeom prst="rect">
            <a:avLst/>
          </a:prstGeom>
        </p:spPr>
        <p:txBody>
          <a:bodyPr anchor="t" rtlCol="false" tIns="0" lIns="0" bIns="0" rIns="0">
            <a:spAutoFit/>
          </a:bodyPr>
          <a:lstStyle/>
          <a:p>
            <a:pPr algn="ctr">
              <a:lnSpc>
                <a:spcPts val="2700"/>
              </a:lnSpc>
            </a:pPr>
            <a:r>
              <a:rPr lang="en-US" b="true" sz="2700">
                <a:solidFill>
                  <a:srgbClr val="000000"/>
                </a:solidFill>
                <a:latin typeface="Balsamiq Sans Bold"/>
                <a:ea typeface="Balsamiq Sans Bold"/>
                <a:cs typeface="Balsamiq Sans Bold"/>
                <a:sym typeface="Balsamiq Sans Bold"/>
              </a:rPr>
              <a:t>FILICIA SALSABELLA</a:t>
            </a:r>
          </a:p>
          <a:p>
            <a:pPr algn="ctr">
              <a:lnSpc>
                <a:spcPts val="3780"/>
              </a:lnSpc>
            </a:pPr>
            <a:r>
              <a:rPr lang="en-US" b="true" sz="2700">
                <a:solidFill>
                  <a:srgbClr val="000000"/>
                </a:solidFill>
                <a:latin typeface="Balsamiq Sans Bold"/>
                <a:ea typeface="Balsamiq Sans Bold"/>
                <a:cs typeface="Balsamiq Sans Bold"/>
                <a:sym typeface="Balsamiq Sans Bold"/>
              </a:rPr>
              <a:t>2263053001</a:t>
            </a:r>
          </a:p>
        </p:txBody>
      </p:sp>
      <p:sp>
        <p:nvSpPr>
          <p:cNvPr name="TextBox 57" id="57"/>
          <p:cNvSpPr txBox="true"/>
          <p:nvPr/>
        </p:nvSpPr>
        <p:spPr>
          <a:xfrm rot="0">
            <a:off x="11477936" y="3689195"/>
            <a:ext cx="3485647" cy="931545"/>
          </a:xfrm>
          <a:prstGeom prst="rect">
            <a:avLst/>
          </a:prstGeom>
        </p:spPr>
        <p:txBody>
          <a:bodyPr anchor="t" rtlCol="false" tIns="0" lIns="0" bIns="0" rIns="0">
            <a:spAutoFit/>
          </a:bodyPr>
          <a:lstStyle/>
          <a:p>
            <a:pPr algn="ctr">
              <a:lnSpc>
                <a:spcPts val="3780"/>
              </a:lnSpc>
            </a:pPr>
            <a:r>
              <a:rPr lang="en-US" b="true" sz="2700">
                <a:solidFill>
                  <a:srgbClr val="000000"/>
                </a:solidFill>
                <a:latin typeface="Balsamiq Sans Bold"/>
                <a:ea typeface="Balsamiq Sans Bold"/>
                <a:cs typeface="Balsamiq Sans Bold"/>
                <a:sym typeface="Balsamiq Sans Bold"/>
              </a:rPr>
              <a:t>VITA MULYASARI</a:t>
            </a:r>
          </a:p>
          <a:p>
            <a:pPr algn="ctr">
              <a:lnSpc>
                <a:spcPts val="3780"/>
              </a:lnSpc>
            </a:pPr>
            <a:r>
              <a:rPr lang="en-US" b="true" sz="2700">
                <a:solidFill>
                  <a:srgbClr val="000000"/>
                </a:solidFill>
                <a:latin typeface="Balsamiq Sans Bold"/>
                <a:ea typeface="Balsamiq Sans Bold"/>
                <a:cs typeface="Balsamiq Sans Bold"/>
                <a:sym typeface="Balsamiq Sans Bold"/>
              </a:rPr>
              <a:t>2213053080</a:t>
            </a:r>
          </a:p>
        </p:txBody>
      </p:sp>
      <p:sp>
        <p:nvSpPr>
          <p:cNvPr name="TextBox 58" id="58"/>
          <p:cNvSpPr txBox="true"/>
          <p:nvPr/>
        </p:nvSpPr>
        <p:spPr>
          <a:xfrm rot="0">
            <a:off x="3348575" y="6697280"/>
            <a:ext cx="3485647" cy="866775"/>
          </a:xfrm>
          <a:prstGeom prst="rect">
            <a:avLst/>
          </a:prstGeom>
        </p:spPr>
        <p:txBody>
          <a:bodyPr anchor="t" rtlCol="false" tIns="0" lIns="0" bIns="0" rIns="0">
            <a:spAutoFit/>
          </a:bodyPr>
          <a:lstStyle/>
          <a:p>
            <a:pPr algn="ctr">
              <a:lnSpc>
                <a:spcPts val="3780"/>
              </a:lnSpc>
            </a:pPr>
            <a:r>
              <a:rPr lang="en-US" b="true" sz="2700">
                <a:solidFill>
                  <a:srgbClr val="000000"/>
                </a:solidFill>
                <a:latin typeface="Balsamiq Sans Bold"/>
                <a:ea typeface="Balsamiq Sans Bold"/>
                <a:cs typeface="Balsamiq Sans Bold"/>
                <a:sym typeface="Balsamiq Sans Bold"/>
              </a:rPr>
              <a:t>RENDO FAHESTAMA</a:t>
            </a:r>
          </a:p>
          <a:p>
            <a:pPr algn="ctr">
              <a:lnSpc>
                <a:spcPts val="2700"/>
              </a:lnSpc>
            </a:pPr>
            <a:r>
              <a:rPr lang="en-US" b="true" sz="2700">
                <a:solidFill>
                  <a:srgbClr val="000000"/>
                </a:solidFill>
                <a:latin typeface="Balsamiq Sans Bold"/>
                <a:ea typeface="Balsamiq Sans Bold"/>
                <a:cs typeface="Balsamiq Sans Bold"/>
                <a:sym typeface="Balsamiq Sans Bold"/>
              </a:rPr>
              <a:t>2213053274</a:t>
            </a:r>
          </a:p>
        </p:txBody>
      </p:sp>
      <p:sp>
        <p:nvSpPr>
          <p:cNvPr name="Freeform 59" id="59"/>
          <p:cNvSpPr/>
          <p:nvPr/>
        </p:nvSpPr>
        <p:spPr>
          <a:xfrm flipH="false" flipV="false" rot="0">
            <a:off x="12967063" y="8006195"/>
            <a:ext cx="1721343" cy="1417761"/>
          </a:xfrm>
          <a:custGeom>
            <a:avLst/>
            <a:gdLst/>
            <a:ahLst/>
            <a:cxnLst/>
            <a:rect r="r" b="b" t="t" l="l"/>
            <a:pathLst>
              <a:path h="1417761" w="1721343">
                <a:moveTo>
                  <a:pt x="0" y="0"/>
                </a:moveTo>
                <a:lnTo>
                  <a:pt x="1721343" y="0"/>
                </a:lnTo>
                <a:lnTo>
                  <a:pt x="1721343" y="1417761"/>
                </a:lnTo>
                <a:lnTo>
                  <a:pt x="0" y="14177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0" id="60"/>
          <p:cNvSpPr/>
          <p:nvPr/>
        </p:nvSpPr>
        <p:spPr>
          <a:xfrm flipH="false" flipV="false" rot="0">
            <a:off x="3088643" y="9168245"/>
            <a:ext cx="1721343" cy="1417761"/>
          </a:xfrm>
          <a:custGeom>
            <a:avLst/>
            <a:gdLst/>
            <a:ahLst/>
            <a:cxnLst/>
            <a:rect r="r" b="b" t="t" l="l"/>
            <a:pathLst>
              <a:path h="1417761" w="1721343">
                <a:moveTo>
                  <a:pt x="0" y="0"/>
                </a:moveTo>
                <a:lnTo>
                  <a:pt x="1721343" y="0"/>
                </a:lnTo>
                <a:lnTo>
                  <a:pt x="1721343" y="1417761"/>
                </a:lnTo>
                <a:lnTo>
                  <a:pt x="0" y="14177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C36A"/>
        </a:solidFill>
      </p:bgPr>
    </p:bg>
    <p:spTree>
      <p:nvGrpSpPr>
        <p:cNvPr id="1" name=""/>
        <p:cNvGrpSpPr/>
        <p:nvPr/>
      </p:nvGrpSpPr>
      <p:grpSpPr>
        <a:xfrm>
          <a:off x="0" y="0"/>
          <a:ext cx="0" cy="0"/>
          <a:chOff x="0" y="0"/>
          <a:chExt cx="0" cy="0"/>
        </a:xfrm>
      </p:grpSpPr>
      <p:grpSp>
        <p:nvGrpSpPr>
          <p:cNvPr name="Group 2" id="2"/>
          <p:cNvGrpSpPr/>
          <p:nvPr/>
        </p:nvGrpSpPr>
        <p:grpSpPr>
          <a:xfrm rot="0">
            <a:off x="1948325" y="5023172"/>
            <a:ext cx="6160007" cy="4173643"/>
            <a:chOff x="0" y="0"/>
            <a:chExt cx="1446052" cy="979756"/>
          </a:xfrm>
        </p:grpSpPr>
        <p:sp>
          <p:nvSpPr>
            <p:cNvPr name="Freeform 3" id="3"/>
            <p:cNvSpPr/>
            <p:nvPr/>
          </p:nvSpPr>
          <p:spPr>
            <a:xfrm flipH="false" flipV="false" rot="0">
              <a:off x="0" y="0"/>
              <a:ext cx="1446052" cy="979756"/>
            </a:xfrm>
            <a:custGeom>
              <a:avLst/>
              <a:gdLst/>
              <a:ahLst/>
              <a:cxnLst/>
              <a:rect r="r" b="b" t="t" l="l"/>
              <a:pathLst>
                <a:path h="979756" w="1446052">
                  <a:moveTo>
                    <a:pt x="25136" y="0"/>
                  </a:moveTo>
                  <a:lnTo>
                    <a:pt x="1420916" y="0"/>
                  </a:lnTo>
                  <a:cubicBezTo>
                    <a:pt x="1434798" y="0"/>
                    <a:pt x="1446052" y="11254"/>
                    <a:pt x="1446052" y="25136"/>
                  </a:cubicBezTo>
                  <a:lnTo>
                    <a:pt x="1446052" y="954620"/>
                  </a:lnTo>
                  <a:cubicBezTo>
                    <a:pt x="1446052" y="961286"/>
                    <a:pt x="1443403" y="967680"/>
                    <a:pt x="1438690" y="972394"/>
                  </a:cubicBezTo>
                  <a:cubicBezTo>
                    <a:pt x="1433976" y="977108"/>
                    <a:pt x="1427582" y="979756"/>
                    <a:pt x="1420916" y="979756"/>
                  </a:cubicBezTo>
                  <a:lnTo>
                    <a:pt x="25136" y="979756"/>
                  </a:lnTo>
                  <a:cubicBezTo>
                    <a:pt x="18470" y="979756"/>
                    <a:pt x="12076" y="977108"/>
                    <a:pt x="7362" y="972394"/>
                  </a:cubicBezTo>
                  <a:cubicBezTo>
                    <a:pt x="2648" y="967680"/>
                    <a:pt x="0" y="961286"/>
                    <a:pt x="0" y="954620"/>
                  </a:cubicBezTo>
                  <a:lnTo>
                    <a:pt x="0" y="25136"/>
                  </a:lnTo>
                  <a:cubicBezTo>
                    <a:pt x="0" y="18470"/>
                    <a:pt x="2648" y="12076"/>
                    <a:pt x="7362" y="7362"/>
                  </a:cubicBezTo>
                  <a:cubicBezTo>
                    <a:pt x="12076" y="2648"/>
                    <a:pt x="18470" y="0"/>
                    <a:pt x="25136" y="0"/>
                  </a:cubicBezTo>
                  <a:close/>
                </a:path>
              </a:pathLst>
            </a:custGeom>
            <a:solidFill>
              <a:srgbClr val="FFFFFF"/>
            </a:solidFill>
          </p:spPr>
        </p:sp>
        <p:sp>
          <p:nvSpPr>
            <p:cNvPr name="TextBox 4" id="4"/>
            <p:cNvSpPr txBox="true"/>
            <p:nvPr/>
          </p:nvSpPr>
          <p:spPr>
            <a:xfrm>
              <a:off x="0" y="-38100"/>
              <a:ext cx="1446052" cy="101785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948325" y="3202495"/>
            <a:ext cx="6160007" cy="1254816"/>
            <a:chOff x="0" y="0"/>
            <a:chExt cx="1446052" cy="294566"/>
          </a:xfrm>
        </p:grpSpPr>
        <p:sp>
          <p:nvSpPr>
            <p:cNvPr name="Freeform 6" id="6"/>
            <p:cNvSpPr/>
            <p:nvPr/>
          </p:nvSpPr>
          <p:spPr>
            <a:xfrm flipH="false" flipV="false" rot="0">
              <a:off x="0" y="0"/>
              <a:ext cx="1446052" cy="294566"/>
            </a:xfrm>
            <a:custGeom>
              <a:avLst/>
              <a:gdLst/>
              <a:ahLst/>
              <a:cxnLst/>
              <a:rect r="r" b="b" t="t" l="l"/>
              <a:pathLst>
                <a:path h="294566" w="1446052">
                  <a:moveTo>
                    <a:pt x="37704" y="0"/>
                  </a:moveTo>
                  <a:lnTo>
                    <a:pt x="1408348" y="0"/>
                  </a:lnTo>
                  <a:cubicBezTo>
                    <a:pt x="1429171" y="0"/>
                    <a:pt x="1446052" y="16881"/>
                    <a:pt x="1446052" y="37704"/>
                  </a:cubicBezTo>
                  <a:lnTo>
                    <a:pt x="1446052" y="256862"/>
                  </a:lnTo>
                  <a:cubicBezTo>
                    <a:pt x="1446052" y="277685"/>
                    <a:pt x="1429171" y="294566"/>
                    <a:pt x="1408348" y="294566"/>
                  </a:cubicBezTo>
                  <a:lnTo>
                    <a:pt x="37704" y="294566"/>
                  </a:lnTo>
                  <a:cubicBezTo>
                    <a:pt x="16881" y="294566"/>
                    <a:pt x="0" y="277685"/>
                    <a:pt x="0" y="256862"/>
                  </a:cubicBezTo>
                  <a:lnTo>
                    <a:pt x="0" y="37704"/>
                  </a:lnTo>
                  <a:cubicBezTo>
                    <a:pt x="0" y="16881"/>
                    <a:pt x="16881" y="0"/>
                    <a:pt x="37704" y="0"/>
                  </a:cubicBezTo>
                  <a:close/>
                </a:path>
              </a:pathLst>
            </a:custGeom>
            <a:solidFill>
              <a:srgbClr val="F59A3D"/>
            </a:solidFill>
          </p:spPr>
        </p:sp>
        <p:sp>
          <p:nvSpPr>
            <p:cNvPr name="TextBox 7" id="7"/>
            <p:cNvSpPr txBox="true"/>
            <p:nvPr/>
          </p:nvSpPr>
          <p:spPr>
            <a:xfrm>
              <a:off x="0" y="-38100"/>
              <a:ext cx="1446052" cy="332666"/>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200869" y="7941999"/>
            <a:ext cx="6160007" cy="1254816"/>
            <a:chOff x="0" y="0"/>
            <a:chExt cx="1446052" cy="294566"/>
          </a:xfrm>
        </p:grpSpPr>
        <p:sp>
          <p:nvSpPr>
            <p:cNvPr name="Freeform 9" id="9"/>
            <p:cNvSpPr/>
            <p:nvPr/>
          </p:nvSpPr>
          <p:spPr>
            <a:xfrm flipH="false" flipV="false" rot="0">
              <a:off x="0" y="0"/>
              <a:ext cx="1446052" cy="294566"/>
            </a:xfrm>
            <a:custGeom>
              <a:avLst/>
              <a:gdLst/>
              <a:ahLst/>
              <a:cxnLst/>
              <a:rect r="r" b="b" t="t" l="l"/>
              <a:pathLst>
                <a:path h="294566" w="1446052">
                  <a:moveTo>
                    <a:pt x="37704" y="0"/>
                  </a:moveTo>
                  <a:lnTo>
                    <a:pt x="1408348" y="0"/>
                  </a:lnTo>
                  <a:cubicBezTo>
                    <a:pt x="1429171" y="0"/>
                    <a:pt x="1446052" y="16881"/>
                    <a:pt x="1446052" y="37704"/>
                  </a:cubicBezTo>
                  <a:lnTo>
                    <a:pt x="1446052" y="256862"/>
                  </a:lnTo>
                  <a:cubicBezTo>
                    <a:pt x="1446052" y="277685"/>
                    <a:pt x="1429171" y="294566"/>
                    <a:pt x="1408348" y="294566"/>
                  </a:cubicBezTo>
                  <a:lnTo>
                    <a:pt x="37704" y="294566"/>
                  </a:lnTo>
                  <a:cubicBezTo>
                    <a:pt x="16881" y="294566"/>
                    <a:pt x="0" y="277685"/>
                    <a:pt x="0" y="256862"/>
                  </a:cubicBezTo>
                  <a:lnTo>
                    <a:pt x="0" y="37704"/>
                  </a:lnTo>
                  <a:cubicBezTo>
                    <a:pt x="0" y="16881"/>
                    <a:pt x="16881" y="0"/>
                    <a:pt x="37704" y="0"/>
                  </a:cubicBezTo>
                  <a:close/>
                </a:path>
              </a:pathLst>
            </a:custGeom>
            <a:solidFill>
              <a:srgbClr val="FD8769"/>
            </a:solidFill>
          </p:spPr>
        </p:sp>
        <p:sp>
          <p:nvSpPr>
            <p:cNvPr name="TextBox 10" id="10"/>
            <p:cNvSpPr txBox="true"/>
            <p:nvPr/>
          </p:nvSpPr>
          <p:spPr>
            <a:xfrm>
              <a:off x="0" y="-38100"/>
              <a:ext cx="1446052" cy="33266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200869" y="3202495"/>
            <a:ext cx="6160007" cy="4173643"/>
            <a:chOff x="0" y="0"/>
            <a:chExt cx="1446052" cy="979756"/>
          </a:xfrm>
        </p:grpSpPr>
        <p:sp>
          <p:nvSpPr>
            <p:cNvPr name="Freeform 12" id="12"/>
            <p:cNvSpPr/>
            <p:nvPr/>
          </p:nvSpPr>
          <p:spPr>
            <a:xfrm flipH="false" flipV="false" rot="0">
              <a:off x="0" y="0"/>
              <a:ext cx="1446052" cy="979756"/>
            </a:xfrm>
            <a:custGeom>
              <a:avLst/>
              <a:gdLst/>
              <a:ahLst/>
              <a:cxnLst/>
              <a:rect r="r" b="b" t="t" l="l"/>
              <a:pathLst>
                <a:path h="979756" w="1446052">
                  <a:moveTo>
                    <a:pt x="25136" y="0"/>
                  </a:moveTo>
                  <a:lnTo>
                    <a:pt x="1420916" y="0"/>
                  </a:lnTo>
                  <a:cubicBezTo>
                    <a:pt x="1434798" y="0"/>
                    <a:pt x="1446052" y="11254"/>
                    <a:pt x="1446052" y="25136"/>
                  </a:cubicBezTo>
                  <a:lnTo>
                    <a:pt x="1446052" y="954620"/>
                  </a:lnTo>
                  <a:cubicBezTo>
                    <a:pt x="1446052" y="961286"/>
                    <a:pt x="1443403" y="967680"/>
                    <a:pt x="1438690" y="972394"/>
                  </a:cubicBezTo>
                  <a:cubicBezTo>
                    <a:pt x="1433976" y="977108"/>
                    <a:pt x="1427582" y="979756"/>
                    <a:pt x="1420916" y="979756"/>
                  </a:cubicBezTo>
                  <a:lnTo>
                    <a:pt x="25136" y="979756"/>
                  </a:lnTo>
                  <a:cubicBezTo>
                    <a:pt x="18470" y="979756"/>
                    <a:pt x="12076" y="977108"/>
                    <a:pt x="7362" y="972394"/>
                  </a:cubicBezTo>
                  <a:cubicBezTo>
                    <a:pt x="2648" y="967680"/>
                    <a:pt x="0" y="961286"/>
                    <a:pt x="0" y="954620"/>
                  </a:cubicBezTo>
                  <a:lnTo>
                    <a:pt x="0" y="25136"/>
                  </a:lnTo>
                  <a:cubicBezTo>
                    <a:pt x="0" y="18470"/>
                    <a:pt x="2648" y="12076"/>
                    <a:pt x="7362" y="7362"/>
                  </a:cubicBezTo>
                  <a:cubicBezTo>
                    <a:pt x="12076" y="2648"/>
                    <a:pt x="18470" y="0"/>
                    <a:pt x="25136" y="0"/>
                  </a:cubicBezTo>
                  <a:close/>
                </a:path>
              </a:pathLst>
            </a:custGeom>
            <a:solidFill>
              <a:srgbClr val="FFFFFF"/>
            </a:solidFill>
            <a:ln cap="sq">
              <a:noFill/>
              <a:prstDash val="solid"/>
              <a:miter/>
            </a:ln>
          </p:spPr>
        </p:sp>
        <p:sp>
          <p:nvSpPr>
            <p:cNvPr name="TextBox 13" id="13"/>
            <p:cNvSpPr txBox="true"/>
            <p:nvPr/>
          </p:nvSpPr>
          <p:spPr>
            <a:xfrm>
              <a:off x="0" y="-38100"/>
              <a:ext cx="1446052" cy="1017856"/>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4" id="14"/>
          <p:cNvGrpSpPr/>
          <p:nvPr/>
        </p:nvGrpSpPr>
        <p:grpSpPr>
          <a:xfrm rot="0">
            <a:off x="-1754698" y="968441"/>
            <a:ext cx="21797395" cy="1838807"/>
            <a:chOff x="0" y="0"/>
            <a:chExt cx="5740878" cy="484295"/>
          </a:xfrm>
        </p:grpSpPr>
        <p:sp>
          <p:nvSpPr>
            <p:cNvPr name="Freeform 15" id="15"/>
            <p:cNvSpPr/>
            <p:nvPr/>
          </p:nvSpPr>
          <p:spPr>
            <a:xfrm flipH="false" flipV="false" rot="0">
              <a:off x="0" y="0"/>
              <a:ext cx="5740878" cy="484295"/>
            </a:xfrm>
            <a:custGeom>
              <a:avLst/>
              <a:gdLst/>
              <a:ahLst/>
              <a:cxnLst/>
              <a:rect r="r" b="b" t="t" l="l"/>
              <a:pathLst>
                <a:path h="484295" w="5740878">
                  <a:moveTo>
                    <a:pt x="0" y="0"/>
                  </a:moveTo>
                  <a:lnTo>
                    <a:pt x="5740878" y="0"/>
                  </a:lnTo>
                  <a:lnTo>
                    <a:pt x="5740878" y="484295"/>
                  </a:lnTo>
                  <a:lnTo>
                    <a:pt x="0" y="484295"/>
                  </a:lnTo>
                  <a:close/>
                </a:path>
              </a:pathLst>
            </a:custGeom>
            <a:solidFill>
              <a:srgbClr val="FCB547"/>
            </a:solidFill>
          </p:spPr>
        </p:sp>
        <p:sp>
          <p:nvSpPr>
            <p:cNvPr name="TextBox 16" id="16"/>
            <p:cNvSpPr txBox="true"/>
            <p:nvPr/>
          </p:nvSpPr>
          <p:spPr>
            <a:xfrm>
              <a:off x="0" y="-38100"/>
              <a:ext cx="5740878" cy="522395"/>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244535" y="1299122"/>
            <a:ext cx="15798929" cy="1308100"/>
          </a:xfrm>
          <a:prstGeom prst="rect">
            <a:avLst/>
          </a:prstGeom>
        </p:spPr>
        <p:txBody>
          <a:bodyPr anchor="t" rtlCol="false" tIns="0" lIns="0" bIns="0" rIns="0">
            <a:spAutoFit/>
          </a:bodyPr>
          <a:lstStyle/>
          <a:p>
            <a:pPr algn="ctr">
              <a:lnSpc>
                <a:spcPts val="5000"/>
              </a:lnSpc>
            </a:pPr>
            <a:r>
              <a:rPr lang="en-US" b="true" sz="5000">
                <a:solidFill>
                  <a:srgbClr val="000000"/>
                </a:solidFill>
                <a:latin typeface="Balsamiq Sans Bold"/>
                <a:ea typeface="Balsamiq Sans Bold"/>
                <a:cs typeface="Balsamiq Sans Bold"/>
                <a:sym typeface="Balsamiq Sans Bold"/>
              </a:rPr>
              <a:t>TELAAH KURIKULUM MERDEKA SEKOLAH DASAR</a:t>
            </a:r>
          </a:p>
          <a:p>
            <a:pPr algn="ctr">
              <a:lnSpc>
                <a:spcPts val="5000"/>
              </a:lnSpc>
            </a:pPr>
            <a:r>
              <a:rPr lang="en-US" b="true" sz="5000">
                <a:solidFill>
                  <a:srgbClr val="000000"/>
                </a:solidFill>
                <a:latin typeface="Balsamiq Sans Bold"/>
                <a:ea typeface="Balsamiq Sans Bold"/>
                <a:cs typeface="Balsamiq Sans Bold"/>
                <a:sym typeface="Balsamiq Sans Bold"/>
              </a:rPr>
              <a:t>MUATAN BAHASA INDONESIA</a:t>
            </a:r>
          </a:p>
        </p:txBody>
      </p:sp>
      <p:sp>
        <p:nvSpPr>
          <p:cNvPr name="TextBox 18" id="18"/>
          <p:cNvSpPr txBox="true"/>
          <p:nvPr/>
        </p:nvSpPr>
        <p:spPr>
          <a:xfrm rot="0">
            <a:off x="2173204" y="5442253"/>
            <a:ext cx="5710250" cy="3345007"/>
          </a:xfrm>
          <a:prstGeom prst="rect">
            <a:avLst/>
          </a:prstGeom>
        </p:spPr>
        <p:txBody>
          <a:bodyPr anchor="t" rtlCol="false" tIns="0" lIns="0" bIns="0" rIns="0">
            <a:spAutoFit/>
          </a:bodyPr>
          <a:lstStyle/>
          <a:p>
            <a:pPr algn="just">
              <a:lnSpc>
                <a:spcPts val="2929"/>
              </a:lnSpc>
            </a:pPr>
            <a:r>
              <a:rPr lang="en-US" sz="2663">
                <a:solidFill>
                  <a:srgbClr val="000000"/>
                </a:solidFill>
                <a:latin typeface="Balsamiq Sans"/>
                <a:ea typeface="Balsamiq Sans"/>
                <a:cs typeface="Balsamiq Sans"/>
                <a:sym typeface="Balsamiq Sans"/>
              </a:rPr>
              <a:t>Kurikulum merdeka merupakan kurikulum pembelajran intrakurikuler dimana yang didalamnya mempunyai beragam konten yang disusun secara optimal guna pesrta didik memiliki waktu cukup untuk mendalami konsep serta menguatkan kompetensi masingmasing (Kemdikbud, 2022).</a:t>
            </a:r>
          </a:p>
        </p:txBody>
      </p:sp>
      <p:sp>
        <p:nvSpPr>
          <p:cNvPr name="TextBox 19" id="19"/>
          <p:cNvSpPr txBox="true"/>
          <p:nvPr/>
        </p:nvSpPr>
        <p:spPr>
          <a:xfrm rot="0">
            <a:off x="10485959" y="3695448"/>
            <a:ext cx="5589827" cy="3217893"/>
          </a:xfrm>
          <a:prstGeom prst="rect">
            <a:avLst/>
          </a:prstGeom>
        </p:spPr>
        <p:txBody>
          <a:bodyPr anchor="t" rtlCol="false" tIns="0" lIns="0" bIns="0" rIns="0">
            <a:spAutoFit/>
          </a:bodyPr>
          <a:lstStyle/>
          <a:p>
            <a:pPr algn="just">
              <a:lnSpc>
                <a:spcPts val="3165"/>
              </a:lnSpc>
            </a:pPr>
            <a:r>
              <a:rPr lang="en-US" sz="2877">
                <a:solidFill>
                  <a:srgbClr val="000000"/>
                </a:solidFill>
                <a:latin typeface="Balsamiq Sans"/>
                <a:ea typeface="Balsamiq Sans"/>
                <a:cs typeface="Balsamiq Sans"/>
                <a:sym typeface="Balsamiq Sans"/>
              </a:rPr>
              <a:t>Tujuan yang diharapkan dengan adanya kurikulum merdeka :</a:t>
            </a:r>
          </a:p>
          <a:p>
            <a:pPr algn="just" marL="621230" indent="-310615" lvl="1">
              <a:lnSpc>
                <a:spcPts val="3165"/>
              </a:lnSpc>
              <a:buAutoNum type="arabicPeriod" startAt="1"/>
            </a:pPr>
            <a:r>
              <a:rPr lang="en-US" sz="2877">
                <a:solidFill>
                  <a:srgbClr val="000000"/>
                </a:solidFill>
                <a:latin typeface="Balsamiq Sans"/>
                <a:ea typeface="Balsamiq Sans"/>
                <a:cs typeface="Balsamiq Sans"/>
                <a:sym typeface="Balsamiq Sans"/>
              </a:rPr>
              <a:t>Suasana Pendidikan yang Menyenangkan</a:t>
            </a:r>
          </a:p>
          <a:p>
            <a:pPr algn="just" marL="621230" indent="-310615" lvl="1">
              <a:lnSpc>
                <a:spcPts val="3165"/>
              </a:lnSpc>
              <a:buAutoNum type="arabicPeriod" startAt="1"/>
            </a:pPr>
            <a:r>
              <a:rPr lang="en-US" sz="2877">
                <a:solidFill>
                  <a:srgbClr val="000000"/>
                </a:solidFill>
                <a:latin typeface="Balsamiq Sans"/>
                <a:ea typeface="Balsamiq Sans"/>
                <a:cs typeface="Balsamiq Sans"/>
                <a:sym typeface="Balsamiq Sans"/>
              </a:rPr>
              <a:t>Mengejar dalam Ketertinggalan Pembelajaran</a:t>
            </a:r>
          </a:p>
          <a:p>
            <a:pPr algn="just" marL="621230" indent="-310615" lvl="1">
              <a:lnSpc>
                <a:spcPts val="3165"/>
              </a:lnSpc>
              <a:buAutoNum type="arabicPeriod" startAt="1"/>
            </a:pPr>
            <a:r>
              <a:rPr lang="en-US" sz="2877">
                <a:solidFill>
                  <a:srgbClr val="000000"/>
                </a:solidFill>
                <a:latin typeface="Balsamiq Sans"/>
                <a:ea typeface="Balsamiq Sans"/>
                <a:cs typeface="Balsamiq Sans"/>
                <a:sym typeface="Balsamiq Sans"/>
              </a:rPr>
              <a:t>Pengembangan Potensi yang dimiliki Peserta Didik</a:t>
            </a:r>
          </a:p>
        </p:txBody>
      </p:sp>
      <p:sp>
        <p:nvSpPr>
          <p:cNvPr name="Freeform 20" id="20"/>
          <p:cNvSpPr/>
          <p:nvPr/>
        </p:nvSpPr>
        <p:spPr>
          <a:xfrm flipH="false" flipV="false" rot="0">
            <a:off x="16600435" y="3210657"/>
            <a:ext cx="1317729" cy="1097009"/>
          </a:xfrm>
          <a:custGeom>
            <a:avLst/>
            <a:gdLst/>
            <a:ahLst/>
            <a:cxnLst/>
            <a:rect r="r" b="b" t="t" l="l"/>
            <a:pathLst>
              <a:path h="1097009" w="1317729">
                <a:moveTo>
                  <a:pt x="0" y="0"/>
                </a:moveTo>
                <a:lnTo>
                  <a:pt x="1317730" y="0"/>
                </a:lnTo>
                <a:lnTo>
                  <a:pt x="1317730" y="1097010"/>
                </a:lnTo>
                <a:lnTo>
                  <a:pt x="0" y="10970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6033581" y="8218129"/>
            <a:ext cx="1076558" cy="896235"/>
          </a:xfrm>
          <a:custGeom>
            <a:avLst/>
            <a:gdLst/>
            <a:ahLst/>
            <a:cxnLst/>
            <a:rect r="r" b="b" t="t" l="l"/>
            <a:pathLst>
              <a:path h="896235" w="1076558">
                <a:moveTo>
                  <a:pt x="0" y="0"/>
                </a:moveTo>
                <a:lnTo>
                  <a:pt x="1076559" y="0"/>
                </a:lnTo>
                <a:lnTo>
                  <a:pt x="1076559" y="896234"/>
                </a:lnTo>
                <a:lnTo>
                  <a:pt x="0" y="8962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true" flipV="true" rot="0">
            <a:off x="1187385" y="3210657"/>
            <a:ext cx="1076558" cy="896235"/>
          </a:xfrm>
          <a:custGeom>
            <a:avLst/>
            <a:gdLst/>
            <a:ahLst/>
            <a:cxnLst/>
            <a:rect r="r" b="b" t="t" l="l"/>
            <a:pathLst>
              <a:path h="896235" w="1076558">
                <a:moveTo>
                  <a:pt x="1076559" y="896235"/>
                </a:moveTo>
                <a:lnTo>
                  <a:pt x="0" y="896235"/>
                </a:lnTo>
                <a:lnTo>
                  <a:pt x="0" y="0"/>
                </a:lnTo>
                <a:lnTo>
                  <a:pt x="1076559" y="0"/>
                </a:lnTo>
                <a:lnTo>
                  <a:pt x="1076559" y="89623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true" flipV="true" rot="0">
            <a:off x="367808" y="8064736"/>
            <a:ext cx="1321785" cy="1100386"/>
          </a:xfrm>
          <a:custGeom>
            <a:avLst/>
            <a:gdLst/>
            <a:ahLst/>
            <a:cxnLst/>
            <a:rect r="r" b="b" t="t" l="l"/>
            <a:pathLst>
              <a:path h="1100386" w="1321785">
                <a:moveTo>
                  <a:pt x="1321784" y="1100386"/>
                </a:moveTo>
                <a:lnTo>
                  <a:pt x="0" y="1100386"/>
                </a:lnTo>
                <a:lnTo>
                  <a:pt x="0" y="0"/>
                </a:lnTo>
                <a:lnTo>
                  <a:pt x="1321784" y="0"/>
                </a:lnTo>
                <a:lnTo>
                  <a:pt x="1321784" y="1100386"/>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4" id="24"/>
          <p:cNvGrpSpPr/>
          <p:nvPr/>
        </p:nvGrpSpPr>
        <p:grpSpPr>
          <a:xfrm rot="0">
            <a:off x="-4226712" y="-1345889"/>
            <a:ext cx="5471831" cy="5471831"/>
            <a:chOff x="0" y="0"/>
            <a:chExt cx="812800" cy="812800"/>
          </a:xfrm>
        </p:grpSpPr>
        <p:sp>
          <p:nvSpPr>
            <p:cNvPr name="Freeform 25" id="25"/>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CB547"/>
            </a:solidFill>
          </p:spPr>
        </p:sp>
        <p:sp>
          <p:nvSpPr>
            <p:cNvPr name="TextBox 26" id="26"/>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4380133" y="-1345889"/>
            <a:ext cx="5471831" cy="5471831"/>
            <a:chOff x="0" y="0"/>
            <a:chExt cx="812800" cy="812800"/>
          </a:xfrm>
        </p:grpSpPr>
        <p:sp>
          <p:nvSpPr>
            <p:cNvPr name="Freeform 28" id="28"/>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59A3D"/>
            </a:solidFill>
            <a:ln cap="rnd">
              <a:noFill/>
              <a:prstDash val="solid"/>
              <a:round/>
            </a:ln>
          </p:spPr>
        </p:sp>
        <p:sp>
          <p:nvSpPr>
            <p:cNvPr name="TextBox 29" id="29"/>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16986315" y="-1317314"/>
            <a:ext cx="5471831" cy="5471831"/>
            <a:chOff x="0" y="0"/>
            <a:chExt cx="812800" cy="812800"/>
          </a:xfrm>
        </p:grpSpPr>
        <p:sp>
          <p:nvSpPr>
            <p:cNvPr name="Freeform 31" id="31"/>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CB547"/>
            </a:solidFill>
          </p:spPr>
        </p:sp>
        <p:sp>
          <p:nvSpPr>
            <p:cNvPr name="TextBox 32" id="32"/>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7129190" y="-1317314"/>
            <a:ext cx="5471831" cy="5471831"/>
            <a:chOff x="0" y="0"/>
            <a:chExt cx="812800" cy="812800"/>
          </a:xfrm>
        </p:grpSpPr>
        <p:sp>
          <p:nvSpPr>
            <p:cNvPr name="Freeform 34" id="34"/>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59A3D"/>
            </a:solidFill>
            <a:ln cap="rnd">
              <a:noFill/>
              <a:prstDash val="solid"/>
              <a:round/>
            </a:ln>
          </p:spPr>
        </p:sp>
        <p:sp>
          <p:nvSpPr>
            <p:cNvPr name="TextBox 35" id="35"/>
            <p:cNvSpPr txBox="true"/>
            <p:nvPr/>
          </p:nvSpPr>
          <p:spPr>
            <a:xfrm>
              <a:off x="139700" y="101600"/>
              <a:ext cx="533400" cy="571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36" id="36"/>
          <p:cNvSpPr/>
          <p:nvPr/>
        </p:nvSpPr>
        <p:spPr>
          <a:xfrm flipH="false" flipV="false" rot="-2084632">
            <a:off x="7112095" y="3484021"/>
            <a:ext cx="4064129" cy="5399205"/>
          </a:xfrm>
          <a:custGeom>
            <a:avLst/>
            <a:gdLst/>
            <a:ahLst/>
            <a:cxnLst/>
            <a:rect r="r" b="b" t="t" l="l"/>
            <a:pathLst>
              <a:path h="5399205" w="4064129">
                <a:moveTo>
                  <a:pt x="0" y="0"/>
                </a:moveTo>
                <a:lnTo>
                  <a:pt x="4064129" y="0"/>
                </a:lnTo>
                <a:lnTo>
                  <a:pt x="4064129" y="5399205"/>
                </a:lnTo>
                <a:lnTo>
                  <a:pt x="0" y="53992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7" id="37"/>
          <p:cNvSpPr txBox="true"/>
          <p:nvPr/>
        </p:nvSpPr>
        <p:spPr>
          <a:xfrm rot="0">
            <a:off x="2149449" y="3561696"/>
            <a:ext cx="5715997" cy="496018"/>
          </a:xfrm>
          <a:prstGeom prst="rect">
            <a:avLst/>
          </a:prstGeom>
        </p:spPr>
        <p:txBody>
          <a:bodyPr anchor="t" rtlCol="false" tIns="0" lIns="0" bIns="0" rIns="0">
            <a:spAutoFit/>
          </a:bodyPr>
          <a:lstStyle/>
          <a:p>
            <a:pPr algn="ctr">
              <a:lnSpc>
                <a:spcPts val="3778"/>
              </a:lnSpc>
            </a:pPr>
            <a:r>
              <a:rPr lang="en-US" b="true" sz="3778">
                <a:solidFill>
                  <a:srgbClr val="000000"/>
                </a:solidFill>
                <a:latin typeface="Balsamiq Sans Bold"/>
                <a:ea typeface="Balsamiq Sans Bold"/>
                <a:cs typeface="Balsamiq Sans Bold"/>
                <a:sym typeface="Balsamiq Sans Bold"/>
              </a:rPr>
              <a:t>KURIKULUM MERDEKA</a:t>
            </a:r>
          </a:p>
        </p:txBody>
      </p:sp>
      <p:sp>
        <p:nvSpPr>
          <p:cNvPr name="TextBox 38" id="38"/>
          <p:cNvSpPr txBox="true"/>
          <p:nvPr/>
        </p:nvSpPr>
        <p:spPr>
          <a:xfrm rot="0">
            <a:off x="10570629" y="8313379"/>
            <a:ext cx="5420485" cy="698351"/>
          </a:xfrm>
          <a:prstGeom prst="rect">
            <a:avLst/>
          </a:prstGeom>
        </p:spPr>
        <p:txBody>
          <a:bodyPr anchor="t" rtlCol="false" tIns="0" lIns="0" bIns="0" rIns="0">
            <a:spAutoFit/>
          </a:bodyPr>
          <a:lstStyle/>
          <a:p>
            <a:pPr algn="ctr">
              <a:lnSpc>
                <a:spcPts val="5257"/>
              </a:lnSpc>
            </a:pPr>
            <a:r>
              <a:rPr lang="en-US" b="true" sz="5257">
                <a:solidFill>
                  <a:srgbClr val="000000"/>
                </a:solidFill>
                <a:latin typeface="Balsamiq Sans Bold"/>
                <a:ea typeface="Balsamiq Sans Bold"/>
                <a:cs typeface="Balsamiq Sans Bold"/>
                <a:sym typeface="Balsamiq Sans Bold"/>
              </a:rPr>
              <a:t>SUMBER DAYA</a:t>
            </a:r>
          </a:p>
        </p:txBody>
      </p:sp>
      <p:sp>
        <p:nvSpPr>
          <p:cNvPr name="Freeform 39" id="39"/>
          <p:cNvSpPr/>
          <p:nvPr/>
        </p:nvSpPr>
        <p:spPr>
          <a:xfrm flipH="true" flipV="false" rot="2125380">
            <a:off x="16375426" y="-385747"/>
            <a:ext cx="3825147" cy="3972988"/>
          </a:xfrm>
          <a:custGeom>
            <a:avLst/>
            <a:gdLst/>
            <a:ahLst/>
            <a:cxnLst/>
            <a:rect r="r" b="b" t="t" l="l"/>
            <a:pathLst>
              <a:path h="3972988" w="3825147">
                <a:moveTo>
                  <a:pt x="3825148" y="0"/>
                </a:moveTo>
                <a:lnTo>
                  <a:pt x="0" y="0"/>
                </a:lnTo>
                <a:lnTo>
                  <a:pt x="0" y="3972988"/>
                </a:lnTo>
                <a:lnTo>
                  <a:pt x="3825148" y="3972988"/>
                </a:lnTo>
                <a:lnTo>
                  <a:pt x="3825148" y="0"/>
                </a:lnTo>
                <a:close/>
              </a:path>
            </a:pathLst>
          </a:custGeom>
          <a:blipFill>
            <a:blip r:embed="rId10">
              <a:extLst>
                <a:ext uri="{96DAC541-7B7A-43D3-8B79-37D633B846F1}">
                  <asvg:svgBlip xmlns:asvg="http://schemas.microsoft.com/office/drawing/2016/SVG/main" r:embed="rId11"/>
                </a:ext>
              </a:extLst>
            </a:blip>
            <a:stretch>
              <a:fillRect l="-24295" t="0" r="0" b="-3569"/>
            </a:stretch>
          </a:blipFill>
        </p:spPr>
      </p:sp>
      <p:sp>
        <p:nvSpPr>
          <p:cNvPr name="Freeform 40" id="40"/>
          <p:cNvSpPr/>
          <p:nvPr/>
        </p:nvSpPr>
        <p:spPr>
          <a:xfrm flipH="true" flipV="false" rot="2125380">
            <a:off x="-1544766" y="7025235"/>
            <a:ext cx="3825147" cy="3972988"/>
          </a:xfrm>
          <a:custGeom>
            <a:avLst/>
            <a:gdLst/>
            <a:ahLst/>
            <a:cxnLst/>
            <a:rect r="r" b="b" t="t" l="l"/>
            <a:pathLst>
              <a:path h="3972988" w="3825147">
                <a:moveTo>
                  <a:pt x="3825147" y="0"/>
                </a:moveTo>
                <a:lnTo>
                  <a:pt x="0" y="0"/>
                </a:lnTo>
                <a:lnTo>
                  <a:pt x="0" y="3972988"/>
                </a:lnTo>
                <a:lnTo>
                  <a:pt x="3825147" y="3972988"/>
                </a:lnTo>
                <a:lnTo>
                  <a:pt x="3825147" y="0"/>
                </a:lnTo>
                <a:close/>
              </a:path>
            </a:pathLst>
          </a:custGeom>
          <a:blipFill>
            <a:blip r:embed="rId10">
              <a:extLst>
                <a:ext uri="{96DAC541-7B7A-43D3-8B79-37D633B846F1}">
                  <asvg:svgBlip xmlns:asvg="http://schemas.microsoft.com/office/drawing/2016/SVG/main" r:embed="rId11"/>
                </a:ext>
              </a:extLst>
            </a:blip>
            <a:stretch>
              <a:fillRect l="-24295" t="0" r="0" b="-3569"/>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C36A"/>
        </a:solidFill>
      </p:bgPr>
    </p:bg>
    <p:spTree>
      <p:nvGrpSpPr>
        <p:cNvPr id="1" name=""/>
        <p:cNvGrpSpPr/>
        <p:nvPr/>
      </p:nvGrpSpPr>
      <p:grpSpPr>
        <a:xfrm>
          <a:off x="0" y="0"/>
          <a:ext cx="0" cy="0"/>
          <a:chOff x="0" y="0"/>
          <a:chExt cx="0" cy="0"/>
        </a:xfrm>
      </p:grpSpPr>
      <p:grpSp>
        <p:nvGrpSpPr>
          <p:cNvPr name="Group 2" id="2"/>
          <p:cNvGrpSpPr/>
          <p:nvPr/>
        </p:nvGrpSpPr>
        <p:grpSpPr>
          <a:xfrm rot="0">
            <a:off x="-790591" y="0"/>
            <a:ext cx="8041431" cy="9361170"/>
            <a:chOff x="0" y="0"/>
            <a:chExt cx="1245828" cy="1450290"/>
          </a:xfrm>
        </p:grpSpPr>
        <p:sp>
          <p:nvSpPr>
            <p:cNvPr name="Freeform 3" id="3"/>
            <p:cNvSpPr/>
            <p:nvPr/>
          </p:nvSpPr>
          <p:spPr>
            <a:xfrm flipH="false" flipV="false" rot="0">
              <a:off x="0" y="0"/>
              <a:ext cx="1245828" cy="1450290"/>
            </a:xfrm>
            <a:custGeom>
              <a:avLst/>
              <a:gdLst/>
              <a:ahLst/>
              <a:cxnLst/>
              <a:rect r="r" b="b" t="t" l="l"/>
              <a:pathLst>
                <a:path h="1450290" w="1245828">
                  <a:moveTo>
                    <a:pt x="96275" y="0"/>
                  </a:moveTo>
                  <a:lnTo>
                    <a:pt x="1149553" y="0"/>
                  </a:lnTo>
                  <a:cubicBezTo>
                    <a:pt x="1175087" y="0"/>
                    <a:pt x="1199575" y="10143"/>
                    <a:pt x="1217630" y="28198"/>
                  </a:cubicBezTo>
                  <a:cubicBezTo>
                    <a:pt x="1235685" y="46254"/>
                    <a:pt x="1245828" y="70742"/>
                    <a:pt x="1245828" y="96275"/>
                  </a:cubicBezTo>
                  <a:lnTo>
                    <a:pt x="1245828" y="1354015"/>
                  </a:lnTo>
                  <a:cubicBezTo>
                    <a:pt x="1245828" y="1407186"/>
                    <a:pt x="1202724" y="1450290"/>
                    <a:pt x="1149553" y="1450290"/>
                  </a:cubicBezTo>
                  <a:lnTo>
                    <a:pt x="96275" y="1450290"/>
                  </a:lnTo>
                  <a:cubicBezTo>
                    <a:pt x="43104" y="1450290"/>
                    <a:pt x="0" y="1407186"/>
                    <a:pt x="0" y="1354015"/>
                  </a:cubicBezTo>
                  <a:lnTo>
                    <a:pt x="0" y="96275"/>
                  </a:lnTo>
                  <a:cubicBezTo>
                    <a:pt x="0" y="43104"/>
                    <a:pt x="43104" y="0"/>
                    <a:pt x="96275" y="0"/>
                  </a:cubicBezTo>
                  <a:close/>
                </a:path>
              </a:pathLst>
            </a:custGeom>
            <a:blipFill>
              <a:blip r:embed="rId2"/>
              <a:stretch>
                <a:fillRect l="-10232" t="0" r="-64167" b="0"/>
              </a:stretch>
            </a:blipFill>
          </p:spPr>
        </p:sp>
      </p:grpSp>
      <p:grpSp>
        <p:nvGrpSpPr>
          <p:cNvPr name="Group 4" id="4"/>
          <p:cNvGrpSpPr/>
          <p:nvPr/>
        </p:nvGrpSpPr>
        <p:grpSpPr>
          <a:xfrm rot="0">
            <a:off x="13239366" y="-4630511"/>
            <a:ext cx="10116317" cy="10116317"/>
            <a:chOff x="0" y="0"/>
            <a:chExt cx="812800" cy="812800"/>
          </a:xfrm>
        </p:grpSpPr>
        <p:sp>
          <p:nvSpPr>
            <p:cNvPr name="Freeform 5" id="5"/>
            <p:cNvSpPr/>
            <p:nvPr/>
          </p:nvSpPr>
          <p:spPr>
            <a:xfrm flipH="false" flipV="false" rot="0">
              <a:off x="15345" y="16133"/>
              <a:ext cx="782110" cy="782079"/>
            </a:xfrm>
            <a:custGeom>
              <a:avLst/>
              <a:gdLst/>
              <a:ahLst/>
              <a:cxnLst/>
              <a:rect r="r" b="b" t="t" l="l"/>
              <a:pathLst>
                <a:path h="782079" w="782110">
                  <a:moveTo>
                    <a:pt x="408358" y="9119"/>
                  </a:moveTo>
                  <a:lnTo>
                    <a:pt x="433748" y="46176"/>
                  </a:lnTo>
                  <a:cubicBezTo>
                    <a:pt x="443305" y="60123"/>
                    <a:pt x="462358" y="63685"/>
                    <a:pt x="476308" y="54132"/>
                  </a:cubicBezTo>
                  <a:lnTo>
                    <a:pt x="513236" y="28842"/>
                  </a:lnTo>
                  <a:cubicBezTo>
                    <a:pt x="518948" y="24931"/>
                    <a:pt x="526220" y="24086"/>
                    <a:pt x="532676" y="26583"/>
                  </a:cubicBezTo>
                  <a:cubicBezTo>
                    <a:pt x="539133" y="29081"/>
                    <a:pt x="543943" y="34600"/>
                    <a:pt x="545536" y="41336"/>
                  </a:cubicBezTo>
                  <a:lnTo>
                    <a:pt x="555899" y="85170"/>
                  </a:lnTo>
                  <a:cubicBezTo>
                    <a:pt x="559791" y="101634"/>
                    <a:pt x="576276" y="111841"/>
                    <a:pt x="592749" y="107987"/>
                  </a:cubicBezTo>
                  <a:lnTo>
                    <a:pt x="636211" y="97818"/>
                  </a:lnTo>
                  <a:cubicBezTo>
                    <a:pt x="642961" y="96239"/>
                    <a:pt x="650055" y="98083"/>
                    <a:pt x="655182" y="102749"/>
                  </a:cubicBezTo>
                  <a:cubicBezTo>
                    <a:pt x="660308" y="107415"/>
                    <a:pt x="662809" y="114306"/>
                    <a:pt x="661870" y="121174"/>
                  </a:cubicBezTo>
                  <a:lnTo>
                    <a:pt x="655766" y="165817"/>
                  </a:lnTo>
                  <a:cubicBezTo>
                    <a:pt x="653472" y="182594"/>
                    <a:pt x="665161" y="198073"/>
                    <a:pt x="681925" y="200458"/>
                  </a:cubicBezTo>
                  <a:lnTo>
                    <a:pt x="726101" y="206742"/>
                  </a:lnTo>
                  <a:cubicBezTo>
                    <a:pt x="732974" y="207720"/>
                    <a:pt x="738927" y="212013"/>
                    <a:pt x="742026" y="218226"/>
                  </a:cubicBezTo>
                  <a:cubicBezTo>
                    <a:pt x="745124" y="224438"/>
                    <a:pt x="744971" y="231777"/>
                    <a:pt x="741617" y="237855"/>
                  </a:cubicBezTo>
                  <a:lnTo>
                    <a:pt x="719894" y="277217"/>
                  </a:lnTo>
                  <a:cubicBezTo>
                    <a:pt x="711706" y="292053"/>
                    <a:pt x="717016" y="310716"/>
                    <a:pt x="731787" y="319020"/>
                  </a:cubicBezTo>
                  <a:lnTo>
                    <a:pt x="770771" y="340935"/>
                  </a:lnTo>
                  <a:cubicBezTo>
                    <a:pt x="776827" y="344340"/>
                    <a:pt x="780826" y="350502"/>
                    <a:pt x="781468" y="357420"/>
                  </a:cubicBezTo>
                  <a:cubicBezTo>
                    <a:pt x="782110" y="364338"/>
                    <a:pt x="779314" y="371131"/>
                    <a:pt x="773987" y="375592"/>
                  </a:cubicBezTo>
                  <a:lnTo>
                    <a:pt x="739643" y="404357"/>
                  </a:lnTo>
                  <a:cubicBezTo>
                    <a:pt x="726650" y="415239"/>
                    <a:pt x="724860" y="434561"/>
                    <a:pt x="735632" y="447645"/>
                  </a:cubicBezTo>
                  <a:lnTo>
                    <a:pt x="764159" y="482296"/>
                  </a:lnTo>
                  <a:cubicBezTo>
                    <a:pt x="768574" y="487658"/>
                    <a:pt x="770073" y="494847"/>
                    <a:pt x="768170" y="501527"/>
                  </a:cubicBezTo>
                  <a:cubicBezTo>
                    <a:pt x="766266" y="508207"/>
                    <a:pt x="761203" y="513526"/>
                    <a:pt x="754624" y="515756"/>
                  </a:cubicBezTo>
                  <a:lnTo>
                    <a:pt x="712328" y="530093"/>
                  </a:lnTo>
                  <a:cubicBezTo>
                    <a:pt x="696285" y="535531"/>
                    <a:pt x="687637" y="552898"/>
                    <a:pt x="692966" y="568977"/>
                  </a:cubicBezTo>
                  <a:lnTo>
                    <a:pt x="707129" y="611713"/>
                  </a:lnTo>
                  <a:cubicBezTo>
                    <a:pt x="709312" y="618298"/>
                    <a:pt x="708116" y="625536"/>
                    <a:pt x="703931" y="631069"/>
                  </a:cubicBezTo>
                  <a:cubicBezTo>
                    <a:pt x="699746" y="636602"/>
                    <a:pt x="693108" y="639723"/>
                    <a:pt x="686178" y="639416"/>
                  </a:cubicBezTo>
                  <a:lnTo>
                    <a:pt x="641607" y="637441"/>
                  </a:lnTo>
                  <a:cubicBezTo>
                    <a:pt x="624698" y="636691"/>
                    <a:pt x="610367" y="649756"/>
                    <a:pt x="609553" y="666662"/>
                  </a:cubicBezTo>
                  <a:lnTo>
                    <a:pt x="607386" y="711675"/>
                  </a:lnTo>
                  <a:cubicBezTo>
                    <a:pt x="607053" y="718594"/>
                    <a:pt x="603333" y="724905"/>
                    <a:pt x="597441" y="728547"/>
                  </a:cubicBezTo>
                  <a:cubicBezTo>
                    <a:pt x="591549" y="732190"/>
                    <a:pt x="584242" y="732696"/>
                    <a:pt x="577904" y="729902"/>
                  </a:cubicBezTo>
                  <a:lnTo>
                    <a:pt x="537015" y="711874"/>
                  </a:lnTo>
                  <a:cubicBezTo>
                    <a:pt x="521541" y="705052"/>
                    <a:pt x="503465" y="712054"/>
                    <a:pt x="496625" y="727522"/>
                  </a:cubicBezTo>
                  <a:lnTo>
                    <a:pt x="478431" y="768670"/>
                  </a:lnTo>
                  <a:cubicBezTo>
                    <a:pt x="475632" y="774999"/>
                    <a:pt x="469894" y="779541"/>
                    <a:pt x="463091" y="780810"/>
                  </a:cubicBezTo>
                  <a:cubicBezTo>
                    <a:pt x="456289" y="782080"/>
                    <a:pt x="449299" y="779914"/>
                    <a:pt x="444406" y="775021"/>
                  </a:cubicBezTo>
                  <a:lnTo>
                    <a:pt x="412700" y="743314"/>
                  </a:lnTo>
                  <a:cubicBezTo>
                    <a:pt x="406960" y="737574"/>
                    <a:pt x="399174" y="734348"/>
                    <a:pt x="391055" y="734348"/>
                  </a:cubicBezTo>
                  <a:cubicBezTo>
                    <a:pt x="382936" y="734348"/>
                    <a:pt x="375150" y="737574"/>
                    <a:pt x="369410" y="743314"/>
                  </a:cubicBezTo>
                  <a:lnTo>
                    <a:pt x="337704" y="775021"/>
                  </a:lnTo>
                  <a:cubicBezTo>
                    <a:pt x="332811" y="779914"/>
                    <a:pt x="325821" y="782080"/>
                    <a:pt x="319019" y="780810"/>
                  </a:cubicBezTo>
                  <a:cubicBezTo>
                    <a:pt x="312217" y="779541"/>
                    <a:pt x="306478" y="774999"/>
                    <a:pt x="303679" y="768670"/>
                  </a:cubicBezTo>
                  <a:lnTo>
                    <a:pt x="285485" y="727522"/>
                  </a:lnTo>
                  <a:cubicBezTo>
                    <a:pt x="278645" y="712054"/>
                    <a:pt x="260569" y="705052"/>
                    <a:pt x="245095" y="711874"/>
                  </a:cubicBezTo>
                  <a:lnTo>
                    <a:pt x="204206" y="729902"/>
                  </a:lnTo>
                  <a:cubicBezTo>
                    <a:pt x="197868" y="732696"/>
                    <a:pt x="190560" y="732190"/>
                    <a:pt x="184669" y="728547"/>
                  </a:cubicBezTo>
                  <a:cubicBezTo>
                    <a:pt x="178777" y="724905"/>
                    <a:pt x="175057" y="718594"/>
                    <a:pt x="174724" y="711675"/>
                  </a:cubicBezTo>
                  <a:lnTo>
                    <a:pt x="172557" y="666662"/>
                  </a:lnTo>
                  <a:cubicBezTo>
                    <a:pt x="171743" y="649756"/>
                    <a:pt x="157412" y="636691"/>
                    <a:pt x="140503" y="637441"/>
                  </a:cubicBezTo>
                  <a:lnTo>
                    <a:pt x="95933" y="639416"/>
                  </a:lnTo>
                  <a:cubicBezTo>
                    <a:pt x="89002" y="639723"/>
                    <a:pt x="82364" y="636602"/>
                    <a:pt x="78179" y="631069"/>
                  </a:cubicBezTo>
                  <a:cubicBezTo>
                    <a:pt x="73995" y="625536"/>
                    <a:pt x="72799" y="618298"/>
                    <a:pt x="74981" y="611713"/>
                  </a:cubicBezTo>
                  <a:lnTo>
                    <a:pt x="89143" y="568978"/>
                  </a:lnTo>
                  <a:cubicBezTo>
                    <a:pt x="94472" y="552898"/>
                    <a:pt x="85825" y="535531"/>
                    <a:pt x="69781" y="530093"/>
                  </a:cubicBezTo>
                  <a:lnTo>
                    <a:pt x="27486" y="515756"/>
                  </a:lnTo>
                  <a:cubicBezTo>
                    <a:pt x="20907" y="513526"/>
                    <a:pt x="15844" y="508207"/>
                    <a:pt x="13941" y="501527"/>
                  </a:cubicBezTo>
                  <a:cubicBezTo>
                    <a:pt x="12037" y="494847"/>
                    <a:pt x="13536" y="487658"/>
                    <a:pt x="17951" y="482296"/>
                  </a:cubicBezTo>
                  <a:lnTo>
                    <a:pt x="46478" y="447645"/>
                  </a:lnTo>
                  <a:cubicBezTo>
                    <a:pt x="57250" y="434561"/>
                    <a:pt x="55460" y="415239"/>
                    <a:pt x="42467" y="404357"/>
                  </a:cubicBezTo>
                  <a:lnTo>
                    <a:pt x="8123" y="375592"/>
                  </a:lnTo>
                  <a:cubicBezTo>
                    <a:pt x="2796" y="371131"/>
                    <a:pt x="0" y="364338"/>
                    <a:pt x="642" y="357420"/>
                  </a:cubicBezTo>
                  <a:cubicBezTo>
                    <a:pt x="1284" y="350502"/>
                    <a:pt x="5283" y="344340"/>
                    <a:pt x="11339" y="340935"/>
                  </a:cubicBezTo>
                  <a:lnTo>
                    <a:pt x="50323" y="319020"/>
                  </a:lnTo>
                  <a:cubicBezTo>
                    <a:pt x="65094" y="310716"/>
                    <a:pt x="70403" y="292053"/>
                    <a:pt x="62216" y="277218"/>
                  </a:cubicBezTo>
                  <a:lnTo>
                    <a:pt x="40493" y="237855"/>
                  </a:lnTo>
                  <a:cubicBezTo>
                    <a:pt x="37138" y="231777"/>
                    <a:pt x="36986" y="224438"/>
                    <a:pt x="40084" y="218226"/>
                  </a:cubicBezTo>
                  <a:cubicBezTo>
                    <a:pt x="43182" y="212013"/>
                    <a:pt x="49135" y="207720"/>
                    <a:pt x="56009" y="206742"/>
                  </a:cubicBezTo>
                  <a:lnTo>
                    <a:pt x="100185" y="200458"/>
                  </a:lnTo>
                  <a:cubicBezTo>
                    <a:pt x="116949" y="198073"/>
                    <a:pt x="128638" y="182594"/>
                    <a:pt x="126344" y="165817"/>
                  </a:cubicBezTo>
                  <a:lnTo>
                    <a:pt x="120240" y="121174"/>
                  </a:lnTo>
                  <a:cubicBezTo>
                    <a:pt x="119301" y="114306"/>
                    <a:pt x="121802" y="107415"/>
                    <a:pt x="126928" y="102749"/>
                  </a:cubicBezTo>
                  <a:cubicBezTo>
                    <a:pt x="132055" y="98083"/>
                    <a:pt x="139149" y="96239"/>
                    <a:pt x="145899" y="97818"/>
                  </a:cubicBezTo>
                  <a:lnTo>
                    <a:pt x="189361" y="107987"/>
                  </a:lnTo>
                  <a:cubicBezTo>
                    <a:pt x="205834" y="111841"/>
                    <a:pt x="222319" y="101634"/>
                    <a:pt x="226211" y="85170"/>
                  </a:cubicBezTo>
                  <a:lnTo>
                    <a:pt x="236574" y="41336"/>
                  </a:lnTo>
                  <a:cubicBezTo>
                    <a:pt x="238167" y="34600"/>
                    <a:pt x="242977" y="29081"/>
                    <a:pt x="249434" y="26583"/>
                  </a:cubicBezTo>
                  <a:cubicBezTo>
                    <a:pt x="255890" y="24086"/>
                    <a:pt x="263162" y="24931"/>
                    <a:pt x="268874" y="28842"/>
                  </a:cubicBezTo>
                  <a:lnTo>
                    <a:pt x="305802" y="54132"/>
                  </a:lnTo>
                  <a:cubicBezTo>
                    <a:pt x="319752" y="63685"/>
                    <a:pt x="338805" y="60123"/>
                    <a:pt x="348362" y="46176"/>
                  </a:cubicBezTo>
                  <a:lnTo>
                    <a:pt x="373752" y="9119"/>
                  </a:lnTo>
                  <a:cubicBezTo>
                    <a:pt x="377663" y="3412"/>
                    <a:pt x="384136" y="0"/>
                    <a:pt x="391055" y="0"/>
                  </a:cubicBezTo>
                  <a:cubicBezTo>
                    <a:pt x="397974" y="0"/>
                    <a:pt x="404447" y="3412"/>
                    <a:pt x="408358" y="9119"/>
                  </a:cubicBezTo>
                  <a:close/>
                </a:path>
              </a:pathLst>
            </a:custGeom>
            <a:solidFill>
              <a:srgbClr val="FCB547"/>
            </a:solidFill>
          </p:spPr>
        </p:sp>
        <p:sp>
          <p:nvSpPr>
            <p:cNvPr name="TextBox 6" id="6"/>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9628481" y="6406454"/>
            <a:ext cx="6063730" cy="6063730"/>
            <a:chOff x="0" y="0"/>
            <a:chExt cx="812800" cy="812800"/>
          </a:xfrm>
        </p:grpSpPr>
        <p:sp>
          <p:nvSpPr>
            <p:cNvPr name="Freeform 8" id="8"/>
            <p:cNvSpPr/>
            <p:nvPr/>
          </p:nvSpPr>
          <p:spPr>
            <a:xfrm flipH="false" flipV="false" rot="0">
              <a:off x="25601" y="26916"/>
              <a:ext cx="761598" cy="761548"/>
            </a:xfrm>
            <a:custGeom>
              <a:avLst/>
              <a:gdLst/>
              <a:ahLst/>
              <a:cxnLst/>
              <a:rect r="r" b="b" t="t" l="l"/>
              <a:pathLst>
                <a:path h="761548" w="761598">
                  <a:moveTo>
                    <a:pt x="409666" y="15213"/>
                  </a:moveTo>
                  <a:lnTo>
                    <a:pt x="411928" y="18516"/>
                  </a:lnTo>
                  <a:cubicBezTo>
                    <a:pt x="427872" y="41785"/>
                    <a:pt x="459659" y="47727"/>
                    <a:pt x="482932" y="31789"/>
                  </a:cubicBezTo>
                  <a:lnTo>
                    <a:pt x="486100" y="29619"/>
                  </a:lnTo>
                  <a:cubicBezTo>
                    <a:pt x="495629" y="23094"/>
                    <a:pt x="507762" y="21684"/>
                    <a:pt x="518533" y="25850"/>
                  </a:cubicBezTo>
                  <a:cubicBezTo>
                    <a:pt x="529304" y="30017"/>
                    <a:pt x="537330" y="39224"/>
                    <a:pt x="539987" y="50463"/>
                  </a:cubicBezTo>
                  <a:lnTo>
                    <a:pt x="540936" y="54477"/>
                  </a:lnTo>
                  <a:cubicBezTo>
                    <a:pt x="547430" y="81944"/>
                    <a:pt x="574931" y="98973"/>
                    <a:pt x="602413" y="92543"/>
                  </a:cubicBezTo>
                  <a:lnTo>
                    <a:pt x="606034" y="91696"/>
                  </a:lnTo>
                  <a:cubicBezTo>
                    <a:pt x="617295" y="89061"/>
                    <a:pt x="629131" y="92138"/>
                    <a:pt x="637684" y="99923"/>
                  </a:cubicBezTo>
                  <a:cubicBezTo>
                    <a:pt x="646236" y="107707"/>
                    <a:pt x="650409" y="119203"/>
                    <a:pt x="648843" y="130661"/>
                  </a:cubicBezTo>
                  <a:lnTo>
                    <a:pt x="648281" y="134764"/>
                  </a:lnTo>
                  <a:cubicBezTo>
                    <a:pt x="644454" y="162753"/>
                    <a:pt x="663955" y="188577"/>
                    <a:pt x="691924" y="192556"/>
                  </a:cubicBezTo>
                  <a:lnTo>
                    <a:pt x="695590" y="193078"/>
                  </a:lnTo>
                  <a:cubicBezTo>
                    <a:pt x="707057" y="194709"/>
                    <a:pt x="716989" y="201871"/>
                    <a:pt x="722158" y="212236"/>
                  </a:cubicBezTo>
                  <a:cubicBezTo>
                    <a:pt x="727327" y="222601"/>
                    <a:pt x="727072" y="234844"/>
                    <a:pt x="721476" y="244984"/>
                  </a:cubicBezTo>
                  <a:lnTo>
                    <a:pt x="719523" y="248522"/>
                  </a:lnTo>
                  <a:cubicBezTo>
                    <a:pt x="705864" y="273274"/>
                    <a:pt x="714722" y="304409"/>
                    <a:pt x="739365" y="318262"/>
                  </a:cubicBezTo>
                  <a:lnTo>
                    <a:pt x="742681" y="320127"/>
                  </a:lnTo>
                  <a:cubicBezTo>
                    <a:pt x="752785" y="325807"/>
                    <a:pt x="759456" y="336087"/>
                    <a:pt x="760527" y="347629"/>
                  </a:cubicBezTo>
                  <a:cubicBezTo>
                    <a:pt x="761598" y="359170"/>
                    <a:pt x="756933" y="370502"/>
                    <a:pt x="748047" y="377945"/>
                  </a:cubicBezTo>
                  <a:lnTo>
                    <a:pt x="745071" y="380437"/>
                  </a:lnTo>
                  <a:cubicBezTo>
                    <a:pt x="723395" y="398592"/>
                    <a:pt x="720408" y="430828"/>
                    <a:pt x="738379" y="452657"/>
                  </a:cubicBezTo>
                  <a:lnTo>
                    <a:pt x="740900" y="455718"/>
                  </a:lnTo>
                  <a:cubicBezTo>
                    <a:pt x="748265" y="464664"/>
                    <a:pt x="750766" y="476658"/>
                    <a:pt x="747590" y="487802"/>
                  </a:cubicBezTo>
                  <a:cubicBezTo>
                    <a:pt x="744415" y="498947"/>
                    <a:pt x="735967" y="507820"/>
                    <a:pt x="724993" y="511540"/>
                  </a:cubicBezTo>
                  <a:lnTo>
                    <a:pt x="721448" y="512742"/>
                  </a:lnTo>
                  <a:cubicBezTo>
                    <a:pt x="694682" y="521815"/>
                    <a:pt x="680256" y="550788"/>
                    <a:pt x="689146" y="577615"/>
                  </a:cubicBezTo>
                  <a:lnTo>
                    <a:pt x="690437" y="581510"/>
                  </a:lnTo>
                  <a:cubicBezTo>
                    <a:pt x="694078" y="592496"/>
                    <a:pt x="692083" y="604570"/>
                    <a:pt x="685102" y="613801"/>
                  </a:cubicBezTo>
                  <a:cubicBezTo>
                    <a:pt x="678120" y="623032"/>
                    <a:pt x="667045" y="628239"/>
                    <a:pt x="655483" y="627727"/>
                  </a:cubicBezTo>
                  <a:lnTo>
                    <a:pt x="651790" y="627563"/>
                  </a:lnTo>
                  <a:cubicBezTo>
                    <a:pt x="623580" y="626313"/>
                    <a:pt x="599671" y="648110"/>
                    <a:pt x="598313" y="676314"/>
                  </a:cubicBezTo>
                  <a:lnTo>
                    <a:pt x="598114" y="680457"/>
                  </a:lnTo>
                  <a:cubicBezTo>
                    <a:pt x="597558" y="692000"/>
                    <a:pt x="591352" y="702528"/>
                    <a:pt x="581523" y="708605"/>
                  </a:cubicBezTo>
                  <a:cubicBezTo>
                    <a:pt x="571694" y="714682"/>
                    <a:pt x="559502" y="715527"/>
                    <a:pt x="548928" y="710865"/>
                  </a:cubicBezTo>
                  <a:lnTo>
                    <a:pt x="545479" y="709345"/>
                  </a:lnTo>
                  <a:cubicBezTo>
                    <a:pt x="519663" y="697962"/>
                    <a:pt x="489506" y="709645"/>
                    <a:pt x="478096" y="735450"/>
                  </a:cubicBezTo>
                  <a:lnTo>
                    <a:pt x="476448" y="739176"/>
                  </a:lnTo>
                  <a:cubicBezTo>
                    <a:pt x="471780" y="749734"/>
                    <a:pt x="462206" y="757311"/>
                    <a:pt x="450857" y="759430"/>
                  </a:cubicBezTo>
                  <a:cubicBezTo>
                    <a:pt x="439509" y="761548"/>
                    <a:pt x="427846" y="757934"/>
                    <a:pt x="419683" y="749771"/>
                  </a:cubicBezTo>
                  <a:lnTo>
                    <a:pt x="416911" y="746998"/>
                  </a:lnTo>
                  <a:cubicBezTo>
                    <a:pt x="407333" y="737421"/>
                    <a:pt x="394344" y="732040"/>
                    <a:pt x="380799" y="732040"/>
                  </a:cubicBezTo>
                  <a:cubicBezTo>
                    <a:pt x="367254" y="732040"/>
                    <a:pt x="354265" y="737421"/>
                    <a:pt x="344687" y="746998"/>
                  </a:cubicBezTo>
                  <a:lnTo>
                    <a:pt x="341915" y="749771"/>
                  </a:lnTo>
                  <a:cubicBezTo>
                    <a:pt x="333752" y="757934"/>
                    <a:pt x="322089" y="761548"/>
                    <a:pt x="310741" y="759430"/>
                  </a:cubicBezTo>
                  <a:cubicBezTo>
                    <a:pt x="299392" y="757311"/>
                    <a:pt x="289818" y="749734"/>
                    <a:pt x="285150" y="739176"/>
                  </a:cubicBezTo>
                  <a:lnTo>
                    <a:pt x="283502" y="735450"/>
                  </a:lnTo>
                  <a:cubicBezTo>
                    <a:pt x="272092" y="709645"/>
                    <a:pt x="241935" y="697962"/>
                    <a:pt x="216119" y="709345"/>
                  </a:cubicBezTo>
                  <a:lnTo>
                    <a:pt x="212670" y="710865"/>
                  </a:lnTo>
                  <a:cubicBezTo>
                    <a:pt x="202096" y="715527"/>
                    <a:pt x="189904" y="714682"/>
                    <a:pt x="180075" y="708605"/>
                  </a:cubicBezTo>
                  <a:cubicBezTo>
                    <a:pt x="170246" y="702528"/>
                    <a:pt x="164040" y="692000"/>
                    <a:pt x="163484" y="680457"/>
                  </a:cubicBezTo>
                  <a:lnTo>
                    <a:pt x="163285" y="676314"/>
                  </a:lnTo>
                  <a:cubicBezTo>
                    <a:pt x="161927" y="648110"/>
                    <a:pt x="138018" y="626313"/>
                    <a:pt x="109808" y="627563"/>
                  </a:cubicBezTo>
                  <a:lnTo>
                    <a:pt x="106116" y="627727"/>
                  </a:lnTo>
                  <a:cubicBezTo>
                    <a:pt x="94553" y="628239"/>
                    <a:pt x="83478" y="623032"/>
                    <a:pt x="76497" y="613801"/>
                  </a:cubicBezTo>
                  <a:cubicBezTo>
                    <a:pt x="69515" y="604570"/>
                    <a:pt x="67520" y="592496"/>
                    <a:pt x="71161" y="581510"/>
                  </a:cubicBezTo>
                  <a:lnTo>
                    <a:pt x="72451" y="577615"/>
                  </a:lnTo>
                  <a:cubicBezTo>
                    <a:pt x="81342" y="550788"/>
                    <a:pt x="66915" y="521815"/>
                    <a:pt x="40149" y="512742"/>
                  </a:cubicBezTo>
                  <a:lnTo>
                    <a:pt x="36606" y="511541"/>
                  </a:lnTo>
                  <a:cubicBezTo>
                    <a:pt x="25631" y="507820"/>
                    <a:pt x="17184" y="498947"/>
                    <a:pt x="14008" y="487802"/>
                  </a:cubicBezTo>
                  <a:cubicBezTo>
                    <a:pt x="10832" y="476658"/>
                    <a:pt x="13333" y="464664"/>
                    <a:pt x="20699" y="455718"/>
                  </a:cubicBezTo>
                  <a:lnTo>
                    <a:pt x="23219" y="452657"/>
                  </a:lnTo>
                  <a:cubicBezTo>
                    <a:pt x="41190" y="430828"/>
                    <a:pt x="38203" y="398592"/>
                    <a:pt x="16527" y="380437"/>
                  </a:cubicBezTo>
                  <a:lnTo>
                    <a:pt x="13551" y="377945"/>
                  </a:lnTo>
                  <a:cubicBezTo>
                    <a:pt x="4665" y="370502"/>
                    <a:pt x="0" y="359170"/>
                    <a:pt x="1071" y="347629"/>
                  </a:cubicBezTo>
                  <a:cubicBezTo>
                    <a:pt x="2142" y="336087"/>
                    <a:pt x="8813" y="325807"/>
                    <a:pt x="18917" y="320127"/>
                  </a:cubicBezTo>
                  <a:lnTo>
                    <a:pt x="22233" y="318263"/>
                  </a:lnTo>
                  <a:cubicBezTo>
                    <a:pt x="46876" y="304409"/>
                    <a:pt x="55734" y="273274"/>
                    <a:pt x="42075" y="248522"/>
                  </a:cubicBezTo>
                  <a:lnTo>
                    <a:pt x="40122" y="244984"/>
                  </a:lnTo>
                  <a:cubicBezTo>
                    <a:pt x="34526" y="234844"/>
                    <a:pt x="34271" y="222601"/>
                    <a:pt x="39439" y="212236"/>
                  </a:cubicBezTo>
                  <a:cubicBezTo>
                    <a:pt x="44608" y="201871"/>
                    <a:pt x="54541" y="194709"/>
                    <a:pt x="66007" y="193078"/>
                  </a:cubicBezTo>
                  <a:lnTo>
                    <a:pt x="69674" y="192556"/>
                  </a:lnTo>
                  <a:cubicBezTo>
                    <a:pt x="97643" y="188577"/>
                    <a:pt x="117144" y="162753"/>
                    <a:pt x="113317" y="134764"/>
                  </a:cubicBezTo>
                  <a:lnTo>
                    <a:pt x="112756" y="130661"/>
                  </a:lnTo>
                  <a:cubicBezTo>
                    <a:pt x="111189" y="119203"/>
                    <a:pt x="115362" y="107707"/>
                    <a:pt x="123914" y="99923"/>
                  </a:cubicBezTo>
                  <a:cubicBezTo>
                    <a:pt x="132467" y="92138"/>
                    <a:pt x="144303" y="89061"/>
                    <a:pt x="155564" y="91696"/>
                  </a:cubicBezTo>
                  <a:lnTo>
                    <a:pt x="159185" y="92543"/>
                  </a:lnTo>
                  <a:cubicBezTo>
                    <a:pt x="186667" y="98973"/>
                    <a:pt x="214168" y="81944"/>
                    <a:pt x="220662" y="54477"/>
                  </a:cubicBezTo>
                  <a:lnTo>
                    <a:pt x="221611" y="50463"/>
                  </a:lnTo>
                  <a:cubicBezTo>
                    <a:pt x="224268" y="39224"/>
                    <a:pt x="232294" y="30017"/>
                    <a:pt x="243065" y="25850"/>
                  </a:cubicBezTo>
                  <a:cubicBezTo>
                    <a:pt x="253836" y="21684"/>
                    <a:pt x="265969" y="23094"/>
                    <a:pt x="275498" y="29619"/>
                  </a:cubicBezTo>
                  <a:lnTo>
                    <a:pt x="278666" y="31789"/>
                  </a:lnTo>
                  <a:cubicBezTo>
                    <a:pt x="301939" y="47727"/>
                    <a:pt x="333726" y="41785"/>
                    <a:pt x="349670" y="18516"/>
                  </a:cubicBezTo>
                  <a:lnTo>
                    <a:pt x="351932" y="15213"/>
                  </a:lnTo>
                  <a:cubicBezTo>
                    <a:pt x="358456" y="5692"/>
                    <a:pt x="369257" y="0"/>
                    <a:pt x="380799" y="0"/>
                  </a:cubicBezTo>
                  <a:cubicBezTo>
                    <a:pt x="392341" y="0"/>
                    <a:pt x="403141" y="5692"/>
                    <a:pt x="409666" y="15213"/>
                  </a:cubicBezTo>
                  <a:close/>
                </a:path>
              </a:pathLst>
            </a:custGeom>
            <a:solidFill>
              <a:srgbClr val="FCB547"/>
            </a:solidFill>
          </p:spPr>
        </p:sp>
        <p:sp>
          <p:nvSpPr>
            <p:cNvPr name="TextBox 9" id="9"/>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7850218" y="1104900"/>
            <a:ext cx="9620256" cy="1202691"/>
          </a:xfrm>
          <a:prstGeom prst="rect">
            <a:avLst/>
          </a:prstGeom>
        </p:spPr>
        <p:txBody>
          <a:bodyPr anchor="t" rtlCol="false" tIns="0" lIns="0" bIns="0" rIns="0">
            <a:spAutoFit/>
          </a:bodyPr>
          <a:lstStyle/>
          <a:p>
            <a:pPr algn="ctr">
              <a:lnSpc>
                <a:spcPts val="4600"/>
              </a:lnSpc>
            </a:pPr>
            <a:r>
              <a:rPr lang="en-US" b="true" sz="4600">
                <a:solidFill>
                  <a:srgbClr val="000000"/>
                </a:solidFill>
                <a:latin typeface="Balsamiq Sans Bold"/>
                <a:ea typeface="Balsamiq Sans Bold"/>
                <a:cs typeface="Balsamiq Sans Bold"/>
                <a:sym typeface="Balsamiq Sans Bold"/>
              </a:rPr>
              <a:t>KELEBIHAN KURIKULUM MERDEKA</a:t>
            </a:r>
          </a:p>
        </p:txBody>
      </p:sp>
      <p:grpSp>
        <p:nvGrpSpPr>
          <p:cNvPr name="Group 11" id="11"/>
          <p:cNvGrpSpPr/>
          <p:nvPr/>
        </p:nvGrpSpPr>
        <p:grpSpPr>
          <a:xfrm rot="0">
            <a:off x="-1471242" y="7704394"/>
            <a:ext cx="6375885" cy="6375885"/>
            <a:chOff x="0" y="0"/>
            <a:chExt cx="812800" cy="812800"/>
          </a:xfrm>
        </p:grpSpPr>
        <p:sp>
          <p:nvSpPr>
            <p:cNvPr name="Freeform 12" id="12"/>
            <p:cNvSpPr/>
            <p:nvPr/>
          </p:nvSpPr>
          <p:spPr>
            <a:xfrm flipH="false" flipV="false" rot="0">
              <a:off x="24347" y="25598"/>
              <a:ext cx="764105" cy="764057"/>
            </a:xfrm>
            <a:custGeom>
              <a:avLst/>
              <a:gdLst/>
              <a:ahLst/>
              <a:cxnLst/>
              <a:rect r="r" b="b" t="t" l="l"/>
              <a:pathLst>
                <a:path h="764057" w="764105">
                  <a:moveTo>
                    <a:pt x="409506" y="14469"/>
                  </a:moveTo>
                  <a:lnTo>
                    <a:pt x="414596" y="21896"/>
                  </a:lnTo>
                  <a:cubicBezTo>
                    <a:pt x="429759" y="44026"/>
                    <a:pt x="459989" y="49677"/>
                    <a:pt x="482123" y="34520"/>
                  </a:cubicBezTo>
                  <a:lnTo>
                    <a:pt x="489417" y="29524"/>
                  </a:lnTo>
                  <a:cubicBezTo>
                    <a:pt x="498480" y="23318"/>
                    <a:pt x="510018" y="21977"/>
                    <a:pt x="520262" y="25940"/>
                  </a:cubicBezTo>
                  <a:cubicBezTo>
                    <a:pt x="530506" y="29902"/>
                    <a:pt x="538139" y="38659"/>
                    <a:pt x="540666" y="49348"/>
                  </a:cubicBezTo>
                  <a:lnTo>
                    <a:pt x="542765" y="58228"/>
                  </a:lnTo>
                  <a:cubicBezTo>
                    <a:pt x="548941" y="84351"/>
                    <a:pt x="575096" y="100546"/>
                    <a:pt x="601233" y="94431"/>
                  </a:cubicBezTo>
                  <a:lnTo>
                    <a:pt x="609723" y="92444"/>
                  </a:lnTo>
                  <a:cubicBezTo>
                    <a:pt x="620432" y="89939"/>
                    <a:pt x="631689" y="92865"/>
                    <a:pt x="639823" y="100268"/>
                  </a:cubicBezTo>
                  <a:cubicBezTo>
                    <a:pt x="647957" y="107672"/>
                    <a:pt x="651925" y="118604"/>
                    <a:pt x="650435" y="129502"/>
                  </a:cubicBezTo>
                  <a:lnTo>
                    <a:pt x="649197" y="138559"/>
                  </a:lnTo>
                  <a:cubicBezTo>
                    <a:pt x="645557" y="165178"/>
                    <a:pt x="664103" y="189738"/>
                    <a:pt x="690702" y="193522"/>
                  </a:cubicBezTo>
                  <a:lnTo>
                    <a:pt x="699319" y="194748"/>
                  </a:lnTo>
                  <a:cubicBezTo>
                    <a:pt x="710225" y="196299"/>
                    <a:pt x="719671" y="203111"/>
                    <a:pt x="724587" y="212968"/>
                  </a:cubicBezTo>
                  <a:cubicBezTo>
                    <a:pt x="729502" y="222825"/>
                    <a:pt x="729260" y="234469"/>
                    <a:pt x="723938" y="244113"/>
                  </a:cubicBezTo>
                  <a:lnTo>
                    <a:pt x="719569" y="252029"/>
                  </a:lnTo>
                  <a:cubicBezTo>
                    <a:pt x="706578" y="275569"/>
                    <a:pt x="715003" y="305180"/>
                    <a:pt x="738439" y="318355"/>
                  </a:cubicBezTo>
                  <a:lnTo>
                    <a:pt x="746115" y="322670"/>
                  </a:lnTo>
                  <a:cubicBezTo>
                    <a:pt x="755724" y="328072"/>
                    <a:pt x="762068" y="337849"/>
                    <a:pt x="763087" y="348825"/>
                  </a:cubicBezTo>
                  <a:cubicBezTo>
                    <a:pt x="764106" y="359802"/>
                    <a:pt x="759669" y="370579"/>
                    <a:pt x="751218" y="377658"/>
                  </a:cubicBezTo>
                  <a:lnTo>
                    <a:pt x="744408" y="383361"/>
                  </a:lnTo>
                  <a:cubicBezTo>
                    <a:pt x="723793" y="400627"/>
                    <a:pt x="720952" y="431284"/>
                    <a:pt x="738044" y="452044"/>
                  </a:cubicBezTo>
                  <a:lnTo>
                    <a:pt x="743743" y="458966"/>
                  </a:lnTo>
                  <a:cubicBezTo>
                    <a:pt x="750748" y="467475"/>
                    <a:pt x="753126" y="478881"/>
                    <a:pt x="750106" y="489480"/>
                  </a:cubicBezTo>
                  <a:cubicBezTo>
                    <a:pt x="747086" y="500079"/>
                    <a:pt x="739052" y="508518"/>
                    <a:pt x="728615" y="512056"/>
                  </a:cubicBezTo>
                  <a:lnTo>
                    <a:pt x="720334" y="514863"/>
                  </a:lnTo>
                  <a:cubicBezTo>
                    <a:pt x="694879" y="523491"/>
                    <a:pt x="681159" y="551046"/>
                    <a:pt x="689614" y="576559"/>
                  </a:cubicBezTo>
                  <a:lnTo>
                    <a:pt x="692478" y="585202"/>
                  </a:lnTo>
                  <a:cubicBezTo>
                    <a:pt x="695941" y="595650"/>
                    <a:pt x="694043" y="607133"/>
                    <a:pt x="687403" y="615912"/>
                  </a:cubicBezTo>
                  <a:cubicBezTo>
                    <a:pt x="680764" y="624691"/>
                    <a:pt x="670231" y="629643"/>
                    <a:pt x="659235" y="629156"/>
                  </a:cubicBezTo>
                  <a:lnTo>
                    <a:pt x="650546" y="628771"/>
                  </a:lnTo>
                  <a:cubicBezTo>
                    <a:pt x="623718" y="627582"/>
                    <a:pt x="600979" y="648311"/>
                    <a:pt x="599687" y="675134"/>
                  </a:cubicBezTo>
                  <a:lnTo>
                    <a:pt x="599247" y="684273"/>
                  </a:lnTo>
                  <a:cubicBezTo>
                    <a:pt x="598719" y="695250"/>
                    <a:pt x="592817" y="705263"/>
                    <a:pt x="583469" y="711043"/>
                  </a:cubicBezTo>
                  <a:cubicBezTo>
                    <a:pt x="574121" y="716822"/>
                    <a:pt x="562526" y="717626"/>
                    <a:pt x="552469" y="713192"/>
                  </a:cubicBezTo>
                  <a:lnTo>
                    <a:pt x="544445" y="709654"/>
                  </a:lnTo>
                  <a:cubicBezTo>
                    <a:pt x="519893" y="698829"/>
                    <a:pt x="491212" y="709940"/>
                    <a:pt x="480361" y="734481"/>
                  </a:cubicBezTo>
                  <a:lnTo>
                    <a:pt x="476691" y="742781"/>
                  </a:lnTo>
                  <a:cubicBezTo>
                    <a:pt x="472251" y="752822"/>
                    <a:pt x="463146" y="760028"/>
                    <a:pt x="452353" y="762043"/>
                  </a:cubicBezTo>
                  <a:cubicBezTo>
                    <a:pt x="441560" y="764057"/>
                    <a:pt x="430469" y="760621"/>
                    <a:pt x="422705" y="752857"/>
                  </a:cubicBezTo>
                  <a:lnTo>
                    <a:pt x="416397" y="746548"/>
                  </a:lnTo>
                  <a:cubicBezTo>
                    <a:pt x="407288" y="737439"/>
                    <a:pt x="394934" y="732322"/>
                    <a:pt x="382053" y="732322"/>
                  </a:cubicBezTo>
                  <a:cubicBezTo>
                    <a:pt x="369172" y="732322"/>
                    <a:pt x="356818" y="737439"/>
                    <a:pt x="347709" y="746548"/>
                  </a:cubicBezTo>
                  <a:lnTo>
                    <a:pt x="341401" y="752857"/>
                  </a:lnTo>
                  <a:cubicBezTo>
                    <a:pt x="333637" y="760621"/>
                    <a:pt x="322546" y="764057"/>
                    <a:pt x="311753" y="762043"/>
                  </a:cubicBezTo>
                  <a:cubicBezTo>
                    <a:pt x="300960" y="760028"/>
                    <a:pt x="291855" y="752822"/>
                    <a:pt x="287415" y="742781"/>
                  </a:cubicBezTo>
                  <a:lnTo>
                    <a:pt x="283745" y="734481"/>
                  </a:lnTo>
                  <a:cubicBezTo>
                    <a:pt x="272894" y="709940"/>
                    <a:pt x="244213" y="698829"/>
                    <a:pt x="219661" y="709654"/>
                  </a:cubicBezTo>
                  <a:lnTo>
                    <a:pt x="211637" y="713192"/>
                  </a:lnTo>
                  <a:cubicBezTo>
                    <a:pt x="201580" y="717626"/>
                    <a:pt x="189985" y="716822"/>
                    <a:pt x="180637" y="711043"/>
                  </a:cubicBezTo>
                  <a:cubicBezTo>
                    <a:pt x="171289" y="705263"/>
                    <a:pt x="165387" y="695250"/>
                    <a:pt x="164859" y="684273"/>
                  </a:cubicBezTo>
                  <a:lnTo>
                    <a:pt x="164419" y="675134"/>
                  </a:lnTo>
                  <a:cubicBezTo>
                    <a:pt x="163127" y="648311"/>
                    <a:pt x="140388" y="627582"/>
                    <a:pt x="113560" y="628771"/>
                  </a:cubicBezTo>
                  <a:lnTo>
                    <a:pt x="104872" y="629156"/>
                  </a:lnTo>
                  <a:cubicBezTo>
                    <a:pt x="93875" y="629643"/>
                    <a:pt x="83343" y="624691"/>
                    <a:pt x="76703" y="615912"/>
                  </a:cubicBezTo>
                  <a:cubicBezTo>
                    <a:pt x="70063" y="607133"/>
                    <a:pt x="68166" y="595650"/>
                    <a:pt x="71628" y="585201"/>
                  </a:cubicBezTo>
                  <a:lnTo>
                    <a:pt x="74492" y="576559"/>
                  </a:lnTo>
                  <a:cubicBezTo>
                    <a:pt x="82947" y="551046"/>
                    <a:pt x="69227" y="523491"/>
                    <a:pt x="43771" y="514863"/>
                  </a:cubicBezTo>
                  <a:lnTo>
                    <a:pt x="35492" y="512056"/>
                  </a:lnTo>
                  <a:cubicBezTo>
                    <a:pt x="25054" y="508518"/>
                    <a:pt x="17020" y="500079"/>
                    <a:pt x="14000" y="489480"/>
                  </a:cubicBezTo>
                  <a:cubicBezTo>
                    <a:pt x="10980" y="478881"/>
                    <a:pt x="13359" y="467475"/>
                    <a:pt x="20363" y="458966"/>
                  </a:cubicBezTo>
                  <a:lnTo>
                    <a:pt x="26062" y="452044"/>
                  </a:lnTo>
                  <a:cubicBezTo>
                    <a:pt x="43154" y="431284"/>
                    <a:pt x="40313" y="400627"/>
                    <a:pt x="19698" y="383361"/>
                  </a:cubicBezTo>
                  <a:lnTo>
                    <a:pt x="12888" y="377658"/>
                  </a:lnTo>
                  <a:cubicBezTo>
                    <a:pt x="4437" y="370579"/>
                    <a:pt x="0" y="359802"/>
                    <a:pt x="1019" y="348825"/>
                  </a:cubicBezTo>
                  <a:cubicBezTo>
                    <a:pt x="2038" y="337849"/>
                    <a:pt x="8382" y="328072"/>
                    <a:pt x="17991" y="322670"/>
                  </a:cubicBezTo>
                  <a:lnTo>
                    <a:pt x="25666" y="318355"/>
                  </a:lnTo>
                  <a:cubicBezTo>
                    <a:pt x="49103" y="305180"/>
                    <a:pt x="57527" y="275569"/>
                    <a:pt x="44537" y="252030"/>
                  </a:cubicBezTo>
                  <a:lnTo>
                    <a:pt x="40168" y="244113"/>
                  </a:lnTo>
                  <a:cubicBezTo>
                    <a:pt x="34846" y="234469"/>
                    <a:pt x="34603" y="222825"/>
                    <a:pt x="39519" y="212968"/>
                  </a:cubicBezTo>
                  <a:cubicBezTo>
                    <a:pt x="44435" y="203111"/>
                    <a:pt x="53881" y="196299"/>
                    <a:pt x="64786" y="194748"/>
                  </a:cubicBezTo>
                  <a:lnTo>
                    <a:pt x="73404" y="193522"/>
                  </a:lnTo>
                  <a:cubicBezTo>
                    <a:pt x="100003" y="189738"/>
                    <a:pt x="118549" y="165178"/>
                    <a:pt x="114909" y="138559"/>
                  </a:cubicBezTo>
                  <a:lnTo>
                    <a:pt x="113671" y="129502"/>
                  </a:lnTo>
                  <a:cubicBezTo>
                    <a:pt x="112181" y="118604"/>
                    <a:pt x="116149" y="107672"/>
                    <a:pt x="124283" y="100268"/>
                  </a:cubicBezTo>
                  <a:cubicBezTo>
                    <a:pt x="132417" y="92865"/>
                    <a:pt x="143674" y="89939"/>
                    <a:pt x="154383" y="92444"/>
                  </a:cubicBezTo>
                  <a:lnTo>
                    <a:pt x="162873" y="94431"/>
                  </a:lnTo>
                  <a:cubicBezTo>
                    <a:pt x="189010" y="100546"/>
                    <a:pt x="215165" y="84351"/>
                    <a:pt x="221341" y="58228"/>
                  </a:cubicBezTo>
                  <a:lnTo>
                    <a:pt x="223440" y="49348"/>
                  </a:lnTo>
                  <a:cubicBezTo>
                    <a:pt x="225967" y="38659"/>
                    <a:pt x="233600" y="29902"/>
                    <a:pt x="243844" y="25940"/>
                  </a:cubicBezTo>
                  <a:cubicBezTo>
                    <a:pt x="254088" y="21977"/>
                    <a:pt x="265626" y="23318"/>
                    <a:pt x="274689" y="29524"/>
                  </a:cubicBezTo>
                  <a:lnTo>
                    <a:pt x="281983" y="34520"/>
                  </a:lnTo>
                  <a:cubicBezTo>
                    <a:pt x="304117" y="49677"/>
                    <a:pt x="334347" y="44026"/>
                    <a:pt x="349510" y="21896"/>
                  </a:cubicBezTo>
                  <a:lnTo>
                    <a:pt x="354600" y="14469"/>
                  </a:lnTo>
                  <a:cubicBezTo>
                    <a:pt x="360804" y="5413"/>
                    <a:pt x="371076" y="0"/>
                    <a:pt x="382053" y="0"/>
                  </a:cubicBezTo>
                  <a:cubicBezTo>
                    <a:pt x="393030" y="0"/>
                    <a:pt x="403302" y="5413"/>
                    <a:pt x="409506" y="14469"/>
                  </a:cubicBezTo>
                  <a:close/>
                </a:path>
              </a:pathLst>
            </a:custGeom>
            <a:solidFill>
              <a:srgbClr val="A1E3F5"/>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6327443" y="949481"/>
            <a:ext cx="1746774" cy="1929168"/>
          </a:xfrm>
          <a:custGeom>
            <a:avLst/>
            <a:gdLst/>
            <a:ahLst/>
            <a:cxnLst/>
            <a:rect r="r" b="b" t="t" l="l"/>
            <a:pathLst>
              <a:path h="1929168" w="1746774">
                <a:moveTo>
                  <a:pt x="0" y="0"/>
                </a:moveTo>
                <a:lnTo>
                  <a:pt x="1746774" y="0"/>
                </a:lnTo>
                <a:lnTo>
                  <a:pt x="1746774" y="1929167"/>
                </a:lnTo>
                <a:lnTo>
                  <a:pt x="0" y="19291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0">
            <a:off x="10510404" y="6555837"/>
            <a:ext cx="4299884" cy="2952845"/>
            <a:chOff x="0" y="0"/>
            <a:chExt cx="1183586" cy="812800"/>
          </a:xfrm>
        </p:grpSpPr>
        <p:sp>
          <p:nvSpPr>
            <p:cNvPr name="Freeform 16" id="16"/>
            <p:cNvSpPr/>
            <p:nvPr/>
          </p:nvSpPr>
          <p:spPr>
            <a:xfrm flipH="false" flipV="false" rot="0">
              <a:off x="0" y="0"/>
              <a:ext cx="1183586" cy="812800"/>
            </a:xfrm>
            <a:custGeom>
              <a:avLst/>
              <a:gdLst/>
              <a:ahLst/>
              <a:cxnLst/>
              <a:rect r="r" b="b" t="t" l="l"/>
              <a:pathLst>
                <a:path h="812800" w="1183586">
                  <a:moveTo>
                    <a:pt x="165646" y="0"/>
                  </a:moveTo>
                  <a:lnTo>
                    <a:pt x="1017940" y="0"/>
                  </a:lnTo>
                  <a:cubicBezTo>
                    <a:pt x="1061872" y="0"/>
                    <a:pt x="1104005" y="17452"/>
                    <a:pt x="1135069" y="48516"/>
                  </a:cubicBezTo>
                  <a:cubicBezTo>
                    <a:pt x="1166134" y="79581"/>
                    <a:pt x="1183586" y="121714"/>
                    <a:pt x="1183586" y="165646"/>
                  </a:cubicBezTo>
                  <a:lnTo>
                    <a:pt x="1183586" y="647154"/>
                  </a:lnTo>
                  <a:cubicBezTo>
                    <a:pt x="1183586" y="738638"/>
                    <a:pt x="1109424" y="812800"/>
                    <a:pt x="1017940" y="812800"/>
                  </a:cubicBezTo>
                  <a:lnTo>
                    <a:pt x="165646" y="812800"/>
                  </a:lnTo>
                  <a:cubicBezTo>
                    <a:pt x="121714" y="812800"/>
                    <a:pt x="79581" y="795348"/>
                    <a:pt x="48516" y="764284"/>
                  </a:cubicBezTo>
                  <a:cubicBezTo>
                    <a:pt x="17452" y="733219"/>
                    <a:pt x="0" y="691086"/>
                    <a:pt x="0" y="647154"/>
                  </a:cubicBezTo>
                  <a:lnTo>
                    <a:pt x="0" y="165646"/>
                  </a:lnTo>
                  <a:cubicBezTo>
                    <a:pt x="0" y="121714"/>
                    <a:pt x="17452" y="79581"/>
                    <a:pt x="48516" y="48516"/>
                  </a:cubicBezTo>
                  <a:cubicBezTo>
                    <a:pt x="79581" y="17452"/>
                    <a:pt x="121714" y="0"/>
                    <a:pt x="165646" y="0"/>
                  </a:cubicBezTo>
                  <a:close/>
                </a:path>
              </a:pathLst>
            </a:custGeom>
            <a:solidFill>
              <a:srgbClr val="F59A3D"/>
            </a:solidFill>
          </p:spPr>
        </p:sp>
        <p:sp>
          <p:nvSpPr>
            <p:cNvPr name="TextBox 17" id="17"/>
            <p:cNvSpPr txBox="true"/>
            <p:nvPr/>
          </p:nvSpPr>
          <p:spPr>
            <a:xfrm>
              <a:off x="0" y="-38100"/>
              <a:ext cx="1183586" cy="8509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0510404" y="6408325"/>
            <a:ext cx="4299884" cy="2952845"/>
            <a:chOff x="0" y="0"/>
            <a:chExt cx="1183586" cy="812800"/>
          </a:xfrm>
        </p:grpSpPr>
        <p:sp>
          <p:nvSpPr>
            <p:cNvPr name="Freeform 19" id="19"/>
            <p:cNvSpPr/>
            <p:nvPr/>
          </p:nvSpPr>
          <p:spPr>
            <a:xfrm flipH="false" flipV="false" rot="0">
              <a:off x="0" y="0"/>
              <a:ext cx="1183586" cy="812800"/>
            </a:xfrm>
            <a:custGeom>
              <a:avLst/>
              <a:gdLst/>
              <a:ahLst/>
              <a:cxnLst/>
              <a:rect r="r" b="b" t="t" l="l"/>
              <a:pathLst>
                <a:path h="812800" w="1183586">
                  <a:moveTo>
                    <a:pt x="165646" y="0"/>
                  </a:moveTo>
                  <a:lnTo>
                    <a:pt x="1017940" y="0"/>
                  </a:lnTo>
                  <a:cubicBezTo>
                    <a:pt x="1061872" y="0"/>
                    <a:pt x="1104005" y="17452"/>
                    <a:pt x="1135069" y="48516"/>
                  </a:cubicBezTo>
                  <a:cubicBezTo>
                    <a:pt x="1166134" y="79581"/>
                    <a:pt x="1183586" y="121714"/>
                    <a:pt x="1183586" y="165646"/>
                  </a:cubicBezTo>
                  <a:lnTo>
                    <a:pt x="1183586" y="647154"/>
                  </a:lnTo>
                  <a:cubicBezTo>
                    <a:pt x="1183586" y="738638"/>
                    <a:pt x="1109424" y="812800"/>
                    <a:pt x="1017940" y="812800"/>
                  </a:cubicBezTo>
                  <a:lnTo>
                    <a:pt x="165646" y="812800"/>
                  </a:lnTo>
                  <a:cubicBezTo>
                    <a:pt x="121714" y="812800"/>
                    <a:pt x="79581" y="795348"/>
                    <a:pt x="48516" y="764284"/>
                  </a:cubicBezTo>
                  <a:cubicBezTo>
                    <a:pt x="17452" y="733219"/>
                    <a:pt x="0" y="691086"/>
                    <a:pt x="0" y="647154"/>
                  </a:cubicBezTo>
                  <a:lnTo>
                    <a:pt x="0" y="165646"/>
                  </a:lnTo>
                  <a:cubicBezTo>
                    <a:pt x="0" y="121714"/>
                    <a:pt x="17452" y="79581"/>
                    <a:pt x="48516" y="48516"/>
                  </a:cubicBezTo>
                  <a:cubicBezTo>
                    <a:pt x="79581" y="17452"/>
                    <a:pt x="121714" y="0"/>
                    <a:pt x="165646" y="0"/>
                  </a:cubicBezTo>
                  <a:close/>
                </a:path>
              </a:pathLst>
            </a:custGeom>
            <a:solidFill>
              <a:srgbClr val="FFFFFF"/>
            </a:solidFill>
          </p:spPr>
        </p:sp>
        <p:sp>
          <p:nvSpPr>
            <p:cNvPr name="TextBox 20" id="20"/>
            <p:cNvSpPr txBox="true"/>
            <p:nvPr/>
          </p:nvSpPr>
          <p:spPr>
            <a:xfrm>
              <a:off x="0" y="-38100"/>
              <a:ext cx="1183586" cy="8509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1150572">
            <a:off x="5134697" y="7646758"/>
            <a:ext cx="3363966" cy="2330591"/>
          </a:xfrm>
          <a:custGeom>
            <a:avLst/>
            <a:gdLst/>
            <a:ahLst/>
            <a:cxnLst/>
            <a:rect r="r" b="b" t="t" l="l"/>
            <a:pathLst>
              <a:path h="2330591" w="3363966">
                <a:moveTo>
                  <a:pt x="0" y="0"/>
                </a:moveTo>
                <a:lnTo>
                  <a:pt x="3363966" y="0"/>
                </a:lnTo>
                <a:lnTo>
                  <a:pt x="3363966" y="2330591"/>
                </a:lnTo>
                <a:lnTo>
                  <a:pt x="0" y="233059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2" id="22"/>
          <p:cNvGrpSpPr/>
          <p:nvPr/>
        </p:nvGrpSpPr>
        <p:grpSpPr>
          <a:xfrm rot="0">
            <a:off x="8074217" y="2859598"/>
            <a:ext cx="4299884" cy="2952845"/>
            <a:chOff x="0" y="0"/>
            <a:chExt cx="1183586" cy="812800"/>
          </a:xfrm>
        </p:grpSpPr>
        <p:sp>
          <p:nvSpPr>
            <p:cNvPr name="Freeform 23" id="23"/>
            <p:cNvSpPr/>
            <p:nvPr/>
          </p:nvSpPr>
          <p:spPr>
            <a:xfrm flipH="false" flipV="false" rot="0">
              <a:off x="0" y="0"/>
              <a:ext cx="1183586" cy="812800"/>
            </a:xfrm>
            <a:custGeom>
              <a:avLst/>
              <a:gdLst/>
              <a:ahLst/>
              <a:cxnLst/>
              <a:rect r="r" b="b" t="t" l="l"/>
              <a:pathLst>
                <a:path h="812800" w="1183586">
                  <a:moveTo>
                    <a:pt x="165646" y="0"/>
                  </a:moveTo>
                  <a:lnTo>
                    <a:pt x="1017940" y="0"/>
                  </a:lnTo>
                  <a:cubicBezTo>
                    <a:pt x="1061872" y="0"/>
                    <a:pt x="1104005" y="17452"/>
                    <a:pt x="1135069" y="48516"/>
                  </a:cubicBezTo>
                  <a:cubicBezTo>
                    <a:pt x="1166134" y="79581"/>
                    <a:pt x="1183586" y="121714"/>
                    <a:pt x="1183586" y="165646"/>
                  </a:cubicBezTo>
                  <a:lnTo>
                    <a:pt x="1183586" y="647154"/>
                  </a:lnTo>
                  <a:cubicBezTo>
                    <a:pt x="1183586" y="738638"/>
                    <a:pt x="1109424" y="812800"/>
                    <a:pt x="1017940" y="812800"/>
                  </a:cubicBezTo>
                  <a:lnTo>
                    <a:pt x="165646" y="812800"/>
                  </a:lnTo>
                  <a:cubicBezTo>
                    <a:pt x="121714" y="812800"/>
                    <a:pt x="79581" y="795348"/>
                    <a:pt x="48516" y="764284"/>
                  </a:cubicBezTo>
                  <a:cubicBezTo>
                    <a:pt x="17452" y="733219"/>
                    <a:pt x="0" y="691086"/>
                    <a:pt x="0" y="647154"/>
                  </a:cubicBezTo>
                  <a:lnTo>
                    <a:pt x="0" y="165646"/>
                  </a:lnTo>
                  <a:cubicBezTo>
                    <a:pt x="0" y="121714"/>
                    <a:pt x="17452" y="79581"/>
                    <a:pt x="48516" y="48516"/>
                  </a:cubicBezTo>
                  <a:cubicBezTo>
                    <a:pt x="79581" y="17452"/>
                    <a:pt x="121714" y="0"/>
                    <a:pt x="165646" y="0"/>
                  </a:cubicBezTo>
                  <a:close/>
                </a:path>
              </a:pathLst>
            </a:custGeom>
            <a:solidFill>
              <a:srgbClr val="FD8769"/>
            </a:solidFill>
          </p:spPr>
        </p:sp>
        <p:sp>
          <p:nvSpPr>
            <p:cNvPr name="TextBox 24" id="24"/>
            <p:cNvSpPr txBox="true"/>
            <p:nvPr/>
          </p:nvSpPr>
          <p:spPr>
            <a:xfrm>
              <a:off x="0" y="-38100"/>
              <a:ext cx="1183586" cy="8509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3130539" y="2859598"/>
            <a:ext cx="4299884" cy="2952845"/>
            <a:chOff x="0" y="0"/>
            <a:chExt cx="1183586" cy="812800"/>
          </a:xfrm>
        </p:grpSpPr>
        <p:sp>
          <p:nvSpPr>
            <p:cNvPr name="Freeform 26" id="26"/>
            <p:cNvSpPr/>
            <p:nvPr/>
          </p:nvSpPr>
          <p:spPr>
            <a:xfrm flipH="false" flipV="false" rot="0">
              <a:off x="0" y="0"/>
              <a:ext cx="1183586" cy="812800"/>
            </a:xfrm>
            <a:custGeom>
              <a:avLst/>
              <a:gdLst/>
              <a:ahLst/>
              <a:cxnLst/>
              <a:rect r="r" b="b" t="t" l="l"/>
              <a:pathLst>
                <a:path h="812800" w="1183586">
                  <a:moveTo>
                    <a:pt x="165646" y="0"/>
                  </a:moveTo>
                  <a:lnTo>
                    <a:pt x="1017940" y="0"/>
                  </a:lnTo>
                  <a:cubicBezTo>
                    <a:pt x="1061872" y="0"/>
                    <a:pt x="1104005" y="17452"/>
                    <a:pt x="1135069" y="48516"/>
                  </a:cubicBezTo>
                  <a:cubicBezTo>
                    <a:pt x="1166134" y="79581"/>
                    <a:pt x="1183586" y="121714"/>
                    <a:pt x="1183586" y="165646"/>
                  </a:cubicBezTo>
                  <a:lnTo>
                    <a:pt x="1183586" y="647154"/>
                  </a:lnTo>
                  <a:cubicBezTo>
                    <a:pt x="1183586" y="738638"/>
                    <a:pt x="1109424" y="812800"/>
                    <a:pt x="1017940" y="812800"/>
                  </a:cubicBezTo>
                  <a:lnTo>
                    <a:pt x="165646" y="812800"/>
                  </a:lnTo>
                  <a:cubicBezTo>
                    <a:pt x="121714" y="812800"/>
                    <a:pt x="79581" y="795348"/>
                    <a:pt x="48516" y="764284"/>
                  </a:cubicBezTo>
                  <a:cubicBezTo>
                    <a:pt x="17452" y="733219"/>
                    <a:pt x="0" y="691086"/>
                    <a:pt x="0" y="647154"/>
                  </a:cubicBezTo>
                  <a:lnTo>
                    <a:pt x="0" y="165646"/>
                  </a:lnTo>
                  <a:cubicBezTo>
                    <a:pt x="0" y="121714"/>
                    <a:pt x="17452" y="79581"/>
                    <a:pt x="48516" y="48516"/>
                  </a:cubicBezTo>
                  <a:cubicBezTo>
                    <a:pt x="79581" y="17452"/>
                    <a:pt x="121714" y="0"/>
                    <a:pt x="165646" y="0"/>
                  </a:cubicBezTo>
                  <a:close/>
                </a:path>
              </a:pathLst>
            </a:custGeom>
            <a:solidFill>
              <a:srgbClr val="F59A3D"/>
            </a:solidFill>
          </p:spPr>
        </p:sp>
        <p:sp>
          <p:nvSpPr>
            <p:cNvPr name="TextBox 27" id="27"/>
            <p:cNvSpPr txBox="true"/>
            <p:nvPr/>
          </p:nvSpPr>
          <p:spPr>
            <a:xfrm>
              <a:off x="0" y="-38100"/>
              <a:ext cx="1183586" cy="8509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8110672" y="2759347"/>
            <a:ext cx="4299884" cy="2952845"/>
            <a:chOff x="0" y="0"/>
            <a:chExt cx="1183586" cy="812800"/>
          </a:xfrm>
        </p:grpSpPr>
        <p:sp>
          <p:nvSpPr>
            <p:cNvPr name="Freeform 29" id="29"/>
            <p:cNvSpPr/>
            <p:nvPr/>
          </p:nvSpPr>
          <p:spPr>
            <a:xfrm flipH="false" flipV="false" rot="0">
              <a:off x="0" y="0"/>
              <a:ext cx="1183586" cy="812800"/>
            </a:xfrm>
            <a:custGeom>
              <a:avLst/>
              <a:gdLst/>
              <a:ahLst/>
              <a:cxnLst/>
              <a:rect r="r" b="b" t="t" l="l"/>
              <a:pathLst>
                <a:path h="812800" w="1183586">
                  <a:moveTo>
                    <a:pt x="165646" y="0"/>
                  </a:moveTo>
                  <a:lnTo>
                    <a:pt x="1017940" y="0"/>
                  </a:lnTo>
                  <a:cubicBezTo>
                    <a:pt x="1061872" y="0"/>
                    <a:pt x="1104005" y="17452"/>
                    <a:pt x="1135069" y="48516"/>
                  </a:cubicBezTo>
                  <a:cubicBezTo>
                    <a:pt x="1166134" y="79581"/>
                    <a:pt x="1183586" y="121714"/>
                    <a:pt x="1183586" y="165646"/>
                  </a:cubicBezTo>
                  <a:lnTo>
                    <a:pt x="1183586" y="647154"/>
                  </a:lnTo>
                  <a:cubicBezTo>
                    <a:pt x="1183586" y="738638"/>
                    <a:pt x="1109424" y="812800"/>
                    <a:pt x="1017940" y="812800"/>
                  </a:cubicBezTo>
                  <a:lnTo>
                    <a:pt x="165646" y="812800"/>
                  </a:lnTo>
                  <a:cubicBezTo>
                    <a:pt x="121714" y="812800"/>
                    <a:pt x="79581" y="795348"/>
                    <a:pt x="48516" y="764284"/>
                  </a:cubicBezTo>
                  <a:cubicBezTo>
                    <a:pt x="17452" y="733219"/>
                    <a:pt x="0" y="691086"/>
                    <a:pt x="0" y="647154"/>
                  </a:cubicBezTo>
                  <a:lnTo>
                    <a:pt x="0" y="165646"/>
                  </a:lnTo>
                  <a:cubicBezTo>
                    <a:pt x="0" y="121714"/>
                    <a:pt x="17452" y="79581"/>
                    <a:pt x="48516" y="48516"/>
                  </a:cubicBezTo>
                  <a:cubicBezTo>
                    <a:pt x="79581" y="17452"/>
                    <a:pt x="121714" y="0"/>
                    <a:pt x="165646" y="0"/>
                  </a:cubicBezTo>
                  <a:close/>
                </a:path>
              </a:pathLst>
            </a:custGeom>
            <a:solidFill>
              <a:srgbClr val="FFFFFF"/>
            </a:solidFill>
          </p:spPr>
        </p:sp>
        <p:sp>
          <p:nvSpPr>
            <p:cNvPr name="TextBox 30" id="30"/>
            <p:cNvSpPr txBox="true"/>
            <p:nvPr/>
          </p:nvSpPr>
          <p:spPr>
            <a:xfrm>
              <a:off x="0" y="-38100"/>
              <a:ext cx="1183586" cy="8509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3065270" y="2759347"/>
            <a:ext cx="4299884" cy="2952845"/>
            <a:chOff x="0" y="0"/>
            <a:chExt cx="1183586" cy="812800"/>
          </a:xfrm>
        </p:grpSpPr>
        <p:sp>
          <p:nvSpPr>
            <p:cNvPr name="Freeform 32" id="32"/>
            <p:cNvSpPr/>
            <p:nvPr/>
          </p:nvSpPr>
          <p:spPr>
            <a:xfrm flipH="false" flipV="false" rot="0">
              <a:off x="0" y="0"/>
              <a:ext cx="1183586" cy="812800"/>
            </a:xfrm>
            <a:custGeom>
              <a:avLst/>
              <a:gdLst/>
              <a:ahLst/>
              <a:cxnLst/>
              <a:rect r="r" b="b" t="t" l="l"/>
              <a:pathLst>
                <a:path h="812800" w="1183586">
                  <a:moveTo>
                    <a:pt x="165646" y="0"/>
                  </a:moveTo>
                  <a:lnTo>
                    <a:pt x="1017940" y="0"/>
                  </a:lnTo>
                  <a:cubicBezTo>
                    <a:pt x="1061872" y="0"/>
                    <a:pt x="1104005" y="17452"/>
                    <a:pt x="1135069" y="48516"/>
                  </a:cubicBezTo>
                  <a:cubicBezTo>
                    <a:pt x="1166134" y="79581"/>
                    <a:pt x="1183586" y="121714"/>
                    <a:pt x="1183586" y="165646"/>
                  </a:cubicBezTo>
                  <a:lnTo>
                    <a:pt x="1183586" y="647154"/>
                  </a:lnTo>
                  <a:cubicBezTo>
                    <a:pt x="1183586" y="738638"/>
                    <a:pt x="1109424" y="812800"/>
                    <a:pt x="1017940" y="812800"/>
                  </a:cubicBezTo>
                  <a:lnTo>
                    <a:pt x="165646" y="812800"/>
                  </a:lnTo>
                  <a:cubicBezTo>
                    <a:pt x="121714" y="812800"/>
                    <a:pt x="79581" y="795348"/>
                    <a:pt x="48516" y="764284"/>
                  </a:cubicBezTo>
                  <a:cubicBezTo>
                    <a:pt x="17452" y="733219"/>
                    <a:pt x="0" y="691086"/>
                    <a:pt x="0" y="647154"/>
                  </a:cubicBezTo>
                  <a:lnTo>
                    <a:pt x="0" y="165646"/>
                  </a:lnTo>
                  <a:cubicBezTo>
                    <a:pt x="0" y="121714"/>
                    <a:pt x="17452" y="79581"/>
                    <a:pt x="48516" y="48516"/>
                  </a:cubicBezTo>
                  <a:cubicBezTo>
                    <a:pt x="79581" y="17452"/>
                    <a:pt x="121714" y="0"/>
                    <a:pt x="165646" y="0"/>
                  </a:cubicBezTo>
                  <a:close/>
                </a:path>
              </a:pathLst>
            </a:custGeom>
            <a:solidFill>
              <a:srgbClr val="FFFFFF"/>
            </a:solidFill>
          </p:spPr>
        </p:sp>
        <p:sp>
          <p:nvSpPr>
            <p:cNvPr name="TextBox 33" id="33"/>
            <p:cNvSpPr txBox="true"/>
            <p:nvPr/>
          </p:nvSpPr>
          <p:spPr>
            <a:xfrm>
              <a:off x="0" y="-38100"/>
              <a:ext cx="1183586" cy="850900"/>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16707477" y="319188"/>
            <a:ext cx="1103646" cy="918785"/>
          </a:xfrm>
          <a:custGeom>
            <a:avLst/>
            <a:gdLst/>
            <a:ahLst/>
            <a:cxnLst/>
            <a:rect r="r" b="b" t="t" l="l"/>
            <a:pathLst>
              <a:path h="918785" w="1103646">
                <a:moveTo>
                  <a:pt x="0" y="0"/>
                </a:moveTo>
                <a:lnTo>
                  <a:pt x="1103646" y="0"/>
                </a:lnTo>
                <a:lnTo>
                  <a:pt x="1103646" y="918785"/>
                </a:lnTo>
                <a:lnTo>
                  <a:pt x="0" y="9187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5" id="35"/>
          <p:cNvSpPr/>
          <p:nvPr/>
        </p:nvSpPr>
        <p:spPr>
          <a:xfrm flipH="false" flipV="false" rot="0">
            <a:off x="708305" y="8978926"/>
            <a:ext cx="1103646" cy="918785"/>
          </a:xfrm>
          <a:custGeom>
            <a:avLst/>
            <a:gdLst/>
            <a:ahLst/>
            <a:cxnLst/>
            <a:rect r="r" b="b" t="t" l="l"/>
            <a:pathLst>
              <a:path h="918785" w="1103646">
                <a:moveTo>
                  <a:pt x="0" y="0"/>
                </a:moveTo>
                <a:lnTo>
                  <a:pt x="1103646" y="0"/>
                </a:lnTo>
                <a:lnTo>
                  <a:pt x="1103646" y="918785"/>
                </a:lnTo>
                <a:lnTo>
                  <a:pt x="0" y="9187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6" id="36"/>
          <p:cNvSpPr/>
          <p:nvPr/>
        </p:nvSpPr>
        <p:spPr>
          <a:xfrm flipH="false" flipV="false" rot="0">
            <a:off x="12129107" y="5499663"/>
            <a:ext cx="1055992" cy="879113"/>
          </a:xfrm>
          <a:custGeom>
            <a:avLst/>
            <a:gdLst/>
            <a:ahLst/>
            <a:cxnLst/>
            <a:rect r="r" b="b" t="t" l="l"/>
            <a:pathLst>
              <a:path h="879113" w="1055992">
                <a:moveTo>
                  <a:pt x="0" y="0"/>
                </a:moveTo>
                <a:lnTo>
                  <a:pt x="1055992" y="0"/>
                </a:lnTo>
                <a:lnTo>
                  <a:pt x="1055992" y="879113"/>
                </a:lnTo>
                <a:lnTo>
                  <a:pt x="0" y="8791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7" id="37"/>
          <p:cNvSpPr/>
          <p:nvPr/>
        </p:nvSpPr>
        <p:spPr>
          <a:xfrm flipH="false" flipV="false" rot="0">
            <a:off x="6441326" y="4969643"/>
            <a:ext cx="1721343" cy="1417761"/>
          </a:xfrm>
          <a:custGeom>
            <a:avLst/>
            <a:gdLst/>
            <a:ahLst/>
            <a:cxnLst/>
            <a:rect r="r" b="b" t="t" l="l"/>
            <a:pathLst>
              <a:path h="1417761" w="1721343">
                <a:moveTo>
                  <a:pt x="0" y="0"/>
                </a:moveTo>
                <a:lnTo>
                  <a:pt x="1721343" y="0"/>
                </a:lnTo>
                <a:lnTo>
                  <a:pt x="1721343" y="1417761"/>
                </a:lnTo>
                <a:lnTo>
                  <a:pt x="0" y="141776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8" id="38"/>
          <p:cNvSpPr txBox="true"/>
          <p:nvPr/>
        </p:nvSpPr>
        <p:spPr>
          <a:xfrm rot="0">
            <a:off x="8506130" y="3621407"/>
            <a:ext cx="3508967" cy="1247775"/>
          </a:xfrm>
          <a:prstGeom prst="rect">
            <a:avLst/>
          </a:prstGeom>
        </p:spPr>
        <p:txBody>
          <a:bodyPr anchor="t" rtlCol="false" tIns="0" lIns="0" bIns="0" rIns="0">
            <a:spAutoFit/>
          </a:bodyPr>
          <a:lstStyle/>
          <a:p>
            <a:pPr algn="ctr">
              <a:lnSpc>
                <a:spcPts val="3299"/>
              </a:lnSpc>
            </a:pPr>
            <a:r>
              <a:rPr lang="en-US" sz="2999" b="true">
                <a:solidFill>
                  <a:srgbClr val="000000"/>
                </a:solidFill>
                <a:latin typeface="Balsamiq Sans Bold"/>
                <a:ea typeface="Balsamiq Sans Bold"/>
                <a:cs typeface="Balsamiq Sans Bold"/>
                <a:sym typeface="Balsamiq Sans Bold"/>
              </a:rPr>
              <a:t>Lebih bersifat relevan dan interaktif.</a:t>
            </a:r>
          </a:p>
        </p:txBody>
      </p:sp>
      <p:sp>
        <p:nvSpPr>
          <p:cNvPr name="TextBox 39" id="39"/>
          <p:cNvSpPr txBox="true"/>
          <p:nvPr/>
        </p:nvSpPr>
        <p:spPr>
          <a:xfrm rot="0">
            <a:off x="13525998" y="3854639"/>
            <a:ext cx="3508967" cy="790836"/>
          </a:xfrm>
          <a:prstGeom prst="rect">
            <a:avLst/>
          </a:prstGeom>
        </p:spPr>
        <p:txBody>
          <a:bodyPr anchor="t" rtlCol="false" tIns="0" lIns="0" bIns="0" rIns="0">
            <a:spAutoFit/>
          </a:bodyPr>
          <a:lstStyle/>
          <a:p>
            <a:pPr algn="ctr">
              <a:lnSpc>
                <a:spcPts val="3086"/>
              </a:lnSpc>
            </a:pPr>
            <a:r>
              <a:rPr lang="en-US" sz="2805" b="true">
                <a:solidFill>
                  <a:srgbClr val="000000"/>
                </a:solidFill>
                <a:latin typeface="Balsamiq Sans Bold"/>
                <a:ea typeface="Balsamiq Sans Bold"/>
                <a:cs typeface="Balsamiq Sans Bold"/>
                <a:sym typeface="Balsamiq Sans Bold"/>
              </a:rPr>
              <a:t>Bersifat sederhana dan mendalam.</a:t>
            </a:r>
          </a:p>
        </p:txBody>
      </p:sp>
      <p:sp>
        <p:nvSpPr>
          <p:cNvPr name="TextBox 40" id="40"/>
          <p:cNvSpPr txBox="true"/>
          <p:nvPr/>
        </p:nvSpPr>
        <p:spPr>
          <a:xfrm rot="0">
            <a:off x="10683196" y="7699562"/>
            <a:ext cx="3954301" cy="398946"/>
          </a:xfrm>
          <a:prstGeom prst="rect">
            <a:avLst/>
          </a:prstGeom>
        </p:spPr>
        <p:txBody>
          <a:bodyPr anchor="t" rtlCol="false" tIns="0" lIns="0" bIns="0" rIns="0">
            <a:spAutoFit/>
          </a:bodyPr>
          <a:lstStyle/>
          <a:p>
            <a:pPr algn="ctr">
              <a:lnSpc>
                <a:spcPts val="3086"/>
              </a:lnSpc>
            </a:pPr>
            <a:r>
              <a:rPr lang="en-US" sz="2805" b="true">
                <a:solidFill>
                  <a:srgbClr val="000000"/>
                </a:solidFill>
                <a:latin typeface="Balsamiq Sans Bold"/>
                <a:ea typeface="Balsamiq Sans Bold"/>
                <a:cs typeface="Balsamiq Sans Bold"/>
                <a:sym typeface="Balsamiq Sans Bold"/>
              </a:rPr>
              <a:t>Bebas dan leluasa.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C36A"/>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663228" y="3211201"/>
            <a:ext cx="3509556" cy="2783019"/>
          </a:xfrm>
          <a:custGeom>
            <a:avLst/>
            <a:gdLst/>
            <a:ahLst/>
            <a:cxnLst/>
            <a:rect r="r" b="b" t="t" l="l"/>
            <a:pathLst>
              <a:path h="2783019" w="3509556">
                <a:moveTo>
                  <a:pt x="0" y="0"/>
                </a:moveTo>
                <a:lnTo>
                  <a:pt x="3509556" y="0"/>
                </a:lnTo>
                <a:lnTo>
                  <a:pt x="3509556" y="2783020"/>
                </a:lnTo>
                <a:lnTo>
                  <a:pt x="0" y="2783020"/>
                </a:lnTo>
                <a:lnTo>
                  <a:pt x="0" y="0"/>
                </a:lnTo>
                <a:close/>
              </a:path>
            </a:pathLst>
          </a:custGeom>
          <a:blipFill>
            <a:blip r:embed="rId2">
              <a:extLst>
                <a:ext uri="{96DAC541-7B7A-43D3-8B79-37D633B846F1}">
                  <asvg:svgBlip xmlns:asvg="http://schemas.microsoft.com/office/drawing/2016/SVG/main" r:embed="rId3"/>
                </a:ext>
              </a:extLst>
            </a:blip>
            <a:stretch>
              <a:fillRect l="-100986" t="0" r="0" b="0"/>
            </a:stretch>
          </a:blipFill>
        </p:spPr>
      </p:sp>
      <p:sp>
        <p:nvSpPr>
          <p:cNvPr name="Freeform 3" id="3"/>
          <p:cNvSpPr/>
          <p:nvPr/>
        </p:nvSpPr>
        <p:spPr>
          <a:xfrm flipH="false" flipV="false" rot="-5400000">
            <a:off x="3653703" y="3077856"/>
            <a:ext cx="3509556" cy="2783019"/>
          </a:xfrm>
          <a:custGeom>
            <a:avLst/>
            <a:gdLst/>
            <a:ahLst/>
            <a:cxnLst/>
            <a:rect r="r" b="b" t="t" l="l"/>
            <a:pathLst>
              <a:path h="2783019" w="3509556">
                <a:moveTo>
                  <a:pt x="0" y="0"/>
                </a:moveTo>
                <a:lnTo>
                  <a:pt x="3509556" y="0"/>
                </a:lnTo>
                <a:lnTo>
                  <a:pt x="3509556" y="2783019"/>
                </a:lnTo>
                <a:lnTo>
                  <a:pt x="0" y="2783019"/>
                </a:lnTo>
                <a:lnTo>
                  <a:pt x="0" y="0"/>
                </a:lnTo>
                <a:close/>
              </a:path>
            </a:pathLst>
          </a:custGeom>
          <a:blipFill>
            <a:blip r:embed="rId4">
              <a:extLst>
                <a:ext uri="{96DAC541-7B7A-43D3-8B79-37D633B846F1}">
                  <asvg:svgBlip xmlns:asvg="http://schemas.microsoft.com/office/drawing/2016/SVG/main" r:embed="rId5"/>
                </a:ext>
              </a:extLst>
            </a:blip>
            <a:stretch>
              <a:fillRect l="-100986" t="0" r="0" b="0"/>
            </a:stretch>
          </a:blipFill>
        </p:spPr>
      </p:sp>
      <p:sp>
        <p:nvSpPr>
          <p:cNvPr name="Freeform 4" id="4"/>
          <p:cNvSpPr/>
          <p:nvPr/>
        </p:nvSpPr>
        <p:spPr>
          <a:xfrm flipH="false" flipV="false" rot="-5400000">
            <a:off x="11119132" y="3211201"/>
            <a:ext cx="3509556" cy="2783019"/>
          </a:xfrm>
          <a:custGeom>
            <a:avLst/>
            <a:gdLst/>
            <a:ahLst/>
            <a:cxnLst/>
            <a:rect r="r" b="b" t="t" l="l"/>
            <a:pathLst>
              <a:path h="2783019" w="3509556">
                <a:moveTo>
                  <a:pt x="0" y="0"/>
                </a:moveTo>
                <a:lnTo>
                  <a:pt x="3509556" y="0"/>
                </a:lnTo>
                <a:lnTo>
                  <a:pt x="3509556" y="2783020"/>
                </a:lnTo>
                <a:lnTo>
                  <a:pt x="0" y="2783020"/>
                </a:lnTo>
                <a:lnTo>
                  <a:pt x="0" y="0"/>
                </a:lnTo>
                <a:close/>
              </a:path>
            </a:pathLst>
          </a:custGeom>
          <a:blipFill>
            <a:blip r:embed="rId2">
              <a:extLst>
                <a:ext uri="{96DAC541-7B7A-43D3-8B79-37D633B846F1}">
                  <asvg:svgBlip xmlns:asvg="http://schemas.microsoft.com/office/drawing/2016/SVG/main" r:embed="rId3"/>
                </a:ext>
              </a:extLst>
            </a:blip>
            <a:stretch>
              <a:fillRect l="-100986" t="0" r="0" b="0"/>
            </a:stretch>
          </a:blipFill>
        </p:spPr>
      </p:sp>
      <p:sp>
        <p:nvSpPr>
          <p:cNvPr name="Freeform 5" id="5"/>
          <p:cNvSpPr/>
          <p:nvPr/>
        </p:nvSpPr>
        <p:spPr>
          <a:xfrm flipH="false" flipV="false" rot="-5400000">
            <a:off x="11124741" y="3077856"/>
            <a:ext cx="3509556" cy="2783019"/>
          </a:xfrm>
          <a:custGeom>
            <a:avLst/>
            <a:gdLst/>
            <a:ahLst/>
            <a:cxnLst/>
            <a:rect r="r" b="b" t="t" l="l"/>
            <a:pathLst>
              <a:path h="2783019" w="3509556">
                <a:moveTo>
                  <a:pt x="0" y="0"/>
                </a:moveTo>
                <a:lnTo>
                  <a:pt x="3509556" y="0"/>
                </a:lnTo>
                <a:lnTo>
                  <a:pt x="3509556" y="2783019"/>
                </a:lnTo>
                <a:lnTo>
                  <a:pt x="0" y="2783019"/>
                </a:lnTo>
                <a:lnTo>
                  <a:pt x="0" y="0"/>
                </a:lnTo>
                <a:close/>
              </a:path>
            </a:pathLst>
          </a:custGeom>
          <a:blipFill>
            <a:blip r:embed="rId4">
              <a:extLst>
                <a:ext uri="{96DAC541-7B7A-43D3-8B79-37D633B846F1}">
                  <asvg:svgBlip xmlns:asvg="http://schemas.microsoft.com/office/drawing/2016/SVG/main" r:embed="rId5"/>
                </a:ext>
              </a:extLst>
            </a:blip>
            <a:stretch>
              <a:fillRect l="-100986" t="0" r="0" b="0"/>
            </a:stretch>
          </a:blipFill>
        </p:spPr>
      </p:sp>
      <p:sp>
        <p:nvSpPr>
          <p:cNvPr name="Freeform 6" id="6"/>
          <p:cNvSpPr/>
          <p:nvPr/>
        </p:nvSpPr>
        <p:spPr>
          <a:xfrm flipH="false" flipV="false" rot="-5400000">
            <a:off x="7389222" y="3211201"/>
            <a:ext cx="3509556" cy="2783019"/>
          </a:xfrm>
          <a:custGeom>
            <a:avLst/>
            <a:gdLst/>
            <a:ahLst/>
            <a:cxnLst/>
            <a:rect r="r" b="b" t="t" l="l"/>
            <a:pathLst>
              <a:path h="2783019" w="3509556">
                <a:moveTo>
                  <a:pt x="0" y="0"/>
                </a:moveTo>
                <a:lnTo>
                  <a:pt x="3509556" y="0"/>
                </a:lnTo>
                <a:lnTo>
                  <a:pt x="3509556" y="2783020"/>
                </a:lnTo>
                <a:lnTo>
                  <a:pt x="0" y="2783020"/>
                </a:lnTo>
                <a:lnTo>
                  <a:pt x="0" y="0"/>
                </a:lnTo>
                <a:close/>
              </a:path>
            </a:pathLst>
          </a:custGeom>
          <a:blipFill>
            <a:blip r:embed="rId2">
              <a:extLst>
                <a:ext uri="{96DAC541-7B7A-43D3-8B79-37D633B846F1}">
                  <asvg:svgBlip xmlns:asvg="http://schemas.microsoft.com/office/drawing/2016/SVG/main" r:embed="rId3"/>
                </a:ext>
              </a:extLst>
            </a:blip>
            <a:stretch>
              <a:fillRect l="-100986" t="0" r="0" b="0"/>
            </a:stretch>
          </a:blipFill>
        </p:spPr>
      </p:sp>
      <p:sp>
        <p:nvSpPr>
          <p:cNvPr name="Freeform 7" id="7"/>
          <p:cNvSpPr/>
          <p:nvPr/>
        </p:nvSpPr>
        <p:spPr>
          <a:xfrm flipH="false" flipV="false" rot="-5400000">
            <a:off x="7389222" y="3101462"/>
            <a:ext cx="3509556" cy="2783019"/>
          </a:xfrm>
          <a:custGeom>
            <a:avLst/>
            <a:gdLst/>
            <a:ahLst/>
            <a:cxnLst/>
            <a:rect r="r" b="b" t="t" l="l"/>
            <a:pathLst>
              <a:path h="2783019" w="3509556">
                <a:moveTo>
                  <a:pt x="0" y="0"/>
                </a:moveTo>
                <a:lnTo>
                  <a:pt x="3509556" y="0"/>
                </a:lnTo>
                <a:lnTo>
                  <a:pt x="3509556" y="2783019"/>
                </a:lnTo>
                <a:lnTo>
                  <a:pt x="0" y="2783019"/>
                </a:lnTo>
                <a:lnTo>
                  <a:pt x="0" y="0"/>
                </a:lnTo>
                <a:close/>
              </a:path>
            </a:pathLst>
          </a:custGeom>
          <a:blipFill>
            <a:blip r:embed="rId6">
              <a:extLst>
                <a:ext uri="{96DAC541-7B7A-43D3-8B79-37D633B846F1}">
                  <asvg:svgBlip xmlns:asvg="http://schemas.microsoft.com/office/drawing/2016/SVG/main" r:embed="rId7"/>
                </a:ext>
              </a:extLst>
            </a:blip>
            <a:stretch>
              <a:fillRect l="-100986" t="0" r="0" b="0"/>
            </a:stretch>
          </a:blipFill>
        </p:spPr>
      </p:sp>
      <p:grpSp>
        <p:nvGrpSpPr>
          <p:cNvPr name="Group 8" id="8"/>
          <p:cNvGrpSpPr/>
          <p:nvPr/>
        </p:nvGrpSpPr>
        <p:grpSpPr>
          <a:xfrm rot="0">
            <a:off x="3865291" y="6643239"/>
            <a:ext cx="3105430" cy="3027374"/>
            <a:chOff x="0" y="0"/>
            <a:chExt cx="854800" cy="833315"/>
          </a:xfrm>
        </p:grpSpPr>
        <p:sp>
          <p:nvSpPr>
            <p:cNvPr name="Freeform 9" id="9"/>
            <p:cNvSpPr/>
            <p:nvPr/>
          </p:nvSpPr>
          <p:spPr>
            <a:xfrm flipH="false" flipV="false" rot="0">
              <a:off x="0" y="0"/>
              <a:ext cx="854800" cy="833315"/>
            </a:xfrm>
            <a:custGeom>
              <a:avLst/>
              <a:gdLst/>
              <a:ahLst/>
              <a:cxnLst/>
              <a:rect r="r" b="b" t="t" l="l"/>
              <a:pathLst>
                <a:path h="833315" w="854800">
                  <a:moveTo>
                    <a:pt x="229358" y="0"/>
                  </a:moveTo>
                  <a:lnTo>
                    <a:pt x="625442" y="0"/>
                  </a:lnTo>
                  <a:cubicBezTo>
                    <a:pt x="686272" y="0"/>
                    <a:pt x="744610" y="24164"/>
                    <a:pt x="787623" y="67178"/>
                  </a:cubicBezTo>
                  <a:cubicBezTo>
                    <a:pt x="830636" y="110191"/>
                    <a:pt x="854800" y="168529"/>
                    <a:pt x="854800" y="229358"/>
                  </a:cubicBezTo>
                  <a:lnTo>
                    <a:pt x="854800" y="603956"/>
                  </a:lnTo>
                  <a:cubicBezTo>
                    <a:pt x="854800" y="664786"/>
                    <a:pt x="830636" y="723124"/>
                    <a:pt x="787623" y="766137"/>
                  </a:cubicBezTo>
                  <a:cubicBezTo>
                    <a:pt x="744610" y="809150"/>
                    <a:pt x="686272" y="833315"/>
                    <a:pt x="625442" y="833315"/>
                  </a:cubicBezTo>
                  <a:lnTo>
                    <a:pt x="229358" y="833315"/>
                  </a:lnTo>
                  <a:cubicBezTo>
                    <a:pt x="168529" y="833315"/>
                    <a:pt x="110191" y="809150"/>
                    <a:pt x="67178" y="766137"/>
                  </a:cubicBezTo>
                  <a:cubicBezTo>
                    <a:pt x="24164" y="723124"/>
                    <a:pt x="0" y="664786"/>
                    <a:pt x="0" y="603956"/>
                  </a:cubicBezTo>
                  <a:lnTo>
                    <a:pt x="0" y="229358"/>
                  </a:lnTo>
                  <a:cubicBezTo>
                    <a:pt x="0" y="168529"/>
                    <a:pt x="24164" y="110191"/>
                    <a:pt x="67178" y="67178"/>
                  </a:cubicBezTo>
                  <a:cubicBezTo>
                    <a:pt x="110191" y="24164"/>
                    <a:pt x="168529" y="0"/>
                    <a:pt x="229358" y="0"/>
                  </a:cubicBezTo>
                  <a:close/>
                </a:path>
              </a:pathLst>
            </a:custGeom>
            <a:solidFill>
              <a:srgbClr val="FD8769"/>
            </a:solidFill>
          </p:spPr>
        </p:sp>
        <p:sp>
          <p:nvSpPr>
            <p:cNvPr name="TextBox 10" id="10"/>
            <p:cNvSpPr txBox="true"/>
            <p:nvPr/>
          </p:nvSpPr>
          <p:spPr>
            <a:xfrm>
              <a:off x="0" y="-38100"/>
              <a:ext cx="854800" cy="87141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865291" y="6538464"/>
            <a:ext cx="3105430" cy="3027374"/>
            <a:chOff x="0" y="0"/>
            <a:chExt cx="854800" cy="833315"/>
          </a:xfrm>
        </p:grpSpPr>
        <p:sp>
          <p:nvSpPr>
            <p:cNvPr name="Freeform 12" id="12"/>
            <p:cNvSpPr/>
            <p:nvPr/>
          </p:nvSpPr>
          <p:spPr>
            <a:xfrm flipH="false" flipV="false" rot="0">
              <a:off x="0" y="0"/>
              <a:ext cx="854800" cy="833315"/>
            </a:xfrm>
            <a:custGeom>
              <a:avLst/>
              <a:gdLst/>
              <a:ahLst/>
              <a:cxnLst/>
              <a:rect r="r" b="b" t="t" l="l"/>
              <a:pathLst>
                <a:path h="833315" w="854800">
                  <a:moveTo>
                    <a:pt x="229358" y="0"/>
                  </a:moveTo>
                  <a:lnTo>
                    <a:pt x="625442" y="0"/>
                  </a:lnTo>
                  <a:cubicBezTo>
                    <a:pt x="686272" y="0"/>
                    <a:pt x="744610" y="24164"/>
                    <a:pt x="787623" y="67178"/>
                  </a:cubicBezTo>
                  <a:cubicBezTo>
                    <a:pt x="830636" y="110191"/>
                    <a:pt x="854800" y="168529"/>
                    <a:pt x="854800" y="229358"/>
                  </a:cubicBezTo>
                  <a:lnTo>
                    <a:pt x="854800" y="603956"/>
                  </a:lnTo>
                  <a:cubicBezTo>
                    <a:pt x="854800" y="664786"/>
                    <a:pt x="830636" y="723124"/>
                    <a:pt x="787623" y="766137"/>
                  </a:cubicBezTo>
                  <a:cubicBezTo>
                    <a:pt x="744610" y="809150"/>
                    <a:pt x="686272" y="833315"/>
                    <a:pt x="625442" y="833315"/>
                  </a:cubicBezTo>
                  <a:lnTo>
                    <a:pt x="229358" y="833315"/>
                  </a:lnTo>
                  <a:cubicBezTo>
                    <a:pt x="168529" y="833315"/>
                    <a:pt x="110191" y="809150"/>
                    <a:pt x="67178" y="766137"/>
                  </a:cubicBezTo>
                  <a:cubicBezTo>
                    <a:pt x="24164" y="723124"/>
                    <a:pt x="0" y="664786"/>
                    <a:pt x="0" y="603956"/>
                  </a:cubicBezTo>
                  <a:lnTo>
                    <a:pt x="0" y="229358"/>
                  </a:lnTo>
                  <a:cubicBezTo>
                    <a:pt x="0" y="168529"/>
                    <a:pt x="24164" y="110191"/>
                    <a:pt x="67178" y="67178"/>
                  </a:cubicBezTo>
                  <a:cubicBezTo>
                    <a:pt x="110191" y="24164"/>
                    <a:pt x="168529" y="0"/>
                    <a:pt x="229358" y="0"/>
                  </a:cubicBezTo>
                  <a:close/>
                </a:path>
              </a:pathLst>
            </a:custGeom>
            <a:solidFill>
              <a:srgbClr val="FFFFFF"/>
            </a:solidFill>
          </p:spPr>
        </p:sp>
        <p:sp>
          <p:nvSpPr>
            <p:cNvPr name="TextBox 13" id="13"/>
            <p:cNvSpPr txBox="true"/>
            <p:nvPr/>
          </p:nvSpPr>
          <p:spPr>
            <a:xfrm>
              <a:off x="0" y="-38100"/>
              <a:ext cx="854800" cy="87141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7591285" y="6538464"/>
            <a:ext cx="3105430" cy="3027374"/>
            <a:chOff x="0" y="0"/>
            <a:chExt cx="854800" cy="833315"/>
          </a:xfrm>
        </p:grpSpPr>
        <p:sp>
          <p:nvSpPr>
            <p:cNvPr name="Freeform 15" id="15"/>
            <p:cNvSpPr/>
            <p:nvPr/>
          </p:nvSpPr>
          <p:spPr>
            <a:xfrm flipH="false" flipV="false" rot="0">
              <a:off x="0" y="0"/>
              <a:ext cx="854800" cy="833315"/>
            </a:xfrm>
            <a:custGeom>
              <a:avLst/>
              <a:gdLst/>
              <a:ahLst/>
              <a:cxnLst/>
              <a:rect r="r" b="b" t="t" l="l"/>
              <a:pathLst>
                <a:path h="833315" w="854800">
                  <a:moveTo>
                    <a:pt x="229358" y="0"/>
                  </a:moveTo>
                  <a:lnTo>
                    <a:pt x="625442" y="0"/>
                  </a:lnTo>
                  <a:cubicBezTo>
                    <a:pt x="686272" y="0"/>
                    <a:pt x="744610" y="24164"/>
                    <a:pt x="787623" y="67178"/>
                  </a:cubicBezTo>
                  <a:cubicBezTo>
                    <a:pt x="830636" y="110191"/>
                    <a:pt x="854800" y="168529"/>
                    <a:pt x="854800" y="229358"/>
                  </a:cubicBezTo>
                  <a:lnTo>
                    <a:pt x="854800" y="603956"/>
                  </a:lnTo>
                  <a:cubicBezTo>
                    <a:pt x="854800" y="664786"/>
                    <a:pt x="830636" y="723124"/>
                    <a:pt x="787623" y="766137"/>
                  </a:cubicBezTo>
                  <a:cubicBezTo>
                    <a:pt x="744610" y="809150"/>
                    <a:pt x="686272" y="833315"/>
                    <a:pt x="625442" y="833315"/>
                  </a:cubicBezTo>
                  <a:lnTo>
                    <a:pt x="229358" y="833315"/>
                  </a:lnTo>
                  <a:cubicBezTo>
                    <a:pt x="168529" y="833315"/>
                    <a:pt x="110191" y="809150"/>
                    <a:pt x="67178" y="766137"/>
                  </a:cubicBezTo>
                  <a:cubicBezTo>
                    <a:pt x="24164" y="723124"/>
                    <a:pt x="0" y="664786"/>
                    <a:pt x="0" y="603956"/>
                  </a:cubicBezTo>
                  <a:lnTo>
                    <a:pt x="0" y="229358"/>
                  </a:lnTo>
                  <a:cubicBezTo>
                    <a:pt x="0" y="168529"/>
                    <a:pt x="24164" y="110191"/>
                    <a:pt x="67178" y="67178"/>
                  </a:cubicBezTo>
                  <a:cubicBezTo>
                    <a:pt x="110191" y="24164"/>
                    <a:pt x="168529" y="0"/>
                    <a:pt x="229358" y="0"/>
                  </a:cubicBezTo>
                  <a:close/>
                </a:path>
              </a:pathLst>
            </a:custGeom>
            <a:solidFill>
              <a:srgbClr val="F59A3D"/>
            </a:solidFill>
          </p:spPr>
        </p:sp>
        <p:sp>
          <p:nvSpPr>
            <p:cNvPr name="TextBox 16" id="16"/>
            <p:cNvSpPr txBox="true"/>
            <p:nvPr/>
          </p:nvSpPr>
          <p:spPr>
            <a:xfrm>
              <a:off x="0" y="-38100"/>
              <a:ext cx="854800" cy="87141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1353940" y="6509889"/>
            <a:ext cx="3105430" cy="3027374"/>
            <a:chOff x="0" y="0"/>
            <a:chExt cx="854800" cy="833315"/>
          </a:xfrm>
        </p:grpSpPr>
        <p:sp>
          <p:nvSpPr>
            <p:cNvPr name="Freeform 18" id="18"/>
            <p:cNvSpPr/>
            <p:nvPr/>
          </p:nvSpPr>
          <p:spPr>
            <a:xfrm flipH="false" flipV="false" rot="0">
              <a:off x="0" y="0"/>
              <a:ext cx="854800" cy="833315"/>
            </a:xfrm>
            <a:custGeom>
              <a:avLst/>
              <a:gdLst/>
              <a:ahLst/>
              <a:cxnLst/>
              <a:rect r="r" b="b" t="t" l="l"/>
              <a:pathLst>
                <a:path h="833315" w="854800">
                  <a:moveTo>
                    <a:pt x="229358" y="0"/>
                  </a:moveTo>
                  <a:lnTo>
                    <a:pt x="625442" y="0"/>
                  </a:lnTo>
                  <a:cubicBezTo>
                    <a:pt x="686272" y="0"/>
                    <a:pt x="744610" y="24164"/>
                    <a:pt x="787623" y="67178"/>
                  </a:cubicBezTo>
                  <a:cubicBezTo>
                    <a:pt x="830636" y="110191"/>
                    <a:pt x="854800" y="168529"/>
                    <a:pt x="854800" y="229358"/>
                  </a:cubicBezTo>
                  <a:lnTo>
                    <a:pt x="854800" y="603956"/>
                  </a:lnTo>
                  <a:cubicBezTo>
                    <a:pt x="854800" y="664786"/>
                    <a:pt x="830636" y="723124"/>
                    <a:pt x="787623" y="766137"/>
                  </a:cubicBezTo>
                  <a:cubicBezTo>
                    <a:pt x="744610" y="809150"/>
                    <a:pt x="686272" y="833315"/>
                    <a:pt x="625442" y="833315"/>
                  </a:cubicBezTo>
                  <a:lnTo>
                    <a:pt x="229358" y="833315"/>
                  </a:lnTo>
                  <a:cubicBezTo>
                    <a:pt x="168529" y="833315"/>
                    <a:pt x="110191" y="809150"/>
                    <a:pt x="67178" y="766137"/>
                  </a:cubicBezTo>
                  <a:cubicBezTo>
                    <a:pt x="24164" y="723124"/>
                    <a:pt x="0" y="664786"/>
                    <a:pt x="0" y="603956"/>
                  </a:cubicBezTo>
                  <a:lnTo>
                    <a:pt x="0" y="229358"/>
                  </a:lnTo>
                  <a:cubicBezTo>
                    <a:pt x="0" y="168529"/>
                    <a:pt x="24164" y="110191"/>
                    <a:pt x="67178" y="67178"/>
                  </a:cubicBezTo>
                  <a:cubicBezTo>
                    <a:pt x="110191" y="24164"/>
                    <a:pt x="168529" y="0"/>
                    <a:pt x="229358" y="0"/>
                  </a:cubicBezTo>
                  <a:close/>
                </a:path>
              </a:pathLst>
            </a:custGeom>
            <a:solidFill>
              <a:srgbClr val="FD8769"/>
            </a:solidFill>
          </p:spPr>
        </p:sp>
        <p:sp>
          <p:nvSpPr>
            <p:cNvPr name="TextBox 19" id="19"/>
            <p:cNvSpPr txBox="true"/>
            <p:nvPr/>
          </p:nvSpPr>
          <p:spPr>
            <a:xfrm>
              <a:off x="0" y="-38100"/>
              <a:ext cx="854800" cy="87141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7591285" y="6484071"/>
            <a:ext cx="3105430" cy="3027374"/>
            <a:chOff x="0" y="0"/>
            <a:chExt cx="854800" cy="833315"/>
          </a:xfrm>
        </p:grpSpPr>
        <p:sp>
          <p:nvSpPr>
            <p:cNvPr name="Freeform 21" id="21"/>
            <p:cNvSpPr/>
            <p:nvPr/>
          </p:nvSpPr>
          <p:spPr>
            <a:xfrm flipH="false" flipV="false" rot="0">
              <a:off x="0" y="0"/>
              <a:ext cx="854800" cy="833315"/>
            </a:xfrm>
            <a:custGeom>
              <a:avLst/>
              <a:gdLst/>
              <a:ahLst/>
              <a:cxnLst/>
              <a:rect r="r" b="b" t="t" l="l"/>
              <a:pathLst>
                <a:path h="833315" w="854800">
                  <a:moveTo>
                    <a:pt x="229358" y="0"/>
                  </a:moveTo>
                  <a:lnTo>
                    <a:pt x="625442" y="0"/>
                  </a:lnTo>
                  <a:cubicBezTo>
                    <a:pt x="686272" y="0"/>
                    <a:pt x="744610" y="24164"/>
                    <a:pt x="787623" y="67178"/>
                  </a:cubicBezTo>
                  <a:cubicBezTo>
                    <a:pt x="830636" y="110191"/>
                    <a:pt x="854800" y="168529"/>
                    <a:pt x="854800" y="229358"/>
                  </a:cubicBezTo>
                  <a:lnTo>
                    <a:pt x="854800" y="603956"/>
                  </a:lnTo>
                  <a:cubicBezTo>
                    <a:pt x="854800" y="664786"/>
                    <a:pt x="830636" y="723124"/>
                    <a:pt x="787623" y="766137"/>
                  </a:cubicBezTo>
                  <a:cubicBezTo>
                    <a:pt x="744610" y="809150"/>
                    <a:pt x="686272" y="833315"/>
                    <a:pt x="625442" y="833315"/>
                  </a:cubicBezTo>
                  <a:lnTo>
                    <a:pt x="229358" y="833315"/>
                  </a:lnTo>
                  <a:cubicBezTo>
                    <a:pt x="168529" y="833315"/>
                    <a:pt x="110191" y="809150"/>
                    <a:pt x="67178" y="766137"/>
                  </a:cubicBezTo>
                  <a:cubicBezTo>
                    <a:pt x="24164" y="723124"/>
                    <a:pt x="0" y="664786"/>
                    <a:pt x="0" y="603956"/>
                  </a:cubicBezTo>
                  <a:lnTo>
                    <a:pt x="0" y="229358"/>
                  </a:lnTo>
                  <a:cubicBezTo>
                    <a:pt x="0" y="168529"/>
                    <a:pt x="24164" y="110191"/>
                    <a:pt x="67178" y="67178"/>
                  </a:cubicBezTo>
                  <a:cubicBezTo>
                    <a:pt x="110191" y="24164"/>
                    <a:pt x="168529" y="0"/>
                    <a:pt x="229358" y="0"/>
                  </a:cubicBezTo>
                  <a:close/>
                </a:path>
              </a:pathLst>
            </a:custGeom>
            <a:solidFill>
              <a:srgbClr val="FFFFFF"/>
            </a:solidFill>
          </p:spPr>
        </p:sp>
        <p:sp>
          <p:nvSpPr>
            <p:cNvPr name="TextBox 22" id="22"/>
            <p:cNvSpPr txBox="true"/>
            <p:nvPr/>
          </p:nvSpPr>
          <p:spPr>
            <a:xfrm>
              <a:off x="0" y="-38100"/>
              <a:ext cx="854800" cy="87141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1353940" y="6421797"/>
            <a:ext cx="3105430" cy="3027374"/>
            <a:chOff x="0" y="0"/>
            <a:chExt cx="854800" cy="833315"/>
          </a:xfrm>
        </p:grpSpPr>
        <p:sp>
          <p:nvSpPr>
            <p:cNvPr name="Freeform 24" id="24"/>
            <p:cNvSpPr/>
            <p:nvPr/>
          </p:nvSpPr>
          <p:spPr>
            <a:xfrm flipH="false" flipV="false" rot="0">
              <a:off x="0" y="0"/>
              <a:ext cx="854800" cy="833315"/>
            </a:xfrm>
            <a:custGeom>
              <a:avLst/>
              <a:gdLst/>
              <a:ahLst/>
              <a:cxnLst/>
              <a:rect r="r" b="b" t="t" l="l"/>
              <a:pathLst>
                <a:path h="833315" w="854800">
                  <a:moveTo>
                    <a:pt x="229358" y="0"/>
                  </a:moveTo>
                  <a:lnTo>
                    <a:pt x="625442" y="0"/>
                  </a:lnTo>
                  <a:cubicBezTo>
                    <a:pt x="686272" y="0"/>
                    <a:pt x="744610" y="24164"/>
                    <a:pt x="787623" y="67178"/>
                  </a:cubicBezTo>
                  <a:cubicBezTo>
                    <a:pt x="830636" y="110191"/>
                    <a:pt x="854800" y="168529"/>
                    <a:pt x="854800" y="229358"/>
                  </a:cubicBezTo>
                  <a:lnTo>
                    <a:pt x="854800" y="603956"/>
                  </a:lnTo>
                  <a:cubicBezTo>
                    <a:pt x="854800" y="664786"/>
                    <a:pt x="830636" y="723124"/>
                    <a:pt x="787623" y="766137"/>
                  </a:cubicBezTo>
                  <a:cubicBezTo>
                    <a:pt x="744610" y="809150"/>
                    <a:pt x="686272" y="833315"/>
                    <a:pt x="625442" y="833315"/>
                  </a:cubicBezTo>
                  <a:lnTo>
                    <a:pt x="229358" y="833315"/>
                  </a:lnTo>
                  <a:cubicBezTo>
                    <a:pt x="168529" y="833315"/>
                    <a:pt x="110191" y="809150"/>
                    <a:pt x="67178" y="766137"/>
                  </a:cubicBezTo>
                  <a:cubicBezTo>
                    <a:pt x="24164" y="723124"/>
                    <a:pt x="0" y="664786"/>
                    <a:pt x="0" y="603956"/>
                  </a:cubicBezTo>
                  <a:lnTo>
                    <a:pt x="0" y="229358"/>
                  </a:lnTo>
                  <a:cubicBezTo>
                    <a:pt x="0" y="168529"/>
                    <a:pt x="24164" y="110191"/>
                    <a:pt x="67178" y="67178"/>
                  </a:cubicBezTo>
                  <a:cubicBezTo>
                    <a:pt x="110191" y="24164"/>
                    <a:pt x="168529" y="0"/>
                    <a:pt x="229358" y="0"/>
                  </a:cubicBezTo>
                  <a:close/>
                </a:path>
              </a:pathLst>
            </a:custGeom>
            <a:solidFill>
              <a:srgbClr val="FFFFFF"/>
            </a:solidFill>
          </p:spPr>
        </p:sp>
        <p:sp>
          <p:nvSpPr>
            <p:cNvPr name="TextBox 25" id="25"/>
            <p:cNvSpPr txBox="true"/>
            <p:nvPr/>
          </p:nvSpPr>
          <p:spPr>
            <a:xfrm>
              <a:off x="0" y="-38100"/>
              <a:ext cx="854800" cy="871415"/>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2993296" y="-2776293"/>
            <a:ext cx="5471831" cy="5471831"/>
            <a:chOff x="0" y="0"/>
            <a:chExt cx="812800" cy="812800"/>
          </a:xfrm>
        </p:grpSpPr>
        <p:sp>
          <p:nvSpPr>
            <p:cNvPr name="Freeform 27" id="27"/>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CB547"/>
            </a:solidFill>
          </p:spPr>
        </p:sp>
        <p:sp>
          <p:nvSpPr>
            <p:cNvPr name="TextBox 28" id="28"/>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15820012" y="-2733638"/>
            <a:ext cx="5471831" cy="5471831"/>
            <a:chOff x="0" y="0"/>
            <a:chExt cx="812800" cy="812800"/>
          </a:xfrm>
        </p:grpSpPr>
        <p:sp>
          <p:nvSpPr>
            <p:cNvPr name="Freeform 30" id="30"/>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CB547"/>
            </a:solidFill>
          </p:spPr>
        </p:sp>
        <p:sp>
          <p:nvSpPr>
            <p:cNvPr name="TextBox 31" id="31"/>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3146718" y="-2776293"/>
            <a:ext cx="5471831" cy="5471831"/>
            <a:chOff x="0" y="0"/>
            <a:chExt cx="812800" cy="812800"/>
          </a:xfrm>
        </p:grpSpPr>
        <p:sp>
          <p:nvSpPr>
            <p:cNvPr name="Freeform 33" id="33"/>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59A3D"/>
            </a:solidFill>
            <a:ln cap="rnd">
              <a:noFill/>
              <a:prstDash val="solid"/>
              <a:round/>
            </a:ln>
          </p:spPr>
        </p:sp>
        <p:sp>
          <p:nvSpPr>
            <p:cNvPr name="TextBox 34" id="34"/>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15962887" y="-2733638"/>
            <a:ext cx="5471831" cy="5471831"/>
            <a:chOff x="0" y="0"/>
            <a:chExt cx="812800" cy="812800"/>
          </a:xfrm>
        </p:grpSpPr>
        <p:sp>
          <p:nvSpPr>
            <p:cNvPr name="Freeform 36" id="36"/>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59A3D"/>
            </a:solidFill>
            <a:ln cap="rnd">
              <a:noFill/>
              <a:prstDash val="solid"/>
              <a:round/>
            </a:ln>
          </p:spPr>
        </p:sp>
        <p:sp>
          <p:nvSpPr>
            <p:cNvPr name="TextBox 37" id="37"/>
            <p:cNvSpPr txBox="true"/>
            <p:nvPr/>
          </p:nvSpPr>
          <p:spPr>
            <a:xfrm>
              <a:off x="139700" y="101600"/>
              <a:ext cx="533400" cy="571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38" id="38"/>
          <p:cNvSpPr/>
          <p:nvPr/>
        </p:nvSpPr>
        <p:spPr>
          <a:xfrm flipH="false" flipV="false" rot="0">
            <a:off x="4378617" y="3378122"/>
            <a:ext cx="2078777" cy="1224589"/>
          </a:xfrm>
          <a:custGeom>
            <a:avLst/>
            <a:gdLst/>
            <a:ahLst/>
            <a:cxnLst/>
            <a:rect r="r" b="b" t="t" l="l"/>
            <a:pathLst>
              <a:path h="1224589" w="2078777">
                <a:moveTo>
                  <a:pt x="0" y="0"/>
                </a:moveTo>
                <a:lnTo>
                  <a:pt x="2078777" y="0"/>
                </a:lnTo>
                <a:lnTo>
                  <a:pt x="2078777" y="1224589"/>
                </a:lnTo>
                <a:lnTo>
                  <a:pt x="0" y="12245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0">
            <a:off x="12229126" y="3329912"/>
            <a:ext cx="1289568" cy="1555400"/>
          </a:xfrm>
          <a:custGeom>
            <a:avLst/>
            <a:gdLst/>
            <a:ahLst/>
            <a:cxnLst/>
            <a:rect r="r" b="b" t="t" l="l"/>
            <a:pathLst>
              <a:path h="1555400" w="1289568">
                <a:moveTo>
                  <a:pt x="0" y="0"/>
                </a:moveTo>
                <a:lnTo>
                  <a:pt x="1289568" y="0"/>
                </a:lnTo>
                <a:lnTo>
                  <a:pt x="1289568" y="1555401"/>
                </a:lnTo>
                <a:lnTo>
                  <a:pt x="0" y="155540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0" id="40"/>
          <p:cNvSpPr/>
          <p:nvPr/>
        </p:nvSpPr>
        <p:spPr>
          <a:xfrm flipH="true" flipV="false" rot="0">
            <a:off x="8561529" y="3232730"/>
            <a:ext cx="1164943" cy="1515373"/>
          </a:xfrm>
          <a:custGeom>
            <a:avLst/>
            <a:gdLst/>
            <a:ahLst/>
            <a:cxnLst/>
            <a:rect r="r" b="b" t="t" l="l"/>
            <a:pathLst>
              <a:path h="1515373" w="1164943">
                <a:moveTo>
                  <a:pt x="1164942" y="0"/>
                </a:moveTo>
                <a:lnTo>
                  <a:pt x="0" y="0"/>
                </a:lnTo>
                <a:lnTo>
                  <a:pt x="0" y="1515373"/>
                </a:lnTo>
                <a:lnTo>
                  <a:pt x="1164942" y="1515373"/>
                </a:lnTo>
                <a:lnTo>
                  <a:pt x="1164942"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1" id="41"/>
          <p:cNvSpPr/>
          <p:nvPr/>
        </p:nvSpPr>
        <p:spPr>
          <a:xfrm flipH="false" flipV="false" rot="0">
            <a:off x="-767858" y="4107613"/>
            <a:ext cx="2456151" cy="2044745"/>
          </a:xfrm>
          <a:custGeom>
            <a:avLst/>
            <a:gdLst/>
            <a:ahLst/>
            <a:cxnLst/>
            <a:rect r="r" b="b" t="t" l="l"/>
            <a:pathLst>
              <a:path h="2044745" w="2456151">
                <a:moveTo>
                  <a:pt x="0" y="0"/>
                </a:moveTo>
                <a:lnTo>
                  <a:pt x="2456151" y="0"/>
                </a:lnTo>
                <a:lnTo>
                  <a:pt x="2456151" y="2044745"/>
                </a:lnTo>
                <a:lnTo>
                  <a:pt x="0" y="204474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2" id="42"/>
          <p:cNvSpPr/>
          <p:nvPr/>
        </p:nvSpPr>
        <p:spPr>
          <a:xfrm flipH="true" flipV="false" rot="0">
            <a:off x="16584945" y="4107613"/>
            <a:ext cx="2456151" cy="2044745"/>
          </a:xfrm>
          <a:custGeom>
            <a:avLst/>
            <a:gdLst/>
            <a:ahLst/>
            <a:cxnLst/>
            <a:rect r="r" b="b" t="t" l="l"/>
            <a:pathLst>
              <a:path h="2044745" w="2456151">
                <a:moveTo>
                  <a:pt x="2456151" y="0"/>
                </a:moveTo>
                <a:lnTo>
                  <a:pt x="0" y="0"/>
                </a:lnTo>
                <a:lnTo>
                  <a:pt x="0" y="2044745"/>
                </a:lnTo>
                <a:lnTo>
                  <a:pt x="2456151" y="2044745"/>
                </a:lnTo>
                <a:lnTo>
                  <a:pt x="2456151"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43" id="43"/>
          <p:cNvSpPr txBox="true"/>
          <p:nvPr/>
        </p:nvSpPr>
        <p:spPr>
          <a:xfrm rot="0">
            <a:off x="3446818" y="1133475"/>
            <a:ext cx="11394364" cy="1425575"/>
          </a:xfrm>
          <a:prstGeom prst="rect">
            <a:avLst/>
          </a:prstGeom>
        </p:spPr>
        <p:txBody>
          <a:bodyPr anchor="t" rtlCol="false" tIns="0" lIns="0" bIns="0" rIns="0">
            <a:spAutoFit/>
          </a:bodyPr>
          <a:lstStyle/>
          <a:p>
            <a:pPr algn="ctr">
              <a:lnSpc>
                <a:spcPts val="5499"/>
              </a:lnSpc>
            </a:pPr>
            <a:r>
              <a:rPr lang="en-US" b="true" sz="5499">
                <a:solidFill>
                  <a:srgbClr val="000000"/>
                </a:solidFill>
                <a:latin typeface="Balsamiq Sans Bold"/>
                <a:ea typeface="Balsamiq Sans Bold"/>
                <a:cs typeface="Balsamiq Sans Bold"/>
                <a:sym typeface="Balsamiq Sans Bold"/>
              </a:rPr>
              <a:t>KEKURANGAN KURIKULUM MERDEKA</a:t>
            </a:r>
          </a:p>
        </p:txBody>
      </p:sp>
      <p:sp>
        <p:nvSpPr>
          <p:cNvPr name="TextBox 44" id="44"/>
          <p:cNvSpPr txBox="true"/>
          <p:nvPr/>
        </p:nvSpPr>
        <p:spPr>
          <a:xfrm rot="0">
            <a:off x="4066508" y="7420682"/>
            <a:ext cx="2702995" cy="1182726"/>
          </a:xfrm>
          <a:prstGeom prst="rect">
            <a:avLst/>
          </a:prstGeom>
        </p:spPr>
        <p:txBody>
          <a:bodyPr anchor="t" rtlCol="false" tIns="0" lIns="0" bIns="0" rIns="0">
            <a:spAutoFit/>
          </a:bodyPr>
          <a:lstStyle/>
          <a:p>
            <a:pPr algn="ctr">
              <a:lnSpc>
                <a:spcPts val="3086"/>
              </a:lnSpc>
            </a:pPr>
            <a:r>
              <a:rPr lang="en-US" sz="2805" b="true">
                <a:solidFill>
                  <a:srgbClr val="000000"/>
                </a:solidFill>
                <a:latin typeface="Balsamiq Sans Bold"/>
                <a:ea typeface="Balsamiq Sans Bold"/>
                <a:cs typeface="Balsamiq Sans Bold"/>
                <a:sym typeface="Balsamiq Sans Bold"/>
              </a:rPr>
              <a:t>Kurangnya sumber daya manusia.</a:t>
            </a:r>
          </a:p>
        </p:txBody>
      </p:sp>
      <p:sp>
        <p:nvSpPr>
          <p:cNvPr name="TextBox 45" id="45"/>
          <p:cNvSpPr txBox="true"/>
          <p:nvPr/>
        </p:nvSpPr>
        <p:spPr>
          <a:xfrm rot="0">
            <a:off x="11522413" y="7358409"/>
            <a:ext cx="2702995" cy="1182726"/>
          </a:xfrm>
          <a:prstGeom prst="rect">
            <a:avLst/>
          </a:prstGeom>
        </p:spPr>
        <p:txBody>
          <a:bodyPr anchor="t" rtlCol="false" tIns="0" lIns="0" bIns="0" rIns="0">
            <a:spAutoFit/>
          </a:bodyPr>
          <a:lstStyle/>
          <a:p>
            <a:pPr algn="ctr">
              <a:lnSpc>
                <a:spcPts val="3086"/>
              </a:lnSpc>
            </a:pPr>
            <a:r>
              <a:rPr lang="en-US" sz="2805" b="true">
                <a:solidFill>
                  <a:srgbClr val="000000"/>
                </a:solidFill>
                <a:latin typeface="Balsamiq Sans Bold"/>
                <a:ea typeface="Balsamiq Sans Bold"/>
                <a:cs typeface="Balsamiq Sans Bold"/>
                <a:sym typeface="Balsamiq Sans Bold"/>
              </a:rPr>
              <a:t>Sistem yang belum terencana baik. </a:t>
            </a:r>
          </a:p>
        </p:txBody>
      </p:sp>
      <p:sp>
        <p:nvSpPr>
          <p:cNvPr name="TextBox 46" id="46"/>
          <p:cNvSpPr txBox="true"/>
          <p:nvPr/>
        </p:nvSpPr>
        <p:spPr>
          <a:xfrm rot="0">
            <a:off x="7792502" y="7420682"/>
            <a:ext cx="2702995" cy="1182726"/>
          </a:xfrm>
          <a:prstGeom prst="rect">
            <a:avLst/>
          </a:prstGeom>
        </p:spPr>
        <p:txBody>
          <a:bodyPr anchor="t" rtlCol="false" tIns="0" lIns="0" bIns="0" rIns="0">
            <a:spAutoFit/>
          </a:bodyPr>
          <a:lstStyle/>
          <a:p>
            <a:pPr algn="ctr">
              <a:lnSpc>
                <a:spcPts val="3086"/>
              </a:lnSpc>
            </a:pPr>
            <a:r>
              <a:rPr lang="en-US" sz="2805" b="true">
                <a:solidFill>
                  <a:srgbClr val="000000"/>
                </a:solidFill>
                <a:latin typeface="Balsamiq Sans Bold"/>
                <a:ea typeface="Balsamiq Sans Bold"/>
                <a:cs typeface="Balsamiq Sans Bold"/>
                <a:sym typeface="Balsamiq Sans Bold"/>
              </a:rPr>
              <a:t>Persiapan guru yang belum matang. </a:t>
            </a:r>
          </a:p>
        </p:txBody>
      </p:sp>
      <p:sp>
        <p:nvSpPr>
          <p:cNvPr name="Freeform 47" id="47"/>
          <p:cNvSpPr/>
          <p:nvPr/>
        </p:nvSpPr>
        <p:spPr>
          <a:xfrm flipH="false" flipV="false" rot="0">
            <a:off x="-113522" y="8779203"/>
            <a:ext cx="1778069" cy="1464482"/>
          </a:xfrm>
          <a:custGeom>
            <a:avLst/>
            <a:gdLst/>
            <a:ahLst/>
            <a:cxnLst/>
            <a:rect r="r" b="b" t="t" l="l"/>
            <a:pathLst>
              <a:path h="1464482" w="1778069">
                <a:moveTo>
                  <a:pt x="0" y="0"/>
                </a:moveTo>
                <a:lnTo>
                  <a:pt x="1778070" y="0"/>
                </a:lnTo>
                <a:lnTo>
                  <a:pt x="1778070" y="1464483"/>
                </a:lnTo>
                <a:lnTo>
                  <a:pt x="0" y="146448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48" id="48"/>
          <p:cNvSpPr/>
          <p:nvPr/>
        </p:nvSpPr>
        <p:spPr>
          <a:xfrm flipH="true" flipV="false" rot="0">
            <a:off x="16623452" y="8779203"/>
            <a:ext cx="1778069" cy="1464482"/>
          </a:xfrm>
          <a:custGeom>
            <a:avLst/>
            <a:gdLst/>
            <a:ahLst/>
            <a:cxnLst/>
            <a:rect r="r" b="b" t="t" l="l"/>
            <a:pathLst>
              <a:path h="1464482" w="1778069">
                <a:moveTo>
                  <a:pt x="1778070" y="0"/>
                </a:moveTo>
                <a:lnTo>
                  <a:pt x="0" y="0"/>
                </a:lnTo>
                <a:lnTo>
                  <a:pt x="0" y="1464483"/>
                </a:lnTo>
                <a:lnTo>
                  <a:pt x="1778070" y="1464483"/>
                </a:lnTo>
                <a:lnTo>
                  <a:pt x="177807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9A3D"/>
        </a:solidFill>
      </p:bgPr>
    </p:bg>
    <p:spTree>
      <p:nvGrpSpPr>
        <p:cNvPr id="1" name=""/>
        <p:cNvGrpSpPr/>
        <p:nvPr/>
      </p:nvGrpSpPr>
      <p:grpSpPr>
        <a:xfrm>
          <a:off x="0" y="0"/>
          <a:ext cx="0" cy="0"/>
          <a:chOff x="0" y="0"/>
          <a:chExt cx="0" cy="0"/>
        </a:xfrm>
      </p:grpSpPr>
      <p:grpSp>
        <p:nvGrpSpPr>
          <p:cNvPr name="Group 2" id="2"/>
          <p:cNvGrpSpPr/>
          <p:nvPr/>
        </p:nvGrpSpPr>
        <p:grpSpPr>
          <a:xfrm rot="0">
            <a:off x="597093" y="578755"/>
            <a:ext cx="17093815" cy="9129490"/>
            <a:chOff x="0" y="0"/>
            <a:chExt cx="4502075" cy="2404475"/>
          </a:xfrm>
        </p:grpSpPr>
        <p:sp>
          <p:nvSpPr>
            <p:cNvPr name="Freeform 3" id="3"/>
            <p:cNvSpPr/>
            <p:nvPr/>
          </p:nvSpPr>
          <p:spPr>
            <a:xfrm flipH="false" flipV="false" rot="0">
              <a:off x="0" y="0"/>
              <a:ext cx="4502075" cy="2404475"/>
            </a:xfrm>
            <a:custGeom>
              <a:avLst/>
              <a:gdLst/>
              <a:ahLst/>
              <a:cxnLst/>
              <a:rect r="r" b="b" t="t" l="l"/>
              <a:pathLst>
                <a:path h="2404475" w="4502075">
                  <a:moveTo>
                    <a:pt x="0" y="0"/>
                  </a:moveTo>
                  <a:lnTo>
                    <a:pt x="4502075" y="0"/>
                  </a:lnTo>
                  <a:lnTo>
                    <a:pt x="4502075" y="2404475"/>
                  </a:lnTo>
                  <a:lnTo>
                    <a:pt x="0" y="2404475"/>
                  </a:lnTo>
                  <a:close/>
                </a:path>
              </a:pathLst>
            </a:custGeom>
            <a:solidFill>
              <a:srgbClr val="F7C36A"/>
            </a:solidFill>
          </p:spPr>
        </p:sp>
        <p:sp>
          <p:nvSpPr>
            <p:cNvPr name="TextBox 4" id="4"/>
            <p:cNvSpPr txBox="true"/>
            <p:nvPr/>
          </p:nvSpPr>
          <p:spPr>
            <a:xfrm>
              <a:off x="0" y="-38100"/>
              <a:ext cx="4502075" cy="244257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63109" y="4234773"/>
            <a:ext cx="22814217" cy="4079048"/>
            <a:chOff x="0" y="0"/>
            <a:chExt cx="6072618" cy="1085748"/>
          </a:xfrm>
        </p:grpSpPr>
        <p:sp>
          <p:nvSpPr>
            <p:cNvPr name="Freeform 6" id="6"/>
            <p:cNvSpPr/>
            <p:nvPr/>
          </p:nvSpPr>
          <p:spPr>
            <a:xfrm flipH="false" flipV="false" rot="0">
              <a:off x="0" y="0"/>
              <a:ext cx="6072618" cy="1085748"/>
            </a:xfrm>
            <a:custGeom>
              <a:avLst/>
              <a:gdLst/>
              <a:ahLst/>
              <a:cxnLst/>
              <a:rect r="r" b="b" t="t" l="l"/>
              <a:pathLst>
                <a:path h="1085748" w="6072618">
                  <a:moveTo>
                    <a:pt x="6787" y="0"/>
                  </a:moveTo>
                  <a:lnTo>
                    <a:pt x="6065831" y="0"/>
                  </a:lnTo>
                  <a:cubicBezTo>
                    <a:pt x="6067631" y="0"/>
                    <a:pt x="6069357" y="715"/>
                    <a:pt x="6070630" y="1988"/>
                  </a:cubicBezTo>
                  <a:cubicBezTo>
                    <a:pt x="6071903" y="3261"/>
                    <a:pt x="6072618" y="4987"/>
                    <a:pt x="6072618" y="6787"/>
                  </a:cubicBezTo>
                  <a:lnTo>
                    <a:pt x="6072618" y="1078961"/>
                  </a:lnTo>
                  <a:cubicBezTo>
                    <a:pt x="6072618" y="1080761"/>
                    <a:pt x="6071903" y="1082488"/>
                    <a:pt x="6070630" y="1083760"/>
                  </a:cubicBezTo>
                  <a:cubicBezTo>
                    <a:pt x="6069357" y="1085033"/>
                    <a:pt x="6067631" y="1085748"/>
                    <a:pt x="6065831" y="1085748"/>
                  </a:cubicBezTo>
                  <a:lnTo>
                    <a:pt x="6787" y="1085748"/>
                  </a:lnTo>
                  <a:cubicBezTo>
                    <a:pt x="4987" y="1085748"/>
                    <a:pt x="3261" y="1085033"/>
                    <a:pt x="1988" y="1083760"/>
                  </a:cubicBezTo>
                  <a:cubicBezTo>
                    <a:pt x="715" y="1082488"/>
                    <a:pt x="0" y="1080761"/>
                    <a:pt x="0" y="1078961"/>
                  </a:cubicBezTo>
                  <a:lnTo>
                    <a:pt x="0" y="6787"/>
                  </a:lnTo>
                  <a:cubicBezTo>
                    <a:pt x="0" y="4987"/>
                    <a:pt x="715" y="3261"/>
                    <a:pt x="1988" y="1988"/>
                  </a:cubicBezTo>
                  <a:cubicBezTo>
                    <a:pt x="3261" y="715"/>
                    <a:pt x="4987" y="0"/>
                    <a:pt x="6787" y="0"/>
                  </a:cubicBezTo>
                  <a:close/>
                </a:path>
              </a:pathLst>
            </a:custGeom>
            <a:solidFill>
              <a:srgbClr val="64814E"/>
            </a:solidFill>
          </p:spPr>
        </p:sp>
        <p:sp>
          <p:nvSpPr>
            <p:cNvPr name="TextBox 7" id="7"/>
            <p:cNvSpPr txBox="true"/>
            <p:nvPr/>
          </p:nvSpPr>
          <p:spPr>
            <a:xfrm>
              <a:off x="0" y="-38100"/>
              <a:ext cx="6072618" cy="1123848"/>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2263109" y="4053965"/>
            <a:ext cx="22814217" cy="4079048"/>
            <a:chOff x="0" y="0"/>
            <a:chExt cx="6072618" cy="1085748"/>
          </a:xfrm>
        </p:grpSpPr>
        <p:sp>
          <p:nvSpPr>
            <p:cNvPr name="Freeform 9" id="9"/>
            <p:cNvSpPr/>
            <p:nvPr/>
          </p:nvSpPr>
          <p:spPr>
            <a:xfrm flipH="false" flipV="false" rot="0">
              <a:off x="0" y="0"/>
              <a:ext cx="6072618" cy="1085748"/>
            </a:xfrm>
            <a:custGeom>
              <a:avLst/>
              <a:gdLst/>
              <a:ahLst/>
              <a:cxnLst/>
              <a:rect r="r" b="b" t="t" l="l"/>
              <a:pathLst>
                <a:path h="1085748" w="6072618">
                  <a:moveTo>
                    <a:pt x="6787" y="0"/>
                  </a:moveTo>
                  <a:lnTo>
                    <a:pt x="6065831" y="0"/>
                  </a:lnTo>
                  <a:cubicBezTo>
                    <a:pt x="6067631" y="0"/>
                    <a:pt x="6069357" y="715"/>
                    <a:pt x="6070630" y="1988"/>
                  </a:cubicBezTo>
                  <a:cubicBezTo>
                    <a:pt x="6071903" y="3261"/>
                    <a:pt x="6072618" y="4987"/>
                    <a:pt x="6072618" y="6787"/>
                  </a:cubicBezTo>
                  <a:lnTo>
                    <a:pt x="6072618" y="1078961"/>
                  </a:lnTo>
                  <a:cubicBezTo>
                    <a:pt x="6072618" y="1080761"/>
                    <a:pt x="6071903" y="1082488"/>
                    <a:pt x="6070630" y="1083760"/>
                  </a:cubicBezTo>
                  <a:cubicBezTo>
                    <a:pt x="6069357" y="1085033"/>
                    <a:pt x="6067631" y="1085748"/>
                    <a:pt x="6065831" y="1085748"/>
                  </a:cubicBezTo>
                  <a:lnTo>
                    <a:pt x="6787" y="1085748"/>
                  </a:lnTo>
                  <a:cubicBezTo>
                    <a:pt x="4987" y="1085748"/>
                    <a:pt x="3261" y="1085033"/>
                    <a:pt x="1988" y="1083760"/>
                  </a:cubicBezTo>
                  <a:cubicBezTo>
                    <a:pt x="715" y="1082488"/>
                    <a:pt x="0" y="1080761"/>
                    <a:pt x="0" y="1078961"/>
                  </a:cubicBezTo>
                  <a:lnTo>
                    <a:pt x="0" y="6787"/>
                  </a:lnTo>
                  <a:cubicBezTo>
                    <a:pt x="0" y="4987"/>
                    <a:pt x="715" y="3261"/>
                    <a:pt x="1988" y="1988"/>
                  </a:cubicBezTo>
                  <a:cubicBezTo>
                    <a:pt x="3261" y="715"/>
                    <a:pt x="4987" y="0"/>
                    <a:pt x="6787" y="0"/>
                  </a:cubicBezTo>
                  <a:close/>
                </a:path>
              </a:pathLst>
            </a:custGeom>
            <a:solidFill>
              <a:srgbClr val="FFFFFF"/>
            </a:solidFill>
          </p:spPr>
        </p:sp>
        <p:sp>
          <p:nvSpPr>
            <p:cNvPr name="TextBox 10" id="10"/>
            <p:cNvSpPr txBox="true"/>
            <p:nvPr/>
          </p:nvSpPr>
          <p:spPr>
            <a:xfrm>
              <a:off x="0" y="-38100"/>
              <a:ext cx="6072618" cy="1123848"/>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3561505" y="3592039"/>
            <a:ext cx="6692182" cy="5136250"/>
          </a:xfrm>
          <a:custGeom>
            <a:avLst/>
            <a:gdLst/>
            <a:ahLst/>
            <a:cxnLst/>
            <a:rect r="r" b="b" t="t" l="l"/>
            <a:pathLst>
              <a:path h="5136250" w="6692182">
                <a:moveTo>
                  <a:pt x="0" y="0"/>
                </a:moveTo>
                <a:lnTo>
                  <a:pt x="6692182" y="0"/>
                </a:lnTo>
                <a:lnTo>
                  <a:pt x="6692182" y="5136250"/>
                </a:lnTo>
                <a:lnTo>
                  <a:pt x="0" y="51362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2" id="12"/>
          <p:cNvSpPr/>
          <p:nvPr/>
        </p:nvSpPr>
        <p:spPr>
          <a:xfrm flipH="true" flipV="false" rot="0">
            <a:off x="15157323" y="3592039"/>
            <a:ext cx="6692182" cy="5136250"/>
          </a:xfrm>
          <a:custGeom>
            <a:avLst/>
            <a:gdLst/>
            <a:ahLst/>
            <a:cxnLst/>
            <a:rect r="r" b="b" t="t" l="l"/>
            <a:pathLst>
              <a:path h="5136250" w="6692182">
                <a:moveTo>
                  <a:pt x="6692182" y="0"/>
                </a:moveTo>
                <a:lnTo>
                  <a:pt x="0" y="0"/>
                </a:lnTo>
                <a:lnTo>
                  <a:pt x="0" y="5136250"/>
                </a:lnTo>
                <a:lnTo>
                  <a:pt x="6692182" y="5136250"/>
                </a:lnTo>
                <a:lnTo>
                  <a:pt x="6692182"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13" id="13"/>
          <p:cNvGrpSpPr/>
          <p:nvPr/>
        </p:nvGrpSpPr>
        <p:grpSpPr>
          <a:xfrm rot="0">
            <a:off x="597093" y="1851710"/>
            <a:ext cx="17093815" cy="1160394"/>
            <a:chOff x="0" y="0"/>
            <a:chExt cx="4395299" cy="298370"/>
          </a:xfrm>
        </p:grpSpPr>
        <p:sp>
          <p:nvSpPr>
            <p:cNvPr name="Freeform 14" id="14"/>
            <p:cNvSpPr/>
            <p:nvPr/>
          </p:nvSpPr>
          <p:spPr>
            <a:xfrm flipH="false" flipV="false" rot="0">
              <a:off x="0" y="0"/>
              <a:ext cx="4395299" cy="298370"/>
            </a:xfrm>
            <a:custGeom>
              <a:avLst/>
              <a:gdLst/>
              <a:ahLst/>
              <a:cxnLst/>
              <a:rect r="r" b="b" t="t" l="l"/>
              <a:pathLst>
                <a:path h="298370" w="4395299">
                  <a:moveTo>
                    <a:pt x="0" y="0"/>
                  </a:moveTo>
                  <a:lnTo>
                    <a:pt x="4395299" y="0"/>
                  </a:lnTo>
                  <a:lnTo>
                    <a:pt x="4395299" y="298370"/>
                  </a:lnTo>
                  <a:lnTo>
                    <a:pt x="0" y="298370"/>
                  </a:lnTo>
                  <a:close/>
                </a:path>
              </a:pathLst>
            </a:custGeom>
            <a:solidFill>
              <a:srgbClr val="FFFFFF"/>
            </a:solidFill>
          </p:spPr>
        </p:sp>
        <p:sp>
          <p:nvSpPr>
            <p:cNvPr name="TextBox 15" id="15"/>
            <p:cNvSpPr txBox="true"/>
            <p:nvPr/>
          </p:nvSpPr>
          <p:spPr>
            <a:xfrm>
              <a:off x="0" y="-38100"/>
              <a:ext cx="4395299" cy="33647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2740196" y="4373844"/>
            <a:ext cx="12807608" cy="3372827"/>
          </a:xfrm>
          <a:prstGeom prst="rect">
            <a:avLst/>
          </a:prstGeom>
        </p:spPr>
        <p:txBody>
          <a:bodyPr anchor="t" rtlCol="false" tIns="0" lIns="0" bIns="0" rIns="0">
            <a:spAutoFit/>
          </a:bodyPr>
          <a:lstStyle/>
          <a:p>
            <a:pPr algn="just">
              <a:lnSpc>
                <a:spcPts val="3830"/>
              </a:lnSpc>
            </a:pPr>
            <a:r>
              <a:rPr lang="en-US" sz="3192">
                <a:solidFill>
                  <a:srgbClr val="000000"/>
                </a:solidFill>
                <a:latin typeface="Balsamiq Sans"/>
                <a:ea typeface="Balsamiq Sans"/>
                <a:cs typeface="Balsamiq Sans"/>
                <a:sym typeface="Balsamiq Sans"/>
              </a:rPr>
              <a:t>Pembelajaran yang efektif haruslah memperhatikan komponen komponen pembelajaran. Sedangkan strategi pembelajaran yang tepat harus disesuaikan dengan pendekatan yang digunakan oleh kurikulum 2013. Strategi pembelajaran yang digunakan oleh seorang guru harus benar-benar memberikan dampak efektif dalam rangka meningkatkan kemampuan kognitif, afektif, psikomotor, dan kemampuan bernalar bagi siswa. </a:t>
            </a:r>
          </a:p>
        </p:txBody>
      </p:sp>
      <p:sp>
        <p:nvSpPr>
          <p:cNvPr name="TextBox 17" id="17"/>
          <p:cNvSpPr txBox="true"/>
          <p:nvPr/>
        </p:nvSpPr>
        <p:spPr>
          <a:xfrm rot="0">
            <a:off x="2558053" y="1869104"/>
            <a:ext cx="13171894" cy="1143000"/>
          </a:xfrm>
          <a:prstGeom prst="rect">
            <a:avLst/>
          </a:prstGeom>
        </p:spPr>
        <p:txBody>
          <a:bodyPr anchor="t" rtlCol="false" tIns="0" lIns="0" bIns="0" rIns="0">
            <a:spAutoFit/>
          </a:bodyPr>
          <a:lstStyle/>
          <a:p>
            <a:pPr algn="ctr">
              <a:lnSpc>
                <a:spcPts val="4560"/>
              </a:lnSpc>
            </a:pPr>
            <a:r>
              <a:rPr lang="en-US" b="true" sz="3800">
                <a:solidFill>
                  <a:srgbClr val="000000"/>
                </a:solidFill>
                <a:latin typeface="Balsamiq Sans Bold"/>
                <a:ea typeface="Balsamiq Sans Bold"/>
                <a:cs typeface="Balsamiq Sans Bold"/>
                <a:sym typeface="Balsamiq Sans Bold"/>
              </a:rPr>
              <a:t>IMPLEMENTASI KURIKULUM MERDEKA DALAM PEMBELAJARAN BAHASA INDONESIA DI SD</a:t>
            </a:r>
          </a:p>
        </p:txBody>
      </p:sp>
      <p:sp>
        <p:nvSpPr>
          <p:cNvPr name="Freeform 18" id="18"/>
          <p:cNvSpPr/>
          <p:nvPr/>
        </p:nvSpPr>
        <p:spPr>
          <a:xfrm flipH="true" flipV="false" rot="1993124">
            <a:off x="14763944" y="-461204"/>
            <a:ext cx="3825147" cy="3972988"/>
          </a:xfrm>
          <a:custGeom>
            <a:avLst/>
            <a:gdLst/>
            <a:ahLst/>
            <a:cxnLst/>
            <a:rect r="r" b="b" t="t" l="l"/>
            <a:pathLst>
              <a:path h="3972988" w="3825147">
                <a:moveTo>
                  <a:pt x="3825147" y="0"/>
                </a:moveTo>
                <a:lnTo>
                  <a:pt x="0" y="0"/>
                </a:lnTo>
                <a:lnTo>
                  <a:pt x="0" y="3972989"/>
                </a:lnTo>
                <a:lnTo>
                  <a:pt x="3825147" y="3972989"/>
                </a:lnTo>
                <a:lnTo>
                  <a:pt x="3825147" y="0"/>
                </a:lnTo>
                <a:close/>
              </a:path>
            </a:pathLst>
          </a:custGeom>
          <a:blipFill>
            <a:blip r:embed="rId4">
              <a:extLst>
                <a:ext uri="{96DAC541-7B7A-43D3-8B79-37D633B846F1}">
                  <asvg:svgBlip xmlns:asvg="http://schemas.microsoft.com/office/drawing/2016/SVG/main" r:embed="rId5"/>
                </a:ext>
              </a:extLst>
            </a:blip>
            <a:stretch>
              <a:fillRect l="-24295" t="0" r="0" b="-3569"/>
            </a:stretch>
          </a:blipFill>
          <a:ln cap="sq">
            <a:noFill/>
            <a:prstDash val="solid"/>
            <a:miter/>
          </a:ln>
        </p:spPr>
      </p:sp>
      <p:sp>
        <p:nvSpPr>
          <p:cNvPr name="Freeform 19" id="19"/>
          <p:cNvSpPr/>
          <p:nvPr/>
        </p:nvSpPr>
        <p:spPr>
          <a:xfrm flipH="false" flipV="false" rot="-1991999">
            <a:off x="-210619" y="-461204"/>
            <a:ext cx="3825147" cy="3972988"/>
          </a:xfrm>
          <a:custGeom>
            <a:avLst/>
            <a:gdLst/>
            <a:ahLst/>
            <a:cxnLst/>
            <a:rect r="r" b="b" t="t" l="l"/>
            <a:pathLst>
              <a:path h="3972988" w="3825147">
                <a:moveTo>
                  <a:pt x="0" y="0"/>
                </a:moveTo>
                <a:lnTo>
                  <a:pt x="3825147" y="0"/>
                </a:lnTo>
                <a:lnTo>
                  <a:pt x="3825147" y="3972989"/>
                </a:lnTo>
                <a:lnTo>
                  <a:pt x="0" y="3972989"/>
                </a:lnTo>
                <a:lnTo>
                  <a:pt x="0" y="0"/>
                </a:lnTo>
                <a:close/>
              </a:path>
            </a:pathLst>
          </a:custGeom>
          <a:blipFill>
            <a:blip r:embed="rId4">
              <a:extLst>
                <a:ext uri="{96DAC541-7B7A-43D3-8B79-37D633B846F1}">
                  <asvg:svgBlip xmlns:asvg="http://schemas.microsoft.com/office/drawing/2016/SVG/main" r:embed="rId5"/>
                </a:ext>
              </a:extLst>
            </a:blip>
            <a:stretch>
              <a:fillRect l="-24295" t="0" r="0" b="-3569"/>
            </a:stretch>
          </a:blipFill>
          <a:ln cap="sq">
            <a:noFill/>
            <a:prstDash val="solid"/>
            <a:miter/>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C36A"/>
        </a:solidFill>
      </p:bgPr>
    </p:bg>
    <p:spTree>
      <p:nvGrpSpPr>
        <p:cNvPr id="1" name=""/>
        <p:cNvGrpSpPr/>
        <p:nvPr/>
      </p:nvGrpSpPr>
      <p:grpSpPr>
        <a:xfrm>
          <a:off x="0" y="0"/>
          <a:ext cx="0" cy="0"/>
          <a:chOff x="0" y="0"/>
          <a:chExt cx="0" cy="0"/>
        </a:xfrm>
      </p:grpSpPr>
      <p:sp>
        <p:nvSpPr>
          <p:cNvPr name="Freeform 2" id="2"/>
          <p:cNvSpPr/>
          <p:nvPr/>
        </p:nvSpPr>
        <p:spPr>
          <a:xfrm flipH="false" flipV="true" rot="0">
            <a:off x="6127894" y="6170513"/>
            <a:ext cx="1660107" cy="468980"/>
          </a:xfrm>
          <a:custGeom>
            <a:avLst/>
            <a:gdLst/>
            <a:ahLst/>
            <a:cxnLst/>
            <a:rect r="r" b="b" t="t" l="l"/>
            <a:pathLst>
              <a:path h="468980" w="1660107">
                <a:moveTo>
                  <a:pt x="0" y="468980"/>
                </a:moveTo>
                <a:lnTo>
                  <a:pt x="1660106" y="468980"/>
                </a:lnTo>
                <a:lnTo>
                  <a:pt x="1660106" y="0"/>
                </a:lnTo>
                <a:lnTo>
                  <a:pt x="0" y="0"/>
                </a:lnTo>
                <a:lnTo>
                  <a:pt x="0" y="46898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596334" y="5665262"/>
            <a:ext cx="1112382" cy="926058"/>
          </a:xfrm>
          <a:custGeom>
            <a:avLst/>
            <a:gdLst/>
            <a:ahLst/>
            <a:cxnLst/>
            <a:rect r="r" b="b" t="t" l="l"/>
            <a:pathLst>
              <a:path h="926058" w="1112382">
                <a:moveTo>
                  <a:pt x="1112382" y="0"/>
                </a:moveTo>
                <a:lnTo>
                  <a:pt x="0" y="0"/>
                </a:lnTo>
                <a:lnTo>
                  <a:pt x="0" y="926058"/>
                </a:lnTo>
                <a:lnTo>
                  <a:pt x="1112382" y="926058"/>
                </a:lnTo>
                <a:lnTo>
                  <a:pt x="1112382"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4258944" y="3310156"/>
            <a:ext cx="5226227" cy="5226227"/>
            <a:chOff x="0" y="0"/>
            <a:chExt cx="812800" cy="812800"/>
          </a:xfrm>
        </p:grpSpPr>
        <p:sp>
          <p:nvSpPr>
            <p:cNvPr name="Freeform 5" id="5"/>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A1E3F5"/>
            </a:solidFill>
          </p:spPr>
        </p:sp>
        <p:sp>
          <p:nvSpPr>
            <p:cNvPr name="TextBox 6" id="6"/>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986333" y="6494555"/>
            <a:ext cx="6247785" cy="2003728"/>
            <a:chOff x="0" y="0"/>
            <a:chExt cx="1719765" cy="551546"/>
          </a:xfrm>
        </p:grpSpPr>
        <p:sp>
          <p:nvSpPr>
            <p:cNvPr name="Freeform 8" id="8"/>
            <p:cNvSpPr/>
            <p:nvPr/>
          </p:nvSpPr>
          <p:spPr>
            <a:xfrm flipH="false" flipV="false" rot="0">
              <a:off x="0" y="0"/>
              <a:ext cx="1719765" cy="551546"/>
            </a:xfrm>
            <a:custGeom>
              <a:avLst/>
              <a:gdLst/>
              <a:ahLst/>
              <a:cxnLst/>
              <a:rect r="r" b="b" t="t" l="l"/>
              <a:pathLst>
                <a:path h="551546" w="1719765">
                  <a:moveTo>
                    <a:pt x="74349" y="0"/>
                  </a:moveTo>
                  <a:lnTo>
                    <a:pt x="1645416" y="0"/>
                  </a:lnTo>
                  <a:cubicBezTo>
                    <a:pt x="1665135" y="0"/>
                    <a:pt x="1684045" y="7833"/>
                    <a:pt x="1697989" y="21776"/>
                  </a:cubicBezTo>
                  <a:cubicBezTo>
                    <a:pt x="1711932" y="35719"/>
                    <a:pt x="1719765" y="54630"/>
                    <a:pt x="1719765" y="74349"/>
                  </a:cubicBezTo>
                  <a:lnTo>
                    <a:pt x="1719765" y="477197"/>
                  </a:lnTo>
                  <a:cubicBezTo>
                    <a:pt x="1719765" y="496916"/>
                    <a:pt x="1711932" y="515827"/>
                    <a:pt x="1697989" y="529770"/>
                  </a:cubicBezTo>
                  <a:cubicBezTo>
                    <a:pt x="1684045" y="543713"/>
                    <a:pt x="1665135" y="551546"/>
                    <a:pt x="1645416" y="551546"/>
                  </a:cubicBezTo>
                  <a:lnTo>
                    <a:pt x="74349" y="551546"/>
                  </a:lnTo>
                  <a:cubicBezTo>
                    <a:pt x="54630" y="551546"/>
                    <a:pt x="35719" y="543713"/>
                    <a:pt x="21776" y="529770"/>
                  </a:cubicBezTo>
                  <a:cubicBezTo>
                    <a:pt x="7833" y="515827"/>
                    <a:pt x="0" y="496916"/>
                    <a:pt x="0" y="477197"/>
                  </a:cubicBezTo>
                  <a:lnTo>
                    <a:pt x="0" y="74349"/>
                  </a:lnTo>
                  <a:cubicBezTo>
                    <a:pt x="0" y="54630"/>
                    <a:pt x="7833" y="35719"/>
                    <a:pt x="21776" y="21776"/>
                  </a:cubicBezTo>
                  <a:cubicBezTo>
                    <a:pt x="35719" y="7833"/>
                    <a:pt x="54630" y="0"/>
                    <a:pt x="74349" y="0"/>
                  </a:cubicBezTo>
                  <a:close/>
                </a:path>
              </a:pathLst>
            </a:custGeom>
            <a:solidFill>
              <a:srgbClr val="F59A3D"/>
            </a:solidFill>
          </p:spPr>
        </p:sp>
        <p:sp>
          <p:nvSpPr>
            <p:cNvPr name="TextBox 9" id="9"/>
            <p:cNvSpPr txBox="true"/>
            <p:nvPr/>
          </p:nvSpPr>
          <p:spPr>
            <a:xfrm>
              <a:off x="0" y="-38100"/>
              <a:ext cx="1719765" cy="589646"/>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900608" y="6561230"/>
            <a:ext cx="6247785" cy="2003728"/>
            <a:chOff x="0" y="0"/>
            <a:chExt cx="1719765" cy="551546"/>
          </a:xfrm>
        </p:grpSpPr>
        <p:sp>
          <p:nvSpPr>
            <p:cNvPr name="Freeform 11" id="11"/>
            <p:cNvSpPr/>
            <p:nvPr/>
          </p:nvSpPr>
          <p:spPr>
            <a:xfrm flipH="false" flipV="false" rot="0">
              <a:off x="0" y="0"/>
              <a:ext cx="1719765" cy="551546"/>
            </a:xfrm>
            <a:custGeom>
              <a:avLst/>
              <a:gdLst/>
              <a:ahLst/>
              <a:cxnLst/>
              <a:rect r="r" b="b" t="t" l="l"/>
              <a:pathLst>
                <a:path h="551546" w="1719765">
                  <a:moveTo>
                    <a:pt x="74349" y="0"/>
                  </a:moveTo>
                  <a:lnTo>
                    <a:pt x="1645416" y="0"/>
                  </a:lnTo>
                  <a:cubicBezTo>
                    <a:pt x="1665135" y="0"/>
                    <a:pt x="1684045" y="7833"/>
                    <a:pt x="1697989" y="21776"/>
                  </a:cubicBezTo>
                  <a:cubicBezTo>
                    <a:pt x="1711932" y="35719"/>
                    <a:pt x="1719765" y="54630"/>
                    <a:pt x="1719765" y="74349"/>
                  </a:cubicBezTo>
                  <a:lnTo>
                    <a:pt x="1719765" y="477197"/>
                  </a:lnTo>
                  <a:cubicBezTo>
                    <a:pt x="1719765" y="496916"/>
                    <a:pt x="1711932" y="515827"/>
                    <a:pt x="1697989" y="529770"/>
                  </a:cubicBezTo>
                  <a:cubicBezTo>
                    <a:pt x="1684045" y="543713"/>
                    <a:pt x="1665135" y="551546"/>
                    <a:pt x="1645416" y="551546"/>
                  </a:cubicBezTo>
                  <a:lnTo>
                    <a:pt x="74349" y="551546"/>
                  </a:lnTo>
                  <a:cubicBezTo>
                    <a:pt x="54630" y="551546"/>
                    <a:pt x="35719" y="543713"/>
                    <a:pt x="21776" y="529770"/>
                  </a:cubicBezTo>
                  <a:cubicBezTo>
                    <a:pt x="7833" y="515827"/>
                    <a:pt x="0" y="496916"/>
                    <a:pt x="0" y="477197"/>
                  </a:cubicBezTo>
                  <a:lnTo>
                    <a:pt x="0" y="74349"/>
                  </a:lnTo>
                  <a:cubicBezTo>
                    <a:pt x="0" y="54630"/>
                    <a:pt x="7833" y="35719"/>
                    <a:pt x="21776" y="21776"/>
                  </a:cubicBezTo>
                  <a:cubicBezTo>
                    <a:pt x="35719" y="7833"/>
                    <a:pt x="54630" y="0"/>
                    <a:pt x="74349" y="0"/>
                  </a:cubicBezTo>
                  <a:close/>
                </a:path>
              </a:pathLst>
            </a:custGeom>
            <a:solidFill>
              <a:srgbClr val="FFFFFF"/>
            </a:solidFill>
          </p:spPr>
        </p:sp>
        <p:sp>
          <p:nvSpPr>
            <p:cNvPr name="TextBox 12" id="12"/>
            <p:cNvSpPr txBox="true"/>
            <p:nvPr/>
          </p:nvSpPr>
          <p:spPr>
            <a:xfrm>
              <a:off x="0" y="-38100"/>
              <a:ext cx="1719765" cy="589646"/>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6127894" y="5509857"/>
            <a:ext cx="1660107" cy="468980"/>
          </a:xfrm>
          <a:custGeom>
            <a:avLst/>
            <a:gdLst/>
            <a:ahLst/>
            <a:cxnLst/>
            <a:rect r="r" b="b" t="t" l="l"/>
            <a:pathLst>
              <a:path h="468980" w="1660107">
                <a:moveTo>
                  <a:pt x="0" y="0"/>
                </a:moveTo>
                <a:lnTo>
                  <a:pt x="1660106" y="0"/>
                </a:lnTo>
                <a:lnTo>
                  <a:pt x="1660106" y="468980"/>
                </a:lnTo>
                <a:lnTo>
                  <a:pt x="0" y="468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986333" y="3652009"/>
            <a:ext cx="6247785" cy="2003728"/>
            <a:chOff x="0" y="0"/>
            <a:chExt cx="1719765" cy="551546"/>
          </a:xfrm>
        </p:grpSpPr>
        <p:sp>
          <p:nvSpPr>
            <p:cNvPr name="Freeform 15" id="15"/>
            <p:cNvSpPr/>
            <p:nvPr/>
          </p:nvSpPr>
          <p:spPr>
            <a:xfrm flipH="false" flipV="false" rot="0">
              <a:off x="0" y="0"/>
              <a:ext cx="1719765" cy="551546"/>
            </a:xfrm>
            <a:custGeom>
              <a:avLst/>
              <a:gdLst/>
              <a:ahLst/>
              <a:cxnLst/>
              <a:rect r="r" b="b" t="t" l="l"/>
              <a:pathLst>
                <a:path h="551546" w="1719765">
                  <a:moveTo>
                    <a:pt x="74349" y="0"/>
                  </a:moveTo>
                  <a:lnTo>
                    <a:pt x="1645416" y="0"/>
                  </a:lnTo>
                  <a:cubicBezTo>
                    <a:pt x="1665135" y="0"/>
                    <a:pt x="1684045" y="7833"/>
                    <a:pt x="1697989" y="21776"/>
                  </a:cubicBezTo>
                  <a:cubicBezTo>
                    <a:pt x="1711932" y="35719"/>
                    <a:pt x="1719765" y="54630"/>
                    <a:pt x="1719765" y="74349"/>
                  </a:cubicBezTo>
                  <a:lnTo>
                    <a:pt x="1719765" y="477197"/>
                  </a:lnTo>
                  <a:cubicBezTo>
                    <a:pt x="1719765" y="496916"/>
                    <a:pt x="1711932" y="515827"/>
                    <a:pt x="1697989" y="529770"/>
                  </a:cubicBezTo>
                  <a:cubicBezTo>
                    <a:pt x="1684045" y="543713"/>
                    <a:pt x="1665135" y="551546"/>
                    <a:pt x="1645416" y="551546"/>
                  </a:cubicBezTo>
                  <a:lnTo>
                    <a:pt x="74349" y="551546"/>
                  </a:lnTo>
                  <a:cubicBezTo>
                    <a:pt x="54630" y="551546"/>
                    <a:pt x="35719" y="543713"/>
                    <a:pt x="21776" y="529770"/>
                  </a:cubicBezTo>
                  <a:cubicBezTo>
                    <a:pt x="7833" y="515827"/>
                    <a:pt x="0" y="496916"/>
                    <a:pt x="0" y="477197"/>
                  </a:cubicBezTo>
                  <a:lnTo>
                    <a:pt x="0" y="74349"/>
                  </a:lnTo>
                  <a:cubicBezTo>
                    <a:pt x="0" y="54630"/>
                    <a:pt x="7833" y="35719"/>
                    <a:pt x="21776" y="21776"/>
                  </a:cubicBezTo>
                  <a:cubicBezTo>
                    <a:pt x="35719" y="7833"/>
                    <a:pt x="54630" y="0"/>
                    <a:pt x="74349" y="0"/>
                  </a:cubicBezTo>
                  <a:close/>
                </a:path>
              </a:pathLst>
            </a:custGeom>
            <a:solidFill>
              <a:srgbClr val="FD8769"/>
            </a:solidFill>
          </p:spPr>
        </p:sp>
        <p:sp>
          <p:nvSpPr>
            <p:cNvPr name="TextBox 16" id="16"/>
            <p:cNvSpPr txBox="true"/>
            <p:nvPr/>
          </p:nvSpPr>
          <p:spPr>
            <a:xfrm>
              <a:off x="0" y="-38100"/>
              <a:ext cx="1719765" cy="589646"/>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900608" y="3582092"/>
            <a:ext cx="6247785" cy="2003728"/>
            <a:chOff x="0" y="0"/>
            <a:chExt cx="1719765" cy="551546"/>
          </a:xfrm>
        </p:grpSpPr>
        <p:sp>
          <p:nvSpPr>
            <p:cNvPr name="Freeform 18" id="18"/>
            <p:cNvSpPr/>
            <p:nvPr/>
          </p:nvSpPr>
          <p:spPr>
            <a:xfrm flipH="false" flipV="false" rot="0">
              <a:off x="0" y="0"/>
              <a:ext cx="1719765" cy="551546"/>
            </a:xfrm>
            <a:custGeom>
              <a:avLst/>
              <a:gdLst/>
              <a:ahLst/>
              <a:cxnLst/>
              <a:rect r="r" b="b" t="t" l="l"/>
              <a:pathLst>
                <a:path h="551546" w="1719765">
                  <a:moveTo>
                    <a:pt x="74349" y="0"/>
                  </a:moveTo>
                  <a:lnTo>
                    <a:pt x="1645416" y="0"/>
                  </a:lnTo>
                  <a:cubicBezTo>
                    <a:pt x="1665135" y="0"/>
                    <a:pt x="1684045" y="7833"/>
                    <a:pt x="1697989" y="21776"/>
                  </a:cubicBezTo>
                  <a:cubicBezTo>
                    <a:pt x="1711932" y="35719"/>
                    <a:pt x="1719765" y="54630"/>
                    <a:pt x="1719765" y="74349"/>
                  </a:cubicBezTo>
                  <a:lnTo>
                    <a:pt x="1719765" y="477197"/>
                  </a:lnTo>
                  <a:cubicBezTo>
                    <a:pt x="1719765" y="496916"/>
                    <a:pt x="1711932" y="515827"/>
                    <a:pt x="1697989" y="529770"/>
                  </a:cubicBezTo>
                  <a:cubicBezTo>
                    <a:pt x="1684045" y="543713"/>
                    <a:pt x="1665135" y="551546"/>
                    <a:pt x="1645416" y="551546"/>
                  </a:cubicBezTo>
                  <a:lnTo>
                    <a:pt x="74349" y="551546"/>
                  </a:lnTo>
                  <a:cubicBezTo>
                    <a:pt x="54630" y="551546"/>
                    <a:pt x="35719" y="543713"/>
                    <a:pt x="21776" y="529770"/>
                  </a:cubicBezTo>
                  <a:cubicBezTo>
                    <a:pt x="7833" y="515827"/>
                    <a:pt x="0" y="496916"/>
                    <a:pt x="0" y="477197"/>
                  </a:cubicBezTo>
                  <a:lnTo>
                    <a:pt x="0" y="74349"/>
                  </a:lnTo>
                  <a:cubicBezTo>
                    <a:pt x="0" y="54630"/>
                    <a:pt x="7833" y="35719"/>
                    <a:pt x="21776" y="21776"/>
                  </a:cubicBezTo>
                  <a:cubicBezTo>
                    <a:pt x="35719" y="7833"/>
                    <a:pt x="54630" y="0"/>
                    <a:pt x="74349" y="0"/>
                  </a:cubicBezTo>
                  <a:close/>
                </a:path>
              </a:pathLst>
            </a:custGeom>
            <a:solidFill>
              <a:srgbClr val="FFFFFF"/>
            </a:solidFill>
          </p:spPr>
        </p:sp>
        <p:sp>
          <p:nvSpPr>
            <p:cNvPr name="TextBox 19" id="19"/>
            <p:cNvSpPr txBox="true"/>
            <p:nvPr/>
          </p:nvSpPr>
          <p:spPr>
            <a:xfrm>
              <a:off x="0" y="-38100"/>
              <a:ext cx="1719765" cy="589646"/>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7185120" y="3272056"/>
            <a:ext cx="5226227" cy="5226227"/>
            <a:chOff x="0" y="0"/>
            <a:chExt cx="812800" cy="812800"/>
          </a:xfrm>
        </p:grpSpPr>
        <p:sp>
          <p:nvSpPr>
            <p:cNvPr name="Freeform 21" id="21"/>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A1E3F5"/>
            </a:solidFill>
          </p:spPr>
        </p:sp>
        <p:sp>
          <p:nvSpPr>
            <p:cNvPr name="TextBox 22" id="22"/>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7586543" y="2586111"/>
            <a:ext cx="9963470" cy="6177351"/>
          </a:xfrm>
          <a:custGeom>
            <a:avLst/>
            <a:gdLst/>
            <a:ahLst/>
            <a:cxnLst/>
            <a:rect r="r" b="b" t="t" l="l"/>
            <a:pathLst>
              <a:path h="6177351" w="9963470">
                <a:moveTo>
                  <a:pt x="0" y="0"/>
                </a:moveTo>
                <a:lnTo>
                  <a:pt x="9963470" y="0"/>
                </a:lnTo>
                <a:lnTo>
                  <a:pt x="9963470" y="6177351"/>
                </a:lnTo>
                <a:lnTo>
                  <a:pt x="0" y="61773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4" id="24"/>
          <p:cNvSpPr txBox="true"/>
          <p:nvPr/>
        </p:nvSpPr>
        <p:spPr>
          <a:xfrm rot="0">
            <a:off x="2483227" y="805570"/>
            <a:ext cx="13321547" cy="1580516"/>
          </a:xfrm>
          <a:prstGeom prst="rect">
            <a:avLst/>
          </a:prstGeom>
        </p:spPr>
        <p:txBody>
          <a:bodyPr anchor="t" rtlCol="false" tIns="0" lIns="0" bIns="0" rIns="0">
            <a:spAutoFit/>
          </a:bodyPr>
          <a:lstStyle/>
          <a:p>
            <a:pPr algn="ctr">
              <a:lnSpc>
                <a:spcPts val="4100"/>
              </a:lnSpc>
            </a:pPr>
            <a:r>
              <a:rPr lang="en-US" b="true" sz="4100">
                <a:solidFill>
                  <a:srgbClr val="000000"/>
                </a:solidFill>
                <a:latin typeface="Balsamiq Sans Bold"/>
                <a:ea typeface="Balsamiq Sans Bold"/>
                <a:cs typeface="Balsamiq Sans Bold"/>
                <a:sym typeface="Balsamiq Sans Bold"/>
              </a:rPr>
              <a:t>MENGANALISIS KURIKULUM SEKOLAH DASAR BIDANG STUDI BAHASA INDONESIA KELAS RENDAH (KELAS 1-3)</a:t>
            </a:r>
          </a:p>
        </p:txBody>
      </p:sp>
      <p:sp>
        <p:nvSpPr>
          <p:cNvPr name="Freeform 25" id="25"/>
          <p:cNvSpPr/>
          <p:nvPr/>
        </p:nvSpPr>
        <p:spPr>
          <a:xfrm flipH="true" flipV="false" rot="0">
            <a:off x="5554909" y="5785106"/>
            <a:ext cx="801585" cy="667319"/>
          </a:xfrm>
          <a:custGeom>
            <a:avLst/>
            <a:gdLst/>
            <a:ahLst/>
            <a:cxnLst/>
            <a:rect r="r" b="b" t="t" l="l"/>
            <a:pathLst>
              <a:path h="667319" w="801585">
                <a:moveTo>
                  <a:pt x="801585" y="0"/>
                </a:moveTo>
                <a:lnTo>
                  <a:pt x="0" y="0"/>
                </a:lnTo>
                <a:lnTo>
                  <a:pt x="0" y="667319"/>
                </a:lnTo>
                <a:lnTo>
                  <a:pt x="801585" y="667319"/>
                </a:lnTo>
                <a:lnTo>
                  <a:pt x="801585"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6" id="26"/>
          <p:cNvGrpSpPr/>
          <p:nvPr/>
        </p:nvGrpSpPr>
        <p:grpSpPr>
          <a:xfrm rot="0">
            <a:off x="15430058" y="-3228620"/>
            <a:ext cx="5471831" cy="5471831"/>
            <a:chOff x="0" y="0"/>
            <a:chExt cx="812800" cy="812800"/>
          </a:xfrm>
        </p:grpSpPr>
        <p:sp>
          <p:nvSpPr>
            <p:cNvPr name="Freeform 27" id="27"/>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CB547"/>
            </a:solidFill>
          </p:spPr>
        </p:sp>
        <p:sp>
          <p:nvSpPr>
            <p:cNvPr name="TextBox 28" id="28"/>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15572933" y="-3228620"/>
            <a:ext cx="5471831" cy="5471831"/>
            <a:chOff x="0" y="0"/>
            <a:chExt cx="812800" cy="812800"/>
          </a:xfrm>
        </p:grpSpPr>
        <p:sp>
          <p:nvSpPr>
            <p:cNvPr name="Freeform 30" id="30"/>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59A3D"/>
            </a:solidFill>
            <a:ln cap="rnd">
              <a:noFill/>
              <a:prstDash val="solid"/>
              <a:round/>
            </a:ln>
          </p:spPr>
        </p:sp>
        <p:sp>
          <p:nvSpPr>
            <p:cNvPr name="TextBox 31" id="31"/>
            <p:cNvSpPr txBox="true"/>
            <p:nvPr/>
          </p:nvSpPr>
          <p:spPr>
            <a:xfrm>
              <a:off x="139700" y="101600"/>
              <a:ext cx="533400" cy="571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32" id="32"/>
          <p:cNvSpPr/>
          <p:nvPr/>
        </p:nvSpPr>
        <p:spPr>
          <a:xfrm flipH="false" flipV="false" rot="0">
            <a:off x="11699828" y="3053330"/>
            <a:ext cx="2021473" cy="1826906"/>
          </a:xfrm>
          <a:custGeom>
            <a:avLst/>
            <a:gdLst/>
            <a:ahLst/>
            <a:cxnLst/>
            <a:rect r="r" b="b" t="t" l="l"/>
            <a:pathLst>
              <a:path h="1826906" w="2021473">
                <a:moveTo>
                  <a:pt x="0" y="0"/>
                </a:moveTo>
                <a:lnTo>
                  <a:pt x="2021473" y="0"/>
                </a:lnTo>
                <a:lnTo>
                  <a:pt x="2021473" y="1826906"/>
                </a:lnTo>
                <a:lnTo>
                  <a:pt x="0" y="182690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3" id="33"/>
          <p:cNvSpPr/>
          <p:nvPr/>
        </p:nvSpPr>
        <p:spPr>
          <a:xfrm flipH="false" flipV="false" rot="0">
            <a:off x="16217678" y="9334500"/>
            <a:ext cx="3961045" cy="3132827"/>
          </a:xfrm>
          <a:custGeom>
            <a:avLst/>
            <a:gdLst/>
            <a:ahLst/>
            <a:cxnLst/>
            <a:rect r="r" b="b" t="t" l="l"/>
            <a:pathLst>
              <a:path h="3132827" w="3961045">
                <a:moveTo>
                  <a:pt x="0" y="0"/>
                </a:moveTo>
                <a:lnTo>
                  <a:pt x="3961046" y="0"/>
                </a:lnTo>
                <a:lnTo>
                  <a:pt x="3961046" y="3132827"/>
                </a:lnTo>
                <a:lnTo>
                  <a:pt x="0" y="31328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34" id="34"/>
          <p:cNvSpPr/>
          <p:nvPr/>
        </p:nvSpPr>
        <p:spPr>
          <a:xfrm flipH="true" flipV="false" rot="0">
            <a:off x="-1890724" y="9334500"/>
            <a:ext cx="3961045" cy="3132827"/>
          </a:xfrm>
          <a:custGeom>
            <a:avLst/>
            <a:gdLst/>
            <a:ahLst/>
            <a:cxnLst/>
            <a:rect r="r" b="b" t="t" l="l"/>
            <a:pathLst>
              <a:path h="3132827" w="3961045">
                <a:moveTo>
                  <a:pt x="3961046" y="0"/>
                </a:moveTo>
                <a:lnTo>
                  <a:pt x="0" y="0"/>
                </a:lnTo>
                <a:lnTo>
                  <a:pt x="0" y="3132827"/>
                </a:lnTo>
                <a:lnTo>
                  <a:pt x="3961046" y="3132827"/>
                </a:lnTo>
                <a:lnTo>
                  <a:pt x="3961046"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5" id="35"/>
          <p:cNvSpPr txBox="true"/>
          <p:nvPr/>
        </p:nvSpPr>
        <p:spPr>
          <a:xfrm rot="0">
            <a:off x="1322818" y="6792839"/>
            <a:ext cx="5403364" cy="1569085"/>
          </a:xfrm>
          <a:prstGeom prst="rect">
            <a:avLst/>
          </a:prstGeom>
        </p:spPr>
        <p:txBody>
          <a:bodyPr anchor="t" rtlCol="false" tIns="0" lIns="0" bIns="0" rIns="0">
            <a:spAutoFit/>
          </a:bodyPr>
          <a:lstStyle/>
          <a:p>
            <a:pPr algn="just">
              <a:lnSpc>
                <a:spcPts val="3079"/>
              </a:lnSpc>
            </a:pPr>
            <a:r>
              <a:rPr lang="en-US" sz="2799" b="true">
                <a:solidFill>
                  <a:srgbClr val="000000"/>
                </a:solidFill>
                <a:latin typeface="Balsamiq Sans Bold"/>
                <a:ea typeface="Balsamiq Sans Bold"/>
                <a:cs typeface="Balsamiq Sans Bold"/>
                <a:sym typeface="Balsamiq Sans Bold"/>
              </a:rPr>
              <a:t>2. Keterampilan utama: Menyimak, berbicara, membaca permulaan, dan menulis permulaan</a:t>
            </a:r>
          </a:p>
        </p:txBody>
      </p:sp>
      <p:sp>
        <p:nvSpPr>
          <p:cNvPr name="TextBox 36" id="36"/>
          <p:cNvSpPr txBox="true"/>
          <p:nvPr/>
        </p:nvSpPr>
        <p:spPr>
          <a:xfrm rot="0">
            <a:off x="1408543" y="4204226"/>
            <a:ext cx="5403364" cy="788035"/>
          </a:xfrm>
          <a:prstGeom prst="rect">
            <a:avLst/>
          </a:prstGeom>
        </p:spPr>
        <p:txBody>
          <a:bodyPr anchor="t" rtlCol="false" tIns="0" lIns="0" bIns="0" rIns="0">
            <a:spAutoFit/>
          </a:bodyPr>
          <a:lstStyle/>
          <a:p>
            <a:pPr algn="just">
              <a:lnSpc>
                <a:spcPts val="3079"/>
              </a:lnSpc>
            </a:pPr>
            <a:r>
              <a:rPr lang="en-US" sz="2799" b="true">
                <a:solidFill>
                  <a:srgbClr val="000000"/>
                </a:solidFill>
                <a:latin typeface="Balsamiq Sans Bold"/>
                <a:ea typeface="Balsamiq Sans Bold"/>
                <a:cs typeface="Balsamiq Sans Bold"/>
                <a:sym typeface="Balsamiq Sans Bold"/>
              </a:rPr>
              <a:t>1. Fokus: Pengenalan dasar bahasa dan literasi awal</a:t>
            </a:r>
          </a:p>
        </p:txBody>
      </p:sp>
      <p:grpSp>
        <p:nvGrpSpPr>
          <p:cNvPr name="Group 37" id="37"/>
          <p:cNvGrpSpPr/>
          <p:nvPr/>
        </p:nvGrpSpPr>
        <p:grpSpPr>
          <a:xfrm rot="0">
            <a:off x="-2603343" y="-3228620"/>
            <a:ext cx="5471831" cy="5471831"/>
            <a:chOff x="0" y="0"/>
            <a:chExt cx="812800" cy="812800"/>
          </a:xfrm>
        </p:grpSpPr>
        <p:sp>
          <p:nvSpPr>
            <p:cNvPr name="Freeform 38" id="38"/>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CB547"/>
            </a:solidFill>
          </p:spPr>
        </p:sp>
        <p:sp>
          <p:nvSpPr>
            <p:cNvPr name="TextBox 39" id="39"/>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2756764" y="-3228620"/>
            <a:ext cx="5471831" cy="5471831"/>
            <a:chOff x="0" y="0"/>
            <a:chExt cx="812800" cy="812800"/>
          </a:xfrm>
        </p:grpSpPr>
        <p:sp>
          <p:nvSpPr>
            <p:cNvPr name="Freeform 41" id="41"/>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59A3D"/>
            </a:solidFill>
            <a:ln cap="rnd">
              <a:noFill/>
              <a:prstDash val="solid"/>
              <a:round/>
            </a:ln>
          </p:spPr>
        </p:sp>
        <p:sp>
          <p:nvSpPr>
            <p:cNvPr name="TextBox 42" id="42"/>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8769"/>
        </a:solidFill>
      </p:bgPr>
    </p:bg>
    <p:spTree>
      <p:nvGrpSpPr>
        <p:cNvPr id="1" name=""/>
        <p:cNvGrpSpPr/>
        <p:nvPr/>
      </p:nvGrpSpPr>
      <p:grpSpPr>
        <a:xfrm>
          <a:off x="0" y="0"/>
          <a:ext cx="0" cy="0"/>
          <a:chOff x="0" y="0"/>
          <a:chExt cx="0" cy="0"/>
        </a:xfrm>
      </p:grpSpPr>
      <p:grpSp>
        <p:nvGrpSpPr>
          <p:cNvPr name="Group 2" id="2"/>
          <p:cNvGrpSpPr/>
          <p:nvPr/>
        </p:nvGrpSpPr>
        <p:grpSpPr>
          <a:xfrm rot="0">
            <a:off x="597093" y="578755"/>
            <a:ext cx="17093815" cy="9129490"/>
            <a:chOff x="0" y="0"/>
            <a:chExt cx="4502075" cy="2404475"/>
          </a:xfrm>
        </p:grpSpPr>
        <p:sp>
          <p:nvSpPr>
            <p:cNvPr name="Freeform 3" id="3"/>
            <p:cNvSpPr/>
            <p:nvPr/>
          </p:nvSpPr>
          <p:spPr>
            <a:xfrm flipH="false" flipV="false" rot="0">
              <a:off x="0" y="0"/>
              <a:ext cx="4502075" cy="2404475"/>
            </a:xfrm>
            <a:custGeom>
              <a:avLst/>
              <a:gdLst/>
              <a:ahLst/>
              <a:cxnLst/>
              <a:rect r="r" b="b" t="t" l="l"/>
              <a:pathLst>
                <a:path h="2404475" w="4502075">
                  <a:moveTo>
                    <a:pt x="0" y="0"/>
                  </a:moveTo>
                  <a:lnTo>
                    <a:pt x="4502075" y="0"/>
                  </a:lnTo>
                  <a:lnTo>
                    <a:pt x="4502075" y="2404475"/>
                  </a:lnTo>
                  <a:lnTo>
                    <a:pt x="0" y="2404475"/>
                  </a:lnTo>
                  <a:close/>
                </a:path>
              </a:pathLst>
            </a:custGeom>
            <a:solidFill>
              <a:srgbClr val="F7C36A"/>
            </a:solidFill>
          </p:spPr>
        </p:sp>
        <p:sp>
          <p:nvSpPr>
            <p:cNvPr name="TextBox 4" id="4"/>
            <p:cNvSpPr txBox="true"/>
            <p:nvPr/>
          </p:nvSpPr>
          <p:spPr>
            <a:xfrm>
              <a:off x="0" y="-38100"/>
              <a:ext cx="4502075" cy="244257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146322" y="8409685"/>
            <a:ext cx="10157242" cy="760184"/>
            <a:chOff x="0" y="0"/>
            <a:chExt cx="2675159" cy="200213"/>
          </a:xfrm>
        </p:grpSpPr>
        <p:sp>
          <p:nvSpPr>
            <p:cNvPr name="Freeform 6" id="6"/>
            <p:cNvSpPr/>
            <p:nvPr/>
          </p:nvSpPr>
          <p:spPr>
            <a:xfrm flipH="false" flipV="false" rot="0">
              <a:off x="0" y="0"/>
              <a:ext cx="2675159" cy="200213"/>
            </a:xfrm>
            <a:custGeom>
              <a:avLst/>
              <a:gdLst/>
              <a:ahLst/>
              <a:cxnLst/>
              <a:rect r="r" b="b" t="t" l="l"/>
              <a:pathLst>
                <a:path h="200213" w="2675159">
                  <a:moveTo>
                    <a:pt x="1337579" y="0"/>
                  </a:moveTo>
                  <a:cubicBezTo>
                    <a:pt x="598855" y="0"/>
                    <a:pt x="0" y="44819"/>
                    <a:pt x="0" y="100106"/>
                  </a:cubicBezTo>
                  <a:cubicBezTo>
                    <a:pt x="0" y="155394"/>
                    <a:pt x="598855" y="200213"/>
                    <a:pt x="1337579" y="200213"/>
                  </a:cubicBezTo>
                  <a:cubicBezTo>
                    <a:pt x="2076304" y="200213"/>
                    <a:pt x="2675159" y="155394"/>
                    <a:pt x="2675159" y="100106"/>
                  </a:cubicBezTo>
                  <a:cubicBezTo>
                    <a:pt x="2675159" y="44819"/>
                    <a:pt x="2076304" y="0"/>
                    <a:pt x="1337579" y="0"/>
                  </a:cubicBezTo>
                  <a:close/>
                </a:path>
              </a:pathLst>
            </a:custGeom>
            <a:solidFill>
              <a:srgbClr val="FCAC3D"/>
            </a:solidFill>
          </p:spPr>
        </p:sp>
        <p:sp>
          <p:nvSpPr>
            <p:cNvPr name="TextBox 7" id="7"/>
            <p:cNvSpPr txBox="true"/>
            <p:nvPr/>
          </p:nvSpPr>
          <p:spPr>
            <a:xfrm>
              <a:off x="250796" y="-19330"/>
              <a:ext cx="2173566" cy="20077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3143665" y="6184859"/>
            <a:ext cx="4431367" cy="1639039"/>
            <a:chOff x="0" y="0"/>
            <a:chExt cx="1219778" cy="451162"/>
          </a:xfrm>
        </p:grpSpPr>
        <p:sp>
          <p:nvSpPr>
            <p:cNvPr name="Freeform 9" id="9"/>
            <p:cNvSpPr/>
            <p:nvPr/>
          </p:nvSpPr>
          <p:spPr>
            <a:xfrm flipH="false" flipV="false" rot="0">
              <a:off x="0" y="0"/>
              <a:ext cx="1219778" cy="451162"/>
            </a:xfrm>
            <a:custGeom>
              <a:avLst/>
              <a:gdLst/>
              <a:ahLst/>
              <a:cxnLst/>
              <a:rect r="r" b="b" t="t" l="l"/>
              <a:pathLst>
                <a:path h="451162" w="1219778">
                  <a:moveTo>
                    <a:pt x="34941" y="0"/>
                  </a:moveTo>
                  <a:lnTo>
                    <a:pt x="1184836" y="0"/>
                  </a:lnTo>
                  <a:cubicBezTo>
                    <a:pt x="1194103" y="0"/>
                    <a:pt x="1202991" y="3681"/>
                    <a:pt x="1209544" y="10234"/>
                  </a:cubicBezTo>
                  <a:cubicBezTo>
                    <a:pt x="1216096" y="16787"/>
                    <a:pt x="1219778" y="25674"/>
                    <a:pt x="1219778" y="34941"/>
                  </a:cubicBezTo>
                  <a:lnTo>
                    <a:pt x="1219778" y="416220"/>
                  </a:lnTo>
                  <a:cubicBezTo>
                    <a:pt x="1219778" y="425487"/>
                    <a:pt x="1216096" y="434375"/>
                    <a:pt x="1209544" y="440928"/>
                  </a:cubicBezTo>
                  <a:cubicBezTo>
                    <a:pt x="1202991" y="447480"/>
                    <a:pt x="1194103" y="451162"/>
                    <a:pt x="1184836" y="451162"/>
                  </a:cubicBezTo>
                  <a:lnTo>
                    <a:pt x="34941" y="451162"/>
                  </a:lnTo>
                  <a:cubicBezTo>
                    <a:pt x="25674" y="451162"/>
                    <a:pt x="16787" y="447480"/>
                    <a:pt x="10234" y="440928"/>
                  </a:cubicBezTo>
                  <a:cubicBezTo>
                    <a:pt x="3681" y="434375"/>
                    <a:pt x="0" y="425487"/>
                    <a:pt x="0" y="416220"/>
                  </a:cubicBezTo>
                  <a:lnTo>
                    <a:pt x="0" y="34941"/>
                  </a:lnTo>
                  <a:cubicBezTo>
                    <a:pt x="0" y="25674"/>
                    <a:pt x="3681" y="16787"/>
                    <a:pt x="10234" y="10234"/>
                  </a:cubicBezTo>
                  <a:cubicBezTo>
                    <a:pt x="16787" y="3681"/>
                    <a:pt x="25674" y="0"/>
                    <a:pt x="34941" y="0"/>
                  </a:cubicBezTo>
                  <a:close/>
                </a:path>
              </a:pathLst>
            </a:custGeom>
            <a:solidFill>
              <a:srgbClr val="F59A3D"/>
            </a:solidFill>
          </p:spPr>
        </p:sp>
        <p:sp>
          <p:nvSpPr>
            <p:cNvPr name="TextBox 10" id="10"/>
            <p:cNvSpPr txBox="true"/>
            <p:nvPr/>
          </p:nvSpPr>
          <p:spPr>
            <a:xfrm>
              <a:off x="0" y="-38100"/>
              <a:ext cx="1219778" cy="489262"/>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684393" y="6184859"/>
            <a:ext cx="4431367" cy="1639039"/>
            <a:chOff x="0" y="0"/>
            <a:chExt cx="1219778" cy="451162"/>
          </a:xfrm>
        </p:grpSpPr>
        <p:sp>
          <p:nvSpPr>
            <p:cNvPr name="Freeform 12" id="12"/>
            <p:cNvSpPr/>
            <p:nvPr/>
          </p:nvSpPr>
          <p:spPr>
            <a:xfrm flipH="false" flipV="false" rot="0">
              <a:off x="0" y="0"/>
              <a:ext cx="1219778" cy="451162"/>
            </a:xfrm>
            <a:custGeom>
              <a:avLst/>
              <a:gdLst/>
              <a:ahLst/>
              <a:cxnLst/>
              <a:rect r="r" b="b" t="t" l="l"/>
              <a:pathLst>
                <a:path h="451162" w="1219778">
                  <a:moveTo>
                    <a:pt x="34941" y="0"/>
                  </a:moveTo>
                  <a:lnTo>
                    <a:pt x="1184836" y="0"/>
                  </a:lnTo>
                  <a:cubicBezTo>
                    <a:pt x="1194103" y="0"/>
                    <a:pt x="1202991" y="3681"/>
                    <a:pt x="1209544" y="10234"/>
                  </a:cubicBezTo>
                  <a:cubicBezTo>
                    <a:pt x="1216096" y="16787"/>
                    <a:pt x="1219778" y="25674"/>
                    <a:pt x="1219778" y="34941"/>
                  </a:cubicBezTo>
                  <a:lnTo>
                    <a:pt x="1219778" y="416220"/>
                  </a:lnTo>
                  <a:cubicBezTo>
                    <a:pt x="1219778" y="425487"/>
                    <a:pt x="1216096" y="434375"/>
                    <a:pt x="1209544" y="440928"/>
                  </a:cubicBezTo>
                  <a:cubicBezTo>
                    <a:pt x="1202991" y="447480"/>
                    <a:pt x="1194103" y="451162"/>
                    <a:pt x="1184836" y="451162"/>
                  </a:cubicBezTo>
                  <a:lnTo>
                    <a:pt x="34941" y="451162"/>
                  </a:lnTo>
                  <a:cubicBezTo>
                    <a:pt x="25674" y="451162"/>
                    <a:pt x="16787" y="447480"/>
                    <a:pt x="10234" y="440928"/>
                  </a:cubicBezTo>
                  <a:cubicBezTo>
                    <a:pt x="3681" y="434375"/>
                    <a:pt x="0" y="425487"/>
                    <a:pt x="0" y="416220"/>
                  </a:cubicBezTo>
                  <a:lnTo>
                    <a:pt x="0" y="34941"/>
                  </a:lnTo>
                  <a:cubicBezTo>
                    <a:pt x="0" y="25674"/>
                    <a:pt x="3681" y="16787"/>
                    <a:pt x="10234" y="10234"/>
                  </a:cubicBezTo>
                  <a:cubicBezTo>
                    <a:pt x="16787" y="3681"/>
                    <a:pt x="25674" y="0"/>
                    <a:pt x="34941" y="0"/>
                  </a:cubicBezTo>
                  <a:close/>
                </a:path>
              </a:pathLst>
            </a:custGeom>
            <a:solidFill>
              <a:srgbClr val="F59A3D"/>
            </a:solidFill>
          </p:spPr>
        </p:sp>
        <p:sp>
          <p:nvSpPr>
            <p:cNvPr name="TextBox 13" id="13"/>
            <p:cNvSpPr txBox="true"/>
            <p:nvPr/>
          </p:nvSpPr>
          <p:spPr>
            <a:xfrm>
              <a:off x="0" y="-38100"/>
              <a:ext cx="1219778" cy="489262"/>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597093" y="6118184"/>
            <a:ext cx="4431367" cy="1639039"/>
            <a:chOff x="0" y="0"/>
            <a:chExt cx="1219778" cy="451162"/>
          </a:xfrm>
        </p:grpSpPr>
        <p:sp>
          <p:nvSpPr>
            <p:cNvPr name="Freeform 15" id="15"/>
            <p:cNvSpPr/>
            <p:nvPr/>
          </p:nvSpPr>
          <p:spPr>
            <a:xfrm flipH="false" flipV="false" rot="0">
              <a:off x="0" y="0"/>
              <a:ext cx="1219778" cy="451162"/>
            </a:xfrm>
            <a:custGeom>
              <a:avLst/>
              <a:gdLst/>
              <a:ahLst/>
              <a:cxnLst/>
              <a:rect r="r" b="b" t="t" l="l"/>
              <a:pathLst>
                <a:path h="451162" w="1219778">
                  <a:moveTo>
                    <a:pt x="34941" y="0"/>
                  </a:moveTo>
                  <a:lnTo>
                    <a:pt x="1184836" y="0"/>
                  </a:lnTo>
                  <a:cubicBezTo>
                    <a:pt x="1194103" y="0"/>
                    <a:pt x="1202991" y="3681"/>
                    <a:pt x="1209544" y="10234"/>
                  </a:cubicBezTo>
                  <a:cubicBezTo>
                    <a:pt x="1216096" y="16787"/>
                    <a:pt x="1219778" y="25674"/>
                    <a:pt x="1219778" y="34941"/>
                  </a:cubicBezTo>
                  <a:lnTo>
                    <a:pt x="1219778" y="416220"/>
                  </a:lnTo>
                  <a:cubicBezTo>
                    <a:pt x="1219778" y="425487"/>
                    <a:pt x="1216096" y="434375"/>
                    <a:pt x="1209544" y="440928"/>
                  </a:cubicBezTo>
                  <a:cubicBezTo>
                    <a:pt x="1202991" y="447480"/>
                    <a:pt x="1194103" y="451162"/>
                    <a:pt x="1184836" y="451162"/>
                  </a:cubicBezTo>
                  <a:lnTo>
                    <a:pt x="34941" y="451162"/>
                  </a:lnTo>
                  <a:cubicBezTo>
                    <a:pt x="25674" y="451162"/>
                    <a:pt x="16787" y="447480"/>
                    <a:pt x="10234" y="440928"/>
                  </a:cubicBezTo>
                  <a:cubicBezTo>
                    <a:pt x="3681" y="434375"/>
                    <a:pt x="0" y="425487"/>
                    <a:pt x="0" y="416220"/>
                  </a:cubicBezTo>
                  <a:lnTo>
                    <a:pt x="0" y="34941"/>
                  </a:lnTo>
                  <a:cubicBezTo>
                    <a:pt x="0" y="25674"/>
                    <a:pt x="3681" y="16787"/>
                    <a:pt x="10234" y="10234"/>
                  </a:cubicBezTo>
                  <a:cubicBezTo>
                    <a:pt x="16787" y="3681"/>
                    <a:pt x="25674" y="0"/>
                    <a:pt x="34941" y="0"/>
                  </a:cubicBezTo>
                  <a:close/>
                </a:path>
              </a:pathLst>
            </a:custGeom>
            <a:solidFill>
              <a:srgbClr val="FFFFFF"/>
            </a:solidFill>
          </p:spPr>
        </p:sp>
        <p:sp>
          <p:nvSpPr>
            <p:cNvPr name="TextBox 16" id="16"/>
            <p:cNvSpPr txBox="true"/>
            <p:nvPr/>
          </p:nvSpPr>
          <p:spPr>
            <a:xfrm>
              <a:off x="0" y="-38100"/>
              <a:ext cx="1219778" cy="48926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3229390" y="6118184"/>
            <a:ext cx="4461518" cy="1639039"/>
            <a:chOff x="0" y="0"/>
            <a:chExt cx="1228077" cy="451162"/>
          </a:xfrm>
        </p:grpSpPr>
        <p:sp>
          <p:nvSpPr>
            <p:cNvPr name="Freeform 18" id="18"/>
            <p:cNvSpPr/>
            <p:nvPr/>
          </p:nvSpPr>
          <p:spPr>
            <a:xfrm flipH="false" flipV="false" rot="0">
              <a:off x="0" y="0"/>
              <a:ext cx="1228077" cy="451162"/>
            </a:xfrm>
            <a:custGeom>
              <a:avLst/>
              <a:gdLst/>
              <a:ahLst/>
              <a:cxnLst/>
              <a:rect r="r" b="b" t="t" l="l"/>
              <a:pathLst>
                <a:path h="451162" w="1228077">
                  <a:moveTo>
                    <a:pt x="34705" y="0"/>
                  </a:moveTo>
                  <a:lnTo>
                    <a:pt x="1193372" y="0"/>
                  </a:lnTo>
                  <a:cubicBezTo>
                    <a:pt x="1202576" y="0"/>
                    <a:pt x="1211404" y="3656"/>
                    <a:pt x="1217912" y="10165"/>
                  </a:cubicBezTo>
                  <a:cubicBezTo>
                    <a:pt x="1224421" y="16673"/>
                    <a:pt x="1228077" y="25501"/>
                    <a:pt x="1228077" y="34705"/>
                  </a:cubicBezTo>
                  <a:lnTo>
                    <a:pt x="1228077" y="416457"/>
                  </a:lnTo>
                  <a:cubicBezTo>
                    <a:pt x="1228077" y="425661"/>
                    <a:pt x="1224421" y="434488"/>
                    <a:pt x="1217912" y="440997"/>
                  </a:cubicBezTo>
                  <a:cubicBezTo>
                    <a:pt x="1211404" y="447505"/>
                    <a:pt x="1202576" y="451162"/>
                    <a:pt x="1193372" y="451162"/>
                  </a:cubicBezTo>
                  <a:lnTo>
                    <a:pt x="34705" y="451162"/>
                  </a:lnTo>
                  <a:cubicBezTo>
                    <a:pt x="25501" y="451162"/>
                    <a:pt x="16673" y="447505"/>
                    <a:pt x="10165" y="440997"/>
                  </a:cubicBezTo>
                  <a:cubicBezTo>
                    <a:pt x="3656" y="434488"/>
                    <a:pt x="0" y="425661"/>
                    <a:pt x="0" y="416457"/>
                  </a:cubicBezTo>
                  <a:lnTo>
                    <a:pt x="0" y="34705"/>
                  </a:lnTo>
                  <a:cubicBezTo>
                    <a:pt x="0" y="25501"/>
                    <a:pt x="3656" y="16673"/>
                    <a:pt x="10165" y="10165"/>
                  </a:cubicBezTo>
                  <a:cubicBezTo>
                    <a:pt x="16673" y="3656"/>
                    <a:pt x="25501" y="0"/>
                    <a:pt x="34705" y="0"/>
                  </a:cubicBezTo>
                  <a:close/>
                </a:path>
              </a:pathLst>
            </a:custGeom>
            <a:solidFill>
              <a:srgbClr val="FFFFFF"/>
            </a:solidFill>
          </p:spPr>
        </p:sp>
        <p:sp>
          <p:nvSpPr>
            <p:cNvPr name="TextBox 19" id="19"/>
            <p:cNvSpPr txBox="true"/>
            <p:nvPr/>
          </p:nvSpPr>
          <p:spPr>
            <a:xfrm>
              <a:off x="0" y="-38100"/>
              <a:ext cx="1228077" cy="489262"/>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5191960" y="3602570"/>
            <a:ext cx="7904079" cy="5360403"/>
          </a:xfrm>
          <a:custGeom>
            <a:avLst/>
            <a:gdLst/>
            <a:ahLst/>
            <a:cxnLst/>
            <a:rect r="r" b="b" t="t" l="l"/>
            <a:pathLst>
              <a:path h="5360403" w="7904079">
                <a:moveTo>
                  <a:pt x="0" y="0"/>
                </a:moveTo>
                <a:lnTo>
                  <a:pt x="7904080" y="0"/>
                </a:lnTo>
                <a:lnTo>
                  <a:pt x="7904080" y="5360403"/>
                </a:lnTo>
                <a:lnTo>
                  <a:pt x="0" y="53604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21" id="21"/>
          <p:cNvSpPr/>
          <p:nvPr/>
        </p:nvSpPr>
        <p:spPr>
          <a:xfrm flipV="true">
            <a:off x="2804910" y="4659626"/>
            <a:ext cx="12509532" cy="133266"/>
          </a:xfrm>
          <a:prstGeom prst="line">
            <a:avLst/>
          </a:prstGeom>
          <a:ln cap="flat" w="47625">
            <a:solidFill>
              <a:srgbClr val="000000"/>
            </a:solidFill>
            <a:prstDash val="solid"/>
            <a:headEnd type="none" len="sm" w="sm"/>
            <a:tailEnd type="none" len="sm" w="sm"/>
          </a:ln>
        </p:spPr>
      </p:sp>
      <p:grpSp>
        <p:nvGrpSpPr>
          <p:cNvPr name="Group 22" id="22"/>
          <p:cNvGrpSpPr/>
          <p:nvPr/>
        </p:nvGrpSpPr>
        <p:grpSpPr>
          <a:xfrm rot="0">
            <a:off x="2033385" y="4379876"/>
            <a:ext cx="1543050" cy="154305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4542917" y="4379876"/>
            <a:ext cx="1543050" cy="1543050"/>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0000"/>
              </a:solidFill>
              <a:prstDash val="solid"/>
              <a:miter/>
            </a:ln>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28" id="28"/>
          <p:cNvSpPr/>
          <p:nvPr/>
        </p:nvSpPr>
        <p:spPr>
          <a:xfrm flipH="false" flipV="false" rot="0">
            <a:off x="2265015" y="4635345"/>
            <a:ext cx="1079790" cy="1103875"/>
          </a:xfrm>
          <a:custGeom>
            <a:avLst/>
            <a:gdLst/>
            <a:ahLst/>
            <a:cxnLst/>
            <a:rect r="r" b="b" t="t" l="l"/>
            <a:pathLst>
              <a:path h="1103875" w="1079790">
                <a:moveTo>
                  <a:pt x="0" y="0"/>
                </a:moveTo>
                <a:lnTo>
                  <a:pt x="1079790" y="0"/>
                </a:lnTo>
                <a:lnTo>
                  <a:pt x="1079790" y="1103875"/>
                </a:lnTo>
                <a:lnTo>
                  <a:pt x="0" y="11038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false" flipV="false" rot="0">
            <a:off x="14883468" y="4659626"/>
            <a:ext cx="861948" cy="983551"/>
          </a:xfrm>
          <a:custGeom>
            <a:avLst/>
            <a:gdLst/>
            <a:ahLst/>
            <a:cxnLst/>
            <a:rect r="r" b="b" t="t" l="l"/>
            <a:pathLst>
              <a:path h="983551" w="861948">
                <a:moveTo>
                  <a:pt x="0" y="0"/>
                </a:moveTo>
                <a:lnTo>
                  <a:pt x="861948" y="0"/>
                </a:lnTo>
                <a:lnTo>
                  <a:pt x="861948" y="983550"/>
                </a:lnTo>
                <a:lnTo>
                  <a:pt x="0" y="983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0" id="30"/>
          <p:cNvGrpSpPr/>
          <p:nvPr/>
        </p:nvGrpSpPr>
        <p:grpSpPr>
          <a:xfrm rot="0">
            <a:off x="597093" y="1299260"/>
            <a:ext cx="17093815" cy="1160394"/>
            <a:chOff x="0" y="0"/>
            <a:chExt cx="4395299" cy="298370"/>
          </a:xfrm>
        </p:grpSpPr>
        <p:sp>
          <p:nvSpPr>
            <p:cNvPr name="Freeform 31" id="31"/>
            <p:cNvSpPr/>
            <p:nvPr/>
          </p:nvSpPr>
          <p:spPr>
            <a:xfrm flipH="false" flipV="false" rot="0">
              <a:off x="0" y="0"/>
              <a:ext cx="4395299" cy="298370"/>
            </a:xfrm>
            <a:custGeom>
              <a:avLst/>
              <a:gdLst/>
              <a:ahLst/>
              <a:cxnLst/>
              <a:rect r="r" b="b" t="t" l="l"/>
              <a:pathLst>
                <a:path h="298370" w="4395299">
                  <a:moveTo>
                    <a:pt x="0" y="0"/>
                  </a:moveTo>
                  <a:lnTo>
                    <a:pt x="4395299" y="0"/>
                  </a:lnTo>
                  <a:lnTo>
                    <a:pt x="4395299" y="298370"/>
                  </a:lnTo>
                  <a:lnTo>
                    <a:pt x="0" y="298370"/>
                  </a:lnTo>
                  <a:close/>
                </a:path>
              </a:pathLst>
            </a:custGeom>
            <a:solidFill>
              <a:srgbClr val="FFFFFF"/>
            </a:solidFill>
          </p:spPr>
        </p:sp>
        <p:sp>
          <p:nvSpPr>
            <p:cNvPr name="TextBox 32" id="32"/>
            <p:cNvSpPr txBox="true"/>
            <p:nvPr/>
          </p:nvSpPr>
          <p:spPr>
            <a:xfrm>
              <a:off x="0" y="-38100"/>
              <a:ext cx="4395299" cy="336470"/>
            </a:xfrm>
            <a:prstGeom prst="rect">
              <a:avLst/>
            </a:prstGeom>
          </p:spPr>
          <p:txBody>
            <a:bodyPr anchor="ctr" rtlCol="false" tIns="50800" lIns="50800" bIns="50800" rIns="50800"/>
            <a:lstStyle/>
            <a:p>
              <a:pPr algn="ctr">
                <a:lnSpc>
                  <a:spcPts val="2659"/>
                </a:lnSpc>
              </a:pPr>
            </a:p>
          </p:txBody>
        </p:sp>
      </p:grpSp>
      <p:sp>
        <p:nvSpPr>
          <p:cNvPr name="Freeform 33" id="33"/>
          <p:cNvSpPr/>
          <p:nvPr/>
        </p:nvSpPr>
        <p:spPr>
          <a:xfrm flipH="true" flipV="false" rot="1993124">
            <a:off x="14230544" y="-976844"/>
            <a:ext cx="3825147" cy="3972988"/>
          </a:xfrm>
          <a:custGeom>
            <a:avLst/>
            <a:gdLst/>
            <a:ahLst/>
            <a:cxnLst/>
            <a:rect r="r" b="b" t="t" l="l"/>
            <a:pathLst>
              <a:path h="3972988" w="3825147">
                <a:moveTo>
                  <a:pt x="3825147" y="0"/>
                </a:moveTo>
                <a:lnTo>
                  <a:pt x="0" y="0"/>
                </a:lnTo>
                <a:lnTo>
                  <a:pt x="0" y="3972988"/>
                </a:lnTo>
                <a:lnTo>
                  <a:pt x="3825147" y="3972988"/>
                </a:lnTo>
                <a:lnTo>
                  <a:pt x="3825147" y="0"/>
                </a:lnTo>
                <a:close/>
              </a:path>
            </a:pathLst>
          </a:custGeom>
          <a:blipFill>
            <a:blip r:embed="rId8">
              <a:extLst>
                <a:ext uri="{96DAC541-7B7A-43D3-8B79-37D633B846F1}">
                  <asvg:svgBlip xmlns:asvg="http://schemas.microsoft.com/office/drawing/2016/SVG/main" r:embed="rId9"/>
                </a:ext>
              </a:extLst>
            </a:blip>
            <a:stretch>
              <a:fillRect l="-24295" t="0" r="0" b="-3569"/>
            </a:stretch>
          </a:blipFill>
        </p:spPr>
      </p:sp>
      <p:sp>
        <p:nvSpPr>
          <p:cNvPr name="TextBox 34" id="34"/>
          <p:cNvSpPr txBox="true"/>
          <p:nvPr/>
        </p:nvSpPr>
        <p:spPr>
          <a:xfrm rot="0">
            <a:off x="2592804" y="1421622"/>
            <a:ext cx="13102391" cy="982346"/>
          </a:xfrm>
          <a:prstGeom prst="rect">
            <a:avLst/>
          </a:prstGeom>
        </p:spPr>
        <p:txBody>
          <a:bodyPr anchor="t" rtlCol="false" tIns="0" lIns="0" bIns="0" rIns="0">
            <a:spAutoFit/>
          </a:bodyPr>
          <a:lstStyle/>
          <a:p>
            <a:pPr algn="ctr">
              <a:lnSpc>
                <a:spcPts val="3800"/>
              </a:lnSpc>
            </a:pPr>
            <a:r>
              <a:rPr lang="en-US" b="true" sz="3800">
                <a:solidFill>
                  <a:srgbClr val="000000"/>
                </a:solidFill>
                <a:latin typeface="Balsamiq Sans Bold"/>
                <a:ea typeface="Balsamiq Sans Bold"/>
                <a:cs typeface="Balsamiq Sans Bold"/>
                <a:sym typeface="Balsamiq Sans Bold"/>
              </a:rPr>
              <a:t>MENGANALISIS KURIKULUM SEKOLAH DASAR BIDANG STUDI BAHASA INDONESIA KELAS TINGGI (KELAS 4-6)</a:t>
            </a:r>
          </a:p>
        </p:txBody>
      </p:sp>
      <p:sp>
        <p:nvSpPr>
          <p:cNvPr name="Freeform 35" id="35"/>
          <p:cNvSpPr/>
          <p:nvPr/>
        </p:nvSpPr>
        <p:spPr>
          <a:xfrm flipH="false" flipV="false" rot="-1991999">
            <a:off x="189431" y="-976844"/>
            <a:ext cx="3825147" cy="3972988"/>
          </a:xfrm>
          <a:custGeom>
            <a:avLst/>
            <a:gdLst/>
            <a:ahLst/>
            <a:cxnLst/>
            <a:rect r="r" b="b" t="t" l="l"/>
            <a:pathLst>
              <a:path h="3972988" w="3825147">
                <a:moveTo>
                  <a:pt x="0" y="0"/>
                </a:moveTo>
                <a:lnTo>
                  <a:pt x="3825147" y="0"/>
                </a:lnTo>
                <a:lnTo>
                  <a:pt x="3825147" y="3972988"/>
                </a:lnTo>
                <a:lnTo>
                  <a:pt x="0" y="3972988"/>
                </a:lnTo>
                <a:lnTo>
                  <a:pt x="0" y="0"/>
                </a:lnTo>
                <a:close/>
              </a:path>
            </a:pathLst>
          </a:custGeom>
          <a:blipFill>
            <a:blip r:embed="rId8">
              <a:extLst>
                <a:ext uri="{96DAC541-7B7A-43D3-8B79-37D633B846F1}">
                  <asvg:svgBlip xmlns:asvg="http://schemas.microsoft.com/office/drawing/2016/SVG/main" r:embed="rId9"/>
                </a:ext>
              </a:extLst>
            </a:blip>
            <a:stretch>
              <a:fillRect l="-24295" t="0" r="0" b="-3569"/>
            </a:stretch>
          </a:blipFill>
          <a:ln cap="sq">
            <a:noFill/>
            <a:prstDash val="solid"/>
            <a:miter/>
          </a:ln>
        </p:spPr>
      </p:sp>
      <p:grpSp>
        <p:nvGrpSpPr>
          <p:cNvPr name="Group 36" id="36"/>
          <p:cNvGrpSpPr/>
          <p:nvPr/>
        </p:nvGrpSpPr>
        <p:grpSpPr>
          <a:xfrm rot="0">
            <a:off x="-1831523" y="8347773"/>
            <a:ext cx="5471831" cy="5471831"/>
            <a:chOff x="0" y="0"/>
            <a:chExt cx="812800" cy="812800"/>
          </a:xfrm>
        </p:grpSpPr>
        <p:sp>
          <p:nvSpPr>
            <p:cNvPr name="Freeform 37" id="37"/>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D8769"/>
            </a:solidFill>
          </p:spPr>
        </p:sp>
        <p:sp>
          <p:nvSpPr>
            <p:cNvPr name="TextBox 38" id="38"/>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937320" y="8509698"/>
            <a:ext cx="5471831" cy="5471831"/>
            <a:chOff x="0" y="0"/>
            <a:chExt cx="812800" cy="812800"/>
          </a:xfrm>
        </p:grpSpPr>
        <p:sp>
          <p:nvSpPr>
            <p:cNvPr name="Freeform 40" id="40"/>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FFFFF"/>
            </a:solidFill>
            <a:ln cap="rnd">
              <a:noFill/>
              <a:prstDash val="solid"/>
              <a:round/>
            </a:ln>
          </p:spPr>
        </p:sp>
        <p:sp>
          <p:nvSpPr>
            <p:cNvPr name="TextBox 41" id="41"/>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14465490" y="8419210"/>
            <a:ext cx="5471831" cy="5471831"/>
            <a:chOff x="0" y="0"/>
            <a:chExt cx="812800" cy="812800"/>
          </a:xfrm>
        </p:grpSpPr>
        <p:sp>
          <p:nvSpPr>
            <p:cNvPr name="Freeform 43" id="43"/>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D8769"/>
            </a:solidFill>
          </p:spPr>
        </p:sp>
        <p:sp>
          <p:nvSpPr>
            <p:cNvPr name="TextBox 44" id="44"/>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grpSp>
        <p:nvGrpSpPr>
          <p:cNvPr name="Group 45" id="45"/>
          <p:cNvGrpSpPr/>
          <p:nvPr/>
        </p:nvGrpSpPr>
        <p:grpSpPr>
          <a:xfrm rot="0">
            <a:off x="14581279" y="8600185"/>
            <a:ext cx="5471831" cy="5471831"/>
            <a:chOff x="0" y="0"/>
            <a:chExt cx="812800" cy="812800"/>
          </a:xfrm>
        </p:grpSpPr>
        <p:sp>
          <p:nvSpPr>
            <p:cNvPr name="Freeform 46" id="46"/>
            <p:cNvSpPr/>
            <p:nvPr/>
          </p:nvSpPr>
          <p:spPr>
            <a:xfrm flipH="false" flipV="false" rot="0">
              <a:off x="26554" y="27971"/>
              <a:ext cx="759691" cy="759559"/>
            </a:xfrm>
            <a:custGeom>
              <a:avLst/>
              <a:gdLst/>
              <a:ahLst/>
              <a:cxnLst/>
              <a:rect r="r" b="b" t="t" l="l"/>
              <a:pathLst>
                <a:path h="759559" w="759691">
                  <a:moveTo>
                    <a:pt x="409844" y="15810"/>
                  </a:moveTo>
                  <a:lnTo>
                    <a:pt x="409890" y="15877"/>
                  </a:lnTo>
                  <a:cubicBezTo>
                    <a:pt x="426433" y="40021"/>
                    <a:pt x="459415" y="46186"/>
                    <a:pt x="483563" y="29649"/>
                  </a:cubicBezTo>
                  <a:lnTo>
                    <a:pt x="483563" y="29649"/>
                  </a:lnTo>
                  <a:cubicBezTo>
                    <a:pt x="493450" y="22878"/>
                    <a:pt x="506039" y="21415"/>
                    <a:pt x="517215" y="25738"/>
                  </a:cubicBezTo>
                  <a:cubicBezTo>
                    <a:pt x="528391" y="30061"/>
                    <a:pt x="536719" y="39615"/>
                    <a:pt x="539476" y="51277"/>
                  </a:cubicBezTo>
                  <a:lnTo>
                    <a:pt x="539555" y="51613"/>
                  </a:lnTo>
                  <a:cubicBezTo>
                    <a:pt x="546285" y="80080"/>
                    <a:pt x="574788" y="97728"/>
                    <a:pt x="603271" y="91064"/>
                  </a:cubicBezTo>
                  <a:lnTo>
                    <a:pt x="603271" y="91064"/>
                  </a:lnTo>
                  <a:cubicBezTo>
                    <a:pt x="614942" y="88334"/>
                    <a:pt x="627209" y="91522"/>
                    <a:pt x="636073" y="99591"/>
                  </a:cubicBezTo>
                  <a:cubicBezTo>
                    <a:pt x="644936" y="107659"/>
                    <a:pt x="649261" y="119573"/>
                    <a:pt x="647638" y="131448"/>
                  </a:cubicBezTo>
                  <a:lnTo>
                    <a:pt x="647579" y="131874"/>
                  </a:lnTo>
                  <a:cubicBezTo>
                    <a:pt x="643613" y="160878"/>
                    <a:pt x="663821" y="187639"/>
                    <a:pt x="692804" y="191762"/>
                  </a:cubicBezTo>
                  <a:lnTo>
                    <a:pt x="692804" y="191762"/>
                  </a:lnTo>
                  <a:cubicBezTo>
                    <a:pt x="704686" y="193452"/>
                    <a:pt x="714979" y="200874"/>
                    <a:pt x="720335" y="211615"/>
                  </a:cubicBezTo>
                  <a:cubicBezTo>
                    <a:pt x="725691" y="222355"/>
                    <a:pt x="725427" y="235042"/>
                    <a:pt x="719628" y="245550"/>
                  </a:cubicBezTo>
                  <a:lnTo>
                    <a:pt x="719489" y="245802"/>
                  </a:lnTo>
                  <a:cubicBezTo>
                    <a:pt x="705321" y="271475"/>
                    <a:pt x="714509" y="303770"/>
                    <a:pt x="740070" y="318140"/>
                  </a:cubicBezTo>
                  <a:lnTo>
                    <a:pt x="740070" y="318140"/>
                  </a:lnTo>
                  <a:cubicBezTo>
                    <a:pt x="750551" y="324031"/>
                    <a:pt x="757470" y="334694"/>
                    <a:pt x="758581" y="346666"/>
                  </a:cubicBezTo>
                  <a:cubicBezTo>
                    <a:pt x="759692" y="358637"/>
                    <a:pt x="754853" y="370391"/>
                    <a:pt x="745636" y="378111"/>
                  </a:cubicBezTo>
                  <a:lnTo>
                    <a:pt x="745606" y="378136"/>
                  </a:lnTo>
                  <a:cubicBezTo>
                    <a:pt x="723106" y="396981"/>
                    <a:pt x="720005" y="430442"/>
                    <a:pt x="738660" y="453100"/>
                  </a:cubicBezTo>
                  <a:lnTo>
                    <a:pt x="738757" y="453218"/>
                  </a:lnTo>
                  <a:cubicBezTo>
                    <a:pt x="746392" y="462492"/>
                    <a:pt x="748985" y="474925"/>
                    <a:pt x="745693" y="486478"/>
                  </a:cubicBezTo>
                  <a:cubicBezTo>
                    <a:pt x="742401" y="498031"/>
                    <a:pt x="733644" y="507230"/>
                    <a:pt x="722267" y="511086"/>
                  </a:cubicBezTo>
                  <a:lnTo>
                    <a:pt x="722267" y="511086"/>
                  </a:lnTo>
                  <a:cubicBezTo>
                    <a:pt x="694521" y="520491"/>
                    <a:pt x="679566" y="550526"/>
                    <a:pt x="688782" y="578336"/>
                  </a:cubicBezTo>
                  <a:lnTo>
                    <a:pt x="688903" y="578701"/>
                  </a:lnTo>
                  <a:cubicBezTo>
                    <a:pt x="692676" y="590084"/>
                    <a:pt x="690608" y="602596"/>
                    <a:pt x="683374" y="612161"/>
                  </a:cubicBezTo>
                  <a:cubicBezTo>
                    <a:pt x="676140" y="621726"/>
                    <a:pt x="664664" y="627121"/>
                    <a:pt x="652683" y="626590"/>
                  </a:cubicBezTo>
                  <a:lnTo>
                    <a:pt x="652683" y="626590"/>
                  </a:lnTo>
                  <a:cubicBezTo>
                    <a:pt x="623453" y="625295"/>
                    <a:pt x="598678" y="647880"/>
                    <a:pt x="597271" y="677105"/>
                  </a:cubicBezTo>
                  <a:lnTo>
                    <a:pt x="597251" y="677520"/>
                  </a:lnTo>
                  <a:cubicBezTo>
                    <a:pt x="596675" y="689489"/>
                    <a:pt x="590241" y="700405"/>
                    <a:pt x="580048" y="706706"/>
                  </a:cubicBezTo>
                  <a:cubicBezTo>
                    <a:pt x="569856" y="713008"/>
                    <a:pt x="557215" y="713884"/>
                    <a:pt x="546250" y="709050"/>
                  </a:cubicBezTo>
                  <a:lnTo>
                    <a:pt x="546250" y="709050"/>
                  </a:lnTo>
                  <a:cubicBezTo>
                    <a:pt x="519481" y="697248"/>
                    <a:pt x="488212" y="709362"/>
                    <a:pt x="476381" y="736118"/>
                  </a:cubicBezTo>
                  <a:lnTo>
                    <a:pt x="476288" y="736328"/>
                  </a:lnTo>
                  <a:cubicBezTo>
                    <a:pt x="471440" y="747291"/>
                    <a:pt x="461499" y="755159"/>
                    <a:pt x="449715" y="757359"/>
                  </a:cubicBezTo>
                  <a:cubicBezTo>
                    <a:pt x="437931" y="759558"/>
                    <a:pt x="425820" y="755806"/>
                    <a:pt x="417344" y="747330"/>
                  </a:cubicBezTo>
                  <a:lnTo>
                    <a:pt x="417344" y="747330"/>
                  </a:lnTo>
                  <a:cubicBezTo>
                    <a:pt x="407399" y="737384"/>
                    <a:pt x="393911" y="731797"/>
                    <a:pt x="379846" y="731797"/>
                  </a:cubicBezTo>
                  <a:cubicBezTo>
                    <a:pt x="365781" y="731797"/>
                    <a:pt x="352293" y="737384"/>
                    <a:pt x="342348" y="747330"/>
                  </a:cubicBezTo>
                  <a:lnTo>
                    <a:pt x="342348" y="747330"/>
                  </a:lnTo>
                  <a:cubicBezTo>
                    <a:pt x="333872" y="755806"/>
                    <a:pt x="321761" y="759558"/>
                    <a:pt x="309977" y="757359"/>
                  </a:cubicBezTo>
                  <a:cubicBezTo>
                    <a:pt x="298193" y="755159"/>
                    <a:pt x="288252" y="747291"/>
                    <a:pt x="283404" y="736328"/>
                  </a:cubicBezTo>
                  <a:lnTo>
                    <a:pt x="283311" y="736118"/>
                  </a:lnTo>
                  <a:cubicBezTo>
                    <a:pt x="271480" y="709362"/>
                    <a:pt x="240211" y="697248"/>
                    <a:pt x="213442" y="709050"/>
                  </a:cubicBezTo>
                  <a:lnTo>
                    <a:pt x="213442" y="709050"/>
                  </a:lnTo>
                  <a:cubicBezTo>
                    <a:pt x="202477" y="713884"/>
                    <a:pt x="189836" y="713008"/>
                    <a:pt x="179644" y="706706"/>
                  </a:cubicBezTo>
                  <a:cubicBezTo>
                    <a:pt x="169451" y="700405"/>
                    <a:pt x="163017" y="689489"/>
                    <a:pt x="162441" y="677520"/>
                  </a:cubicBezTo>
                  <a:lnTo>
                    <a:pt x="162421" y="677105"/>
                  </a:lnTo>
                  <a:cubicBezTo>
                    <a:pt x="161014" y="647880"/>
                    <a:pt x="136239" y="625295"/>
                    <a:pt x="107009" y="626590"/>
                  </a:cubicBezTo>
                  <a:lnTo>
                    <a:pt x="107009" y="626590"/>
                  </a:lnTo>
                  <a:cubicBezTo>
                    <a:pt x="95028" y="627121"/>
                    <a:pt x="83552" y="621726"/>
                    <a:pt x="76318" y="612161"/>
                  </a:cubicBezTo>
                  <a:cubicBezTo>
                    <a:pt x="69084" y="602596"/>
                    <a:pt x="67016" y="590085"/>
                    <a:pt x="70789" y="578701"/>
                  </a:cubicBezTo>
                  <a:lnTo>
                    <a:pt x="70910" y="578336"/>
                  </a:lnTo>
                  <a:cubicBezTo>
                    <a:pt x="80126" y="550526"/>
                    <a:pt x="65171" y="520491"/>
                    <a:pt x="37425" y="511086"/>
                  </a:cubicBezTo>
                  <a:lnTo>
                    <a:pt x="37425" y="511086"/>
                  </a:lnTo>
                  <a:cubicBezTo>
                    <a:pt x="26048" y="507230"/>
                    <a:pt x="17291" y="498031"/>
                    <a:pt x="13999" y="486478"/>
                  </a:cubicBezTo>
                  <a:cubicBezTo>
                    <a:pt x="10707" y="474925"/>
                    <a:pt x="13300" y="462493"/>
                    <a:pt x="20935" y="453219"/>
                  </a:cubicBezTo>
                  <a:lnTo>
                    <a:pt x="21032" y="453100"/>
                  </a:lnTo>
                  <a:cubicBezTo>
                    <a:pt x="39687" y="430442"/>
                    <a:pt x="36586" y="396981"/>
                    <a:pt x="14086" y="378136"/>
                  </a:cubicBezTo>
                  <a:lnTo>
                    <a:pt x="14056" y="378111"/>
                  </a:lnTo>
                  <a:cubicBezTo>
                    <a:pt x="4839" y="370391"/>
                    <a:pt x="0" y="358637"/>
                    <a:pt x="1111" y="346666"/>
                  </a:cubicBezTo>
                  <a:cubicBezTo>
                    <a:pt x="2222" y="334694"/>
                    <a:pt x="9141" y="324031"/>
                    <a:pt x="19622" y="318140"/>
                  </a:cubicBezTo>
                  <a:lnTo>
                    <a:pt x="19622" y="318140"/>
                  </a:lnTo>
                  <a:cubicBezTo>
                    <a:pt x="45183" y="303770"/>
                    <a:pt x="54371" y="271475"/>
                    <a:pt x="40203" y="245802"/>
                  </a:cubicBezTo>
                  <a:lnTo>
                    <a:pt x="40064" y="245550"/>
                  </a:lnTo>
                  <a:cubicBezTo>
                    <a:pt x="34265" y="235042"/>
                    <a:pt x="34000" y="222355"/>
                    <a:pt x="39357" y="211615"/>
                  </a:cubicBezTo>
                  <a:cubicBezTo>
                    <a:pt x="44713" y="200874"/>
                    <a:pt x="55005" y="193452"/>
                    <a:pt x="66888" y="191762"/>
                  </a:cubicBezTo>
                  <a:lnTo>
                    <a:pt x="66888" y="191762"/>
                  </a:lnTo>
                  <a:cubicBezTo>
                    <a:pt x="95870" y="187639"/>
                    <a:pt x="116079" y="160878"/>
                    <a:pt x="112113" y="131874"/>
                  </a:cubicBezTo>
                  <a:lnTo>
                    <a:pt x="112054" y="131448"/>
                  </a:lnTo>
                  <a:cubicBezTo>
                    <a:pt x="110431" y="119573"/>
                    <a:pt x="114756" y="107659"/>
                    <a:pt x="123619" y="99591"/>
                  </a:cubicBezTo>
                  <a:cubicBezTo>
                    <a:pt x="132483" y="91522"/>
                    <a:pt x="144750" y="88334"/>
                    <a:pt x="156421" y="91064"/>
                  </a:cubicBezTo>
                  <a:lnTo>
                    <a:pt x="156421" y="91064"/>
                  </a:lnTo>
                  <a:cubicBezTo>
                    <a:pt x="184904" y="97728"/>
                    <a:pt x="213407" y="80080"/>
                    <a:pt x="220137" y="51613"/>
                  </a:cubicBezTo>
                  <a:lnTo>
                    <a:pt x="220216" y="51277"/>
                  </a:lnTo>
                  <a:cubicBezTo>
                    <a:pt x="222973" y="39615"/>
                    <a:pt x="231301" y="30061"/>
                    <a:pt x="242477" y="25738"/>
                  </a:cubicBezTo>
                  <a:cubicBezTo>
                    <a:pt x="253653" y="21415"/>
                    <a:pt x="266242" y="22878"/>
                    <a:pt x="276129" y="29649"/>
                  </a:cubicBezTo>
                  <a:lnTo>
                    <a:pt x="276129" y="29649"/>
                  </a:lnTo>
                  <a:cubicBezTo>
                    <a:pt x="300277" y="46186"/>
                    <a:pt x="333259" y="40021"/>
                    <a:pt x="349802" y="15877"/>
                  </a:cubicBezTo>
                  <a:lnTo>
                    <a:pt x="349848" y="15810"/>
                  </a:lnTo>
                  <a:cubicBezTo>
                    <a:pt x="356628" y="5915"/>
                    <a:pt x="367851" y="0"/>
                    <a:pt x="379846" y="0"/>
                  </a:cubicBezTo>
                  <a:cubicBezTo>
                    <a:pt x="391841" y="0"/>
                    <a:pt x="403064" y="5915"/>
                    <a:pt x="409844" y="15810"/>
                  </a:cubicBezTo>
                  <a:close/>
                </a:path>
              </a:pathLst>
            </a:custGeom>
            <a:solidFill>
              <a:srgbClr val="FFFFFF"/>
            </a:solidFill>
            <a:ln cap="rnd">
              <a:noFill/>
              <a:prstDash val="solid"/>
              <a:round/>
            </a:ln>
          </p:spPr>
        </p:sp>
        <p:sp>
          <p:nvSpPr>
            <p:cNvPr name="TextBox 47" id="47"/>
            <p:cNvSpPr txBox="true"/>
            <p:nvPr/>
          </p:nvSpPr>
          <p:spPr>
            <a:xfrm>
              <a:off x="139700" y="101600"/>
              <a:ext cx="533400" cy="571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48" id="48"/>
          <p:cNvSpPr txBox="true"/>
          <p:nvPr/>
        </p:nvSpPr>
        <p:spPr>
          <a:xfrm rot="0">
            <a:off x="825228" y="6499822"/>
            <a:ext cx="3975096" cy="874395"/>
          </a:xfrm>
          <a:prstGeom prst="rect">
            <a:avLst/>
          </a:prstGeom>
        </p:spPr>
        <p:txBody>
          <a:bodyPr anchor="t" rtlCol="false" tIns="0" lIns="0" bIns="0" rIns="0">
            <a:spAutoFit/>
          </a:bodyPr>
          <a:lstStyle/>
          <a:p>
            <a:pPr algn="just">
              <a:lnSpc>
                <a:spcPts val="2310"/>
              </a:lnSpc>
            </a:pPr>
            <a:r>
              <a:rPr lang="en-US" sz="2100">
                <a:solidFill>
                  <a:srgbClr val="000000"/>
                </a:solidFill>
                <a:latin typeface="Balsamiq Sans"/>
                <a:ea typeface="Balsamiq Sans"/>
                <a:cs typeface="Balsamiq Sans"/>
                <a:sym typeface="Balsamiq Sans"/>
              </a:rPr>
              <a:t>1. Fokus: Pengembangan kemampuan berbahasa dan berpikir kritis </a:t>
            </a:r>
          </a:p>
        </p:txBody>
      </p:sp>
      <p:sp>
        <p:nvSpPr>
          <p:cNvPr name="TextBox 49" id="49"/>
          <p:cNvSpPr txBox="true"/>
          <p:nvPr/>
        </p:nvSpPr>
        <p:spPr>
          <a:xfrm rot="0">
            <a:off x="13370310" y="6362393"/>
            <a:ext cx="3978077" cy="1160145"/>
          </a:xfrm>
          <a:prstGeom prst="rect">
            <a:avLst/>
          </a:prstGeom>
        </p:spPr>
        <p:txBody>
          <a:bodyPr anchor="t" rtlCol="false" tIns="0" lIns="0" bIns="0" rIns="0">
            <a:spAutoFit/>
          </a:bodyPr>
          <a:lstStyle/>
          <a:p>
            <a:pPr algn="just">
              <a:lnSpc>
                <a:spcPts val="2310"/>
              </a:lnSpc>
            </a:pPr>
            <a:r>
              <a:rPr lang="en-US" sz="2100">
                <a:solidFill>
                  <a:srgbClr val="000000"/>
                </a:solidFill>
                <a:latin typeface="Balsamiq Sans"/>
                <a:ea typeface="Balsamiq Sans"/>
                <a:cs typeface="Balsamiq Sans"/>
                <a:sym typeface="Balsamiq Sans"/>
              </a:rPr>
              <a:t>2. Keterampilan utama: Membaca pemahaman, menulis ekspresif, berbicara efektif, dan menyimak aktif</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59A3D"/>
        </a:solidFill>
      </p:bgPr>
    </p:bg>
    <p:spTree>
      <p:nvGrpSpPr>
        <p:cNvPr id="1" name=""/>
        <p:cNvGrpSpPr/>
        <p:nvPr/>
      </p:nvGrpSpPr>
      <p:grpSpPr>
        <a:xfrm>
          <a:off x="0" y="0"/>
          <a:ext cx="0" cy="0"/>
          <a:chOff x="0" y="0"/>
          <a:chExt cx="0" cy="0"/>
        </a:xfrm>
      </p:grpSpPr>
      <p:grpSp>
        <p:nvGrpSpPr>
          <p:cNvPr name="Group 2" id="2"/>
          <p:cNvGrpSpPr/>
          <p:nvPr/>
        </p:nvGrpSpPr>
        <p:grpSpPr>
          <a:xfrm rot="0">
            <a:off x="597093" y="578755"/>
            <a:ext cx="17093815" cy="9129490"/>
            <a:chOff x="0" y="0"/>
            <a:chExt cx="4502075" cy="2404475"/>
          </a:xfrm>
        </p:grpSpPr>
        <p:sp>
          <p:nvSpPr>
            <p:cNvPr name="Freeform 3" id="3"/>
            <p:cNvSpPr/>
            <p:nvPr/>
          </p:nvSpPr>
          <p:spPr>
            <a:xfrm flipH="false" flipV="false" rot="0">
              <a:off x="0" y="0"/>
              <a:ext cx="4502075" cy="2404475"/>
            </a:xfrm>
            <a:custGeom>
              <a:avLst/>
              <a:gdLst/>
              <a:ahLst/>
              <a:cxnLst/>
              <a:rect r="r" b="b" t="t" l="l"/>
              <a:pathLst>
                <a:path h="2404475" w="4502075">
                  <a:moveTo>
                    <a:pt x="0" y="0"/>
                  </a:moveTo>
                  <a:lnTo>
                    <a:pt x="4502075" y="0"/>
                  </a:lnTo>
                  <a:lnTo>
                    <a:pt x="4502075" y="2404475"/>
                  </a:lnTo>
                  <a:lnTo>
                    <a:pt x="0" y="2404475"/>
                  </a:lnTo>
                  <a:close/>
                </a:path>
              </a:pathLst>
            </a:custGeom>
            <a:solidFill>
              <a:srgbClr val="F7C36A"/>
            </a:solidFill>
          </p:spPr>
        </p:sp>
        <p:sp>
          <p:nvSpPr>
            <p:cNvPr name="TextBox 4" id="4"/>
            <p:cNvSpPr txBox="true"/>
            <p:nvPr/>
          </p:nvSpPr>
          <p:spPr>
            <a:xfrm>
              <a:off x="0" y="-38100"/>
              <a:ext cx="4502075" cy="244257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598079" y="3135672"/>
            <a:ext cx="11091841" cy="5092403"/>
            <a:chOff x="0" y="0"/>
            <a:chExt cx="3102670" cy="1424475"/>
          </a:xfrm>
        </p:grpSpPr>
        <p:sp>
          <p:nvSpPr>
            <p:cNvPr name="Freeform 6" id="6"/>
            <p:cNvSpPr/>
            <p:nvPr/>
          </p:nvSpPr>
          <p:spPr>
            <a:xfrm flipH="false" flipV="false" rot="0">
              <a:off x="0" y="0"/>
              <a:ext cx="3102670" cy="1424475"/>
            </a:xfrm>
            <a:custGeom>
              <a:avLst/>
              <a:gdLst/>
              <a:ahLst/>
              <a:cxnLst/>
              <a:rect r="r" b="b" t="t" l="l"/>
              <a:pathLst>
                <a:path h="1424475" w="3102670">
                  <a:moveTo>
                    <a:pt x="13960" y="0"/>
                  </a:moveTo>
                  <a:lnTo>
                    <a:pt x="3088711" y="0"/>
                  </a:lnTo>
                  <a:cubicBezTo>
                    <a:pt x="3092413" y="0"/>
                    <a:pt x="3095964" y="1471"/>
                    <a:pt x="3098582" y="4089"/>
                  </a:cubicBezTo>
                  <a:cubicBezTo>
                    <a:pt x="3101200" y="6707"/>
                    <a:pt x="3102670" y="10257"/>
                    <a:pt x="3102670" y="13960"/>
                  </a:cubicBezTo>
                  <a:lnTo>
                    <a:pt x="3102670" y="1410515"/>
                  </a:lnTo>
                  <a:cubicBezTo>
                    <a:pt x="3102670" y="1414217"/>
                    <a:pt x="3101200" y="1417768"/>
                    <a:pt x="3098582" y="1420386"/>
                  </a:cubicBezTo>
                  <a:cubicBezTo>
                    <a:pt x="3095964" y="1423004"/>
                    <a:pt x="3092413" y="1424475"/>
                    <a:pt x="3088711" y="1424475"/>
                  </a:cubicBezTo>
                  <a:lnTo>
                    <a:pt x="13960" y="1424475"/>
                  </a:lnTo>
                  <a:cubicBezTo>
                    <a:pt x="10257" y="1424475"/>
                    <a:pt x="6707" y="1423004"/>
                    <a:pt x="4089" y="1420386"/>
                  </a:cubicBezTo>
                  <a:cubicBezTo>
                    <a:pt x="1471" y="1417768"/>
                    <a:pt x="0" y="1414217"/>
                    <a:pt x="0" y="1410515"/>
                  </a:cubicBezTo>
                  <a:lnTo>
                    <a:pt x="0" y="13960"/>
                  </a:lnTo>
                  <a:cubicBezTo>
                    <a:pt x="0" y="10257"/>
                    <a:pt x="1471" y="6707"/>
                    <a:pt x="4089" y="4089"/>
                  </a:cubicBezTo>
                  <a:cubicBezTo>
                    <a:pt x="6707" y="1471"/>
                    <a:pt x="10257" y="0"/>
                    <a:pt x="13960" y="0"/>
                  </a:cubicBezTo>
                  <a:close/>
                </a:path>
              </a:pathLst>
            </a:custGeom>
            <a:solidFill>
              <a:srgbClr val="E8872A"/>
            </a:solidFill>
          </p:spPr>
        </p:sp>
        <p:sp>
          <p:nvSpPr>
            <p:cNvPr name="TextBox 7" id="7"/>
            <p:cNvSpPr txBox="true"/>
            <p:nvPr/>
          </p:nvSpPr>
          <p:spPr>
            <a:xfrm>
              <a:off x="0" y="-38100"/>
              <a:ext cx="3102670" cy="146257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3626654" y="3293214"/>
            <a:ext cx="11091841" cy="4777319"/>
            <a:chOff x="0" y="0"/>
            <a:chExt cx="3102670" cy="1336338"/>
          </a:xfrm>
        </p:grpSpPr>
        <p:sp>
          <p:nvSpPr>
            <p:cNvPr name="Freeform 9" id="9"/>
            <p:cNvSpPr/>
            <p:nvPr/>
          </p:nvSpPr>
          <p:spPr>
            <a:xfrm flipH="false" flipV="false" rot="0">
              <a:off x="0" y="0"/>
              <a:ext cx="3102670" cy="1336338"/>
            </a:xfrm>
            <a:custGeom>
              <a:avLst/>
              <a:gdLst/>
              <a:ahLst/>
              <a:cxnLst/>
              <a:rect r="r" b="b" t="t" l="l"/>
              <a:pathLst>
                <a:path h="1336338" w="3102670">
                  <a:moveTo>
                    <a:pt x="13960" y="0"/>
                  </a:moveTo>
                  <a:lnTo>
                    <a:pt x="3088711" y="0"/>
                  </a:lnTo>
                  <a:cubicBezTo>
                    <a:pt x="3092413" y="0"/>
                    <a:pt x="3095964" y="1471"/>
                    <a:pt x="3098582" y="4089"/>
                  </a:cubicBezTo>
                  <a:cubicBezTo>
                    <a:pt x="3101200" y="6707"/>
                    <a:pt x="3102670" y="10257"/>
                    <a:pt x="3102670" y="13960"/>
                  </a:cubicBezTo>
                  <a:lnTo>
                    <a:pt x="3102670" y="1322378"/>
                  </a:lnTo>
                  <a:cubicBezTo>
                    <a:pt x="3102670" y="1326080"/>
                    <a:pt x="3101200" y="1329631"/>
                    <a:pt x="3098582" y="1332249"/>
                  </a:cubicBezTo>
                  <a:cubicBezTo>
                    <a:pt x="3095964" y="1334867"/>
                    <a:pt x="3092413" y="1336338"/>
                    <a:pt x="3088711" y="1336338"/>
                  </a:cubicBezTo>
                  <a:lnTo>
                    <a:pt x="13960" y="1336338"/>
                  </a:lnTo>
                  <a:cubicBezTo>
                    <a:pt x="10257" y="1336338"/>
                    <a:pt x="6707" y="1334867"/>
                    <a:pt x="4089" y="1332249"/>
                  </a:cubicBezTo>
                  <a:cubicBezTo>
                    <a:pt x="1471" y="1329631"/>
                    <a:pt x="0" y="1326080"/>
                    <a:pt x="0" y="1322378"/>
                  </a:cubicBezTo>
                  <a:lnTo>
                    <a:pt x="0" y="13960"/>
                  </a:lnTo>
                  <a:cubicBezTo>
                    <a:pt x="0" y="10257"/>
                    <a:pt x="1471" y="6707"/>
                    <a:pt x="4089" y="4089"/>
                  </a:cubicBezTo>
                  <a:cubicBezTo>
                    <a:pt x="6707" y="1471"/>
                    <a:pt x="10257" y="0"/>
                    <a:pt x="13960" y="0"/>
                  </a:cubicBezTo>
                  <a:close/>
                </a:path>
              </a:pathLst>
            </a:custGeom>
            <a:solidFill>
              <a:srgbClr val="FFFFFF"/>
            </a:solidFill>
          </p:spPr>
        </p:sp>
        <p:sp>
          <p:nvSpPr>
            <p:cNvPr name="TextBox 10" id="10"/>
            <p:cNvSpPr txBox="true"/>
            <p:nvPr/>
          </p:nvSpPr>
          <p:spPr>
            <a:xfrm>
              <a:off x="0" y="-38100"/>
              <a:ext cx="3102670" cy="1374438"/>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97093" y="1249369"/>
            <a:ext cx="17093815" cy="1186318"/>
            <a:chOff x="0" y="0"/>
            <a:chExt cx="4781575" cy="331843"/>
          </a:xfrm>
        </p:grpSpPr>
        <p:sp>
          <p:nvSpPr>
            <p:cNvPr name="Freeform 12" id="12"/>
            <p:cNvSpPr/>
            <p:nvPr/>
          </p:nvSpPr>
          <p:spPr>
            <a:xfrm flipH="false" flipV="false" rot="0">
              <a:off x="0" y="0"/>
              <a:ext cx="4781575" cy="331843"/>
            </a:xfrm>
            <a:custGeom>
              <a:avLst/>
              <a:gdLst/>
              <a:ahLst/>
              <a:cxnLst/>
              <a:rect r="r" b="b" t="t" l="l"/>
              <a:pathLst>
                <a:path h="331843" w="4781575">
                  <a:moveTo>
                    <a:pt x="0" y="0"/>
                  </a:moveTo>
                  <a:lnTo>
                    <a:pt x="4781575" y="0"/>
                  </a:lnTo>
                  <a:lnTo>
                    <a:pt x="4781575" y="331843"/>
                  </a:lnTo>
                  <a:lnTo>
                    <a:pt x="0" y="331843"/>
                  </a:lnTo>
                  <a:close/>
                </a:path>
              </a:pathLst>
            </a:custGeom>
            <a:solidFill>
              <a:srgbClr val="A572E0"/>
            </a:solidFill>
          </p:spPr>
        </p:sp>
        <p:sp>
          <p:nvSpPr>
            <p:cNvPr name="TextBox 13" id="13"/>
            <p:cNvSpPr txBox="true"/>
            <p:nvPr/>
          </p:nvSpPr>
          <p:spPr>
            <a:xfrm>
              <a:off x="0" y="-38100"/>
              <a:ext cx="4781575" cy="369943"/>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2945615" y="5107339"/>
            <a:ext cx="5410648" cy="4338356"/>
          </a:xfrm>
          <a:custGeom>
            <a:avLst/>
            <a:gdLst/>
            <a:ahLst/>
            <a:cxnLst/>
            <a:rect r="r" b="b" t="t" l="l"/>
            <a:pathLst>
              <a:path h="4338356" w="5410648">
                <a:moveTo>
                  <a:pt x="0" y="0"/>
                </a:moveTo>
                <a:lnTo>
                  <a:pt x="5410648" y="0"/>
                </a:lnTo>
                <a:lnTo>
                  <a:pt x="5410648" y="4338356"/>
                </a:lnTo>
                <a:lnTo>
                  <a:pt x="0" y="43383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15" id="15"/>
          <p:cNvSpPr txBox="true"/>
          <p:nvPr/>
        </p:nvSpPr>
        <p:spPr>
          <a:xfrm rot="0">
            <a:off x="4272527" y="3293214"/>
            <a:ext cx="9742946" cy="4849358"/>
          </a:xfrm>
          <a:prstGeom prst="rect">
            <a:avLst/>
          </a:prstGeom>
        </p:spPr>
        <p:txBody>
          <a:bodyPr anchor="t" rtlCol="false" tIns="0" lIns="0" bIns="0" rIns="0">
            <a:spAutoFit/>
          </a:bodyPr>
          <a:lstStyle/>
          <a:p>
            <a:pPr algn="just">
              <a:lnSpc>
                <a:spcPts val="4295"/>
              </a:lnSpc>
            </a:pPr>
            <a:r>
              <a:rPr lang="en-US" sz="3579">
                <a:solidFill>
                  <a:srgbClr val="000000"/>
                </a:solidFill>
                <a:latin typeface="Balsamiq Sans"/>
                <a:ea typeface="Balsamiq Sans"/>
                <a:cs typeface="Balsamiq Sans"/>
                <a:sym typeface="Balsamiq Sans"/>
              </a:rPr>
              <a:t>Kurikulum merdeka merupakan kurikulum pembelajran intrakurikuler dimana yang didalamnya mempunyai beragam konten yang disusun secara optimal guna pesrta didik memiliki waktu cukup untuk mendalami konsep serta menguatkan kompetensi masingmasing. Kurikulum Bahasa Indonesia di SD memiliki fokus yang berbeda antara kelas rendah (1-3) dan kelas tinggi (4-6).</a:t>
            </a:r>
          </a:p>
        </p:txBody>
      </p:sp>
      <p:sp>
        <p:nvSpPr>
          <p:cNvPr name="Freeform 16" id="16"/>
          <p:cNvSpPr/>
          <p:nvPr/>
        </p:nvSpPr>
        <p:spPr>
          <a:xfrm flipH="true" flipV="false" rot="0">
            <a:off x="-57150" y="5107339"/>
            <a:ext cx="5410648" cy="4338356"/>
          </a:xfrm>
          <a:custGeom>
            <a:avLst/>
            <a:gdLst/>
            <a:ahLst/>
            <a:cxnLst/>
            <a:rect r="r" b="b" t="t" l="l"/>
            <a:pathLst>
              <a:path h="4338356" w="5410648">
                <a:moveTo>
                  <a:pt x="5410648" y="0"/>
                </a:moveTo>
                <a:lnTo>
                  <a:pt x="0" y="0"/>
                </a:lnTo>
                <a:lnTo>
                  <a:pt x="0" y="4338356"/>
                </a:lnTo>
                <a:lnTo>
                  <a:pt x="5410648" y="4338356"/>
                </a:lnTo>
                <a:lnTo>
                  <a:pt x="5410648"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17" id="17"/>
          <p:cNvSpPr txBox="true"/>
          <p:nvPr/>
        </p:nvSpPr>
        <p:spPr>
          <a:xfrm rot="0">
            <a:off x="3598079" y="1511304"/>
            <a:ext cx="11091841" cy="704850"/>
          </a:xfrm>
          <a:prstGeom prst="rect">
            <a:avLst/>
          </a:prstGeom>
        </p:spPr>
        <p:txBody>
          <a:bodyPr anchor="t" rtlCol="false" tIns="0" lIns="0" bIns="0" rIns="0">
            <a:spAutoFit/>
          </a:bodyPr>
          <a:lstStyle/>
          <a:p>
            <a:pPr algn="ctr">
              <a:lnSpc>
                <a:spcPts val="5516"/>
              </a:lnSpc>
            </a:pPr>
            <a:r>
              <a:rPr lang="en-US" b="true" sz="4596">
                <a:solidFill>
                  <a:srgbClr val="000000"/>
                </a:solidFill>
                <a:latin typeface="Balsamiq Sans Bold"/>
                <a:ea typeface="Balsamiq Sans Bold"/>
                <a:cs typeface="Balsamiq Sans Bold"/>
                <a:sym typeface="Balsamiq Sans Bold"/>
              </a:rPr>
              <a:t>KESIMPULAN</a:t>
            </a:r>
          </a:p>
        </p:txBody>
      </p:sp>
      <p:sp>
        <p:nvSpPr>
          <p:cNvPr name="Freeform 18" id="18"/>
          <p:cNvSpPr/>
          <p:nvPr/>
        </p:nvSpPr>
        <p:spPr>
          <a:xfrm flipH="false" flipV="false" rot="0">
            <a:off x="2487585" y="1431694"/>
            <a:ext cx="948570" cy="789684"/>
          </a:xfrm>
          <a:custGeom>
            <a:avLst/>
            <a:gdLst/>
            <a:ahLst/>
            <a:cxnLst/>
            <a:rect r="r" b="b" t="t" l="l"/>
            <a:pathLst>
              <a:path h="789684" w="948570">
                <a:moveTo>
                  <a:pt x="0" y="0"/>
                </a:moveTo>
                <a:lnTo>
                  <a:pt x="948569" y="0"/>
                </a:lnTo>
                <a:lnTo>
                  <a:pt x="948569" y="789685"/>
                </a:lnTo>
                <a:lnTo>
                  <a:pt x="0" y="789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true" flipV="false" rot="0">
            <a:off x="14851846" y="1431694"/>
            <a:ext cx="948570" cy="789684"/>
          </a:xfrm>
          <a:custGeom>
            <a:avLst/>
            <a:gdLst/>
            <a:ahLst/>
            <a:cxnLst/>
            <a:rect r="r" b="b" t="t" l="l"/>
            <a:pathLst>
              <a:path h="789684" w="948570">
                <a:moveTo>
                  <a:pt x="948569" y="0"/>
                </a:moveTo>
                <a:lnTo>
                  <a:pt x="0" y="0"/>
                </a:lnTo>
                <a:lnTo>
                  <a:pt x="0" y="789685"/>
                </a:lnTo>
                <a:lnTo>
                  <a:pt x="948569" y="789685"/>
                </a:lnTo>
                <a:lnTo>
                  <a:pt x="94856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DAGQ4n1yLdE</dc:identifier>
  <dcterms:modified xsi:type="dcterms:W3CDTF">2011-08-01T06:04:30Z</dcterms:modified>
  <cp:revision>1</cp:revision>
  <dc:title>PPT KELOMPOK 2 PBSI </dc:title>
</cp:coreProperties>
</file>