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Chicle" charset="1" panose="02000506000000020003"/>
      <p:regular r:id="rId18"/>
    </p:embeddedFont>
    <p:embeddedFont>
      <p:font typeface="Balsamiq Sans" charset="1" panose="02000603000000000000"/>
      <p:regular r:id="rId19"/>
    </p:embeddedFont>
    <p:embeddedFont>
      <p:font typeface="Lazydog" charset="1" panose="00000000000000000000"/>
      <p:regular r:id="rId20"/>
    </p:embeddedFont>
    <p:embeddedFont>
      <p:font typeface="Balsamiq Sans Bold" charset="1" panose="02000603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32.png" Type="http://schemas.openxmlformats.org/officeDocument/2006/relationships/image"/><Relationship Id="rId9" Target="../media/image3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DEE7"/>
        </a:solidFill>
      </p:bgPr>
    </p:bg>
    <p:spTree>
      <p:nvGrpSpPr>
        <p:cNvPr id="1" name=""/>
        <p:cNvGrpSpPr/>
        <p:nvPr/>
      </p:nvGrpSpPr>
      <p:grpSpPr>
        <a:xfrm>
          <a:off x="0" y="0"/>
          <a:ext cx="0" cy="0"/>
          <a:chOff x="0" y="0"/>
          <a:chExt cx="0" cy="0"/>
        </a:xfrm>
      </p:grpSpPr>
      <p:sp>
        <p:nvSpPr>
          <p:cNvPr name="Freeform 2" id="2"/>
          <p:cNvSpPr/>
          <p:nvPr/>
        </p:nvSpPr>
        <p:spPr>
          <a:xfrm flipH="false" flipV="false" rot="1492449">
            <a:off x="11893337" y="-283689"/>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616706">
            <a:off x="3928744" y="1930090"/>
            <a:ext cx="10909832" cy="8965898"/>
          </a:xfrm>
          <a:custGeom>
            <a:avLst/>
            <a:gdLst/>
            <a:ahLst/>
            <a:cxnLst/>
            <a:rect r="r" b="b" t="t" l="l"/>
            <a:pathLst>
              <a:path h="8965898" w="10909832">
                <a:moveTo>
                  <a:pt x="10909831" y="0"/>
                </a:moveTo>
                <a:lnTo>
                  <a:pt x="0" y="0"/>
                </a:lnTo>
                <a:lnTo>
                  <a:pt x="0" y="8965898"/>
                </a:lnTo>
                <a:lnTo>
                  <a:pt x="10909831" y="8965898"/>
                </a:lnTo>
                <a:lnTo>
                  <a:pt x="1090983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480684" y="2855197"/>
            <a:ext cx="4140508" cy="7115684"/>
          </a:xfrm>
          <a:custGeom>
            <a:avLst/>
            <a:gdLst/>
            <a:ahLst/>
            <a:cxnLst/>
            <a:rect r="r" b="b" t="t" l="l"/>
            <a:pathLst>
              <a:path h="7115684" w="4140508">
                <a:moveTo>
                  <a:pt x="0" y="0"/>
                </a:moveTo>
                <a:lnTo>
                  <a:pt x="4140507" y="0"/>
                </a:lnTo>
                <a:lnTo>
                  <a:pt x="4140507" y="7115684"/>
                </a:lnTo>
                <a:lnTo>
                  <a:pt x="0" y="71156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580617">
            <a:off x="-4079631" y="5995053"/>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9653418">
            <a:off x="-467079" y="-1077100"/>
            <a:ext cx="5461004" cy="7864593"/>
          </a:xfrm>
          <a:custGeom>
            <a:avLst/>
            <a:gdLst/>
            <a:ahLst/>
            <a:cxnLst/>
            <a:rect r="r" b="b" t="t" l="l"/>
            <a:pathLst>
              <a:path h="7864593" w="5461004">
                <a:moveTo>
                  <a:pt x="0" y="0"/>
                </a:moveTo>
                <a:lnTo>
                  <a:pt x="5461004" y="0"/>
                </a:lnTo>
                <a:lnTo>
                  <a:pt x="5461004" y="7864594"/>
                </a:lnTo>
                <a:lnTo>
                  <a:pt x="0" y="78645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42651">
            <a:off x="12111733" y="3214086"/>
            <a:ext cx="1976745" cy="1441227"/>
          </a:xfrm>
          <a:custGeom>
            <a:avLst/>
            <a:gdLst/>
            <a:ahLst/>
            <a:cxnLst/>
            <a:rect r="r" b="b" t="t" l="l"/>
            <a:pathLst>
              <a:path h="1441227" w="1976745">
                <a:moveTo>
                  <a:pt x="0" y="0"/>
                </a:moveTo>
                <a:lnTo>
                  <a:pt x="1976745" y="0"/>
                </a:lnTo>
                <a:lnTo>
                  <a:pt x="1976745" y="1441227"/>
                </a:lnTo>
                <a:lnTo>
                  <a:pt x="0" y="144122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621563" y="9116347"/>
            <a:ext cx="2662853" cy="1709068"/>
          </a:xfrm>
          <a:custGeom>
            <a:avLst/>
            <a:gdLst/>
            <a:ahLst/>
            <a:cxnLst/>
            <a:rect r="r" b="b" t="t" l="l"/>
            <a:pathLst>
              <a:path h="1709068" w="2662853">
                <a:moveTo>
                  <a:pt x="0" y="0"/>
                </a:moveTo>
                <a:lnTo>
                  <a:pt x="2662853" y="0"/>
                </a:lnTo>
                <a:lnTo>
                  <a:pt x="2662853" y="1709068"/>
                </a:lnTo>
                <a:lnTo>
                  <a:pt x="0" y="170906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719115">
            <a:off x="14227926" y="430242"/>
            <a:ext cx="1700576" cy="1419208"/>
          </a:xfrm>
          <a:custGeom>
            <a:avLst/>
            <a:gdLst/>
            <a:ahLst/>
            <a:cxnLst/>
            <a:rect r="r" b="b" t="t" l="l"/>
            <a:pathLst>
              <a:path h="1419208" w="1700576">
                <a:moveTo>
                  <a:pt x="0" y="0"/>
                </a:moveTo>
                <a:lnTo>
                  <a:pt x="1700576" y="0"/>
                </a:lnTo>
                <a:lnTo>
                  <a:pt x="1700576" y="1419207"/>
                </a:lnTo>
                <a:lnTo>
                  <a:pt x="0" y="14192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true" flipV="false" rot="460910">
            <a:off x="3131179" y="7570691"/>
            <a:ext cx="1668459" cy="1231626"/>
          </a:xfrm>
          <a:custGeom>
            <a:avLst/>
            <a:gdLst/>
            <a:ahLst/>
            <a:cxnLst/>
            <a:rect r="r" b="b" t="t" l="l"/>
            <a:pathLst>
              <a:path h="1231626" w="1668459">
                <a:moveTo>
                  <a:pt x="1668459" y="0"/>
                </a:moveTo>
                <a:lnTo>
                  <a:pt x="0" y="0"/>
                </a:lnTo>
                <a:lnTo>
                  <a:pt x="0" y="1231626"/>
                </a:lnTo>
                <a:lnTo>
                  <a:pt x="1668459" y="1231626"/>
                </a:lnTo>
                <a:lnTo>
                  <a:pt x="1668459"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1" id="11"/>
          <p:cNvGrpSpPr/>
          <p:nvPr/>
        </p:nvGrpSpPr>
        <p:grpSpPr>
          <a:xfrm rot="0">
            <a:off x="1028700" y="2421160"/>
            <a:ext cx="792926" cy="792926"/>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2263423" y="2024697"/>
            <a:ext cx="792926" cy="79292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3948014" y="6016335"/>
            <a:ext cx="515442" cy="51544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5060621" y="6040948"/>
            <a:ext cx="744182" cy="74418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23" id="23"/>
          <p:cNvSpPr/>
          <p:nvPr/>
        </p:nvSpPr>
        <p:spPr>
          <a:xfrm flipH="false" flipV="false" rot="-1207569">
            <a:off x="5959417" y="-144389"/>
            <a:ext cx="1431984" cy="1296597"/>
          </a:xfrm>
          <a:custGeom>
            <a:avLst/>
            <a:gdLst/>
            <a:ahLst/>
            <a:cxnLst/>
            <a:rect r="r" b="b" t="t" l="l"/>
            <a:pathLst>
              <a:path h="1296597" w="1431984">
                <a:moveTo>
                  <a:pt x="0" y="0"/>
                </a:moveTo>
                <a:lnTo>
                  <a:pt x="1431984" y="0"/>
                </a:lnTo>
                <a:lnTo>
                  <a:pt x="1431984" y="1296597"/>
                </a:lnTo>
                <a:lnTo>
                  <a:pt x="0" y="129659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4" id="24"/>
          <p:cNvSpPr/>
          <p:nvPr/>
        </p:nvSpPr>
        <p:spPr>
          <a:xfrm flipH="false" flipV="false" rot="660996">
            <a:off x="3617379" y="1157581"/>
            <a:ext cx="843603" cy="763844"/>
          </a:xfrm>
          <a:custGeom>
            <a:avLst/>
            <a:gdLst/>
            <a:ahLst/>
            <a:cxnLst/>
            <a:rect r="r" b="b" t="t" l="l"/>
            <a:pathLst>
              <a:path h="763844" w="843603">
                <a:moveTo>
                  <a:pt x="0" y="0"/>
                </a:moveTo>
                <a:lnTo>
                  <a:pt x="843603" y="0"/>
                </a:lnTo>
                <a:lnTo>
                  <a:pt x="843603" y="763845"/>
                </a:lnTo>
                <a:lnTo>
                  <a:pt x="0" y="76384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5" id="25"/>
          <p:cNvSpPr/>
          <p:nvPr/>
        </p:nvSpPr>
        <p:spPr>
          <a:xfrm flipH="false" flipV="false" rot="660996">
            <a:off x="17199390" y="2435701"/>
            <a:ext cx="843603" cy="763844"/>
          </a:xfrm>
          <a:custGeom>
            <a:avLst/>
            <a:gdLst/>
            <a:ahLst/>
            <a:cxnLst/>
            <a:rect r="r" b="b" t="t" l="l"/>
            <a:pathLst>
              <a:path h="763844" w="843603">
                <a:moveTo>
                  <a:pt x="0" y="0"/>
                </a:moveTo>
                <a:lnTo>
                  <a:pt x="843603" y="0"/>
                </a:lnTo>
                <a:lnTo>
                  <a:pt x="843603" y="763844"/>
                </a:lnTo>
                <a:lnTo>
                  <a:pt x="0" y="76384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6" id="26"/>
          <p:cNvSpPr/>
          <p:nvPr/>
        </p:nvSpPr>
        <p:spPr>
          <a:xfrm flipH="false" flipV="false" rot="-1117518">
            <a:off x="11519820" y="383851"/>
            <a:ext cx="843603" cy="763844"/>
          </a:xfrm>
          <a:custGeom>
            <a:avLst/>
            <a:gdLst/>
            <a:ahLst/>
            <a:cxnLst/>
            <a:rect r="r" b="b" t="t" l="l"/>
            <a:pathLst>
              <a:path h="763844" w="843603">
                <a:moveTo>
                  <a:pt x="0" y="0"/>
                </a:moveTo>
                <a:lnTo>
                  <a:pt x="843604" y="0"/>
                </a:lnTo>
                <a:lnTo>
                  <a:pt x="843604" y="763845"/>
                </a:lnTo>
                <a:lnTo>
                  <a:pt x="0" y="76384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7" id="27"/>
          <p:cNvSpPr txBox="true"/>
          <p:nvPr/>
        </p:nvSpPr>
        <p:spPr>
          <a:xfrm rot="-643936">
            <a:off x="4449485" y="5126281"/>
            <a:ext cx="9420957" cy="3486150"/>
          </a:xfrm>
          <a:prstGeom prst="rect">
            <a:avLst/>
          </a:prstGeom>
        </p:spPr>
        <p:txBody>
          <a:bodyPr anchor="t" rtlCol="false" tIns="0" lIns="0" bIns="0" rIns="0">
            <a:spAutoFit/>
          </a:bodyPr>
          <a:lstStyle/>
          <a:p>
            <a:pPr algn="ctr">
              <a:lnSpc>
                <a:spcPts val="9000"/>
              </a:lnSpc>
            </a:pPr>
            <a:r>
              <a:rPr lang="en-US" sz="9000">
                <a:solidFill>
                  <a:srgbClr val="9D7D6E"/>
                </a:solidFill>
                <a:latin typeface="Chicle"/>
                <a:ea typeface="Chicle"/>
                <a:cs typeface="Chicle"/>
                <a:sym typeface="Chicle"/>
              </a:rPr>
              <a:t>PENGEMBANGAN BAHAN AJAR IPS MULTILITERASI SAINTIFIK</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ADEE7"/>
        </a:solidFill>
      </p:bgPr>
    </p:bg>
    <p:spTree>
      <p:nvGrpSpPr>
        <p:cNvPr id="1" name=""/>
        <p:cNvGrpSpPr/>
        <p:nvPr/>
      </p:nvGrpSpPr>
      <p:grpSpPr>
        <a:xfrm>
          <a:off x="0" y="0"/>
          <a:ext cx="0" cy="0"/>
          <a:chOff x="0" y="0"/>
          <a:chExt cx="0" cy="0"/>
        </a:xfrm>
      </p:grpSpPr>
      <p:sp>
        <p:nvSpPr>
          <p:cNvPr name="Freeform 2" id="2"/>
          <p:cNvSpPr/>
          <p:nvPr/>
        </p:nvSpPr>
        <p:spPr>
          <a:xfrm flipH="false" flipV="false" rot="-919633">
            <a:off x="9058161" y="-1970802"/>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27416">
            <a:off x="2321286" y="8491762"/>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678387">
            <a:off x="562706" y="728306"/>
            <a:ext cx="1403231" cy="1023083"/>
          </a:xfrm>
          <a:custGeom>
            <a:avLst/>
            <a:gdLst/>
            <a:ahLst/>
            <a:cxnLst/>
            <a:rect r="r" b="b" t="t" l="l"/>
            <a:pathLst>
              <a:path h="1023083" w="1403231">
                <a:moveTo>
                  <a:pt x="0" y="0"/>
                </a:moveTo>
                <a:lnTo>
                  <a:pt x="1403231" y="0"/>
                </a:lnTo>
                <a:lnTo>
                  <a:pt x="1403231" y="1023083"/>
                </a:lnTo>
                <a:lnTo>
                  <a:pt x="0" y="10230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21563" y="9116347"/>
            <a:ext cx="2662853" cy="1709068"/>
          </a:xfrm>
          <a:custGeom>
            <a:avLst/>
            <a:gdLst/>
            <a:ahLst/>
            <a:cxnLst/>
            <a:rect r="r" b="b" t="t" l="l"/>
            <a:pathLst>
              <a:path h="1709068" w="2662853">
                <a:moveTo>
                  <a:pt x="0" y="0"/>
                </a:moveTo>
                <a:lnTo>
                  <a:pt x="2662853" y="0"/>
                </a:lnTo>
                <a:lnTo>
                  <a:pt x="2662853" y="1709068"/>
                </a:lnTo>
                <a:lnTo>
                  <a:pt x="0" y="17090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true" rot="0">
            <a:off x="15746865" y="269139"/>
            <a:ext cx="3024870" cy="1941417"/>
          </a:xfrm>
          <a:custGeom>
            <a:avLst/>
            <a:gdLst/>
            <a:ahLst/>
            <a:cxnLst/>
            <a:rect r="r" b="b" t="t" l="l"/>
            <a:pathLst>
              <a:path h="1941417" w="3024870">
                <a:moveTo>
                  <a:pt x="3024870" y="1941417"/>
                </a:moveTo>
                <a:lnTo>
                  <a:pt x="0" y="1941417"/>
                </a:lnTo>
                <a:lnTo>
                  <a:pt x="0" y="0"/>
                </a:lnTo>
                <a:lnTo>
                  <a:pt x="3024870" y="0"/>
                </a:lnTo>
                <a:lnTo>
                  <a:pt x="3024870" y="1941417"/>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2715761" y="2656009"/>
            <a:ext cx="5339536" cy="7405196"/>
          </a:xfrm>
          <a:custGeom>
            <a:avLst/>
            <a:gdLst/>
            <a:ahLst/>
            <a:cxnLst/>
            <a:rect r="r" b="b" t="t" l="l"/>
            <a:pathLst>
              <a:path h="7405196" w="5339536">
                <a:moveTo>
                  <a:pt x="0" y="0"/>
                </a:moveTo>
                <a:lnTo>
                  <a:pt x="5339536" y="0"/>
                </a:lnTo>
                <a:lnTo>
                  <a:pt x="5339536" y="7405196"/>
                </a:lnTo>
                <a:lnTo>
                  <a:pt x="0" y="74051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8" id="8"/>
          <p:cNvGrpSpPr/>
          <p:nvPr/>
        </p:nvGrpSpPr>
        <p:grpSpPr>
          <a:xfrm rot="1235469">
            <a:off x="13967522" y="6115489"/>
            <a:ext cx="591957" cy="242523"/>
            <a:chOff x="0" y="0"/>
            <a:chExt cx="155906" cy="63874"/>
          </a:xfrm>
        </p:grpSpPr>
        <p:sp>
          <p:nvSpPr>
            <p:cNvPr name="Freeform 9" id="9"/>
            <p:cNvSpPr/>
            <p:nvPr/>
          </p:nvSpPr>
          <p:spPr>
            <a:xfrm flipH="false" flipV="false" rot="0">
              <a:off x="0" y="0"/>
              <a:ext cx="155906" cy="63874"/>
            </a:xfrm>
            <a:custGeom>
              <a:avLst/>
              <a:gdLst/>
              <a:ahLst/>
              <a:cxnLst/>
              <a:rect r="r" b="b" t="t" l="l"/>
              <a:pathLst>
                <a:path h="63874" w="155906">
                  <a:moveTo>
                    <a:pt x="0" y="0"/>
                  </a:moveTo>
                  <a:lnTo>
                    <a:pt x="155906" y="0"/>
                  </a:lnTo>
                  <a:lnTo>
                    <a:pt x="155906" y="63874"/>
                  </a:lnTo>
                  <a:lnTo>
                    <a:pt x="0" y="63874"/>
                  </a:lnTo>
                  <a:close/>
                </a:path>
              </a:pathLst>
            </a:custGeom>
            <a:solidFill>
              <a:srgbClr val="FFFFFF"/>
            </a:solidFill>
          </p:spPr>
        </p:sp>
        <p:sp>
          <p:nvSpPr>
            <p:cNvPr name="TextBox 10" id="10"/>
            <p:cNvSpPr txBox="true"/>
            <p:nvPr/>
          </p:nvSpPr>
          <p:spPr>
            <a:xfrm>
              <a:off x="0" y="-38100"/>
              <a:ext cx="155906" cy="10197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440788">
            <a:off x="15279261" y="6270421"/>
            <a:ext cx="686417" cy="433284"/>
            <a:chOff x="0" y="0"/>
            <a:chExt cx="180785" cy="114116"/>
          </a:xfrm>
        </p:grpSpPr>
        <p:sp>
          <p:nvSpPr>
            <p:cNvPr name="Freeform 12" id="12"/>
            <p:cNvSpPr/>
            <p:nvPr/>
          </p:nvSpPr>
          <p:spPr>
            <a:xfrm flipH="false" flipV="false" rot="0">
              <a:off x="0" y="0"/>
              <a:ext cx="180785" cy="114116"/>
            </a:xfrm>
            <a:custGeom>
              <a:avLst/>
              <a:gdLst/>
              <a:ahLst/>
              <a:cxnLst/>
              <a:rect r="r" b="b" t="t" l="l"/>
              <a:pathLst>
                <a:path h="114116" w="180785">
                  <a:moveTo>
                    <a:pt x="0" y="0"/>
                  </a:moveTo>
                  <a:lnTo>
                    <a:pt x="180785" y="0"/>
                  </a:lnTo>
                  <a:lnTo>
                    <a:pt x="180785" y="114116"/>
                  </a:lnTo>
                  <a:lnTo>
                    <a:pt x="0" y="114116"/>
                  </a:lnTo>
                  <a:close/>
                </a:path>
              </a:pathLst>
            </a:custGeom>
            <a:solidFill>
              <a:srgbClr val="FFFFFF"/>
            </a:solidFill>
          </p:spPr>
        </p:sp>
        <p:sp>
          <p:nvSpPr>
            <p:cNvPr name="TextBox 13" id="13"/>
            <p:cNvSpPr txBox="true"/>
            <p:nvPr/>
          </p:nvSpPr>
          <p:spPr>
            <a:xfrm>
              <a:off x="0" y="-38100"/>
              <a:ext cx="180785" cy="152216"/>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2041290" y="2551234"/>
            <a:ext cx="9983688" cy="6638925"/>
          </a:xfrm>
          <a:prstGeom prst="rect">
            <a:avLst/>
          </a:prstGeom>
        </p:spPr>
        <p:txBody>
          <a:bodyPr anchor="t" rtlCol="false" tIns="0" lIns="0" bIns="0" rIns="0">
            <a:spAutoFit/>
          </a:bodyPr>
          <a:lstStyle/>
          <a:p>
            <a:pPr algn="just">
              <a:lnSpc>
                <a:spcPts val="5250"/>
              </a:lnSpc>
            </a:pPr>
            <a:r>
              <a:rPr lang="en-US" sz="3500">
                <a:solidFill>
                  <a:srgbClr val="9D7D6E"/>
                </a:solidFill>
                <a:latin typeface="Balsamiq Sans"/>
                <a:ea typeface="Balsamiq Sans"/>
                <a:cs typeface="Balsamiq Sans"/>
                <a:sym typeface="Balsamiq Sans"/>
              </a:rPr>
              <a:t>Dalam dunia pendidikan, terutama dalam pembelajaran Ilmu Pengetahuan Sosial (IPS), konsep multiliterasi saintifik menjadi semakin penting. Dengan mengintegrasikan multiliterasi, siswa dapat mengembangkan keterampilan berpikir kritis, komunikasi, dan pemahaman konteks sosial yang lebih baik. Bahan ajar IPS yang mengintegrasikan multiliterasi saintifik memiliki karakteristik unik yang membedakannya dari bahan ajar konvensional.</a:t>
            </a:r>
          </a:p>
        </p:txBody>
      </p:sp>
      <p:sp>
        <p:nvSpPr>
          <p:cNvPr name="TextBox 15" id="15"/>
          <p:cNvSpPr txBox="true"/>
          <p:nvPr/>
        </p:nvSpPr>
        <p:spPr>
          <a:xfrm rot="0">
            <a:off x="2811356" y="1171575"/>
            <a:ext cx="6889619" cy="1024764"/>
          </a:xfrm>
          <a:prstGeom prst="rect">
            <a:avLst/>
          </a:prstGeom>
        </p:spPr>
        <p:txBody>
          <a:bodyPr anchor="t" rtlCol="false" tIns="0" lIns="0" bIns="0" rIns="0">
            <a:spAutoFit/>
          </a:bodyPr>
          <a:lstStyle/>
          <a:p>
            <a:pPr algn="ctr">
              <a:lnSpc>
                <a:spcPts val="7720"/>
              </a:lnSpc>
            </a:pPr>
            <a:r>
              <a:rPr lang="en-US" sz="7720">
                <a:solidFill>
                  <a:srgbClr val="9D7D6E"/>
                </a:solidFill>
                <a:latin typeface="Chicle"/>
                <a:ea typeface="Chicle"/>
                <a:cs typeface="Chicle"/>
                <a:sym typeface="Chicle"/>
              </a:rPr>
              <a:t>Kesimpulan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6EFF6"/>
        </a:solidFill>
      </p:bgPr>
    </p:bg>
    <p:spTree>
      <p:nvGrpSpPr>
        <p:cNvPr id="1" name=""/>
        <p:cNvGrpSpPr/>
        <p:nvPr/>
      </p:nvGrpSpPr>
      <p:grpSpPr>
        <a:xfrm>
          <a:off x="0" y="0"/>
          <a:ext cx="0" cy="0"/>
          <a:chOff x="0" y="0"/>
          <a:chExt cx="0" cy="0"/>
        </a:xfrm>
      </p:grpSpPr>
      <p:sp>
        <p:nvSpPr>
          <p:cNvPr name="Freeform 2" id="2"/>
          <p:cNvSpPr/>
          <p:nvPr/>
        </p:nvSpPr>
        <p:spPr>
          <a:xfrm flipH="false" flipV="false" rot="-1769999">
            <a:off x="12513879" y="8458451"/>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67285">
            <a:off x="2324254" y="86929"/>
            <a:ext cx="13487210" cy="7713958"/>
          </a:xfrm>
          <a:custGeom>
            <a:avLst/>
            <a:gdLst/>
            <a:ahLst/>
            <a:cxnLst/>
            <a:rect r="r" b="b" t="t" l="l"/>
            <a:pathLst>
              <a:path h="7713958" w="13487210">
                <a:moveTo>
                  <a:pt x="0" y="0"/>
                </a:moveTo>
                <a:lnTo>
                  <a:pt x="13487210" y="0"/>
                </a:lnTo>
                <a:lnTo>
                  <a:pt x="13487210" y="7713959"/>
                </a:lnTo>
                <a:lnTo>
                  <a:pt x="0" y="77139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2325842">
            <a:off x="-2570693" y="-867592"/>
            <a:ext cx="7315200" cy="3138886"/>
          </a:xfrm>
          <a:custGeom>
            <a:avLst/>
            <a:gdLst/>
            <a:ahLst/>
            <a:cxnLst/>
            <a:rect r="r" b="b" t="t" l="l"/>
            <a:pathLst>
              <a:path h="3138886" w="7315200">
                <a:moveTo>
                  <a:pt x="0" y="0"/>
                </a:moveTo>
                <a:lnTo>
                  <a:pt x="7315200" y="0"/>
                </a:lnTo>
                <a:lnTo>
                  <a:pt x="7315200" y="3138885"/>
                </a:lnTo>
                <a:lnTo>
                  <a:pt x="0" y="313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18865">
            <a:off x="-1222976" y="4414064"/>
            <a:ext cx="4021718" cy="6663366"/>
          </a:xfrm>
          <a:custGeom>
            <a:avLst/>
            <a:gdLst/>
            <a:ahLst/>
            <a:cxnLst/>
            <a:rect r="r" b="b" t="t" l="l"/>
            <a:pathLst>
              <a:path h="6663366" w="4021718">
                <a:moveTo>
                  <a:pt x="0" y="0"/>
                </a:moveTo>
                <a:lnTo>
                  <a:pt x="4021718" y="0"/>
                </a:lnTo>
                <a:lnTo>
                  <a:pt x="4021718" y="6663366"/>
                </a:lnTo>
                <a:lnTo>
                  <a:pt x="0" y="66633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890401">
            <a:off x="644001" y="6397428"/>
            <a:ext cx="788448" cy="7884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2173446" y="221770"/>
            <a:ext cx="1391009" cy="1259496"/>
          </a:xfrm>
          <a:custGeom>
            <a:avLst/>
            <a:gdLst/>
            <a:ahLst/>
            <a:cxnLst/>
            <a:rect r="r" b="b" t="t" l="l"/>
            <a:pathLst>
              <a:path h="1259496" w="1391009">
                <a:moveTo>
                  <a:pt x="0" y="0"/>
                </a:moveTo>
                <a:lnTo>
                  <a:pt x="1391009" y="0"/>
                </a:lnTo>
                <a:lnTo>
                  <a:pt x="1391009" y="1259496"/>
                </a:lnTo>
                <a:lnTo>
                  <a:pt x="0" y="12594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485794" y="1228524"/>
            <a:ext cx="939369" cy="850556"/>
          </a:xfrm>
          <a:custGeom>
            <a:avLst/>
            <a:gdLst/>
            <a:ahLst/>
            <a:cxnLst/>
            <a:rect r="r" b="b" t="t" l="l"/>
            <a:pathLst>
              <a:path h="850556" w="939369">
                <a:moveTo>
                  <a:pt x="0" y="0"/>
                </a:moveTo>
                <a:lnTo>
                  <a:pt x="939369" y="0"/>
                </a:lnTo>
                <a:lnTo>
                  <a:pt x="939369" y="850556"/>
                </a:lnTo>
                <a:lnTo>
                  <a:pt x="0" y="85055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5086275" y="8424505"/>
            <a:ext cx="1391009" cy="1259496"/>
          </a:xfrm>
          <a:custGeom>
            <a:avLst/>
            <a:gdLst/>
            <a:ahLst/>
            <a:cxnLst/>
            <a:rect r="r" b="b" t="t" l="l"/>
            <a:pathLst>
              <a:path h="1259496" w="1391009">
                <a:moveTo>
                  <a:pt x="0" y="0"/>
                </a:moveTo>
                <a:lnTo>
                  <a:pt x="1391009" y="0"/>
                </a:lnTo>
                <a:lnTo>
                  <a:pt x="1391009" y="1259496"/>
                </a:lnTo>
                <a:lnTo>
                  <a:pt x="0" y="12594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7131621" y="7999227"/>
            <a:ext cx="939369" cy="850556"/>
          </a:xfrm>
          <a:custGeom>
            <a:avLst/>
            <a:gdLst/>
            <a:ahLst/>
            <a:cxnLst/>
            <a:rect r="r" b="b" t="t" l="l"/>
            <a:pathLst>
              <a:path h="850556" w="939369">
                <a:moveTo>
                  <a:pt x="0" y="0"/>
                </a:moveTo>
                <a:lnTo>
                  <a:pt x="939369" y="0"/>
                </a:lnTo>
                <a:lnTo>
                  <a:pt x="939369" y="850556"/>
                </a:lnTo>
                <a:lnTo>
                  <a:pt x="0" y="85055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3" id="13"/>
          <p:cNvGrpSpPr/>
          <p:nvPr/>
        </p:nvGrpSpPr>
        <p:grpSpPr>
          <a:xfrm rot="-1453395">
            <a:off x="2198828" y="6886215"/>
            <a:ext cx="344192" cy="344192"/>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solidFill>
          </p:spPr>
        </p:sp>
        <p:sp>
          <p:nvSpPr>
            <p:cNvPr name="TextBox 15" id="1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1347930">
            <a:off x="16879381" y="3173992"/>
            <a:ext cx="871018" cy="1850913"/>
          </a:xfrm>
          <a:custGeom>
            <a:avLst/>
            <a:gdLst/>
            <a:ahLst/>
            <a:cxnLst/>
            <a:rect r="r" b="b" t="t" l="l"/>
            <a:pathLst>
              <a:path h="1850913" w="871018">
                <a:moveTo>
                  <a:pt x="0" y="0"/>
                </a:moveTo>
                <a:lnTo>
                  <a:pt x="871017" y="0"/>
                </a:lnTo>
                <a:lnTo>
                  <a:pt x="871017" y="1850913"/>
                </a:lnTo>
                <a:lnTo>
                  <a:pt x="0" y="185091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1495598">
            <a:off x="14632979" y="-805079"/>
            <a:ext cx="1913979" cy="4067205"/>
          </a:xfrm>
          <a:custGeom>
            <a:avLst/>
            <a:gdLst/>
            <a:ahLst/>
            <a:cxnLst/>
            <a:rect r="r" b="b" t="t" l="l"/>
            <a:pathLst>
              <a:path h="4067205" w="1913979">
                <a:moveTo>
                  <a:pt x="0" y="0"/>
                </a:moveTo>
                <a:lnTo>
                  <a:pt x="1913979" y="0"/>
                </a:lnTo>
                <a:lnTo>
                  <a:pt x="1913979" y="4067205"/>
                </a:lnTo>
                <a:lnTo>
                  <a:pt x="0" y="406720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548584">
            <a:off x="4498686" y="2416647"/>
            <a:ext cx="9428234" cy="4719956"/>
          </a:xfrm>
          <a:prstGeom prst="rect">
            <a:avLst/>
          </a:prstGeom>
        </p:spPr>
        <p:txBody>
          <a:bodyPr anchor="t" rtlCol="false" tIns="0" lIns="0" bIns="0" rIns="0">
            <a:spAutoFit/>
          </a:bodyPr>
          <a:lstStyle/>
          <a:p>
            <a:pPr algn="ctr">
              <a:lnSpc>
                <a:spcPts val="12200"/>
              </a:lnSpc>
            </a:pPr>
            <a:r>
              <a:rPr lang="en-US" sz="12200">
                <a:solidFill>
                  <a:srgbClr val="9D7D6E"/>
                </a:solidFill>
                <a:latin typeface="Lazydog"/>
                <a:ea typeface="Lazydog"/>
                <a:cs typeface="Lazydog"/>
                <a:sym typeface="Lazydog"/>
              </a:rPr>
              <a:t>Ada Pertanyaan?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ADEE7"/>
        </a:solidFill>
      </p:bgPr>
    </p:bg>
    <p:spTree>
      <p:nvGrpSpPr>
        <p:cNvPr id="1" name=""/>
        <p:cNvGrpSpPr/>
        <p:nvPr/>
      </p:nvGrpSpPr>
      <p:grpSpPr>
        <a:xfrm>
          <a:off x="0" y="0"/>
          <a:ext cx="0" cy="0"/>
          <a:chOff x="0" y="0"/>
          <a:chExt cx="0" cy="0"/>
        </a:xfrm>
      </p:grpSpPr>
      <p:sp>
        <p:nvSpPr>
          <p:cNvPr name="Freeform 2" id="2"/>
          <p:cNvSpPr/>
          <p:nvPr/>
        </p:nvSpPr>
        <p:spPr>
          <a:xfrm flipH="false" flipV="false" rot="1492449">
            <a:off x="11893337" y="-283689"/>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616706">
            <a:off x="3928744" y="1930090"/>
            <a:ext cx="10909832" cy="8965898"/>
          </a:xfrm>
          <a:custGeom>
            <a:avLst/>
            <a:gdLst/>
            <a:ahLst/>
            <a:cxnLst/>
            <a:rect r="r" b="b" t="t" l="l"/>
            <a:pathLst>
              <a:path h="8965898" w="10909832">
                <a:moveTo>
                  <a:pt x="10909831" y="0"/>
                </a:moveTo>
                <a:lnTo>
                  <a:pt x="0" y="0"/>
                </a:lnTo>
                <a:lnTo>
                  <a:pt x="0" y="8965898"/>
                </a:lnTo>
                <a:lnTo>
                  <a:pt x="10909831" y="8965898"/>
                </a:lnTo>
                <a:lnTo>
                  <a:pt x="1090983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480684" y="2855197"/>
            <a:ext cx="4140508" cy="7115684"/>
          </a:xfrm>
          <a:custGeom>
            <a:avLst/>
            <a:gdLst/>
            <a:ahLst/>
            <a:cxnLst/>
            <a:rect r="r" b="b" t="t" l="l"/>
            <a:pathLst>
              <a:path h="7115684" w="4140508">
                <a:moveTo>
                  <a:pt x="0" y="0"/>
                </a:moveTo>
                <a:lnTo>
                  <a:pt x="4140507" y="0"/>
                </a:lnTo>
                <a:lnTo>
                  <a:pt x="4140507" y="7115684"/>
                </a:lnTo>
                <a:lnTo>
                  <a:pt x="0" y="71156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580617">
            <a:off x="-4079631" y="5995053"/>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9653418">
            <a:off x="-467079" y="-1077100"/>
            <a:ext cx="5461004" cy="7864593"/>
          </a:xfrm>
          <a:custGeom>
            <a:avLst/>
            <a:gdLst/>
            <a:ahLst/>
            <a:cxnLst/>
            <a:rect r="r" b="b" t="t" l="l"/>
            <a:pathLst>
              <a:path h="7864593" w="5461004">
                <a:moveTo>
                  <a:pt x="0" y="0"/>
                </a:moveTo>
                <a:lnTo>
                  <a:pt x="5461004" y="0"/>
                </a:lnTo>
                <a:lnTo>
                  <a:pt x="5461004" y="7864594"/>
                </a:lnTo>
                <a:lnTo>
                  <a:pt x="0" y="78645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42651">
            <a:off x="12111733" y="3214086"/>
            <a:ext cx="1976745" cy="1441227"/>
          </a:xfrm>
          <a:custGeom>
            <a:avLst/>
            <a:gdLst/>
            <a:ahLst/>
            <a:cxnLst/>
            <a:rect r="r" b="b" t="t" l="l"/>
            <a:pathLst>
              <a:path h="1441227" w="1976745">
                <a:moveTo>
                  <a:pt x="0" y="0"/>
                </a:moveTo>
                <a:lnTo>
                  <a:pt x="1976745" y="0"/>
                </a:lnTo>
                <a:lnTo>
                  <a:pt x="1976745" y="1441227"/>
                </a:lnTo>
                <a:lnTo>
                  <a:pt x="0" y="144122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621563" y="9116347"/>
            <a:ext cx="2662853" cy="1709068"/>
          </a:xfrm>
          <a:custGeom>
            <a:avLst/>
            <a:gdLst/>
            <a:ahLst/>
            <a:cxnLst/>
            <a:rect r="r" b="b" t="t" l="l"/>
            <a:pathLst>
              <a:path h="1709068" w="2662853">
                <a:moveTo>
                  <a:pt x="0" y="0"/>
                </a:moveTo>
                <a:lnTo>
                  <a:pt x="2662853" y="0"/>
                </a:lnTo>
                <a:lnTo>
                  <a:pt x="2662853" y="1709068"/>
                </a:lnTo>
                <a:lnTo>
                  <a:pt x="0" y="170906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719115">
            <a:off x="14227926" y="430242"/>
            <a:ext cx="1700576" cy="1419208"/>
          </a:xfrm>
          <a:custGeom>
            <a:avLst/>
            <a:gdLst/>
            <a:ahLst/>
            <a:cxnLst/>
            <a:rect r="r" b="b" t="t" l="l"/>
            <a:pathLst>
              <a:path h="1419208" w="1700576">
                <a:moveTo>
                  <a:pt x="0" y="0"/>
                </a:moveTo>
                <a:lnTo>
                  <a:pt x="1700576" y="0"/>
                </a:lnTo>
                <a:lnTo>
                  <a:pt x="1700576" y="1419207"/>
                </a:lnTo>
                <a:lnTo>
                  <a:pt x="0" y="14192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true" flipV="false" rot="460910">
            <a:off x="3131179" y="7570691"/>
            <a:ext cx="1668459" cy="1231626"/>
          </a:xfrm>
          <a:custGeom>
            <a:avLst/>
            <a:gdLst/>
            <a:ahLst/>
            <a:cxnLst/>
            <a:rect r="r" b="b" t="t" l="l"/>
            <a:pathLst>
              <a:path h="1231626" w="1668459">
                <a:moveTo>
                  <a:pt x="1668459" y="0"/>
                </a:moveTo>
                <a:lnTo>
                  <a:pt x="0" y="0"/>
                </a:lnTo>
                <a:lnTo>
                  <a:pt x="0" y="1231626"/>
                </a:lnTo>
                <a:lnTo>
                  <a:pt x="1668459" y="1231626"/>
                </a:lnTo>
                <a:lnTo>
                  <a:pt x="1668459"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1" id="11"/>
          <p:cNvGrpSpPr/>
          <p:nvPr/>
        </p:nvGrpSpPr>
        <p:grpSpPr>
          <a:xfrm rot="0">
            <a:off x="1028700" y="2421160"/>
            <a:ext cx="792926" cy="792926"/>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2263423" y="2024697"/>
            <a:ext cx="792926" cy="79292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3948014" y="6016335"/>
            <a:ext cx="515442" cy="51544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5060621" y="6040948"/>
            <a:ext cx="744182" cy="74418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23" id="23"/>
          <p:cNvSpPr/>
          <p:nvPr/>
        </p:nvSpPr>
        <p:spPr>
          <a:xfrm flipH="false" flipV="false" rot="-1207569">
            <a:off x="5959417" y="-144389"/>
            <a:ext cx="1431984" cy="1296597"/>
          </a:xfrm>
          <a:custGeom>
            <a:avLst/>
            <a:gdLst/>
            <a:ahLst/>
            <a:cxnLst/>
            <a:rect r="r" b="b" t="t" l="l"/>
            <a:pathLst>
              <a:path h="1296597" w="1431984">
                <a:moveTo>
                  <a:pt x="0" y="0"/>
                </a:moveTo>
                <a:lnTo>
                  <a:pt x="1431984" y="0"/>
                </a:lnTo>
                <a:lnTo>
                  <a:pt x="1431984" y="1296597"/>
                </a:lnTo>
                <a:lnTo>
                  <a:pt x="0" y="129659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4" id="24"/>
          <p:cNvSpPr/>
          <p:nvPr/>
        </p:nvSpPr>
        <p:spPr>
          <a:xfrm flipH="false" flipV="false" rot="660996">
            <a:off x="3617379" y="1157581"/>
            <a:ext cx="843603" cy="763844"/>
          </a:xfrm>
          <a:custGeom>
            <a:avLst/>
            <a:gdLst/>
            <a:ahLst/>
            <a:cxnLst/>
            <a:rect r="r" b="b" t="t" l="l"/>
            <a:pathLst>
              <a:path h="763844" w="843603">
                <a:moveTo>
                  <a:pt x="0" y="0"/>
                </a:moveTo>
                <a:lnTo>
                  <a:pt x="843603" y="0"/>
                </a:lnTo>
                <a:lnTo>
                  <a:pt x="843603" y="763845"/>
                </a:lnTo>
                <a:lnTo>
                  <a:pt x="0" y="76384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5" id="25"/>
          <p:cNvSpPr/>
          <p:nvPr/>
        </p:nvSpPr>
        <p:spPr>
          <a:xfrm flipH="false" flipV="false" rot="660996">
            <a:off x="17199390" y="2435701"/>
            <a:ext cx="843603" cy="763844"/>
          </a:xfrm>
          <a:custGeom>
            <a:avLst/>
            <a:gdLst/>
            <a:ahLst/>
            <a:cxnLst/>
            <a:rect r="r" b="b" t="t" l="l"/>
            <a:pathLst>
              <a:path h="763844" w="843603">
                <a:moveTo>
                  <a:pt x="0" y="0"/>
                </a:moveTo>
                <a:lnTo>
                  <a:pt x="843603" y="0"/>
                </a:lnTo>
                <a:lnTo>
                  <a:pt x="843603" y="763844"/>
                </a:lnTo>
                <a:lnTo>
                  <a:pt x="0" y="76384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6" id="26"/>
          <p:cNvSpPr/>
          <p:nvPr/>
        </p:nvSpPr>
        <p:spPr>
          <a:xfrm flipH="false" flipV="false" rot="-1117518">
            <a:off x="11519820" y="383851"/>
            <a:ext cx="843603" cy="763844"/>
          </a:xfrm>
          <a:custGeom>
            <a:avLst/>
            <a:gdLst/>
            <a:ahLst/>
            <a:cxnLst/>
            <a:rect r="r" b="b" t="t" l="l"/>
            <a:pathLst>
              <a:path h="763844" w="843603">
                <a:moveTo>
                  <a:pt x="0" y="0"/>
                </a:moveTo>
                <a:lnTo>
                  <a:pt x="843604" y="0"/>
                </a:lnTo>
                <a:lnTo>
                  <a:pt x="843604" y="763845"/>
                </a:lnTo>
                <a:lnTo>
                  <a:pt x="0" y="76384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7" id="27"/>
          <p:cNvSpPr txBox="true"/>
          <p:nvPr/>
        </p:nvSpPr>
        <p:spPr>
          <a:xfrm rot="-602969">
            <a:off x="6142598" y="7681382"/>
            <a:ext cx="7128964" cy="609600"/>
          </a:xfrm>
          <a:prstGeom prst="rect">
            <a:avLst/>
          </a:prstGeom>
        </p:spPr>
        <p:txBody>
          <a:bodyPr anchor="t" rtlCol="false" tIns="0" lIns="0" bIns="0" rIns="0">
            <a:spAutoFit/>
          </a:bodyPr>
          <a:lstStyle/>
          <a:p>
            <a:pPr algn="ctr">
              <a:lnSpc>
                <a:spcPts val="4500"/>
              </a:lnSpc>
            </a:pPr>
            <a:r>
              <a:rPr lang="en-US" sz="4500" b="true">
                <a:solidFill>
                  <a:srgbClr val="9D7D6E"/>
                </a:solidFill>
                <a:latin typeface="Balsamiq Sans Bold"/>
                <a:ea typeface="Balsamiq Sans Bold"/>
                <a:cs typeface="Balsamiq Sans Bold"/>
                <a:sym typeface="Balsamiq Sans Bold"/>
              </a:rPr>
              <a:t>Semoga Bermanfaat</a:t>
            </a:r>
          </a:p>
        </p:txBody>
      </p:sp>
      <p:sp>
        <p:nvSpPr>
          <p:cNvPr name="TextBox 28" id="28"/>
          <p:cNvSpPr txBox="true"/>
          <p:nvPr/>
        </p:nvSpPr>
        <p:spPr>
          <a:xfrm rot="-643936">
            <a:off x="4454093" y="4278728"/>
            <a:ext cx="9420957" cy="3177134"/>
          </a:xfrm>
          <a:prstGeom prst="rect">
            <a:avLst/>
          </a:prstGeom>
        </p:spPr>
        <p:txBody>
          <a:bodyPr anchor="t" rtlCol="false" tIns="0" lIns="0" bIns="0" rIns="0">
            <a:spAutoFit/>
          </a:bodyPr>
          <a:lstStyle/>
          <a:p>
            <a:pPr algn="ctr">
              <a:lnSpc>
                <a:spcPts val="12209"/>
              </a:lnSpc>
            </a:pPr>
            <a:r>
              <a:rPr lang="en-US" sz="12209">
                <a:solidFill>
                  <a:srgbClr val="9D7D6E"/>
                </a:solidFill>
                <a:latin typeface="Lazydog"/>
                <a:ea typeface="Lazydog"/>
                <a:cs typeface="Lazydog"/>
                <a:sym typeface="Lazydog"/>
              </a:rPr>
              <a:t>Terima kasih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DEE7"/>
        </a:solidFill>
      </p:bgPr>
    </p:bg>
    <p:spTree>
      <p:nvGrpSpPr>
        <p:cNvPr id="1" name=""/>
        <p:cNvGrpSpPr/>
        <p:nvPr/>
      </p:nvGrpSpPr>
      <p:grpSpPr>
        <a:xfrm>
          <a:off x="0" y="0"/>
          <a:ext cx="0" cy="0"/>
          <a:chOff x="0" y="0"/>
          <a:chExt cx="0" cy="0"/>
        </a:xfrm>
      </p:grpSpPr>
      <p:sp>
        <p:nvSpPr>
          <p:cNvPr name="Freeform 2" id="2"/>
          <p:cNvSpPr/>
          <p:nvPr/>
        </p:nvSpPr>
        <p:spPr>
          <a:xfrm flipH="false" flipV="false" rot="1492449">
            <a:off x="11893337" y="-283689"/>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616706">
            <a:off x="3928744" y="1930090"/>
            <a:ext cx="10909832" cy="8965898"/>
          </a:xfrm>
          <a:custGeom>
            <a:avLst/>
            <a:gdLst/>
            <a:ahLst/>
            <a:cxnLst/>
            <a:rect r="r" b="b" t="t" l="l"/>
            <a:pathLst>
              <a:path h="8965898" w="10909832">
                <a:moveTo>
                  <a:pt x="10909831" y="0"/>
                </a:moveTo>
                <a:lnTo>
                  <a:pt x="0" y="0"/>
                </a:lnTo>
                <a:lnTo>
                  <a:pt x="0" y="8965898"/>
                </a:lnTo>
                <a:lnTo>
                  <a:pt x="10909831" y="8965898"/>
                </a:lnTo>
                <a:lnTo>
                  <a:pt x="1090983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480684" y="2855197"/>
            <a:ext cx="4140508" cy="7115684"/>
          </a:xfrm>
          <a:custGeom>
            <a:avLst/>
            <a:gdLst/>
            <a:ahLst/>
            <a:cxnLst/>
            <a:rect r="r" b="b" t="t" l="l"/>
            <a:pathLst>
              <a:path h="7115684" w="4140508">
                <a:moveTo>
                  <a:pt x="0" y="0"/>
                </a:moveTo>
                <a:lnTo>
                  <a:pt x="4140507" y="0"/>
                </a:lnTo>
                <a:lnTo>
                  <a:pt x="4140507" y="7115684"/>
                </a:lnTo>
                <a:lnTo>
                  <a:pt x="0" y="71156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580617">
            <a:off x="-4079631" y="5995053"/>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9653418">
            <a:off x="-467079" y="-1077100"/>
            <a:ext cx="5461004" cy="7864593"/>
          </a:xfrm>
          <a:custGeom>
            <a:avLst/>
            <a:gdLst/>
            <a:ahLst/>
            <a:cxnLst/>
            <a:rect r="r" b="b" t="t" l="l"/>
            <a:pathLst>
              <a:path h="7864593" w="5461004">
                <a:moveTo>
                  <a:pt x="0" y="0"/>
                </a:moveTo>
                <a:lnTo>
                  <a:pt x="5461004" y="0"/>
                </a:lnTo>
                <a:lnTo>
                  <a:pt x="5461004" y="7864594"/>
                </a:lnTo>
                <a:lnTo>
                  <a:pt x="0" y="78645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42651">
            <a:off x="12111733" y="3214086"/>
            <a:ext cx="1976745" cy="1441227"/>
          </a:xfrm>
          <a:custGeom>
            <a:avLst/>
            <a:gdLst/>
            <a:ahLst/>
            <a:cxnLst/>
            <a:rect r="r" b="b" t="t" l="l"/>
            <a:pathLst>
              <a:path h="1441227" w="1976745">
                <a:moveTo>
                  <a:pt x="0" y="0"/>
                </a:moveTo>
                <a:lnTo>
                  <a:pt x="1976745" y="0"/>
                </a:lnTo>
                <a:lnTo>
                  <a:pt x="1976745" y="1441227"/>
                </a:lnTo>
                <a:lnTo>
                  <a:pt x="0" y="144122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621563" y="9116347"/>
            <a:ext cx="2662853" cy="1709068"/>
          </a:xfrm>
          <a:custGeom>
            <a:avLst/>
            <a:gdLst/>
            <a:ahLst/>
            <a:cxnLst/>
            <a:rect r="r" b="b" t="t" l="l"/>
            <a:pathLst>
              <a:path h="1709068" w="2662853">
                <a:moveTo>
                  <a:pt x="0" y="0"/>
                </a:moveTo>
                <a:lnTo>
                  <a:pt x="2662853" y="0"/>
                </a:lnTo>
                <a:lnTo>
                  <a:pt x="2662853" y="1709068"/>
                </a:lnTo>
                <a:lnTo>
                  <a:pt x="0" y="170906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719115">
            <a:off x="14227926" y="430242"/>
            <a:ext cx="1700576" cy="1419208"/>
          </a:xfrm>
          <a:custGeom>
            <a:avLst/>
            <a:gdLst/>
            <a:ahLst/>
            <a:cxnLst/>
            <a:rect r="r" b="b" t="t" l="l"/>
            <a:pathLst>
              <a:path h="1419208" w="1700576">
                <a:moveTo>
                  <a:pt x="0" y="0"/>
                </a:moveTo>
                <a:lnTo>
                  <a:pt x="1700576" y="0"/>
                </a:lnTo>
                <a:lnTo>
                  <a:pt x="1700576" y="1419207"/>
                </a:lnTo>
                <a:lnTo>
                  <a:pt x="0" y="14192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true" flipV="false" rot="460910">
            <a:off x="3131179" y="7570691"/>
            <a:ext cx="1668459" cy="1231626"/>
          </a:xfrm>
          <a:custGeom>
            <a:avLst/>
            <a:gdLst/>
            <a:ahLst/>
            <a:cxnLst/>
            <a:rect r="r" b="b" t="t" l="l"/>
            <a:pathLst>
              <a:path h="1231626" w="1668459">
                <a:moveTo>
                  <a:pt x="1668459" y="0"/>
                </a:moveTo>
                <a:lnTo>
                  <a:pt x="0" y="0"/>
                </a:lnTo>
                <a:lnTo>
                  <a:pt x="0" y="1231626"/>
                </a:lnTo>
                <a:lnTo>
                  <a:pt x="1668459" y="1231626"/>
                </a:lnTo>
                <a:lnTo>
                  <a:pt x="1668459"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1" id="11"/>
          <p:cNvGrpSpPr/>
          <p:nvPr/>
        </p:nvGrpSpPr>
        <p:grpSpPr>
          <a:xfrm rot="0">
            <a:off x="1028700" y="2421160"/>
            <a:ext cx="792926" cy="792926"/>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2263423" y="2024697"/>
            <a:ext cx="792926" cy="79292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3948014" y="6016335"/>
            <a:ext cx="515442" cy="51544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5060621" y="6040948"/>
            <a:ext cx="744182" cy="74418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23" id="23"/>
          <p:cNvSpPr/>
          <p:nvPr/>
        </p:nvSpPr>
        <p:spPr>
          <a:xfrm flipH="false" flipV="false" rot="-1207569">
            <a:off x="5959417" y="-144389"/>
            <a:ext cx="1431984" cy="1296597"/>
          </a:xfrm>
          <a:custGeom>
            <a:avLst/>
            <a:gdLst/>
            <a:ahLst/>
            <a:cxnLst/>
            <a:rect r="r" b="b" t="t" l="l"/>
            <a:pathLst>
              <a:path h="1296597" w="1431984">
                <a:moveTo>
                  <a:pt x="0" y="0"/>
                </a:moveTo>
                <a:lnTo>
                  <a:pt x="1431984" y="0"/>
                </a:lnTo>
                <a:lnTo>
                  <a:pt x="1431984" y="1296597"/>
                </a:lnTo>
                <a:lnTo>
                  <a:pt x="0" y="129659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4" id="24"/>
          <p:cNvSpPr/>
          <p:nvPr/>
        </p:nvSpPr>
        <p:spPr>
          <a:xfrm flipH="false" flipV="false" rot="660996">
            <a:off x="3617379" y="1157581"/>
            <a:ext cx="843603" cy="763844"/>
          </a:xfrm>
          <a:custGeom>
            <a:avLst/>
            <a:gdLst/>
            <a:ahLst/>
            <a:cxnLst/>
            <a:rect r="r" b="b" t="t" l="l"/>
            <a:pathLst>
              <a:path h="763844" w="843603">
                <a:moveTo>
                  <a:pt x="0" y="0"/>
                </a:moveTo>
                <a:lnTo>
                  <a:pt x="843603" y="0"/>
                </a:lnTo>
                <a:lnTo>
                  <a:pt x="843603" y="763845"/>
                </a:lnTo>
                <a:lnTo>
                  <a:pt x="0" y="76384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5" id="25"/>
          <p:cNvSpPr/>
          <p:nvPr/>
        </p:nvSpPr>
        <p:spPr>
          <a:xfrm flipH="false" flipV="false" rot="660996">
            <a:off x="17199390" y="2435701"/>
            <a:ext cx="843603" cy="763844"/>
          </a:xfrm>
          <a:custGeom>
            <a:avLst/>
            <a:gdLst/>
            <a:ahLst/>
            <a:cxnLst/>
            <a:rect r="r" b="b" t="t" l="l"/>
            <a:pathLst>
              <a:path h="763844" w="843603">
                <a:moveTo>
                  <a:pt x="0" y="0"/>
                </a:moveTo>
                <a:lnTo>
                  <a:pt x="843603" y="0"/>
                </a:lnTo>
                <a:lnTo>
                  <a:pt x="843603" y="763844"/>
                </a:lnTo>
                <a:lnTo>
                  <a:pt x="0" y="76384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6" id="26"/>
          <p:cNvSpPr/>
          <p:nvPr/>
        </p:nvSpPr>
        <p:spPr>
          <a:xfrm flipH="false" flipV="false" rot="-1117518">
            <a:off x="11519820" y="383851"/>
            <a:ext cx="843603" cy="763844"/>
          </a:xfrm>
          <a:custGeom>
            <a:avLst/>
            <a:gdLst/>
            <a:ahLst/>
            <a:cxnLst/>
            <a:rect r="r" b="b" t="t" l="l"/>
            <a:pathLst>
              <a:path h="763844" w="843603">
                <a:moveTo>
                  <a:pt x="0" y="0"/>
                </a:moveTo>
                <a:lnTo>
                  <a:pt x="843604" y="0"/>
                </a:lnTo>
                <a:lnTo>
                  <a:pt x="843604" y="763845"/>
                </a:lnTo>
                <a:lnTo>
                  <a:pt x="0" y="76384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7" id="27"/>
          <p:cNvSpPr txBox="true"/>
          <p:nvPr/>
        </p:nvSpPr>
        <p:spPr>
          <a:xfrm rot="-643936">
            <a:off x="6117624" y="7979629"/>
            <a:ext cx="7726235" cy="469900"/>
          </a:xfrm>
          <a:prstGeom prst="rect">
            <a:avLst/>
          </a:prstGeom>
        </p:spPr>
        <p:txBody>
          <a:bodyPr anchor="t" rtlCol="false" tIns="0" lIns="0" bIns="0" rIns="0">
            <a:spAutoFit/>
          </a:bodyPr>
          <a:lstStyle/>
          <a:p>
            <a:pPr algn="ctr">
              <a:lnSpc>
                <a:spcPts val="3500"/>
              </a:lnSpc>
            </a:pPr>
            <a:r>
              <a:rPr lang="en-US" sz="3500">
                <a:solidFill>
                  <a:srgbClr val="9D7D6E"/>
                </a:solidFill>
                <a:latin typeface="Balsamiq Sans"/>
                <a:ea typeface="Balsamiq Sans"/>
                <a:cs typeface="Balsamiq Sans"/>
                <a:sym typeface="Balsamiq Sans"/>
              </a:rPr>
              <a:t>Sherli Chaca.O (2213053087) </a:t>
            </a:r>
          </a:p>
        </p:txBody>
      </p:sp>
      <p:sp>
        <p:nvSpPr>
          <p:cNvPr name="TextBox 28" id="28"/>
          <p:cNvSpPr txBox="true"/>
          <p:nvPr/>
        </p:nvSpPr>
        <p:spPr>
          <a:xfrm rot="-643936">
            <a:off x="6478197" y="7257829"/>
            <a:ext cx="6241973" cy="469900"/>
          </a:xfrm>
          <a:prstGeom prst="rect">
            <a:avLst/>
          </a:prstGeom>
        </p:spPr>
        <p:txBody>
          <a:bodyPr anchor="t" rtlCol="false" tIns="0" lIns="0" bIns="0" rIns="0">
            <a:spAutoFit/>
          </a:bodyPr>
          <a:lstStyle/>
          <a:p>
            <a:pPr algn="ctr">
              <a:lnSpc>
                <a:spcPts val="3500"/>
              </a:lnSpc>
            </a:pPr>
            <a:r>
              <a:rPr lang="en-US" sz="3500">
                <a:solidFill>
                  <a:srgbClr val="9D7D6E"/>
                </a:solidFill>
                <a:latin typeface="Balsamiq Sans"/>
                <a:ea typeface="Balsamiq Sans"/>
                <a:cs typeface="Balsamiq Sans"/>
                <a:sym typeface="Balsamiq Sans"/>
              </a:rPr>
              <a:t>Maira Amelia (2213053118) </a:t>
            </a:r>
          </a:p>
        </p:txBody>
      </p:sp>
      <p:sp>
        <p:nvSpPr>
          <p:cNvPr name="TextBox 29" id="29"/>
          <p:cNvSpPr txBox="true"/>
          <p:nvPr/>
        </p:nvSpPr>
        <p:spPr>
          <a:xfrm rot="-643936">
            <a:off x="5857260" y="6578255"/>
            <a:ext cx="7063442" cy="469900"/>
          </a:xfrm>
          <a:prstGeom prst="rect">
            <a:avLst/>
          </a:prstGeom>
        </p:spPr>
        <p:txBody>
          <a:bodyPr anchor="t" rtlCol="false" tIns="0" lIns="0" bIns="0" rIns="0">
            <a:spAutoFit/>
          </a:bodyPr>
          <a:lstStyle/>
          <a:p>
            <a:pPr algn="ctr">
              <a:lnSpc>
                <a:spcPts val="3500"/>
              </a:lnSpc>
            </a:pPr>
            <a:r>
              <a:rPr lang="en-US" sz="3500">
                <a:solidFill>
                  <a:srgbClr val="9D7D6E"/>
                </a:solidFill>
                <a:latin typeface="Balsamiq Sans"/>
                <a:ea typeface="Balsamiq Sans"/>
                <a:cs typeface="Balsamiq Sans"/>
                <a:sym typeface="Balsamiq Sans"/>
              </a:rPr>
              <a:t>Marsya Yarasyimah (2213053252)</a:t>
            </a:r>
          </a:p>
        </p:txBody>
      </p:sp>
      <p:sp>
        <p:nvSpPr>
          <p:cNvPr name="TextBox 30" id="30"/>
          <p:cNvSpPr txBox="true"/>
          <p:nvPr/>
        </p:nvSpPr>
        <p:spPr>
          <a:xfrm rot="-643936">
            <a:off x="6245953" y="5938699"/>
            <a:ext cx="6131525" cy="469900"/>
          </a:xfrm>
          <a:prstGeom prst="rect">
            <a:avLst/>
          </a:prstGeom>
        </p:spPr>
        <p:txBody>
          <a:bodyPr anchor="t" rtlCol="false" tIns="0" lIns="0" bIns="0" rIns="0">
            <a:spAutoFit/>
          </a:bodyPr>
          <a:lstStyle/>
          <a:p>
            <a:pPr algn="ctr">
              <a:lnSpc>
                <a:spcPts val="3500"/>
              </a:lnSpc>
            </a:pPr>
            <a:r>
              <a:rPr lang="en-US" sz="3500">
                <a:solidFill>
                  <a:srgbClr val="9D7D6E"/>
                </a:solidFill>
                <a:latin typeface="Balsamiq Sans"/>
                <a:ea typeface="Balsamiq Sans"/>
                <a:cs typeface="Balsamiq Sans"/>
                <a:sym typeface="Balsamiq Sans"/>
              </a:rPr>
              <a:t>Dea Oktasari (2213053246)</a:t>
            </a:r>
          </a:p>
        </p:txBody>
      </p:sp>
      <p:sp>
        <p:nvSpPr>
          <p:cNvPr name="TextBox 31" id="31"/>
          <p:cNvSpPr txBox="true"/>
          <p:nvPr/>
        </p:nvSpPr>
        <p:spPr>
          <a:xfrm rot="-643936">
            <a:off x="6061838" y="4413589"/>
            <a:ext cx="5845365" cy="918721"/>
          </a:xfrm>
          <a:prstGeom prst="rect">
            <a:avLst/>
          </a:prstGeom>
        </p:spPr>
        <p:txBody>
          <a:bodyPr anchor="t" rtlCol="false" tIns="0" lIns="0" bIns="0" rIns="0">
            <a:spAutoFit/>
          </a:bodyPr>
          <a:lstStyle/>
          <a:p>
            <a:pPr algn="ctr">
              <a:lnSpc>
                <a:spcPts val="6920"/>
              </a:lnSpc>
            </a:pPr>
            <a:r>
              <a:rPr lang="en-US" sz="6920">
                <a:solidFill>
                  <a:srgbClr val="9D7D6E"/>
                </a:solidFill>
                <a:latin typeface="Chicle"/>
                <a:ea typeface="Chicle"/>
                <a:cs typeface="Chicle"/>
                <a:sym typeface="Chicle"/>
              </a:rPr>
              <a:t>Anggota kelompok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DEE7"/>
        </a:solidFill>
      </p:bgPr>
    </p:bg>
    <p:spTree>
      <p:nvGrpSpPr>
        <p:cNvPr id="1" name=""/>
        <p:cNvGrpSpPr/>
        <p:nvPr/>
      </p:nvGrpSpPr>
      <p:grpSpPr>
        <a:xfrm>
          <a:off x="0" y="0"/>
          <a:ext cx="0" cy="0"/>
          <a:chOff x="0" y="0"/>
          <a:chExt cx="0" cy="0"/>
        </a:xfrm>
      </p:grpSpPr>
      <p:sp>
        <p:nvSpPr>
          <p:cNvPr name="Freeform 2" id="2"/>
          <p:cNvSpPr/>
          <p:nvPr/>
        </p:nvSpPr>
        <p:spPr>
          <a:xfrm flipH="false" flipV="false" rot="-1769999">
            <a:off x="12513879" y="8458451"/>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325842">
            <a:off x="-2570693" y="-867592"/>
            <a:ext cx="7315200" cy="3138886"/>
          </a:xfrm>
          <a:custGeom>
            <a:avLst/>
            <a:gdLst/>
            <a:ahLst/>
            <a:cxnLst/>
            <a:rect r="r" b="b" t="t" l="l"/>
            <a:pathLst>
              <a:path h="3138886" w="7315200">
                <a:moveTo>
                  <a:pt x="0" y="0"/>
                </a:moveTo>
                <a:lnTo>
                  <a:pt x="7315200" y="0"/>
                </a:lnTo>
                <a:lnTo>
                  <a:pt x="7315200" y="3138885"/>
                </a:lnTo>
                <a:lnTo>
                  <a:pt x="0" y="313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719115">
            <a:off x="-1102312" y="6649177"/>
            <a:ext cx="5054951" cy="4218586"/>
          </a:xfrm>
          <a:custGeom>
            <a:avLst/>
            <a:gdLst/>
            <a:ahLst/>
            <a:cxnLst/>
            <a:rect r="r" b="b" t="t" l="l"/>
            <a:pathLst>
              <a:path h="4218586" w="5054951">
                <a:moveTo>
                  <a:pt x="0" y="0"/>
                </a:moveTo>
                <a:lnTo>
                  <a:pt x="5054951" y="0"/>
                </a:lnTo>
                <a:lnTo>
                  <a:pt x="5054951" y="4218586"/>
                </a:lnTo>
                <a:lnTo>
                  <a:pt x="0" y="42185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890401">
            <a:off x="14165904" y="-608217"/>
            <a:ext cx="4622760" cy="5865196"/>
          </a:xfrm>
          <a:custGeom>
            <a:avLst/>
            <a:gdLst/>
            <a:ahLst/>
            <a:cxnLst/>
            <a:rect r="r" b="b" t="t" l="l"/>
            <a:pathLst>
              <a:path h="5865196" w="4622760">
                <a:moveTo>
                  <a:pt x="0" y="5865196"/>
                </a:moveTo>
                <a:lnTo>
                  <a:pt x="4622760" y="5865196"/>
                </a:lnTo>
                <a:lnTo>
                  <a:pt x="4622760" y="0"/>
                </a:lnTo>
                <a:lnTo>
                  <a:pt x="0" y="0"/>
                </a:lnTo>
                <a:lnTo>
                  <a:pt x="0" y="5865196"/>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890401">
            <a:off x="16255353" y="604999"/>
            <a:ext cx="788448" cy="7884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890401">
            <a:off x="17370276" y="900407"/>
            <a:ext cx="788448" cy="7884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true" flipV="false" rot="0">
            <a:off x="162058" y="1719239"/>
            <a:ext cx="1263105" cy="1210285"/>
          </a:xfrm>
          <a:custGeom>
            <a:avLst/>
            <a:gdLst/>
            <a:ahLst/>
            <a:cxnLst/>
            <a:rect r="r" b="b" t="t" l="l"/>
            <a:pathLst>
              <a:path h="1210285" w="1263105">
                <a:moveTo>
                  <a:pt x="1263105" y="0"/>
                </a:moveTo>
                <a:lnTo>
                  <a:pt x="0" y="0"/>
                </a:lnTo>
                <a:lnTo>
                  <a:pt x="0" y="1210285"/>
                </a:lnTo>
                <a:lnTo>
                  <a:pt x="1263105" y="1210285"/>
                </a:lnTo>
                <a:lnTo>
                  <a:pt x="1263105"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true" flipV="false" rot="0">
            <a:off x="16477284" y="8026571"/>
            <a:ext cx="1145110" cy="1030599"/>
          </a:xfrm>
          <a:custGeom>
            <a:avLst/>
            <a:gdLst/>
            <a:ahLst/>
            <a:cxnLst/>
            <a:rect r="r" b="b" t="t" l="l"/>
            <a:pathLst>
              <a:path h="1030599" w="1145110">
                <a:moveTo>
                  <a:pt x="1145110" y="0"/>
                </a:moveTo>
                <a:lnTo>
                  <a:pt x="0" y="0"/>
                </a:lnTo>
                <a:lnTo>
                  <a:pt x="0" y="1030599"/>
                </a:lnTo>
                <a:lnTo>
                  <a:pt x="1145110" y="1030599"/>
                </a:lnTo>
                <a:lnTo>
                  <a:pt x="114511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3520302" y="3662294"/>
            <a:ext cx="11667015" cy="4638675"/>
          </a:xfrm>
          <a:prstGeom prst="rect">
            <a:avLst/>
          </a:prstGeom>
        </p:spPr>
        <p:txBody>
          <a:bodyPr anchor="t" rtlCol="false" tIns="0" lIns="0" bIns="0" rIns="0">
            <a:spAutoFit/>
          </a:bodyPr>
          <a:lstStyle/>
          <a:p>
            <a:pPr algn="just">
              <a:lnSpc>
                <a:spcPts val="5250"/>
              </a:lnSpc>
            </a:pPr>
            <a:r>
              <a:rPr lang="en-US" sz="3500">
                <a:solidFill>
                  <a:srgbClr val="9D7D6E"/>
                </a:solidFill>
                <a:latin typeface="Balsamiq Sans"/>
                <a:ea typeface="Balsamiq Sans"/>
                <a:cs typeface="Balsamiq Sans"/>
                <a:sym typeface="Balsamiq Sans"/>
              </a:rPr>
              <a:t>Dalam dunia pendidikan, terutama dalam pembelajaran Ilmu Pengetahuan Sosial (IPS), konsep multiliterasi saintifik menjadi semakin penting. Multiliterasi tidak hanya mencakup kemampuan membaca dan menulis, tetapi juga mencakup pemahaman yang lebih luas tentang berbagai jenis literasi yang diperlukan untuk berinteraksi dengan dunia yang kompleks.</a:t>
            </a:r>
          </a:p>
        </p:txBody>
      </p:sp>
      <p:sp>
        <p:nvSpPr>
          <p:cNvPr name="TextBox 15" id="15"/>
          <p:cNvSpPr txBox="true"/>
          <p:nvPr/>
        </p:nvSpPr>
        <p:spPr>
          <a:xfrm rot="0">
            <a:off x="1425163" y="1614616"/>
            <a:ext cx="15264691" cy="1795022"/>
          </a:xfrm>
          <a:prstGeom prst="rect">
            <a:avLst/>
          </a:prstGeom>
        </p:spPr>
        <p:txBody>
          <a:bodyPr anchor="t" rtlCol="false" tIns="0" lIns="0" bIns="0" rIns="0">
            <a:spAutoFit/>
          </a:bodyPr>
          <a:lstStyle/>
          <a:p>
            <a:pPr algn="ctr">
              <a:lnSpc>
                <a:spcPts val="6920"/>
              </a:lnSpc>
            </a:pPr>
            <a:r>
              <a:rPr lang="en-US" sz="6920">
                <a:solidFill>
                  <a:srgbClr val="9D7D6E"/>
                </a:solidFill>
                <a:latin typeface="Chicle"/>
                <a:ea typeface="Chicle"/>
                <a:cs typeface="Chicle"/>
                <a:sym typeface="Chicle"/>
              </a:rPr>
              <a:t>Konsep Dasar Multiliterasi Saintifik </a:t>
            </a:r>
          </a:p>
          <a:p>
            <a:pPr algn="ctr">
              <a:lnSpc>
                <a:spcPts val="6920"/>
              </a:lnSpc>
            </a:pPr>
            <a:r>
              <a:rPr lang="en-US" sz="6920">
                <a:solidFill>
                  <a:srgbClr val="9D7D6E"/>
                </a:solidFill>
                <a:latin typeface="Chicle"/>
                <a:ea typeface="Chicle"/>
                <a:cs typeface="Chicle"/>
                <a:sym typeface="Chicle"/>
              </a:rPr>
              <a:t>Dalam Pembelajaran IPS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6EFF6"/>
        </a:solidFill>
      </p:bgPr>
    </p:bg>
    <p:spTree>
      <p:nvGrpSpPr>
        <p:cNvPr id="1" name=""/>
        <p:cNvGrpSpPr/>
        <p:nvPr/>
      </p:nvGrpSpPr>
      <p:grpSpPr>
        <a:xfrm>
          <a:off x="0" y="0"/>
          <a:ext cx="0" cy="0"/>
          <a:chOff x="0" y="0"/>
          <a:chExt cx="0" cy="0"/>
        </a:xfrm>
      </p:grpSpPr>
      <p:sp>
        <p:nvSpPr>
          <p:cNvPr name="Freeform 2" id="2"/>
          <p:cNvSpPr/>
          <p:nvPr/>
        </p:nvSpPr>
        <p:spPr>
          <a:xfrm flipH="false" flipV="false" rot="-1769999">
            <a:off x="12513879" y="8458451"/>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325842">
            <a:off x="-2570693" y="-867592"/>
            <a:ext cx="7315200" cy="3138886"/>
          </a:xfrm>
          <a:custGeom>
            <a:avLst/>
            <a:gdLst/>
            <a:ahLst/>
            <a:cxnLst/>
            <a:rect r="r" b="b" t="t" l="l"/>
            <a:pathLst>
              <a:path h="3138886" w="7315200">
                <a:moveTo>
                  <a:pt x="0" y="0"/>
                </a:moveTo>
                <a:lnTo>
                  <a:pt x="7315200" y="0"/>
                </a:lnTo>
                <a:lnTo>
                  <a:pt x="7315200" y="3138885"/>
                </a:lnTo>
                <a:lnTo>
                  <a:pt x="0" y="313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93516">
            <a:off x="-1222976" y="4414064"/>
            <a:ext cx="4021718" cy="6663366"/>
          </a:xfrm>
          <a:custGeom>
            <a:avLst/>
            <a:gdLst/>
            <a:ahLst/>
            <a:cxnLst/>
            <a:rect r="r" b="b" t="t" l="l"/>
            <a:pathLst>
              <a:path h="6663366" w="4021718">
                <a:moveTo>
                  <a:pt x="0" y="0"/>
                </a:moveTo>
                <a:lnTo>
                  <a:pt x="4021718" y="0"/>
                </a:lnTo>
                <a:lnTo>
                  <a:pt x="4021718" y="6663366"/>
                </a:lnTo>
                <a:lnTo>
                  <a:pt x="0" y="6663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890401">
            <a:off x="644001" y="6397428"/>
            <a:ext cx="788448" cy="7884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2173446" y="221770"/>
            <a:ext cx="1391009" cy="1259496"/>
          </a:xfrm>
          <a:custGeom>
            <a:avLst/>
            <a:gdLst/>
            <a:ahLst/>
            <a:cxnLst/>
            <a:rect r="r" b="b" t="t" l="l"/>
            <a:pathLst>
              <a:path h="1259496" w="1391009">
                <a:moveTo>
                  <a:pt x="0" y="0"/>
                </a:moveTo>
                <a:lnTo>
                  <a:pt x="1391009" y="0"/>
                </a:lnTo>
                <a:lnTo>
                  <a:pt x="1391009" y="1259496"/>
                </a:lnTo>
                <a:lnTo>
                  <a:pt x="0" y="12594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485794" y="1228524"/>
            <a:ext cx="939369" cy="850556"/>
          </a:xfrm>
          <a:custGeom>
            <a:avLst/>
            <a:gdLst/>
            <a:ahLst/>
            <a:cxnLst/>
            <a:rect r="r" b="b" t="t" l="l"/>
            <a:pathLst>
              <a:path h="850556" w="939369">
                <a:moveTo>
                  <a:pt x="0" y="0"/>
                </a:moveTo>
                <a:lnTo>
                  <a:pt x="939369" y="0"/>
                </a:lnTo>
                <a:lnTo>
                  <a:pt x="939369" y="850556"/>
                </a:lnTo>
                <a:lnTo>
                  <a:pt x="0" y="8505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086275" y="8424505"/>
            <a:ext cx="1391009" cy="1259496"/>
          </a:xfrm>
          <a:custGeom>
            <a:avLst/>
            <a:gdLst/>
            <a:ahLst/>
            <a:cxnLst/>
            <a:rect r="r" b="b" t="t" l="l"/>
            <a:pathLst>
              <a:path h="1259496" w="1391009">
                <a:moveTo>
                  <a:pt x="0" y="0"/>
                </a:moveTo>
                <a:lnTo>
                  <a:pt x="1391009" y="0"/>
                </a:lnTo>
                <a:lnTo>
                  <a:pt x="1391009" y="1259496"/>
                </a:lnTo>
                <a:lnTo>
                  <a:pt x="0" y="12594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7131621" y="7999227"/>
            <a:ext cx="939369" cy="850556"/>
          </a:xfrm>
          <a:custGeom>
            <a:avLst/>
            <a:gdLst/>
            <a:ahLst/>
            <a:cxnLst/>
            <a:rect r="r" b="b" t="t" l="l"/>
            <a:pathLst>
              <a:path h="850556" w="939369">
                <a:moveTo>
                  <a:pt x="0" y="0"/>
                </a:moveTo>
                <a:lnTo>
                  <a:pt x="939369" y="0"/>
                </a:lnTo>
                <a:lnTo>
                  <a:pt x="939369" y="850556"/>
                </a:lnTo>
                <a:lnTo>
                  <a:pt x="0" y="8505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p:nvPr/>
        </p:nvGrpSpPr>
        <p:grpSpPr>
          <a:xfrm rot="-1453395">
            <a:off x="2198828" y="6886215"/>
            <a:ext cx="344192" cy="34419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1347930">
            <a:off x="16879381" y="3173992"/>
            <a:ext cx="871018" cy="1850913"/>
          </a:xfrm>
          <a:custGeom>
            <a:avLst/>
            <a:gdLst/>
            <a:ahLst/>
            <a:cxnLst/>
            <a:rect r="r" b="b" t="t" l="l"/>
            <a:pathLst>
              <a:path h="1850913" w="871018">
                <a:moveTo>
                  <a:pt x="0" y="0"/>
                </a:moveTo>
                <a:lnTo>
                  <a:pt x="871017" y="0"/>
                </a:lnTo>
                <a:lnTo>
                  <a:pt x="871017" y="1850913"/>
                </a:lnTo>
                <a:lnTo>
                  <a:pt x="0" y="18509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1495598">
            <a:off x="14903776" y="-805079"/>
            <a:ext cx="1913979" cy="4067205"/>
          </a:xfrm>
          <a:custGeom>
            <a:avLst/>
            <a:gdLst/>
            <a:ahLst/>
            <a:cxnLst/>
            <a:rect r="r" b="b" t="t" l="l"/>
            <a:pathLst>
              <a:path h="4067205" w="1913979">
                <a:moveTo>
                  <a:pt x="0" y="0"/>
                </a:moveTo>
                <a:lnTo>
                  <a:pt x="1913979" y="0"/>
                </a:lnTo>
                <a:lnTo>
                  <a:pt x="1913979" y="4067205"/>
                </a:lnTo>
                <a:lnTo>
                  <a:pt x="0" y="406720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pic>
        <p:nvPicPr>
          <p:cNvPr name="Picture 17" id="17"/>
          <p:cNvPicPr>
            <a:picLocks noChangeAspect="true"/>
          </p:cNvPicPr>
          <p:nvPr/>
        </p:nvPicPr>
        <p:blipFill>
          <a:blip r:embed="rId10"/>
          <a:stretch>
            <a:fillRect/>
          </a:stretch>
        </p:blipFill>
        <p:spPr>
          <a:xfrm rot="0">
            <a:off x="10398627" y="2650533"/>
            <a:ext cx="6287462" cy="5736838"/>
          </a:xfrm>
          <a:prstGeom prst="rect">
            <a:avLst/>
          </a:prstGeom>
        </p:spPr>
      </p:pic>
      <p:sp>
        <p:nvSpPr>
          <p:cNvPr name="TextBox 18" id="18"/>
          <p:cNvSpPr txBox="true"/>
          <p:nvPr/>
        </p:nvSpPr>
        <p:spPr>
          <a:xfrm rot="0">
            <a:off x="3587434" y="3891491"/>
            <a:ext cx="6826370" cy="3971925"/>
          </a:xfrm>
          <a:prstGeom prst="rect">
            <a:avLst/>
          </a:prstGeom>
        </p:spPr>
        <p:txBody>
          <a:bodyPr anchor="t" rtlCol="false" tIns="0" lIns="0" bIns="0" rIns="0">
            <a:spAutoFit/>
          </a:bodyPr>
          <a:lstStyle/>
          <a:p>
            <a:pPr algn="l"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Fokus pada Proses</a:t>
            </a:r>
          </a:p>
          <a:p>
            <a:pPr algn="l"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 Integrasi Multidisiplin</a:t>
            </a:r>
          </a:p>
          <a:p>
            <a:pPr algn="l"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Pengembangan Keterampilan Abad 21</a:t>
            </a:r>
          </a:p>
          <a:p>
            <a:pPr algn="l"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Relevansi dengan Konteks</a:t>
            </a:r>
          </a:p>
          <a:p>
            <a:pPr algn="l"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Penilaian yang Otentik</a:t>
            </a:r>
          </a:p>
        </p:txBody>
      </p:sp>
      <p:sp>
        <p:nvSpPr>
          <p:cNvPr name="TextBox 19" id="19"/>
          <p:cNvSpPr txBox="true"/>
          <p:nvPr/>
        </p:nvSpPr>
        <p:spPr>
          <a:xfrm rot="0">
            <a:off x="2598478" y="1171575"/>
            <a:ext cx="12252609" cy="2036956"/>
          </a:xfrm>
          <a:prstGeom prst="rect">
            <a:avLst/>
          </a:prstGeom>
        </p:spPr>
        <p:txBody>
          <a:bodyPr anchor="t" rtlCol="false" tIns="0" lIns="0" bIns="0" rIns="0">
            <a:spAutoFit/>
          </a:bodyPr>
          <a:lstStyle/>
          <a:p>
            <a:pPr algn="ctr">
              <a:lnSpc>
                <a:spcPts val="7820"/>
              </a:lnSpc>
            </a:pPr>
            <a:r>
              <a:rPr lang="en-US" sz="7820">
                <a:solidFill>
                  <a:srgbClr val="9D7D6E"/>
                </a:solidFill>
                <a:latin typeface="Chicle"/>
                <a:ea typeface="Chicle"/>
                <a:cs typeface="Chicle"/>
                <a:sym typeface="Chicle"/>
              </a:rPr>
              <a:t>Karakteristik Bahan Ajar IPS Multiliterasi Saintifik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DEE7"/>
        </a:solidFill>
      </p:bgPr>
    </p:bg>
    <p:spTree>
      <p:nvGrpSpPr>
        <p:cNvPr id="1" name=""/>
        <p:cNvGrpSpPr/>
        <p:nvPr/>
      </p:nvGrpSpPr>
      <p:grpSpPr>
        <a:xfrm>
          <a:off x="0" y="0"/>
          <a:ext cx="0" cy="0"/>
          <a:chOff x="0" y="0"/>
          <a:chExt cx="0" cy="0"/>
        </a:xfrm>
      </p:grpSpPr>
      <p:sp>
        <p:nvSpPr>
          <p:cNvPr name="Freeform 2" id="2"/>
          <p:cNvSpPr/>
          <p:nvPr/>
        </p:nvSpPr>
        <p:spPr>
          <a:xfrm flipH="false" flipV="false" rot="-1769999">
            <a:off x="12513879" y="8458451"/>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325842">
            <a:off x="-2570693" y="-867592"/>
            <a:ext cx="7315200" cy="3138886"/>
          </a:xfrm>
          <a:custGeom>
            <a:avLst/>
            <a:gdLst/>
            <a:ahLst/>
            <a:cxnLst/>
            <a:rect r="r" b="b" t="t" l="l"/>
            <a:pathLst>
              <a:path h="3138886" w="7315200">
                <a:moveTo>
                  <a:pt x="0" y="0"/>
                </a:moveTo>
                <a:lnTo>
                  <a:pt x="7315200" y="0"/>
                </a:lnTo>
                <a:lnTo>
                  <a:pt x="7315200" y="3138885"/>
                </a:lnTo>
                <a:lnTo>
                  <a:pt x="0" y="313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719115">
            <a:off x="-1102312" y="6649177"/>
            <a:ext cx="5054951" cy="4218586"/>
          </a:xfrm>
          <a:custGeom>
            <a:avLst/>
            <a:gdLst/>
            <a:ahLst/>
            <a:cxnLst/>
            <a:rect r="r" b="b" t="t" l="l"/>
            <a:pathLst>
              <a:path h="4218586" w="5054951">
                <a:moveTo>
                  <a:pt x="0" y="0"/>
                </a:moveTo>
                <a:lnTo>
                  <a:pt x="5054951" y="0"/>
                </a:lnTo>
                <a:lnTo>
                  <a:pt x="5054951" y="4218586"/>
                </a:lnTo>
                <a:lnTo>
                  <a:pt x="0" y="42185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890401">
            <a:off x="14165904" y="-608217"/>
            <a:ext cx="4622760" cy="5865196"/>
          </a:xfrm>
          <a:custGeom>
            <a:avLst/>
            <a:gdLst/>
            <a:ahLst/>
            <a:cxnLst/>
            <a:rect r="r" b="b" t="t" l="l"/>
            <a:pathLst>
              <a:path h="5865196" w="4622760">
                <a:moveTo>
                  <a:pt x="0" y="5865196"/>
                </a:moveTo>
                <a:lnTo>
                  <a:pt x="4622760" y="5865196"/>
                </a:lnTo>
                <a:lnTo>
                  <a:pt x="4622760" y="0"/>
                </a:lnTo>
                <a:lnTo>
                  <a:pt x="0" y="0"/>
                </a:lnTo>
                <a:lnTo>
                  <a:pt x="0" y="5865196"/>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890401">
            <a:off x="16255353" y="604999"/>
            <a:ext cx="788448" cy="7884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890401">
            <a:off x="17370276" y="900407"/>
            <a:ext cx="788448" cy="7884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true" flipV="false" rot="0">
            <a:off x="162058" y="1719239"/>
            <a:ext cx="1263105" cy="1210285"/>
          </a:xfrm>
          <a:custGeom>
            <a:avLst/>
            <a:gdLst/>
            <a:ahLst/>
            <a:cxnLst/>
            <a:rect r="r" b="b" t="t" l="l"/>
            <a:pathLst>
              <a:path h="1210285" w="1263105">
                <a:moveTo>
                  <a:pt x="1263105" y="0"/>
                </a:moveTo>
                <a:lnTo>
                  <a:pt x="0" y="0"/>
                </a:lnTo>
                <a:lnTo>
                  <a:pt x="0" y="1210285"/>
                </a:lnTo>
                <a:lnTo>
                  <a:pt x="1263105" y="1210285"/>
                </a:lnTo>
                <a:lnTo>
                  <a:pt x="1263105"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true" flipV="false" rot="0">
            <a:off x="16477284" y="8026571"/>
            <a:ext cx="1145110" cy="1030599"/>
          </a:xfrm>
          <a:custGeom>
            <a:avLst/>
            <a:gdLst/>
            <a:ahLst/>
            <a:cxnLst/>
            <a:rect r="r" b="b" t="t" l="l"/>
            <a:pathLst>
              <a:path h="1030599" w="1145110">
                <a:moveTo>
                  <a:pt x="1145110" y="0"/>
                </a:moveTo>
                <a:lnTo>
                  <a:pt x="0" y="0"/>
                </a:lnTo>
                <a:lnTo>
                  <a:pt x="0" y="1030599"/>
                </a:lnTo>
                <a:lnTo>
                  <a:pt x="1145110" y="1030599"/>
                </a:lnTo>
                <a:lnTo>
                  <a:pt x="114511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4501210" y="3236446"/>
            <a:ext cx="9834410" cy="5305425"/>
          </a:xfrm>
          <a:prstGeom prst="rect">
            <a:avLst/>
          </a:prstGeom>
        </p:spPr>
        <p:txBody>
          <a:bodyPr anchor="t" rtlCol="false" tIns="0" lIns="0" bIns="0" rIns="0">
            <a:spAutoFit/>
          </a:bodyPr>
          <a:lstStyle/>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Analisis Kebutuhan </a:t>
            </a: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Perumusan Tujuan Pembelajaran</a:t>
            </a: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Pengembangan Konten</a:t>
            </a: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Penyusunan Metode Pembelajaran</a:t>
            </a: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Penyusunan Media Pembelajaran</a:t>
            </a: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Uji Coba dan Evaluasi</a:t>
            </a: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Implementasi</a:t>
            </a: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Evaluasi dan Perbaikan Berkelanjutan</a:t>
            </a:r>
          </a:p>
        </p:txBody>
      </p:sp>
      <p:sp>
        <p:nvSpPr>
          <p:cNvPr name="TextBox 15" id="15"/>
          <p:cNvSpPr txBox="true"/>
          <p:nvPr/>
        </p:nvSpPr>
        <p:spPr>
          <a:xfrm rot="0">
            <a:off x="2872863" y="976386"/>
            <a:ext cx="12542273" cy="1953137"/>
          </a:xfrm>
          <a:prstGeom prst="rect">
            <a:avLst/>
          </a:prstGeom>
        </p:spPr>
        <p:txBody>
          <a:bodyPr anchor="t" rtlCol="false" tIns="0" lIns="0" bIns="0" rIns="0">
            <a:spAutoFit/>
          </a:bodyPr>
          <a:lstStyle/>
          <a:p>
            <a:pPr algn="ctr">
              <a:lnSpc>
                <a:spcPts val="7520"/>
              </a:lnSpc>
            </a:pPr>
            <a:r>
              <a:rPr lang="en-US" sz="7520">
                <a:solidFill>
                  <a:srgbClr val="9D7D6E"/>
                </a:solidFill>
                <a:latin typeface="Chicle"/>
                <a:ea typeface="Chicle"/>
                <a:cs typeface="Chicle"/>
                <a:sym typeface="Chicle"/>
              </a:rPr>
              <a:t>Tahapan Pengembangan Bahan Ajar IPS Multiliterasi Saintifik</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DEE7"/>
        </a:solidFill>
      </p:bgPr>
    </p:bg>
    <p:spTree>
      <p:nvGrpSpPr>
        <p:cNvPr id="1" name=""/>
        <p:cNvGrpSpPr/>
        <p:nvPr/>
      </p:nvGrpSpPr>
      <p:grpSpPr>
        <a:xfrm>
          <a:off x="0" y="0"/>
          <a:ext cx="0" cy="0"/>
          <a:chOff x="0" y="0"/>
          <a:chExt cx="0" cy="0"/>
        </a:xfrm>
      </p:grpSpPr>
      <p:sp>
        <p:nvSpPr>
          <p:cNvPr name="Freeform 2" id="2"/>
          <p:cNvSpPr/>
          <p:nvPr/>
        </p:nvSpPr>
        <p:spPr>
          <a:xfrm flipH="false" flipV="false" rot="-919633">
            <a:off x="9058161" y="-1970802"/>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27416">
            <a:off x="2321286" y="8491762"/>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21563" y="9116347"/>
            <a:ext cx="2662853" cy="1709068"/>
          </a:xfrm>
          <a:custGeom>
            <a:avLst/>
            <a:gdLst/>
            <a:ahLst/>
            <a:cxnLst/>
            <a:rect r="r" b="b" t="t" l="l"/>
            <a:pathLst>
              <a:path h="1709068" w="2662853">
                <a:moveTo>
                  <a:pt x="0" y="0"/>
                </a:moveTo>
                <a:lnTo>
                  <a:pt x="2662853" y="0"/>
                </a:lnTo>
                <a:lnTo>
                  <a:pt x="2662853" y="1709068"/>
                </a:lnTo>
                <a:lnTo>
                  <a:pt x="0" y="17090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0">
            <a:off x="15746865" y="269139"/>
            <a:ext cx="3024870" cy="1941417"/>
          </a:xfrm>
          <a:custGeom>
            <a:avLst/>
            <a:gdLst/>
            <a:ahLst/>
            <a:cxnLst/>
            <a:rect r="r" b="b" t="t" l="l"/>
            <a:pathLst>
              <a:path h="1941417" w="3024870">
                <a:moveTo>
                  <a:pt x="3024870" y="1941417"/>
                </a:moveTo>
                <a:lnTo>
                  <a:pt x="0" y="1941417"/>
                </a:lnTo>
                <a:lnTo>
                  <a:pt x="0" y="0"/>
                </a:lnTo>
                <a:lnTo>
                  <a:pt x="3024870" y="0"/>
                </a:lnTo>
                <a:lnTo>
                  <a:pt x="3024870" y="1941417"/>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715761" y="2656009"/>
            <a:ext cx="5339536" cy="7405196"/>
          </a:xfrm>
          <a:custGeom>
            <a:avLst/>
            <a:gdLst/>
            <a:ahLst/>
            <a:cxnLst/>
            <a:rect r="r" b="b" t="t" l="l"/>
            <a:pathLst>
              <a:path h="7405196" w="5339536">
                <a:moveTo>
                  <a:pt x="0" y="0"/>
                </a:moveTo>
                <a:lnTo>
                  <a:pt x="5339536" y="0"/>
                </a:lnTo>
                <a:lnTo>
                  <a:pt x="5339536" y="7405196"/>
                </a:lnTo>
                <a:lnTo>
                  <a:pt x="0" y="74051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p:nvPr/>
        </p:nvGrpSpPr>
        <p:grpSpPr>
          <a:xfrm rot="1235469">
            <a:off x="13967522" y="6115489"/>
            <a:ext cx="591957" cy="242523"/>
            <a:chOff x="0" y="0"/>
            <a:chExt cx="155906" cy="63874"/>
          </a:xfrm>
        </p:grpSpPr>
        <p:sp>
          <p:nvSpPr>
            <p:cNvPr name="Freeform 8" id="8"/>
            <p:cNvSpPr/>
            <p:nvPr/>
          </p:nvSpPr>
          <p:spPr>
            <a:xfrm flipH="false" flipV="false" rot="0">
              <a:off x="0" y="0"/>
              <a:ext cx="155906" cy="63874"/>
            </a:xfrm>
            <a:custGeom>
              <a:avLst/>
              <a:gdLst/>
              <a:ahLst/>
              <a:cxnLst/>
              <a:rect r="r" b="b" t="t" l="l"/>
              <a:pathLst>
                <a:path h="63874" w="155906">
                  <a:moveTo>
                    <a:pt x="0" y="0"/>
                  </a:moveTo>
                  <a:lnTo>
                    <a:pt x="155906" y="0"/>
                  </a:lnTo>
                  <a:lnTo>
                    <a:pt x="155906" y="63874"/>
                  </a:lnTo>
                  <a:lnTo>
                    <a:pt x="0" y="63874"/>
                  </a:lnTo>
                  <a:close/>
                </a:path>
              </a:pathLst>
            </a:custGeom>
            <a:solidFill>
              <a:srgbClr val="FFFFFF"/>
            </a:solidFill>
          </p:spPr>
        </p:sp>
        <p:sp>
          <p:nvSpPr>
            <p:cNvPr name="TextBox 9" id="9"/>
            <p:cNvSpPr txBox="true"/>
            <p:nvPr/>
          </p:nvSpPr>
          <p:spPr>
            <a:xfrm>
              <a:off x="0" y="-38100"/>
              <a:ext cx="155906" cy="101974"/>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440788">
            <a:off x="15279261" y="6270421"/>
            <a:ext cx="686417" cy="433284"/>
            <a:chOff x="0" y="0"/>
            <a:chExt cx="180785" cy="114116"/>
          </a:xfrm>
        </p:grpSpPr>
        <p:sp>
          <p:nvSpPr>
            <p:cNvPr name="Freeform 11" id="11"/>
            <p:cNvSpPr/>
            <p:nvPr/>
          </p:nvSpPr>
          <p:spPr>
            <a:xfrm flipH="false" flipV="false" rot="0">
              <a:off x="0" y="0"/>
              <a:ext cx="180785" cy="114116"/>
            </a:xfrm>
            <a:custGeom>
              <a:avLst/>
              <a:gdLst/>
              <a:ahLst/>
              <a:cxnLst/>
              <a:rect r="r" b="b" t="t" l="l"/>
              <a:pathLst>
                <a:path h="114116" w="180785">
                  <a:moveTo>
                    <a:pt x="0" y="0"/>
                  </a:moveTo>
                  <a:lnTo>
                    <a:pt x="180785" y="0"/>
                  </a:lnTo>
                  <a:lnTo>
                    <a:pt x="180785" y="114116"/>
                  </a:lnTo>
                  <a:lnTo>
                    <a:pt x="0" y="114116"/>
                  </a:lnTo>
                  <a:close/>
                </a:path>
              </a:pathLst>
            </a:custGeom>
            <a:solidFill>
              <a:srgbClr val="FFFFFF"/>
            </a:solidFill>
          </p:spPr>
        </p:sp>
        <p:sp>
          <p:nvSpPr>
            <p:cNvPr name="TextBox 12" id="12"/>
            <p:cNvSpPr txBox="true"/>
            <p:nvPr/>
          </p:nvSpPr>
          <p:spPr>
            <a:xfrm>
              <a:off x="0" y="-38100"/>
              <a:ext cx="180785" cy="152216"/>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486400">
            <a:off x="924456" y="2811044"/>
            <a:ext cx="905909" cy="1460091"/>
          </a:xfrm>
          <a:custGeom>
            <a:avLst/>
            <a:gdLst/>
            <a:ahLst/>
            <a:cxnLst/>
            <a:rect r="r" b="b" t="t" l="l"/>
            <a:pathLst>
              <a:path h="1460091" w="905909">
                <a:moveTo>
                  <a:pt x="0" y="0"/>
                </a:moveTo>
                <a:lnTo>
                  <a:pt x="905908" y="0"/>
                </a:lnTo>
                <a:lnTo>
                  <a:pt x="905908" y="1460091"/>
                </a:lnTo>
                <a:lnTo>
                  <a:pt x="0" y="14600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4" id="14"/>
          <p:cNvGrpSpPr/>
          <p:nvPr/>
        </p:nvGrpSpPr>
        <p:grpSpPr>
          <a:xfrm rot="0">
            <a:off x="1177108" y="3796308"/>
            <a:ext cx="200302" cy="20030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477320" y="3741857"/>
            <a:ext cx="200302" cy="20030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486400">
            <a:off x="924456" y="4754119"/>
            <a:ext cx="905909" cy="1460091"/>
          </a:xfrm>
          <a:custGeom>
            <a:avLst/>
            <a:gdLst/>
            <a:ahLst/>
            <a:cxnLst/>
            <a:rect r="r" b="b" t="t" l="l"/>
            <a:pathLst>
              <a:path h="1460091" w="905909">
                <a:moveTo>
                  <a:pt x="0" y="0"/>
                </a:moveTo>
                <a:lnTo>
                  <a:pt x="905908" y="0"/>
                </a:lnTo>
                <a:lnTo>
                  <a:pt x="905908" y="1460091"/>
                </a:lnTo>
                <a:lnTo>
                  <a:pt x="0" y="14600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1" id="21"/>
          <p:cNvGrpSpPr/>
          <p:nvPr/>
        </p:nvGrpSpPr>
        <p:grpSpPr>
          <a:xfrm rot="0">
            <a:off x="1177108" y="5739383"/>
            <a:ext cx="200302" cy="20030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477320" y="5684932"/>
            <a:ext cx="200302" cy="200302"/>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486400">
            <a:off x="924456" y="6697194"/>
            <a:ext cx="905909" cy="1460091"/>
          </a:xfrm>
          <a:custGeom>
            <a:avLst/>
            <a:gdLst/>
            <a:ahLst/>
            <a:cxnLst/>
            <a:rect r="r" b="b" t="t" l="l"/>
            <a:pathLst>
              <a:path h="1460091" w="905909">
                <a:moveTo>
                  <a:pt x="0" y="0"/>
                </a:moveTo>
                <a:lnTo>
                  <a:pt x="905908" y="0"/>
                </a:lnTo>
                <a:lnTo>
                  <a:pt x="905908" y="1460091"/>
                </a:lnTo>
                <a:lnTo>
                  <a:pt x="0" y="14600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8" id="28"/>
          <p:cNvGrpSpPr/>
          <p:nvPr/>
        </p:nvGrpSpPr>
        <p:grpSpPr>
          <a:xfrm rot="0">
            <a:off x="1177108" y="7682458"/>
            <a:ext cx="200302" cy="200302"/>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1477320" y="7628007"/>
            <a:ext cx="200302" cy="200302"/>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3533026" y="3335440"/>
            <a:ext cx="10480752" cy="3305175"/>
          </a:xfrm>
          <a:prstGeom prst="rect">
            <a:avLst/>
          </a:prstGeom>
        </p:spPr>
        <p:txBody>
          <a:bodyPr anchor="t" rtlCol="false" tIns="0" lIns="0" bIns="0" rIns="0">
            <a:spAutoFit/>
          </a:bodyPr>
          <a:lstStyle/>
          <a:p>
            <a:pPr algn="just">
              <a:lnSpc>
                <a:spcPts val="5250"/>
              </a:lnSpc>
            </a:pP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Tujuan Pembelajaran </a:t>
            </a: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Materi Pembelajaran</a:t>
            </a: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Aktivitas Pembelajaran</a:t>
            </a:r>
          </a:p>
          <a:p>
            <a:pPr algn="just" marL="755651" indent="-377825" lvl="1">
              <a:lnSpc>
                <a:spcPts val="5250"/>
              </a:lnSpc>
              <a:buFont typeface="Arial"/>
              <a:buChar char="•"/>
            </a:pPr>
            <a:r>
              <a:rPr lang="en-US" sz="3500">
                <a:solidFill>
                  <a:srgbClr val="9D7D6E"/>
                </a:solidFill>
                <a:latin typeface="Balsamiq Sans"/>
                <a:ea typeface="Balsamiq Sans"/>
                <a:cs typeface="Balsamiq Sans"/>
                <a:sym typeface="Balsamiq Sans"/>
              </a:rPr>
              <a:t>Penilaian</a:t>
            </a:r>
          </a:p>
        </p:txBody>
      </p:sp>
      <p:sp>
        <p:nvSpPr>
          <p:cNvPr name="TextBox 35" id="35"/>
          <p:cNvSpPr txBox="true"/>
          <p:nvPr/>
        </p:nvSpPr>
        <p:spPr>
          <a:xfrm rot="0">
            <a:off x="2435959" y="1229863"/>
            <a:ext cx="13186510" cy="2123311"/>
          </a:xfrm>
          <a:prstGeom prst="rect">
            <a:avLst/>
          </a:prstGeom>
        </p:spPr>
        <p:txBody>
          <a:bodyPr anchor="t" rtlCol="false" tIns="0" lIns="0" bIns="0" rIns="0">
            <a:spAutoFit/>
          </a:bodyPr>
          <a:lstStyle/>
          <a:p>
            <a:pPr algn="ctr">
              <a:lnSpc>
                <a:spcPts val="8219"/>
              </a:lnSpc>
            </a:pPr>
            <a:r>
              <a:rPr lang="en-US" sz="8219">
                <a:solidFill>
                  <a:srgbClr val="9D7D6E"/>
                </a:solidFill>
                <a:latin typeface="Chicle"/>
                <a:ea typeface="Chicle"/>
                <a:cs typeface="Chicle"/>
                <a:sym typeface="Chicle"/>
              </a:rPr>
              <a:t>Komponen-Komponen Bahan Ajar IPS Multiliterasi Saintifik</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6EFF6"/>
        </a:solidFill>
      </p:bgPr>
    </p:bg>
    <p:spTree>
      <p:nvGrpSpPr>
        <p:cNvPr id="1" name=""/>
        <p:cNvGrpSpPr/>
        <p:nvPr/>
      </p:nvGrpSpPr>
      <p:grpSpPr>
        <a:xfrm>
          <a:off x="0" y="0"/>
          <a:ext cx="0" cy="0"/>
          <a:chOff x="0" y="0"/>
          <a:chExt cx="0" cy="0"/>
        </a:xfrm>
      </p:grpSpPr>
      <p:sp>
        <p:nvSpPr>
          <p:cNvPr name="Freeform 2" id="2"/>
          <p:cNvSpPr/>
          <p:nvPr/>
        </p:nvSpPr>
        <p:spPr>
          <a:xfrm flipH="false" flipV="false" rot="-1769999">
            <a:off x="12513879" y="8458451"/>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325842">
            <a:off x="-2570693" y="-867592"/>
            <a:ext cx="7315200" cy="3138886"/>
          </a:xfrm>
          <a:custGeom>
            <a:avLst/>
            <a:gdLst/>
            <a:ahLst/>
            <a:cxnLst/>
            <a:rect r="r" b="b" t="t" l="l"/>
            <a:pathLst>
              <a:path h="3138886" w="7315200">
                <a:moveTo>
                  <a:pt x="0" y="0"/>
                </a:moveTo>
                <a:lnTo>
                  <a:pt x="7315200" y="0"/>
                </a:lnTo>
                <a:lnTo>
                  <a:pt x="7315200" y="3138885"/>
                </a:lnTo>
                <a:lnTo>
                  <a:pt x="0" y="313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93516">
            <a:off x="-1222976" y="4414064"/>
            <a:ext cx="4021718" cy="6663366"/>
          </a:xfrm>
          <a:custGeom>
            <a:avLst/>
            <a:gdLst/>
            <a:ahLst/>
            <a:cxnLst/>
            <a:rect r="r" b="b" t="t" l="l"/>
            <a:pathLst>
              <a:path h="6663366" w="4021718">
                <a:moveTo>
                  <a:pt x="0" y="0"/>
                </a:moveTo>
                <a:lnTo>
                  <a:pt x="4021718" y="0"/>
                </a:lnTo>
                <a:lnTo>
                  <a:pt x="4021718" y="6663366"/>
                </a:lnTo>
                <a:lnTo>
                  <a:pt x="0" y="6663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890401">
            <a:off x="644001" y="6397428"/>
            <a:ext cx="788448" cy="7884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2173446" y="221770"/>
            <a:ext cx="1391009" cy="1259496"/>
          </a:xfrm>
          <a:custGeom>
            <a:avLst/>
            <a:gdLst/>
            <a:ahLst/>
            <a:cxnLst/>
            <a:rect r="r" b="b" t="t" l="l"/>
            <a:pathLst>
              <a:path h="1259496" w="1391009">
                <a:moveTo>
                  <a:pt x="0" y="0"/>
                </a:moveTo>
                <a:lnTo>
                  <a:pt x="1391009" y="0"/>
                </a:lnTo>
                <a:lnTo>
                  <a:pt x="1391009" y="1259496"/>
                </a:lnTo>
                <a:lnTo>
                  <a:pt x="0" y="12594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485794" y="1228524"/>
            <a:ext cx="939369" cy="850556"/>
          </a:xfrm>
          <a:custGeom>
            <a:avLst/>
            <a:gdLst/>
            <a:ahLst/>
            <a:cxnLst/>
            <a:rect r="r" b="b" t="t" l="l"/>
            <a:pathLst>
              <a:path h="850556" w="939369">
                <a:moveTo>
                  <a:pt x="0" y="0"/>
                </a:moveTo>
                <a:lnTo>
                  <a:pt x="939369" y="0"/>
                </a:lnTo>
                <a:lnTo>
                  <a:pt x="939369" y="850556"/>
                </a:lnTo>
                <a:lnTo>
                  <a:pt x="0" y="8505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086275" y="8424505"/>
            <a:ext cx="1391009" cy="1259496"/>
          </a:xfrm>
          <a:custGeom>
            <a:avLst/>
            <a:gdLst/>
            <a:ahLst/>
            <a:cxnLst/>
            <a:rect r="r" b="b" t="t" l="l"/>
            <a:pathLst>
              <a:path h="1259496" w="1391009">
                <a:moveTo>
                  <a:pt x="0" y="0"/>
                </a:moveTo>
                <a:lnTo>
                  <a:pt x="1391009" y="0"/>
                </a:lnTo>
                <a:lnTo>
                  <a:pt x="1391009" y="1259496"/>
                </a:lnTo>
                <a:lnTo>
                  <a:pt x="0" y="12594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7131621" y="7999227"/>
            <a:ext cx="939369" cy="850556"/>
          </a:xfrm>
          <a:custGeom>
            <a:avLst/>
            <a:gdLst/>
            <a:ahLst/>
            <a:cxnLst/>
            <a:rect r="r" b="b" t="t" l="l"/>
            <a:pathLst>
              <a:path h="850556" w="939369">
                <a:moveTo>
                  <a:pt x="0" y="0"/>
                </a:moveTo>
                <a:lnTo>
                  <a:pt x="939369" y="0"/>
                </a:lnTo>
                <a:lnTo>
                  <a:pt x="939369" y="850556"/>
                </a:lnTo>
                <a:lnTo>
                  <a:pt x="0" y="8505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p:nvPr/>
        </p:nvGrpSpPr>
        <p:grpSpPr>
          <a:xfrm rot="-1453395">
            <a:off x="2198828" y="6886215"/>
            <a:ext cx="344192" cy="34419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1347930">
            <a:off x="16879381" y="3173992"/>
            <a:ext cx="871018" cy="1850913"/>
          </a:xfrm>
          <a:custGeom>
            <a:avLst/>
            <a:gdLst/>
            <a:ahLst/>
            <a:cxnLst/>
            <a:rect r="r" b="b" t="t" l="l"/>
            <a:pathLst>
              <a:path h="1850913" w="871018">
                <a:moveTo>
                  <a:pt x="0" y="0"/>
                </a:moveTo>
                <a:lnTo>
                  <a:pt x="871017" y="0"/>
                </a:lnTo>
                <a:lnTo>
                  <a:pt x="871017" y="1850913"/>
                </a:lnTo>
                <a:lnTo>
                  <a:pt x="0" y="18509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1495598">
            <a:off x="14903776" y="-805079"/>
            <a:ext cx="1913979" cy="4067205"/>
          </a:xfrm>
          <a:custGeom>
            <a:avLst/>
            <a:gdLst/>
            <a:ahLst/>
            <a:cxnLst/>
            <a:rect r="r" b="b" t="t" l="l"/>
            <a:pathLst>
              <a:path h="4067205" w="1913979">
                <a:moveTo>
                  <a:pt x="0" y="0"/>
                </a:moveTo>
                <a:lnTo>
                  <a:pt x="1913979" y="0"/>
                </a:lnTo>
                <a:lnTo>
                  <a:pt x="1913979" y="4067205"/>
                </a:lnTo>
                <a:lnTo>
                  <a:pt x="0" y="406720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4445362" y="4272821"/>
            <a:ext cx="9983688" cy="4851400"/>
          </a:xfrm>
          <a:prstGeom prst="rect">
            <a:avLst/>
          </a:prstGeom>
        </p:spPr>
        <p:txBody>
          <a:bodyPr anchor="t" rtlCol="false" tIns="0" lIns="0" bIns="0" rIns="0">
            <a:spAutoFit/>
          </a:bodyPr>
          <a:lstStyle/>
          <a:p>
            <a:pPr algn="just">
              <a:lnSpc>
                <a:spcPts val="3500"/>
              </a:lnSpc>
            </a:pPr>
            <a:r>
              <a:rPr lang="en-US" sz="3500">
                <a:solidFill>
                  <a:srgbClr val="9D7D6E"/>
                </a:solidFill>
                <a:latin typeface="Balsamiq Sans"/>
                <a:ea typeface="Balsamiq Sans"/>
                <a:cs typeface="Balsamiq Sans"/>
                <a:sym typeface="Balsamiq Sans"/>
              </a:rPr>
              <a:t>Dengan pendekatan ini, peserta didik tidak hanya menghafal fakta, tetapi juga diajak untuk berpikir kritis, menganalisis informasi, dan memecahkan masalah. Implementasi bahan ajar IPS SD dengan pendekatan multiliterasi saintifik juga bertujuan untuk membuat pembelajaran menjadi lebih menarik, relevan, dan bermakna bagi peserta didik. Misalnya, saat mempelajari tema "Lingkungan sekitar", pendidik dapat mengajak peserta didik untuk melakukan pengamatan langsung terhadap lingkungan sekolah</a:t>
            </a:r>
          </a:p>
        </p:txBody>
      </p:sp>
      <p:sp>
        <p:nvSpPr>
          <p:cNvPr name="TextBox 18" id="18"/>
          <p:cNvSpPr txBox="true"/>
          <p:nvPr/>
        </p:nvSpPr>
        <p:spPr>
          <a:xfrm rot="0">
            <a:off x="2370924" y="1850889"/>
            <a:ext cx="14421817" cy="1922021"/>
          </a:xfrm>
          <a:prstGeom prst="rect">
            <a:avLst/>
          </a:prstGeom>
        </p:spPr>
        <p:txBody>
          <a:bodyPr anchor="t" rtlCol="false" tIns="0" lIns="0" bIns="0" rIns="0">
            <a:spAutoFit/>
          </a:bodyPr>
          <a:lstStyle/>
          <a:p>
            <a:pPr algn="ctr">
              <a:lnSpc>
                <a:spcPts val="7420"/>
              </a:lnSpc>
            </a:pPr>
            <a:r>
              <a:rPr lang="en-US" sz="7420">
                <a:solidFill>
                  <a:srgbClr val="9D7D6E"/>
                </a:solidFill>
                <a:latin typeface="Chicle"/>
                <a:ea typeface="Chicle"/>
                <a:cs typeface="Chicle"/>
                <a:sym typeface="Chicle"/>
              </a:rPr>
              <a:t>Implementasi Bahan Ajar IPS Multiliterasi Saintifik Dalam Pembelajaran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DEE7"/>
        </a:solidFill>
      </p:bgPr>
    </p:bg>
    <p:spTree>
      <p:nvGrpSpPr>
        <p:cNvPr id="1" name=""/>
        <p:cNvGrpSpPr/>
        <p:nvPr/>
      </p:nvGrpSpPr>
      <p:grpSpPr>
        <a:xfrm>
          <a:off x="0" y="0"/>
          <a:ext cx="0" cy="0"/>
          <a:chOff x="0" y="0"/>
          <a:chExt cx="0" cy="0"/>
        </a:xfrm>
      </p:grpSpPr>
      <p:sp>
        <p:nvSpPr>
          <p:cNvPr name="Freeform 2" id="2"/>
          <p:cNvSpPr/>
          <p:nvPr/>
        </p:nvSpPr>
        <p:spPr>
          <a:xfrm flipH="false" flipV="false" rot="-1769999">
            <a:off x="12513879" y="8458451"/>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325842">
            <a:off x="-2570693" y="-867592"/>
            <a:ext cx="7315200" cy="3138886"/>
          </a:xfrm>
          <a:custGeom>
            <a:avLst/>
            <a:gdLst/>
            <a:ahLst/>
            <a:cxnLst/>
            <a:rect r="r" b="b" t="t" l="l"/>
            <a:pathLst>
              <a:path h="3138886" w="7315200">
                <a:moveTo>
                  <a:pt x="0" y="0"/>
                </a:moveTo>
                <a:lnTo>
                  <a:pt x="7315200" y="0"/>
                </a:lnTo>
                <a:lnTo>
                  <a:pt x="7315200" y="3138885"/>
                </a:lnTo>
                <a:lnTo>
                  <a:pt x="0" y="313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719115">
            <a:off x="-1102312" y="6649177"/>
            <a:ext cx="5054951" cy="4218586"/>
          </a:xfrm>
          <a:custGeom>
            <a:avLst/>
            <a:gdLst/>
            <a:ahLst/>
            <a:cxnLst/>
            <a:rect r="r" b="b" t="t" l="l"/>
            <a:pathLst>
              <a:path h="4218586" w="5054951">
                <a:moveTo>
                  <a:pt x="0" y="0"/>
                </a:moveTo>
                <a:lnTo>
                  <a:pt x="5054951" y="0"/>
                </a:lnTo>
                <a:lnTo>
                  <a:pt x="5054951" y="4218586"/>
                </a:lnTo>
                <a:lnTo>
                  <a:pt x="0" y="42185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890401">
            <a:off x="14165904" y="-608217"/>
            <a:ext cx="4622760" cy="5865196"/>
          </a:xfrm>
          <a:custGeom>
            <a:avLst/>
            <a:gdLst/>
            <a:ahLst/>
            <a:cxnLst/>
            <a:rect r="r" b="b" t="t" l="l"/>
            <a:pathLst>
              <a:path h="5865196" w="4622760">
                <a:moveTo>
                  <a:pt x="0" y="5865196"/>
                </a:moveTo>
                <a:lnTo>
                  <a:pt x="4622760" y="5865196"/>
                </a:lnTo>
                <a:lnTo>
                  <a:pt x="4622760" y="0"/>
                </a:lnTo>
                <a:lnTo>
                  <a:pt x="0" y="0"/>
                </a:lnTo>
                <a:lnTo>
                  <a:pt x="0" y="5865196"/>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890401">
            <a:off x="16255353" y="604999"/>
            <a:ext cx="788448" cy="7884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890401">
            <a:off x="17370276" y="900407"/>
            <a:ext cx="788448" cy="7884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true" flipV="false" rot="0">
            <a:off x="162058" y="1719239"/>
            <a:ext cx="1263105" cy="1210285"/>
          </a:xfrm>
          <a:custGeom>
            <a:avLst/>
            <a:gdLst/>
            <a:ahLst/>
            <a:cxnLst/>
            <a:rect r="r" b="b" t="t" l="l"/>
            <a:pathLst>
              <a:path h="1210285" w="1263105">
                <a:moveTo>
                  <a:pt x="1263105" y="0"/>
                </a:moveTo>
                <a:lnTo>
                  <a:pt x="0" y="0"/>
                </a:lnTo>
                <a:lnTo>
                  <a:pt x="0" y="1210285"/>
                </a:lnTo>
                <a:lnTo>
                  <a:pt x="1263105" y="1210285"/>
                </a:lnTo>
                <a:lnTo>
                  <a:pt x="1263105"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true" flipV="false" rot="0">
            <a:off x="16477284" y="8026571"/>
            <a:ext cx="1145110" cy="1030599"/>
          </a:xfrm>
          <a:custGeom>
            <a:avLst/>
            <a:gdLst/>
            <a:ahLst/>
            <a:cxnLst/>
            <a:rect r="r" b="b" t="t" l="l"/>
            <a:pathLst>
              <a:path h="1030599" w="1145110">
                <a:moveTo>
                  <a:pt x="1145110" y="0"/>
                </a:moveTo>
                <a:lnTo>
                  <a:pt x="0" y="0"/>
                </a:lnTo>
                <a:lnTo>
                  <a:pt x="0" y="1030599"/>
                </a:lnTo>
                <a:lnTo>
                  <a:pt x="1145110" y="1030599"/>
                </a:lnTo>
                <a:lnTo>
                  <a:pt x="114511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4335558" y="3751745"/>
            <a:ext cx="10292113" cy="5305425"/>
          </a:xfrm>
          <a:prstGeom prst="rect">
            <a:avLst/>
          </a:prstGeom>
        </p:spPr>
        <p:txBody>
          <a:bodyPr anchor="t" rtlCol="false" tIns="0" lIns="0" bIns="0" rIns="0">
            <a:spAutoFit/>
          </a:bodyPr>
          <a:lstStyle/>
          <a:p>
            <a:pPr algn="just">
              <a:lnSpc>
                <a:spcPts val="5250"/>
              </a:lnSpc>
            </a:pPr>
            <a:r>
              <a:rPr lang="en-US" sz="3500">
                <a:solidFill>
                  <a:srgbClr val="9D7D6E"/>
                </a:solidFill>
                <a:latin typeface="Balsamiq Sans"/>
                <a:ea typeface="Balsamiq Sans"/>
                <a:cs typeface="Balsamiq Sans"/>
                <a:sym typeface="Balsamiq Sans"/>
              </a:rPr>
              <a:t>Evaluasi bahan ajar IPS multiliterasi saintifik merupakan proses yang sistematis dan terstruktur untuk menilai kualitas bahan ajar tersebut. Proses evaluasi dapat dilakukan dengan berbagai teknik, seperti telaah ahli, uji coba terbatas, dan penilaian oleh guru. Telaah ahli melibatkan penilaian dari pakar bidang IPS, pendidikan, dan teknologi pembelajaran</a:t>
            </a:r>
          </a:p>
        </p:txBody>
      </p:sp>
      <p:sp>
        <p:nvSpPr>
          <p:cNvPr name="TextBox 15" id="15"/>
          <p:cNvSpPr txBox="true"/>
          <p:nvPr/>
        </p:nvSpPr>
        <p:spPr>
          <a:xfrm rot="0">
            <a:off x="2885246" y="1171575"/>
            <a:ext cx="12937128" cy="2036954"/>
          </a:xfrm>
          <a:prstGeom prst="rect">
            <a:avLst/>
          </a:prstGeom>
        </p:spPr>
        <p:txBody>
          <a:bodyPr anchor="t" rtlCol="false" tIns="0" lIns="0" bIns="0" rIns="0">
            <a:spAutoFit/>
          </a:bodyPr>
          <a:lstStyle/>
          <a:p>
            <a:pPr algn="ctr">
              <a:lnSpc>
                <a:spcPts val="7820"/>
              </a:lnSpc>
            </a:pPr>
            <a:r>
              <a:rPr lang="en-US" sz="7820">
                <a:solidFill>
                  <a:srgbClr val="9D7D6E"/>
                </a:solidFill>
                <a:latin typeface="Chicle"/>
                <a:ea typeface="Chicle"/>
                <a:cs typeface="Chicle"/>
                <a:sym typeface="Chicle"/>
              </a:rPr>
              <a:t>Evaluasi Dan Refleksi Bahan Ajar IPS Multiliterasi Saintifik</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6EFF6"/>
        </a:solidFill>
      </p:bgPr>
    </p:bg>
    <p:spTree>
      <p:nvGrpSpPr>
        <p:cNvPr id="1" name=""/>
        <p:cNvGrpSpPr/>
        <p:nvPr/>
      </p:nvGrpSpPr>
      <p:grpSpPr>
        <a:xfrm>
          <a:off x="0" y="0"/>
          <a:ext cx="0" cy="0"/>
          <a:chOff x="0" y="0"/>
          <a:chExt cx="0" cy="0"/>
        </a:xfrm>
      </p:grpSpPr>
      <p:sp>
        <p:nvSpPr>
          <p:cNvPr name="Freeform 2" id="2"/>
          <p:cNvSpPr/>
          <p:nvPr/>
        </p:nvSpPr>
        <p:spPr>
          <a:xfrm flipH="false" flipV="false" rot="-1769999">
            <a:off x="12513879" y="8458451"/>
            <a:ext cx="7315200" cy="3138886"/>
          </a:xfrm>
          <a:custGeom>
            <a:avLst/>
            <a:gdLst/>
            <a:ahLst/>
            <a:cxnLst/>
            <a:rect r="r" b="b" t="t" l="l"/>
            <a:pathLst>
              <a:path h="3138886" w="7315200">
                <a:moveTo>
                  <a:pt x="0" y="0"/>
                </a:moveTo>
                <a:lnTo>
                  <a:pt x="7315200" y="0"/>
                </a:lnTo>
                <a:lnTo>
                  <a:pt x="7315200" y="3138886"/>
                </a:lnTo>
                <a:lnTo>
                  <a:pt x="0" y="3138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325842">
            <a:off x="-2570693" y="-867592"/>
            <a:ext cx="7315200" cy="3138886"/>
          </a:xfrm>
          <a:custGeom>
            <a:avLst/>
            <a:gdLst/>
            <a:ahLst/>
            <a:cxnLst/>
            <a:rect r="r" b="b" t="t" l="l"/>
            <a:pathLst>
              <a:path h="3138886" w="7315200">
                <a:moveTo>
                  <a:pt x="0" y="0"/>
                </a:moveTo>
                <a:lnTo>
                  <a:pt x="7315200" y="0"/>
                </a:lnTo>
                <a:lnTo>
                  <a:pt x="7315200" y="3138885"/>
                </a:lnTo>
                <a:lnTo>
                  <a:pt x="0" y="313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93516">
            <a:off x="-1222976" y="4414064"/>
            <a:ext cx="4021718" cy="6663366"/>
          </a:xfrm>
          <a:custGeom>
            <a:avLst/>
            <a:gdLst/>
            <a:ahLst/>
            <a:cxnLst/>
            <a:rect r="r" b="b" t="t" l="l"/>
            <a:pathLst>
              <a:path h="6663366" w="4021718">
                <a:moveTo>
                  <a:pt x="0" y="0"/>
                </a:moveTo>
                <a:lnTo>
                  <a:pt x="4021718" y="0"/>
                </a:lnTo>
                <a:lnTo>
                  <a:pt x="4021718" y="6663366"/>
                </a:lnTo>
                <a:lnTo>
                  <a:pt x="0" y="6663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890401">
            <a:off x="644001" y="6397428"/>
            <a:ext cx="788448" cy="7884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2173446" y="221770"/>
            <a:ext cx="1391009" cy="1259496"/>
          </a:xfrm>
          <a:custGeom>
            <a:avLst/>
            <a:gdLst/>
            <a:ahLst/>
            <a:cxnLst/>
            <a:rect r="r" b="b" t="t" l="l"/>
            <a:pathLst>
              <a:path h="1259496" w="1391009">
                <a:moveTo>
                  <a:pt x="0" y="0"/>
                </a:moveTo>
                <a:lnTo>
                  <a:pt x="1391009" y="0"/>
                </a:lnTo>
                <a:lnTo>
                  <a:pt x="1391009" y="1259496"/>
                </a:lnTo>
                <a:lnTo>
                  <a:pt x="0" y="12594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485794" y="1228524"/>
            <a:ext cx="939369" cy="850556"/>
          </a:xfrm>
          <a:custGeom>
            <a:avLst/>
            <a:gdLst/>
            <a:ahLst/>
            <a:cxnLst/>
            <a:rect r="r" b="b" t="t" l="l"/>
            <a:pathLst>
              <a:path h="850556" w="939369">
                <a:moveTo>
                  <a:pt x="0" y="0"/>
                </a:moveTo>
                <a:lnTo>
                  <a:pt x="939369" y="0"/>
                </a:lnTo>
                <a:lnTo>
                  <a:pt x="939369" y="850556"/>
                </a:lnTo>
                <a:lnTo>
                  <a:pt x="0" y="8505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086275" y="8424505"/>
            <a:ext cx="1391009" cy="1259496"/>
          </a:xfrm>
          <a:custGeom>
            <a:avLst/>
            <a:gdLst/>
            <a:ahLst/>
            <a:cxnLst/>
            <a:rect r="r" b="b" t="t" l="l"/>
            <a:pathLst>
              <a:path h="1259496" w="1391009">
                <a:moveTo>
                  <a:pt x="0" y="0"/>
                </a:moveTo>
                <a:lnTo>
                  <a:pt x="1391009" y="0"/>
                </a:lnTo>
                <a:lnTo>
                  <a:pt x="1391009" y="1259496"/>
                </a:lnTo>
                <a:lnTo>
                  <a:pt x="0" y="12594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7131621" y="7999227"/>
            <a:ext cx="939369" cy="850556"/>
          </a:xfrm>
          <a:custGeom>
            <a:avLst/>
            <a:gdLst/>
            <a:ahLst/>
            <a:cxnLst/>
            <a:rect r="r" b="b" t="t" l="l"/>
            <a:pathLst>
              <a:path h="850556" w="939369">
                <a:moveTo>
                  <a:pt x="0" y="0"/>
                </a:moveTo>
                <a:lnTo>
                  <a:pt x="939369" y="0"/>
                </a:lnTo>
                <a:lnTo>
                  <a:pt x="939369" y="850556"/>
                </a:lnTo>
                <a:lnTo>
                  <a:pt x="0" y="8505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p:nvPr/>
        </p:nvGrpSpPr>
        <p:grpSpPr>
          <a:xfrm rot="-1453395">
            <a:off x="2198828" y="6886215"/>
            <a:ext cx="344192" cy="34419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1347930">
            <a:off x="16879381" y="3173992"/>
            <a:ext cx="871018" cy="1850913"/>
          </a:xfrm>
          <a:custGeom>
            <a:avLst/>
            <a:gdLst/>
            <a:ahLst/>
            <a:cxnLst/>
            <a:rect r="r" b="b" t="t" l="l"/>
            <a:pathLst>
              <a:path h="1850913" w="871018">
                <a:moveTo>
                  <a:pt x="0" y="0"/>
                </a:moveTo>
                <a:lnTo>
                  <a:pt x="871017" y="0"/>
                </a:lnTo>
                <a:lnTo>
                  <a:pt x="871017" y="1850913"/>
                </a:lnTo>
                <a:lnTo>
                  <a:pt x="0" y="18509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1495598">
            <a:off x="14903776" y="-805079"/>
            <a:ext cx="1913979" cy="4067205"/>
          </a:xfrm>
          <a:custGeom>
            <a:avLst/>
            <a:gdLst/>
            <a:ahLst/>
            <a:cxnLst/>
            <a:rect r="r" b="b" t="t" l="l"/>
            <a:pathLst>
              <a:path h="4067205" w="1913979">
                <a:moveTo>
                  <a:pt x="0" y="0"/>
                </a:moveTo>
                <a:lnTo>
                  <a:pt x="1913979" y="0"/>
                </a:lnTo>
                <a:lnTo>
                  <a:pt x="1913979" y="4067205"/>
                </a:lnTo>
                <a:lnTo>
                  <a:pt x="0" y="406720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3564455" y="3904409"/>
            <a:ext cx="11726117" cy="5972175"/>
          </a:xfrm>
          <a:prstGeom prst="rect">
            <a:avLst/>
          </a:prstGeom>
        </p:spPr>
        <p:txBody>
          <a:bodyPr anchor="t" rtlCol="false" tIns="0" lIns="0" bIns="0" rIns="0">
            <a:spAutoFit/>
          </a:bodyPr>
          <a:lstStyle/>
          <a:p>
            <a:pPr algn="just">
              <a:lnSpc>
                <a:spcPts val="5250"/>
              </a:lnSpc>
            </a:pPr>
            <a:r>
              <a:rPr lang="en-US" sz="3500">
                <a:solidFill>
                  <a:srgbClr val="9D7D6E"/>
                </a:solidFill>
                <a:latin typeface="Balsamiq Sans"/>
                <a:ea typeface="Balsamiq Sans"/>
                <a:cs typeface="Balsamiq Sans"/>
                <a:sym typeface="Balsamiq Sans"/>
              </a:rPr>
              <a:t>Pengembangan bahan ajar multiliterasi juga dapat mendukung pendidikan dalam mengembangkan keterampilan dan pengetahuan pedagogi mereka. Bahan ajar IPS multiliterasi saintifik dapat berkontribusi dalam mencapai tujuan tersebut. Dengan mengintegrasikan berbagai keterampilan literasi dan berpikir kritis, bahan ajar ini dapat membantu peserta didik dalam mengembangkan kemampuan berpikir mandiri, memecahkan masalah, dan mengambil keputusan</a:t>
            </a:r>
          </a:p>
        </p:txBody>
      </p:sp>
      <p:sp>
        <p:nvSpPr>
          <p:cNvPr name="TextBox 18" id="18"/>
          <p:cNvSpPr txBox="true"/>
          <p:nvPr/>
        </p:nvSpPr>
        <p:spPr>
          <a:xfrm rot="0">
            <a:off x="2438572" y="1501298"/>
            <a:ext cx="13410855" cy="1974725"/>
          </a:xfrm>
          <a:prstGeom prst="rect">
            <a:avLst/>
          </a:prstGeom>
        </p:spPr>
        <p:txBody>
          <a:bodyPr anchor="t" rtlCol="false" tIns="0" lIns="0" bIns="0" rIns="0">
            <a:spAutoFit/>
          </a:bodyPr>
          <a:lstStyle/>
          <a:p>
            <a:pPr algn="ctr">
              <a:lnSpc>
                <a:spcPts val="7620"/>
              </a:lnSpc>
            </a:pPr>
            <a:r>
              <a:rPr lang="en-US" sz="7620">
                <a:solidFill>
                  <a:srgbClr val="9D7D6E"/>
                </a:solidFill>
                <a:latin typeface="Chicle"/>
                <a:ea typeface="Chicle"/>
                <a:cs typeface="Chicle"/>
                <a:sym typeface="Chicle"/>
              </a:rPr>
              <a:t>Manfaat Pengembangan Bahan Ajar IPS Multiliterasi Saintifik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DAGRm2kUf2w</dc:identifier>
  <dcterms:modified xsi:type="dcterms:W3CDTF">2011-08-01T06:04:30Z</dcterms:modified>
  <cp:revision>1</cp:revision>
  <dc:title>Merah Muda dan Putih Lucu Tugas Kelompok Presentasi</dc:title>
</cp:coreProperties>
</file>