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Roboto Condensed Bold" charset="1" panose="02000000000000000000"/>
      <p:regular r:id="rId15"/>
    </p:embeddedFont>
    <p:embeddedFont>
      <p:font typeface="Roboto Condensed" charset="1" panose="02000000000000000000"/>
      <p:regular r:id="rId16"/>
    </p:embeddedFont>
    <p:embeddedFont>
      <p:font typeface="Canva Sans" charset="1" panose="020B0503030501040103"/>
      <p:regular r:id="rId17"/>
    </p:embeddedFont>
    <p:embeddedFont>
      <p:font typeface="Canva Sans Bold" charset="1" panose="020B08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8769" y="7766707"/>
            <a:ext cx="20936192" cy="1494233"/>
            <a:chOff x="0" y="0"/>
            <a:chExt cx="5277014" cy="376625"/>
          </a:xfrm>
        </p:grpSpPr>
        <p:sp>
          <p:nvSpPr>
            <p:cNvPr name="Freeform 3" id="3"/>
            <p:cNvSpPr/>
            <p:nvPr/>
          </p:nvSpPr>
          <p:spPr>
            <a:xfrm flipH="false" flipV="false" rot="0">
              <a:off x="0" y="0"/>
              <a:ext cx="5277014" cy="376625"/>
            </a:xfrm>
            <a:custGeom>
              <a:avLst/>
              <a:gdLst/>
              <a:ahLst/>
              <a:cxnLst/>
              <a:rect r="r" b="b" t="t" l="l"/>
              <a:pathLst>
                <a:path h="376625" w="5277014">
                  <a:moveTo>
                    <a:pt x="36979" y="0"/>
                  </a:moveTo>
                  <a:lnTo>
                    <a:pt x="5240035" y="0"/>
                  </a:lnTo>
                  <a:cubicBezTo>
                    <a:pt x="5249843" y="0"/>
                    <a:pt x="5259248" y="3896"/>
                    <a:pt x="5266183" y="10831"/>
                  </a:cubicBezTo>
                  <a:cubicBezTo>
                    <a:pt x="5273118" y="17766"/>
                    <a:pt x="5277014" y="27171"/>
                    <a:pt x="5277014" y="36979"/>
                  </a:cubicBezTo>
                  <a:lnTo>
                    <a:pt x="5277014" y="339646"/>
                  </a:lnTo>
                  <a:cubicBezTo>
                    <a:pt x="5277014" y="360069"/>
                    <a:pt x="5260458" y="376625"/>
                    <a:pt x="5240035" y="376625"/>
                  </a:cubicBezTo>
                  <a:lnTo>
                    <a:pt x="36979" y="376625"/>
                  </a:lnTo>
                  <a:cubicBezTo>
                    <a:pt x="16556" y="376625"/>
                    <a:pt x="0" y="360069"/>
                    <a:pt x="0" y="339646"/>
                  </a:cubicBezTo>
                  <a:lnTo>
                    <a:pt x="0" y="36979"/>
                  </a:lnTo>
                  <a:cubicBezTo>
                    <a:pt x="0" y="16556"/>
                    <a:pt x="16556" y="0"/>
                    <a:pt x="36979" y="0"/>
                  </a:cubicBezTo>
                  <a:close/>
                </a:path>
              </a:pathLst>
            </a:custGeom>
            <a:solidFill>
              <a:srgbClr val="87A3F1"/>
            </a:solidFill>
            <a:ln cap="rnd">
              <a:noFill/>
              <a:prstDash val="solid"/>
              <a:round/>
            </a:ln>
          </p:spPr>
        </p:sp>
        <p:sp>
          <p:nvSpPr>
            <p:cNvPr name="TextBox 4" id="4"/>
            <p:cNvSpPr txBox="true"/>
            <p:nvPr/>
          </p:nvSpPr>
          <p:spPr>
            <a:xfrm>
              <a:off x="0" y="-57150"/>
              <a:ext cx="5277014" cy="433775"/>
            </a:xfrm>
            <a:prstGeom prst="rect">
              <a:avLst/>
            </a:prstGeom>
          </p:spPr>
          <p:txBody>
            <a:bodyPr anchor="ctr" rtlCol="false" tIns="50800" lIns="50800" bIns="50800" rIns="50800"/>
            <a:lstStyle/>
            <a:p>
              <a:pPr algn="ctr">
                <a:lnSpc>
                  <a:spcPts val="4060"/>
                </a:lnSpc>
              </a:pPr>
            </a:p>
          </p:txBody>
        </p:sp>
      </p:grpSp>
      <p:sp>
        <p:nvSpPr>
          <p:cNvPr name="Freeform 5" id="5"/>
          <p:cNvSpPr/>
          <p:nvPr/>
        </p:nvSpPr>
        <p:spPr>
          <a:xfrm flipH="false" flipV="false" rot="0">
            <a:off x="14690737" y="2728654"/>
            <a:ext cx="1776857" cy="1342471"/>
          </a:xfrm>
          <a:custGeom>
            <a:avLst/>
            <a:gdLst/>
            <a:ahLst/>
            <a:cxnLst/>
            <a:rect r="r" b="b" t="t" l="l"/>
            <a:pathLst>
              <a:path h="1342471" w="1776857">
                <a:moveTo>
                  <a:pt x="0" y="0"/>
                </a:moveTo>
                <a:lnTo>
                  <a:pt x="1776857" y="0"/>
                </a:lnTo>
                <a:lnTo>
                  <a:pt x="1776857" y="1342471"/>
                </a:lnTo>
                <a:lnTo>
                  <a:pt x="0" y="1342471"/>
                </a:lnTo>
                <a:lnTo>
                  <a:pt x="0" y="0"/>
                </a:lnTo>
                <a:close/>
              </a:path>
            </a:pathLst>
          </a:custGeom>
          <a:blipFill>
            <a:blip r:embed="rId2">
              <a:extLst>
                <a:ext uri="{96DAC541-7B7A-43D3-8B79-37D633B846F1}">
                  <asvg:svgBlip xmlns:asvg="http://schemas.microsoft.com/office/drawing/2016/SVG/main" r:embed="rId3"/>
                </a:ext>
              </a:extLst>
            </a:blip>
            <a:stretch>
              <a:fillRect l="-244786" t="0" r="-96669" b="-313258"/>
            </a:stretch>
          </a:blipFill>
        </p:spPr>
      </p:sp>
      <p:sp>
        <p:nvSpPr>
          <p:cNvPr name="TextBox 6" id="6"/>
          <p:cNvSpPr txBox="true"/>
          <p:nvPr/>
        </p:nvSpPr>
        <p:spPr>
          <a:xfrm rot="0">
            <a:off x="1876541" y="1448852"/>
            <a:ext cx="8213300" cy="2269922"/>
          </a:xfrm>
          <a:prstGeom prst="rect">
            <a:avLst/>
          </a:prstGeom>
        </p:spPr>
        <p:txBody>
          <a:bodyPr anchor="t" rtlCol="false" tIns="0" lIns="0" bIns="0" rIns="0">
            <a:spAutoFit/>
          </a:bodyPr>
          <a:lstStyle/>
          <a:p>
            <a:pPr algn="l">
              <a:lnSpc>
                <a:spcPts val="8983"/>
              </a:lnSpc>
            </a:pPr>
            <a:r>
              <a:rPr lang="en-US" sz="7187" b="true">
                <a:solidFill>
                  <a:srgbClr val="000000"/>
                </a:solidFill>
                <a:latin typeface="Roboto Condensed Bold"/>
                <a:ea typeface="Roboto Condensed Bold"/>
                <a:cs typeface="Roboto Condensed Bold"/>
                <a:sym typeface="Roboto Condensed Bold"/>
              </a:rPr>
              <a:t>"MODEL - MODEL PEMBELAJARAN IPS"</a:t>
            </a:r>
          </a:p>
        </p:txBody>
      </p:sp>
      <p:grpSp>
        <p:nvGrpSpPr>
          <p:cNvPr name="Group 7" id="7"/>
          <p:cNvGrpSpPr/>
          <p:nvPr/>
        </p:nvGrpSpPr>
        <p:grpSpPr>
          <a:xfrm rot="0">
            <a:off x="9377303" y="9019204"/>
            <a:ext cx="7090291" cy="241736"/>
            <a:chOff x="0" y="0"/>
            <a:chExt cx="1270500" cy="43316"/>
          </a:xfrm>
        </p:grpSpPr>
        <p:sp>
          <p:nvSpPr>
            <p:cNvPr name="Freeform 8" id="8"/>
            <p:cNvSpPr/>
            <p:nvPr/>
          </p:nvSpPr>
          <p:spPr>
            <a:xfrm flipH="false" flipV="false" rot="0">
              <a:off x="0" y="0"/>
              <a:ext cx="1270500" cy="43316"/>
            </a:xfrm>
            <a:custGeom>
              <a:avLst/>
              <a:gdLst/>
              <a:ahLst/>
              <a:cxnLst/>
              <a:rect r="r" b="b" t="t" l="l"/>
              <a:pathLst>
                <a:path h="43316" w="1270500">
                  <a:moveTo>
                    <a:pt x="21658" y="0"/>
                  </a:moveTo>
                  <a:lnTo>
                    <a:pt x="1248842" y="0"/>
                  </a:lnTo>
                  <a:cubicBezTo>
                    <a:pt x="1260803" y="0"/>
                    <a:pt x="1270500" y="9697"/>
                    <a:pt x="1270500" y="21658"/>
                  </a:cubicBezTo>
                  <a:lnTo>
                    <a:pt x="1270500" y="21658"/>
                  </a:lnTo>
                  <a:cubicBezTo>
                    <a:pt x="1270500" y="27402"/>
                    <a:pt x="1268218" y="32911"/>
                    <a:pt x="1264157" y="36973"/>
                  </a:cubicBezTo>
                  <a:cubicBezTo>
                    <a:pt x="1260095" y="41035"/>
                    <a:pt x="1254586" y="43316"/>
                    <a:pt x="1248842" y="43316"/>
                  </a:cubicBezTo>
                  <a:lnTo>
                    <a:pt x="21658" y="43316"/>
                  </a:lnTo>
                  <a:cubicBezTo>
                    <a:pt x="15914" y="43316"/>
                    <a:pt x="10405" y="41035"/>
                    <a:pt x="6344" y="36973"/>
                  </a:cubicBezTo>
                  <a:cubicBezTo>
                    <a:pt x="2282" y="32911"/>
                    <a:pt x="0" y="27402"/>
                    <a:pt x="0" y="21658"/>
                  </a:cubicBezTo>
                  <a:lnTo>
                    <a:pt x="0" y="21658"/>
                  </a:lnTo>
                  <a:cubicBezTo>
                    <a:pt x="0" y="15914"/>
                    <a:pt x="2282" y="10405"/>
                    <a:pt x="6344" y="6344"/>
                  </a:cubicBezTo>
                  <a:cubicBezTo>
                    <a:pt x="10405" y="2282"/>
                    <a:pt x="15914" y="0"/>
                    <a:pt x="21658" y="0"/>
                  </a:cubicBezTo>
                  <a:close/>
                </a:path>
              </a:pathLst>
            </a:custGeom>
            <a:solidFill>
              <a:srgbClr val="FFFFFF"/>
            </a:solidFill>
            <a:ln w="47625" cap="rnd">
              <a:solidFill>
                <a:srgbClr val="000000"/>
              </a:solidFill>
              <a:prstDash val="solid"/>
              <a:round/>
            </a:ln>
          </p:spPr>
        </p:sp>
        <p:sp>
          <p:nvSpPr>
            <p:cNvPr name="TextBox 9" id="9"/>
            <p:cNvSpPr txBox="true"/>
            <p:nvPr/>
          </p:nvSpPr>
          <p:spPr>
            <a:xfrm>
              <a:off x="0" y="-57150"/>
              <a:ext cx="1270500" cy="100466"/>
            </a:xfrm>
            <a:prstGeom prst="rect">
              <a:avLst/>
            </a:prstGeom>
          </p:spPr>
          <p:txBody>
            <a:bodyPr anchor="ctr" rtlCol="false" tIns="50800" lIns="50800" bIns="50800" rIns="50800"/>
            <a:lstStyle/>
            <a:p>
              <a:pPr algn="ctr">
                <a:lnSpc>
                  <a:spcPts val="4060"/>
                </a:lnSpc>
              </a:pPr>
            </a:p>
          </p:txBody>
        </p:sp>
      </p:grpSp>
      <p:grpSp>
        <p:nvGrpSpPr>
          <p:cNvPr name="Group 10" id="10"/>
          <p:cNvGrpSpPr/>
          <p:nvPr/>
        </p:nvGrpSpPr>
        <p:grpSpPr>
          <a:xfrm rot="0">
            <a:off x="9444887" y="4353572"/>
            <a:ext cx="6974545" cy="4720929"/>
            <a:chOff x="0" y="0"/>
            <a:chExt cx="9299394" cy="6294572"/>
          </a:xfrm>
        </p:grpSpPr>
        <p:sp>
          <p:nvSpPr>
            <p:cNvPr name="Freeform 11" id="11"/>
            <p:cNvSpPr/>
            <p:nvPr/>
          </p:nvSpPr>
          <p:spPr>
            <a:xfrm flipH="true" flipV="false" rot="0">
              <a:off x="0" y="0"/>
              <a:ext cx="4499407" cy="6294572"/>
            </a:xfrm>
            <a:custGeom>
              <a:avLst/>
              <a:gdLst/>
              <a:ahLst/>
              <a:cxnLst/>
              <a:rect r="r" b="b" t="t" l="l"/>
              <a:pathLst>
                <a:path h="6294572" w="4499407">
                  <a:moveTo>
                    <a:pt x="4499407" y="0"/>
                  </a:moveTo>
                  <a:lnTo>
                    <a:pt x="0" y="0"/>
                  </a:lnTo>
                  <a:lnTo>
                    <a:pt x="0" y="6294572"/>
                  </a:lnTo>
                  <a:lnTo>
                    <a:pt x="4499407" y="6294572"/>
                  </a:lnTo>
                  <a:lnTo>
                    <a:pt x="4499407" y="0"/>
                  </a:lnTo>
                  <a:close/>
                </a:path>
              </a:pathLst>
            </a:custGeom>
            <a:blipFill>
              <a:blip r:embed="rId4">
                <a:extLst>
                  <a:ext uri="{96DAC541-7B7A-43D3-8B79-37D633B846F1}">
                    <asvg:svgBlip xmlns:asvg="http://schemas.microsoft.com/office/drawing/2016/SVG/main" r:embed="rId5"/>
                  </a:ext>
                </a:extLst>
              </a:blip>
              <a:stretch>
                <a:fillRect l="-106838" t="0" r="0" b="0"/>
              </a:stretch>
            </a:blipFill>
          </p:spPr>
        </p:sp>
        <p:sp>
          <p:nvSpPr>
            <p:cNvPr name="Freeform 12" id="12"/>
            <p:cNvSpPr/>
            <p:nvPr/>
          </p:nvSpPr>
          <p:spPr>
            <a:xfrm flipH="true" flipV="false" rot="0">
              <a:off x="4499407" y="0"/>
              <a:ext cx="4799987" cy="6294572"/>
            </a:xfrm>
            <a:custGeom>
              <a:avLst/>
              <a:gdLst/>
              <a:ahLst/>
              <a:cxnLst/>
              <a:rect r="r" b="b" t="t" l="l"/>
              <a:pathLst>
                <a:path h="6294572" w="4799987">
                  <a:moveTo>
                    <a:pt x="4799987" y="0"/>
                  </a:moveTo>
                  <a:lnTo>
                    <a:pt x="0" y="0"/>
                  </a:lnTo>
                  <a:lnTo>
                    <a:pt x="0" y="6294572"/>
                  </a:lnTo>
                  <a:lnTo>
                    <a:pt x="4799987" y="6294572"/>
                  </a:lnTo>
                  <a:lnTo>
                    <a:pt x="4799987" y="0"/>
                  </a:lnTo>
                  <a:close/>
                </a:path>
              </a:pathLst>
            </a:custGeom>
            <a:blipFill>
              <a:blip r:embed="rId6">
                <a:extLst>
                  <a:ext uri="{96DAC541-7B7A-43D3-8B79-37D633B846F1}">
                    <asvg:svgBlip xmlns:asvg="http://schemas.microsoft.com/office/drawing/2016/SVG/main" r:embed="rId7"/>
                  </a:ext>
                </a:extLst>
              </a:blip>
              <a:stretch>
                <a:fillRect l="0" t="0" r="-93885" b="0"/>
              </a:stretch>
            </a:blipFill>
          </p:spPr>
        </p:sp>
        <p:sp>
          <p:nvSpPr>
            <p:cNvPr name="Freeform 13" id="13"/>
            <p:cNvSpPr/>
            <p:nvPr/>
          </p:nvSpPr>
          <p:spPr>
            <a:xfrm flipH="true" flipV="false" rot="0">
              <a:off x="2485126" y="1162362"/>
              <a:ext cx="1830038" cy="1705638"/>
            </a:xfrm>
            <a:custGeom>
              <a:avLst/>
              <a:gdLst/>
              <a:ahLst/>
              <a:cxnLst/>
              <a:rect r="r" b="b" t="t" l="l"/>
              <a:pathLst>
                <a:path h="1705638" w="1830038">
                  <a:moveTo>
                    <a:pt x="1830038" y="0"/>
                  </a:moveTo>
                  <a:lnTo>
                    <a:pt x="0" y="0"/>
                  </a:lnTo>
                  <a:lnTo>
                    <a:pt x="0" y="1705638"/>
                  </a:lnTo>
                  <a:lnTo>
                    <a:pt x="1830038" y="1705638"/>
                  </a:lnTo>
                  <a:lnTo>
                    <a:pt x="1830038" y="0"/>
                  </a:lnTo>
                  <a:close/>
                </a:path>
              </a:pathLst>
            </a:custGeom>
            <a:blipFill>
              <a:blip r:embed="rId8">
                <a:extLst>
                  <a:ext uri="{96DAC541-7B7A-43D3-8B79-37D633B846F1}">
                    <asvg:svgBlip xmlns:asvg="http://schemas.microsoft.com/office/drawing/2016/SVG/main" r:embed="rId9"/>
                  </a:ext>
                </a:extLst>
              </a:blip>
              <a:stretch>
                <a:fillRect l="-272705" t="-68236" r="-135835" b="-200808"/>
              </a:stretch>
            </a:blipFill>
          </p:spPr>
        </p:sp>
      </p:grpSp>
      <p:grpSp>
        <p:nvGrpSpPr>
          <p:cNvPr name="Group 14" id="14"/>
          <p:cNvGrpSpPr/>
          <p:nvPr/>
        </p:nvGrpSpPr>
        <p:grpSpPr>
          <a:xfrm rot="0">
            <a:off x="-682228" y="769205"/>
            <a:ext cx="4141994" cy="717747"/>
            <a:chOff x="0" y="0"/>
            <a:chExt cx="1043999" cy="180910"/>
          </a:xfrm>
        </p:grpSpPr>
        <p:sp>
          <p:nvSpPr>
            <p:cNvPr name="Freeform 15" id="15"/>
            <p:cNvSpPr/>
            <p:nvPr/>
          </p:nvSpPr>
          <p:spPr>
            <a:xfrm flipH="false" flipV="false" rot="0">
              <a:off x="0" y="0"/>
              <a:ext cx="1043999" cy="180910"/>
            </a:xfrm>
            <a:custGeom>
              <a:avLst/>
              <a:gdLst/>
              <a:ahLst/>
              <a:cxnLst/>
              <a:rect r="r" b="b" t="t" l="l"/>
              <a:pathLst>
                <a:path h="180910" w="1043999">
                  <a:moveTo>
                    <a:pt x="90455" y="0"/>
                  </a:moveTo>
                  <a:lnTo>
                    <a:pt x="953544" y="0"/>
                  </a:lnTo>
                  <a:cubicBezTo>
                    <a:pt x="977534" y="0"/>
                    <a:pt x="1000542" y="9530"/>
                    <a:pt x="1017505" y="26494"/>
                  </a:cubicBezTo>
                  <a:cubicBezTo>
                    <a:pt x="1034469" y="43457"/>
                    <a:pt x="1043999" y="66465"/>
                    <a:pt x="1043999" y="90455"/>
                  </a:cubicBezTo>
                  <a:lnTo>
                    <a:pt x="1043999" y="90455"/>
                  </a:lnTo>
                  <a:cubicBezTo>
                    <a:pt x="1043999" y="140412"/>
                    <a:pt x="1003501" y="180910"/>
                    <a:pt x="953544" y="180910"/>
                  </a:cubicBezTo>
                  <a:lnTo>
                    <a:pt x="90455" y="180910"/>
                  </a:lnTo>
                  <a:cubicBezTo>
                    <a:pt x="66465" y="180910"/>
                    <a:pt x="43457" y="171380"/>
                    <a:pt x="26494" y="154416"/>
                  </a:cubicBezTo>
                  <a:cubicBezTo>
                    <a:pt x="9530" y="137453"/>
                    <a:pt x="0" y="114445"/>
                    <a:pt x="0" y="90455"/>
                  </a:cubicBezTo>
                  <a:lnTo>
                    <a:pt x="0" y="90455"/>
                  </a:lnTo>
                  <a:cubicBezTo>
                    <a:pt x="0" y="66465"/>
                    <a:pt x="9530" y="43457"/>
                    <a:pt x="26494" y="26494"/>
                  </a:cubicBezTo>
                  <a:cubicBezTo>
                    <a:pt x="43457" y="9530"/>
                    <a:pt x="66465" y="0"/>
                    <a:pt x="90455" y="0"/>
                  </a:cubicBezTo>
                  <a:close/>
                </a:path>
              </a:pathLst>
            </a:custGeom>
            <a:solidFill>
              <a:srgbClr val="F3DD9F"/>
            </a:solidFill>
            <a:ln cap="rnd">
              <a:noFill/>
              <a:prstDash val="solid"/>
              <a:round/>
            </a:ln>
          </p:spPr>
        </p:sp>
        <p:sp>
          <p:nvSpPr>
            <p:cNvPr name="TextBox 16" id="16"/>
            <p:cNvSpPr txBox="true"/>
            <p:nvPr/>
          </p:nvSpPr>
          <p:spPr>
            <a:xfrm>
              <a:off x="0" y="-57150"/>
              <a:ext cx="1043999" cy="238060"/>
            </a:xfrm>
            <a:prstGeom prst="rect">
              <a:avLst/>
            </a:prstGeom>
          </p:spPr>
          <p:txBody>
            <a:bodyPr anchor="ctr" rtlCol="false" tIns="50800" lIns="50800" bIns="50800" rIns="50800"/>
            <a:lstStyle/>
            <a:p>
              <a:pPr algn="ctr">
                <a:lnSpc>
                  <a:spcPts val="4060"/>
                </a:lnSpc>
              </a:pPr>
            </a:p>
          </p:txBody>
        </p:sp>
      </p:grpSp>
      <p:grpSp>
        <p:nvGrpSpPr>
          <p:cNvPr name="Group 17" id="17"/>
          <p:cNvGrpSpPr/>
          <p:nvPr/>
        </p:nvGrpSpPr>
        <p:grpSpPr>
          <a:xfrm rot="-10800000">
            <a:off x="11480354" y="769205"/>
            <a:ext cx="7295949" cy="518990"/>
            <a:chOff x="0" y="0"/>
            <a:chExt cx="9727932" cy="691987"/>
          </a:xfrm>
        </p:grpSpPr>
        <p:sp>
          <p:nvSpPr>
            <p:cNvPr name="AutoShape 18" id="18"/>
            <p:cNvSpPr/>
            <p:nvPr/>
          </p:nvSpPr>
          <p:spPr>
            <a:xfrm>
              <a:off x="0" y="653887"/>
              <a:ext cx="7145371" cy="0"/>
            </a:xfrm>
            <a:prstGeom prst="line">
              <a:avLst/>
            </a:prstGeom>
            <a:ln cap="rnd" w="76200">
              <a:solidFill>
                <a:srgbClr val="000000"/>
              </a:solidFill>
              <a:prstDash val="solid"/>
              <a:headEnd type="none" len="sm" w="sm"/>
              <a:tailEnd type="none" len="sm" w="sm"/>
            </a:ln>
          </p:spPr>
        </p:sp>
        <p:sp>
          <p:nvSpPr>
            <p:cNvPr name="AutoShape 19" id="19"/>
            <p:cNvSpPr/>
            <p:nvPr/>
          </p:nvSpPr>
          <p:spPr>
            <a:xfrm flipV="true">
              <a:off x="0" y="38100"/>
              <a:ext cx="5606452" cy="0"/>
            </a:xfrm>
            <a:prstGeom prst="line">
              <a:avLst/>
            </a:prstGeom>
            <a:ln cap="rnd" w="76200">
              <a:solidFill>
                <a:srgbClr val="000000"/>
              </a:solidFill>
              <a:prstDash val="solid"/>
              <a:headEnd type="none" len="sm" w="sm"/>
              <a:tailEnd type="none" len="sm" w="sm"/>
            </a:ln>
          </p:spPr>
        </p:sp>
        <p:sp>
          <p:nvSpPr>
            <p:cNvPr name="AutoShape 20" id="20"/>
            <p:cNvSpPr/>
            <p:nvPr/>
          </p:nvSpPr>
          <p:spPr>
            <a:xfrm flipH="true">
              <a:off x="9174540" y="653887"/>
              <a:ext cx="553392" cy="0"/>
            </a:xfrm>
            <a:prstGeom prst="line">
              <a:avLst/>
            </a:prstGeom>
            <a:ln cap="rnd" w="76200">
              <a:solidFill>
                <a:srgbClr val="000000"/>
              </a:solidFill>
              <a:prstDash val="solid"/>
              <a:headEnd type="none" len="sm" w="sm"/>
              <a:tailEnd type="none" len="sm" w="sm"/>
            </a:ln>
          </p:spPr>
        </p:sp>
        <p:sp>
          <p:nvSpPr>
            <p:cNvPr name="AutoShape 21" id="21"/>
            <p:cNvSpPr/>
            <p:nvPr/>
          </p:nvSpPr>
          <p:spPr>
            <a:xfrm flipH="true">
              <a:off x="8514087" y="653887"/>
              <a:ext cx="373710" cy="0"/>
            </a:xfrm>
            <a:prstGeom prst="line">
              <a:avLst/>
            </a:prstGeom>
            <a:ln cap="rnd" w="76200">
              <a:solidFill>
                <a:srgbClr val="000000"/>
              </a:solidFill>
              <a:prstDash val="solid"/>
              <a:headEnd type="none" len="sm" w="sm"/>
              <a:tailEnd type="none" len="sm" w="sm"/>
            </a:ln>
          </p:spPr>
        </p:sp>
        <p:sp>
          <p:nvSpPr>
            <p:cNvPr name="AutoShape 22" id="22"/>
            <p:cNvSpPr/>
            <p:nvPr/>
          </p:nvSpPr>
          <p:spPr>
            <a:xfrm flipH="true">
              <a:off x="7811193" y="653887"/>
              <a:ext cx="488333" cy="0"/>
            </a:xfrm>
            <a:prstGeom prst="line">
              <a:avLst/>
            </a:prstGeom>
            <a:ln cap="rnd" w="76200">
              <a:solidFill>
                <a:srgbClr val="000000"/>
              </a:solidFill>
              <a:prstDash val="solid"/>
              <a:headEnd type="none" len="sm" w="sm"/>
              <a:tailEnd type="none" len="sm" w="sm"/>
            </a:ln>
          </p:spPr>
        </p:sp>
        <p:sp>
          <p:nvSpPr>
            <p:cNvPr name="AutoShape 23" id="23"/>
            <p:cNvSpPr/>
            <p:nvPr/>
          </p:nvSpPr>
          <p:spPr>
            <a:xfrm flipH="true">
              <a:off x="7310146" y="653887"/>
              <a:ext cx="292899" cy="0"/>
            </a:xfrm>
            <a:prstGeom prst="line">
              <a:avLst/>
            </a:prstGeom>
            <a:ln cap="rnd" w="76200">
              <a:solidFill>
                <a:srgbClr val="000000"/>
              </a:solidFill>
              <a:prstDash val="solid"/>
              <a:headEnd type="none" len="sm" w="sm"/>
              <a:tailEnd type="none" len="sm" w="sm"/>
            </a:ln>
          </p:spPr>
        </p:sp>
        <p:sp>
          <p:nvSpPr>
            <p:cNvPr name="AutoShape 24" id="24"/>
            <p:cNvSpPr/>
            <p:nvPr/>
          </p:nvSpPr>
          <p:spPr>
            <a:xfrm flipH="true">
              <a:off x="7484531" y="38100"/>
              <a:ext cx="836130" cy="0"/>
            </a:xfrm>
            <a:prstGeom prst="line">
              <a:avLst/>
            </a:prstGeom>
            <a:ln cap="rnd" w="76200">
              <a:solidFill>
                <a:srgbClr val="000000"/>
              </a:solidFill>
              <a:prstDash val="solid"/>
              <a:headEnd type="none" len="sm" w="sm"/>
              <a:tailEnd type="none" len="sm" w="sm"/>
            </a:ln>
          </p:spPr>
        </p:sp>
        <p:sp>
          <p:nvSpPr>
            <p:cNvPr name="AutoShape 25" id="25"/>
            <p:cNvSpPr/>
            <p:nvPr/>
          </p:nvSpPr>
          <p:spPr>
            <a:xfrm flipH="true">
              <a:off x="6956413" y="38100"/>
              <a:ext cx="373710" cy="0"/>
            </a:xfrm>
            <a:prstGeom prst="line">
              <a:avLst/>
            </a:prstGeom>
            <a:ln cap="rnd" w="76200">
              <a:solidFill>
                <a:srgbClr val="000000"/>
              </a:solidFill>
              <a:prstDash val="solid"/>
              <a:headEnd type="none" len="sm" w="sm"/>
              <a:tailEnd type="none" len="sm" w="sm"/>
            </a:ln>
          </p:spPr>
        </p:sp>
        <p:sp>
          <p:nvSpPr>
            <p:cNvPr name="AutoShape 26" id="26"/>
            <p:cNvSpPr/>
            <p:nvPr/>
          </p:nvSpPr>
          <p:spPr>
            <a:xfrm flipH="true">
              <a:off x="6253519" y="38100"/>
              <a:ext cx="488333" cy="0"/>
            </a:xfrm>
            <a:prstGeom prst="line">
              <a:avLst/>
            </a:prstGeom>
            <a:ln cap="rnd" w="76200">
              <a:solidFill>
                <a:srgbClr val="000000"/>
              </a:solidFill>
              <a:prstDash val="solid"/>
              <a:headEnd type="none" len="sm" w="sm"/>
              <a:tailEnd type="none" len="sm" w="sm"/>
            </a:ln>
          </p:spPr>
        </p:sp>
        <p:sp>
          <p:nvSpPr>
            <p:cNvPr name="AutoShape 27" id="27"/>
            <p:cNvSpPr/>
            <p:nvPr/>
          </p:nvSpPr>
          <p:spPr>
            <a:xfrm flipH="true">
              <a:off x="5752472" y="38100"/>
              <a:ext cx="292899" cy="0"/>
            </a:xfrm>
            <a:prstGeom prst="line">
              <a:avLst/>
            </a:prstGeom>
            <a:ln cap="rnd" w="76200">
              <a:solidFill>
                <a:srgbClr val="000000"/>
              </a:solidFill>
              <a:prstDash val="solid"/>
              <a:headEnd type="none" len="sm" w="sm"/>
              <a:tailEnd type="none" len="sm" w="sm"/>
            </a:ln>
          </p:spPr>
        </p:sp>
      </p:grpSp>
      <p:grpSp>
        <p:nvGrpSpPr>
          <p:cNvPr name="Group 28" id="28"/>
          <p:cNvGrpSpPr/>
          <p:nvPr/>
        </p:nvGrpSpPr>
        <p:grpSpPr>
          <a:xfrm rot="0">
            <a:off x="1876541" y="6252682"/>
            <a:ext cx="3773485" cy="3477182"/>
            <a:chOff x="0" y="0"/>
            <a:chExt cx="5031314" cy="4636243"/>
          </a:xfrm>
        </p:grpSpPr>
        <p:sp>
          <p:nvSpPr>
            <p:cNvPr name="AutoShape 29" id="29"/>
            <p:cNvSpPr/>
            <p:nvPr/>
          </p:nvSpPr>
          <p:spPr>
            <a:xfrm flipV="true">
              <a:off x="792236" y="2722781"/>
              <a:ext cx="1102970" cy="771138"/>
            </a:xfrm>
            <a:prstGeom prst="line">
              <a:avLst/>
            </a:prstGeom>
            <a:ln cap="rnd" w="63500">
              <a:solidFill>
                <a:srgbClr val="000000"/>
              </a:solidFill>
              <a:prstDash val="solid"/>
              <a:headEnd type="none" len="sm" w="sm"/>
              <a:tailEnd type="none" len="sm" w="sm"/>
            </a:ln>
          </p:spPr>
        </p:sp>
        <p:sp>
          <p:nvSpPr>
            <p:cNvPr name="AutoShape 30" id="30"/>
            <p:cNvSpPr/>
            <p:nvPr/>
          </p:nvSpPr>
          <p:spPr>
            <a:xfrm flipV="true">
              <a:off x="18185" y="3252609"/>
              <a:ext cx="1942948" cy="1357608"/>
            </a:xfrm>
            <a:prstGeom prst="line">
              <a:avLst/>
            </a:prstGeom>
            <a:ln cap="rnd" w="63500">
              <a:solidFill>
                <a:srgbClr val="000000"/>
              </a:solidFill>
              <a:prstDash val="solid"/>
              <a:headEnd type="none" len="sm" w="sm"/>
              <a:tailEnd type="none" len="sm" w="sm"/>
            </a:ln>
          </p:spPr>
        </p:sp>
        <p:sp>
          <p:nvSpPr>
            <p:cNvPr name="AutoShape 31" id="31"/>
            <p:cNvSpPr/>
            <p:nvPr/>
          </p:nvSpPr>
          <p:spPr>
            <a:xfrm flipV="true">
              <a:off x="1697906" y="3198669"/>
              <a:ext cx="1087707" cy="792522"/>
            </a:xfrm>
            <a:prstGeom prst="line">
              <a:avLst/>
            </a:prstGeom>
            <a:ln cap="rnd" w="63500">
              <a:solidFill>
                <a:srgbClr val="000000"/>
              </a:solidFill>
              <a:prstDash val="solid"/>
              <a:headEnd type="none" len="sm" w="sm"/>
              <a:tailEnd type="none" len="sm" w="sm"/>
            </a:ln>
          </p:spPr>
        </p:sp>
        <p:sp>
          <p:nvSpPr>
            <p:cNvPr name="AutoShape 32" id="32"/>
            <p:cNvSpPr/>
            <p:nvPr/>
          </p:nvSpPr>
          <p:spPr>
            <a:xfrm flipV="true">
              <a:off x="424114" y="3545782"/>
              <a:ext cx="297497" cy="220544"/>
            </a:xfrm>
            <a:prstGeom prst="line">
              <a:avLst/>
            </a:prstGeom>
            <a:ln cap="rnd" w="63500">
              <a:solidFill>
                <a:srgbClr val="000000"/>
              </a:solidFill>
              <a:prstDash val="sysDash"/>
              <a:headEnd type="none" len="sm" w="sm"/>
              <a:tailEnd type="none" len="sm" w="sm"/>
            </a:ln>
          </p:spPr>
        </p:sp>
        <p:sp>
          <p:nvSpPr>
            <p:cNvPr name="Freeform 33" id="33"/>
            <p:cNvSpPr/>
            <p:nvPr/>
          </p:nvSpPr>
          <p:spPr>
            <a:xfrm flipH="true" flipV="false" rot="-516948">
              <a:off x="1423886" y="237231"/>
              <a:ext cx="3397513" cy="3058385"/>
            </a:xfrm>
            <a:custGeom>
              <a:avLst/>
              <a:gdLst/>
              <a:ahLst/>
              <a:cxnLst/>
              <a:rect r="r" b="b" t="t" l="l"/>
              <a:pathLst>
                <a:path h="3058385" w="3397513">
                  <a:moveTo>
                    <a:pt x="3397513" y="0"/>
                  </a:moveTo>
                  <a:lnTo>
                    <a:pt x="0" y="0"/>
                  </a:lnTo>
                  <a:lnTo>
                    <a:pt x="0" y="3058385"/>
                  </a:lnTo>
                  <a:lnTo>
                    <a:pt x="3397513" y="3058385"/>
                  </a:lnTo>
                  <a:lnTo>
                    <a:pt x="3397513" y="0"/>
                  </a:lnTo>
                  <a:close/>
                </a:path>
              </a:pathLst>
            </a:custGeom>
            <a:blipFill>
              <a:blip r:embed="rId10">
                <a:extLst>
                  <a:ext uri="{96DAC541-7B7A-43D3-8B79-37D633B846F1}">
                    <asvg:svgBlip xmlns:asvg="http://schemas.microsoft.com/office/drawing/2016/SVG/main" r:embed="rId11"/>
                  </a:ext>
                </a:extLst>
              </a:blip>
              <a:stretch>
                <a:fillRect l="0" t="0" r="-58179" b="0"/>
              </a:stretch>
            </a:blipFill>
          </p:spPr>
        </p:sp>
        <p:sp>
          <p:nvSpPr>
            <p:cNvPr name="AutoShape 34" id="34"/>
            <p:cNvSpPr/>
            <p:nvPr/>
          </p:nvSpPr>
          <p:spPr>
            <a:xfrm flipV="true">
              <a:off x="925081" y="4114819"/>
              <a:ext cx="615267" cy="434382"/>
            </a:xfrm>
            <a:prstGeom prst="line">
              <a:avLst/>
            </a:prstGeom>
            <a:ln cap="rnd" w="63500">
              <a:solidFill>
                <a:srgbClr val="000000"/>
              </a:solidFill>
              <a:prstDash val="sysDash"/>
              <a:headEnd type="none" len="sm" w="sm"/>
              <a:tailEnd type="none" len="sm" w="sm"/>
            </a:ln>
          </p:spPr>
        </p:sp>
      </p:grpSp>
      <p:sp>
        <p:nvSpPr>
          <p:cNvPr name="TextBox 35" id="35"/>
          <p:cNvSpPr txBox="true"/>
          <p:nvPr/>
        </p:nvSpPr>
        <p:spPr>
          <a:xfrm rot="0">
            <a:off x="1881285" y="4223901"/>
            <a:ext cx="7262715" cy="4028988"/>
          </a:xfrm>
          <a:prstGeom prst="rect">
            <a:avLst/>
          </a:prstGeom>
        </p:spPr>
        <p:txBody>
          <a:bodyPr anchor="t" rtlCol="false" tIns="0" lIns="0" bIns="0" rIns="0">
            <a:spAutoFit/>
          </a:bodyPr>
          <a:lstStyle/>
          <a:p>
            <a:pPr algn="l">
              <a:lnSpc>
                <a:spcPts val="4534"/>
              </a:lnSpc>
            </a:pPr>
            <a:r>
              <a:rPr lang="en-US" sz="3627" b="true">
                <a:solidFill>
                  <a:srgbClr val="000000"/>
                </a:solidFill>
                <a:latin typeface="Roboto Condensed Bold"/>
                <a:ea typeface="Roboto Condensed Bold"/>
                <a:cs typeface="Roboto Condensed Bold"/>
                <a:sym typeface="Roboto Condensed Bold"/>
              </a:rPr>
              <a:t>Anggota :</a:t>
            </a:r>
          </a:p>
          <a:p>
            <a:pPr algn="l">
              <a:lnSpc>
                <a:spcPts val="4534"/>
              </a:lnSpc>
            </a:pPr>
            <a:r>
              <a:rPr lang="en-US" sz="3627" b="true">
                <a:solidFill>
                  <a:srgbClr val="000000"/>
                </a:solidFill>
                <a:latin typeface="Roboto Condensed Bold"/>
                <a:ea typeface="Roboto Condensed Bold"/>
                <a:cs typeface="Roboto Condensed Bold"/>
                <a:sym typeface="Roboto Condensed Bold"/>
              </a:rPr>
              <a:t>1. Daffa Riswadi (2313053165)</a:t>
            </a:r>
          </a:p>
          <a:p>
            <a:pPr algn="l">
              <a:lnSpc>
                <a:spcPts val="4534"/>
              </a:lnSpc>
            </a:pPr>
            <a:r>
              <a:rPr lang="en-US" sz="3627" b="true">
                <a:solidFill>
                  <a:srgbClr val="000000"/>
                </a:solidFill>
                <a:latin typeface="Roboto Condensed Bold"/>
                <a:ea typeface="Roboto Condensed Bold"/>
                <a:cs typeface="Roboto Condensed Bold"/>
                <a:sym typeface="Roboto Condensed Bold"/>
              </a:rPr>
              <a:t>2. Sisnadia Rahmawati (2313053168)</a:t>
            </a:r>
          </a:p>
          <a:p>
            <a:pPr algn="l">
              <a:lnSpc>
                <a:spcPts val="4534"/>
              </a:lnSpc>
            </a:pPr>
            <a:r>
              <a:rPr lang="en-US" sz="3627" b="true">
                <a:solidFill>
                  <a:srgbClr val="000000"/>
                </a:solidFill>
                <a:latin typeface="Roboto Condensed Bold"/>
                <a:ea typeface="Roboto Condensed Bold"/>
                <a:cs typeface="Roboto Condensed Bold"/>
                <a:sym typeface="Roboto Condensed Bold"/>
              </a:rPr>
              <a:t>3. Nadiva Aulia Putri (2313053191)</a:t>
            </a:r>
          </a:p>
          <a:p>
            <a:pPr algn="l">
              <a:lnSpc>
                <a:spcPts val="4534"/>
              </a:lnSpc>
            </a:pPr>
            <a:r>
              <a:rPr lang="en-US" sz="3627" b="true">
                <a:solidFill>
                  <a:srgbClr val="000000"/>
                </a:solidFill>
                <a:latin typeface="Roboto Condensed Bold"/>
                <a:ea typeface="Roboto Condensed Bold"/>
                <a:cs typeface="Roboto Condensed Bold"/>
                <a:sym typeface="Roboto Condensed Bold"/>
              </a:rPr>
              <a:t>4. Melita Amanda (2353053015)</a:t>
            </a:r>
          </a:p>
          <a:p>
            <a:pPr algn="l">
              <a:lnSpc>
                <a:spcPts val="4534"/>
              </a:lnSpc>
            </a:pPr>
            <a:r>
              <a:rPr lang="en-US" sz="3627" b="true">
                <a:solidFill>
                  <a:srgbClr val="000000"/>
                </a:solidFill>
                <a:latin typeface="Roboto Condensed Bold"/>
                <a:ea typeface="Roboto Condensed Bold"/>
                <a:cs typeface="Roboto Condensed Bold"/>
                <a:sym typeface="Roboto Condensed Bold"/>
              </a:rPr>
              <a:t> </a:t>
            </a:r>
          </a:p>
          <a:p>
            <a:pPr algn="l">
              <a:lnSpc>
                <a:spcPts val="4534"/>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03128" y="3652361"/>
            <a:ext cx="19163068" cy="1965801"/>
            <a:chOff x="0" y="0"/>
            <a:chExt cx="4830094" cy="495485"/>
          </a:xfrm>
        </p:grpSpPr>
        <p:sp>
          <p:nvSpPr>
            <p:cNvPr name="Freeform 3" id="3"/>
            <p:cNvSpPr/>
            <p:nvPr/>
          </p:nvSpPr>
          <p:spPr>
            <a:xfrm flipH="false" flipV="false" rot="0">
              <a:off x="0" y="0"/>
              <a:ext cx="4830094" cy="495485"/>
            </a:xfrm>
            <a:custGeom>
              <a:avLst/>
              <a:gdLst/>
              <a:ahLst/>
              <a:cxnLst/>
              <a:rect r="r" b="b" t="t" l="l"/>
              <a:pathLst>
                <a:path h="495485" w="4830094">
                  <a:moveTo>
                    <a:pt x="40400" y="0"/>
                  </a:moveTo>
                  <a:lnTo>
                    <a:pt x="4789694" y="0"/>
                  </a:lnTo>
                  <a:cubicBezTo>
                    <a:pt x="4812006" y="0"/>
                    <a:pt x="4830094" y="18088"/>
                    <a:pt x="4830094" y="40400"/>
                  </a:cubicBezTo>
                  <a:lnTo>
                    <a:pt x="4830094" y="455084"/>
                  </a:lnTo>
                  <a:cubicBezTo>
                    <a:pt x="4830094" y="477397"/>
                    <a:pt x="4812006" y="495485"/>
                    <a:pt x="4789694" y="495485"/>
                  </a:cubicBezTo>
                  <a:lnTo>
                    <a:pt x="40400" y="495485"/>
                  </a:lnTo>
                  <a:cubicBezTo>
                    <a:pt x="18088" y="495485"/>
                    <a:pt x="0" y="477397"/>
                    <a:pt x="0" y="455084"/>
                  </a:cubicBezTo>
                  <a:lnTo>
                    <a:pt x="0" y="40400"/>
                  </a:lnTo>
                  <a:cubicBezTo>
                    <a:pt x="0" y="18088"/>
                    <a:pt x="18088" y="0"/>
                    <a:pt x="40400" y="0"/>
                  </a:cubicBezTo>
                  <a:close/>
                </a:path>
              </a:pathLst>
            </a:custGeom>
            <a:solidFill>
              <a:srgbClr val="F3DD9F"/>
            </a:solidFill>
            <a:ln cap="rnd">
              <a:noFill/>
              <a:prstDash val="solid"/>
              <a:round/>
            </a:ln>
          </p:spPr>
        </p:sp>
        <p:sp>
          <p:nvSpPr>
            <p:cNvPr name="TextBox 4" id="4"/>
            <p:cNvSpPr txBox="true"/>
            <p:nvPr/>
          </p:nvSpPr>
          <p:spPr>
            <a:xfrm>
              <a:off x="0" y="-57150"/>
              <a:ext cx="4830094" cy="552635"/>
            </a:xfrm>
            <a:prstGeom prst="rect">
              <a:avLst/>
            </a:prstGeom>
          </p:spPr>
          <p:txBody>
            <a:bodyPr anchor="ctr" rtlCol="false" tIns="50800" lIns="50800" bIns="50800" rIns="50800"/>
            <a:lstStyle/>
            <a:p>
              <a:pPr algn="ctr">
                <a:lnSpc>
                  <a:spcPts val="4060"/>
                </a:lnSpc>
              </a:pPr>
            </a:p>
          </p:txBody>
        </p:sp>
      </p:grpSp>
      <p:grpSp>
        <p:nvGrpSpPr>
          <p:cNvPr name="Group 5" id="5"/>
          <p:cNvGrpSpPr/>
          <p:nvPr/>
        </p:nvGrpSpPr>
        <p:grpSpPr>
          <a:xfrm rot="0">
            <a:off x="1604008" y="3953241"/>
            <a:ext cx="1364042" cy="136404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32376" y="6323013"/>
            <a:ext cx="18625015" cy="1965801"/>
            <a:chOff x="0" y="0"/>
            <a:chExt cx="4694477" cy="495485"/>
          </a:xfrm>
        </p:grpSpPr>
        <p:sp>
          <p:nvSpPr>
            <p:cNvPr name="Freeform 9" id="9"/>
            <p:cNvSpPr/>
            <p:nvPr/>
          </p:nvSpPr>
          <p:spPr>
            <a:xfrm flipH="false" flipV="false" rot="0">
              <a:off x="0" y="0"/>
              <a:ext cx="4694477" cy="495485"/>
            </a:xfrm>
            <a:custGeom>
              <a:avLst/>
              <a:gdLst/>
              <a:ahLst/>
              <a:cxnLst/>
              <a:rect r="r" b="b" t="t" l="l"/>
              <a:pathLst>
                <a:path h="495485" w="4694477">
                  <a:moveTo>
                    <a:pt x="41567" y="0"/>
                  </a:moveTo>
                  <a:lnTo>
                    <a:pt x="4652909" y="0"/>
                  </a:lnTo>
                  <a:cubicBezTo>
                    <a:pt x="4663934" y="0"/>
                    <a:pt x="4674507" y="4379"/>
                    <a:pt x="4682302" y="12175"/>
                  </a:cubicBezTo>
                  <a:cubicBezTo>
                    <a:pt x="4690097" y="19970"/>
                    <a:pt x="4694477" y="30543"/>
                    <a:pt x="4694477" y="41567"/>
                  </a:cubicBezTo>
                  <a:lnTo>
                    <a:pt x="4694477" y="453917"/>
                  </a:lnTo>
                  <a:cubicBezTo>
                    <a:pt x="4694477" y="464942"/>
                    <a:pt x="4690097" y="475514"/>
                    <a:pt x="4682302" y="483310"/>
                  </a:cubicBezTo>
                  <a:cubicBezTo>
                    <a:pt x="4674507" y="491105"/>
                    <a:pt x="4663934" y="495485"/>
                    <a:pt x="4652909" y="495485"/>
                  </a:cubicBezTo>
                  <a:lnTo>
                    <a:pt x="41567" y="495485"/>
                  </a:lnTo>
                  <a:cubicBezTo>
                    <a:pt x="30543" y="495485"/>
                    <a:pt x="19970" y="491105"/>
                    <a:pt x="12175" y="483310"/>
                  </a:cubicBezTo>
                  <a:cubicBezTo>
                    <a:pt x="4379" y="475514"/>
                    <a:pt x="0" y="464942"/>
                    <a:pt x="0" y="453917"/>
                  </a:cubicBezTo>
                  <a:lnTo>
                    <a:pt x="0" y="41567"/>
                  </a:lnTo>
                  <a:cubicBezTo>
                    <a:pt x="0" y="30543"/>
                    <a:pt x="4379" y="19970"/>
                    <a:pt x="12175" y="12175"/>
                  </a:cubicBezTo>
                  <a:cubicBezTo>
                    <a:pt x="19970" y="4379"/>
                    <a:pt x="30543" y="0"/>
                    <a:pt x="41567" y="0"/>
                  </a:cubicBezTo>
                  <a:close/>
                </a:path>
              </a:pathLst>
            </a:custGeom>
            <a:solidFill>
              <a:srgbClr val="F3DD9F"/>
            </a:solidFill>
            <a:ln cap="rnd">
              <a:noFill/>
              <a:prstDash val="solid"/>
              <a:round/>
            </a:ln>
          </p:spPr>
        </p:sp>
        <p:sp>
          <p:nvSpPr>
            <p:cNvPr name="TextBox 10" id="10"/>
            <p:cNvSpPr txBox="true"/>
            <p:nvPr/>
          </p:nvSpPr>
          <p:spPr>
            <a:xfrm>
              <a:off x="0" y="-57150"/>
              <a:ext cx="4694477" cy="552635"/>
            </a:xfrm>
            <a:prstGeom prst="rect">
              <a:avLst/>
            </a:prstGeom>
          </p:spPr>
          <p:txBody>
            <a:bodyPr anchor="ctr" rtlCol="false" tIns="50800" lIns="50800" bIns="50800" rIns="50800"/>
            <a:lstStyle/>
            <a:p>
              <a:pPr algn="ctr">
                <a:lnSpc>
                  <a:spcPts val="4060"/>
                </a:lnSpc>
              </a:pPr>
            </a:p>
          </p:txBody>
        </p:sp>
      </p:grpSp>
      <p:sp>
        <p:nvSpPr>
          <p:cNvPr name="TextBox 11" id="11"/>
          <p:cNvSpPr txBox="true"/>
          <p:nvPr/>
        </p:nvSpPr>
        <p:spPr>
          <a:xfrm rot="0">
            <a:off x="3379159" y="6623923"/>
            <a:ext cx="9884284" cy="2000649"/>
          </a:xfrm>
          <a:prstGeom prst="rect">
            <a:avLst/>
          </a:prstGeom>
        </p:spPr>
        <p:txBody>
          <a:bodyPr anchor="t" rtlCol="false" tIns="0" lIns="0" bIns="0" rIns="0">
            <a:spAutoFit/>
          </a:bodyPr>
          <a:lstStyle/>
          <a:p>
            <a:pPr algn="l">
              <a:lnSpc>
                <a:spcPts val="3921"/>
              </a:lnSpc>
            </a:pPr>
            <a:r>
              <a:rPr lang="en-US" sz="3136">
                <a:solidFill>
                  <a:srgbClr val="000000"/>
                </a:solidFill>
                <a:latin typeface="Roboto Condensed"/>
                <a:ea typeface="Roboto Condensed"/>
                <a:cs typeface="Roboto Condensed"/>
                <a:sym typeface="Roboto Condensed"/>
              </a:rPr>
              <a:t>3. Memberikan pemahaman mengenai unsur – unsur model pembelajaran IPS.</a:t>
            </a:r>
          </a:p>
          <a:p>
            <a:pPr algn="l">
              <a:lnSpc>
                <a:spcPts val="3921"/>
              </a:lnSpc>
            </a:pPr>
            <a:r>
              <a:rPr lang="en-US" sz="3136">
                <a:solidFill>
                  <a:srgbClr val="000000"/>
                </a:solidFill>
                <a:latin typeface="Roboto Condensed"/>
                <a:ea typeface="Roboto Condensed"/>
                <a:cs typeface="Roboto Condensed"/>
                <a:sym typeface="Roboto Condensed"/>
              </a:rPr>
              <a:t>4. Mengetahui jenis – jenis pembelajaran IPS.</a:t>
            </a:r>
          </a:p>
          <a:p>
            <a:pPr algn="l">
              <a:lnSpc>
                <a:spcPts val="3921"/>
              </a:lnSpc>
            </a:pPr>
          </a:p>
        </p:txBody>
      </p:sp>
      <p:grpSp>
        <p:nvGrpSpPr>
          <p:cNvPr name="Group 12" id="12"/>
          <p:cNvGrpSpPr/>
          <p:nvPr/>
        </p:nvGrpSpPr>
        <p:grpSpPr>
          <a:xfrm rot="0">
            <a:off x="15058937" y="1764258"/>
            <a:ext cx="4898455" cy="601221"/>
            <a:chOff x="0" y="0"/>
            <a:chExt cx="1428085" cy="175279"/>
          </a:xfrm>
        </p:grpSpPr>
        <p:sp>
          <p:nvSpPr>
            <p:cNvPr name="Freeform 13" id="13"/>
            <p:cNvSpPr/>
            <p:nvPr/>
          </p:nvSpPr>
          <p:spPr>
            <a:xfrm flipH="false" flipV="false" rot="0">
              <a:off x="0" y="0"/>
              <a:ext cx="1428085" cy="175279"/>
            </a:xfrm>
            <a:custGeom>
              <a:avLst/>
              <a:gdLst/>
              <a:ahLst/>
              <a:cxnLst/>
              <a:rect r="r" b="b" t="t" l="l"/>
              <a:pathLst>
                <a:path h="175279" w="1428085">
                  <a:moveTo>
                    <a:pt x="87639" y="0"/>
                  </a:moveTo>
                  <a:lnTo>
                    <a:pt x="1340446" y="0"/>
                  </a:lnTo>
                  <a:cubicBezTo>
                    <a:pt x="1363689" y="0"/>
                    <a:pt x="1385980" y="9233"/>
                    <a:pt x="1402416" y="25669"/>
                  </a:cubicBezTo>
                  <a:cubicBezTo>
                    <a:pt x="1418851" y="42105"/>
                    <a:pt x="1428085" y="64396"/>
                    <a:pt x="1428085" y="87639"/>
                  </a:cubicBezTo>
                  <a:lnTo>
                    <a:pt x="1428085" y="87639"/>
                  </a:lnTo>
                  <a:cubicBezTo>
                    <a:pt x="1428085" y="110883"/>
                    <a:pt x="1418851" y="133174"/>
                    <a:pt x="1402416" y="149610"/>
                  </a:cubicBezTo>
                  <a:cubicBezTo>
                    <a:pt x="1385980" y="166045"/>
                    <a:pt x="1363689" y="175279"/>
                    <a:pt x="1340446" y="175279"/>
                  </a:cubicBezTo>
                  <a:lnTo>
                    <a:pt x="87639" y="175279"/>
                  </a:lnTo>
                  <a:cubicBezTo>
                    <a:pt x="64396" y="175279"/>
                    <a:pt x="42105" y="166045"/>
                    <a:pt x="25669" y="149610"/>
                  </a:cubicBezTo>
                  <a:cubicBezTo>
                    <a:pt x="9233" y="133174"/>
                    <a:pt x="0" y="110883"/>
                    <a:pt x="0" y="87639"/>
                  </a:cubicBezTo>
                  <a:lnTo>
                    <a:pt x="0" y="87639"/>
                  </a:lnTo>
                  <a:cubicBezTo>
                    <a:pt x="0" y="64396"/>
                    <a:pt x="9233" y="42105"/>
                    <a:pt x="25669" y="25669"/>
                  </a:cubicBezTo>
                  <a:cubicBezTo>
                    <a:pt x="42105" y="9233"/>
                    <a:pt x="64396" y="0"/>
                    <a:pt x="87639" y="0"/>
                  </a:cubicBezTo>
                  <a:close/>
                </a:path>
              </a:pathLst>
            </a:custGeom>
            <a:solidFill>
              <a:srgbClr val="87A3F1"/>
            </a:solidFill>
            <a:ln cap="rnd">
              <a:noFill/>
              <a:prstDash val="solid"/>
              <a:round/>
            </a:ln>
          </p:spPr>
        </p:sp>
        <p:sp>
          <p:nvSpPr>
            <p:cNvPr name="TextBox 14" id="14"/>
            <p:cNvSpPr txBox="true"/>
            <p:nvPr/>
          </p:nvSpPr>
          <p:spPr>
            <a:xfrm>
              <a:off x="0" y="-57150"/>
              <a:ext cx="1428085" cy="232429"/>
            </a:xfrm>
            <a:prstGeom prst="rect">
              <a:avLst/>
            </a:prstGeom>
          </p:spPr>
          <p:txBody>
            <a:bodyPr anchor="ctr" rtlCol="false" tIns="50800" lIns="50800" bIns="50800" rIns="50800"/>
            <a:lstStyle/>
            <a:p>
              <a:pPr algn="ctr">
                <a:lnSpc>
                  <a:spcPts val="4060"/>
                </a:lnSpc>
              </a:pPr>
            </a:p>
          </p:txBody>
        </p:sp>
      </p:grpSp>
      <p:sp>
        <p:nvSpPr>
          <p:cNvPr name="AutoShape 15" id="15"/>
          <p:cNvSpPr/>
          <p:nvPr/>
        </p:nvSpPr>
        <p:spPr>
          <a:xfrm>
            <a:off x="-278071" y="9720140"/>
            <a:ext cx="5000359" cy="0"/>
          </a:xfrm>
          <a:prstGeom prst="line">
            <a:avLst/>
          </a:prstGeom>
          <a:ln cap="rnd" w="57150">
            <a:solidFill>
              <a:srgbClr val="000000"/>
            </a:solidFill>
            <a:prstDash val="solid"/>
            <a:headEnd type="none" len="sm" w="sm"/>
            <a:tailEnd type="none" len="sm" w="sm"/>
          </a:ln>
        </p:spPr>
      </p:sp>
      <p:sp>
        <p:nvSpPr>
          <p:cNvPr name="AutoShape 16" id="16"/>
          <p:cNvSpPr/>
          <p:nvPr/>
        </p:nvSpPr>
        <p:spPr>
          <a:xfrm flipV="true">
            <a:off x="-278071" y="9258300"/>
            <a:ext cx="3923418" cy="0"/>
          </a:xfrm>
          <a:prstGeom prst="line">
            <a:avLst/>
          </a:prstGeom>
          <a:ln cap="rnd" w="57150">
            <a:solidFill>
              <a:srgbClr val="000000"/>
            </a:solidFill>
            <a:prstDash val="solid"/>
            <a:headEnd type="none" len="sm" w="sm"/>
            <a:tailEnd type="none" len="sm" w="sm"/>
          </a:ln>
        </p:spPr>
      </p:sp>
      <p:sp>
        <p:nvSpPr>
          <p:cNvPr name="AutoShape 17" id="17"/>
          <p:cNvSpPr/>
          <p:nvPr/>
        </p:nvSpPr>
        <p:spPr>
          <a:xfrm flipH="true">
            <a:off x="6142309" y="9720140"/>
            <a:ext cx="387266" cy="0"/>
          </a:xfrm>
          <a:prstGeom prst="line">
            <a:avLst/>
          </a:prstGeom>
          <a:ln cap="rnd" w="57150">
            <a:solidFill>
              <a:srgbClr val="000000"/>
            </a:solidFill>
            <a:prstDash val="solid"/>
            <a:headEnd type="none" len="sm" w="sm"/>
            <a:tailEnd type="none" len="sm" w="sm"/>
          </a:ln>
        </p:spPr>
      </p:sp>
      <p:sp>
        <p:nvSpPr>
          <p:cNvPr name="AutoShape 18" id="18"/>
          <p:cNvSpPr/>
          <p:nvPr/>
        </p:nvSpPr>
        <p:spPr>
          <a:xfrm flipH="true">
            <a:off x="5680122" y="9720140"/>
            <a:ext cx="261523" cy="0"/>
          </a:xfrm>
          <a:prstGeom prst="line">
            <a:avLst/>
          </a:prstGeom>
          <a:ln cap="rnd" w="57150">
            <a:solidFill>
              <a:srgbClr val="000000"/>
            </a:solidFill>
            <a:prstDash val="solid"/>
            <a:headEnd type="none" len="sm" w="sm"/>
            <a:tailEnd type="none" len="sm" w="sm"/>
          </a:ln>
        </p:spPr>
      </p:sp>
      <p:sp>
        <p:nvSpPr>
          <p:cNvPr name="AutoShape 19" id="19"/>
          <p:cNvSpPr/>
          <p:nvPr/>
        </p:nvSpPr>
        <p:spPr>
          <a:xfrm flipH="true">
            <a:off x="5188234" y="9720140"/>
            <a:ext cx="341737" cy="0"/>
          </a:xfrm>
          <a:prstGeom prst="line">
            <a:avLst/>
          </a:prstGeom>
          <a:ln cap="rnd" w="57150">
            <a:solidFill>
              <a:srgbClr val="000000"/>
            </a:solidFill>
            <a:prstDash val="solid"/>
            <a:headEnd type="none" len="sm" w="sm"/>
            <a:tailEnd type="none" len="sm" w="sm"/>
          </a:ln>
        </p:spPr>
      </p:sp>
      <p:sp>
        <p:nvSpPr>
          <p:cNvPr name="AutoShape 20" id="20"/>
          <p:cNvSpPr/>
          <p:nvPr/>
        </p:nvSpPr>
        <p:spPr>
          <a:xfrm flipH="true">
            <a:off x="4837599" y="9720140"/>
            <a:ext cx="204972" cy="0"/>
          </a:xfrm>
          <a:prstGeom prst="line">
            <a:avLst/>
          </a:prstGeom>
          <a:ln cap="rnd" w="57150">
            <a:solidFill>
              <a:srgbClr val="000000"/>
            </a:solidFill>
            <a:prstDash val="solid"/>
            <a:headEnd type="none" len="sm" w="sm"/>
            <a:tailEnd type="none" len="sm" w="sm"/>
          </a:ln>
        </p:spPr>
      </p:sp>
      <p:sp>
        <p:nvSpPr>
          <p:cNvPr name="AutoShape 21" id="21"/>
          <p:cNvSpPr/>
          <p:nvPr/>
        </p:nvSpPr>
        <p:spPr>
          <a:xfrm flipH="true">
            <a:off x="4959634" y="9258300"/>
            <a:ext cx="585127" cy="0"/>
          </a:xfrm>
          <a:prstGeom prst="line">
            <a:avLst/>
          </a:prstGeom>
          <a:ln cap="rnd" w="57150">
            <a:solidFill>
              <a:srgbClr val="000000"/>
            </a:solidFill>
            <a:prstDash val="solid"/>
            <a:headEnd type="none" len="sm" w="sm"/>
            <a:tailEnd type="none" len="sm" w="sm"/>
          </a:ln>
        </p:spPr>
      </p:sp>
      <p:sp>
        <p:nvSpPr>
          <p:cNvPr name="AutoShape 22" id="22"/>
          <p:cNvSpPr/>
          <p:nvPr/>
        </p:nvSpPr>
        <p:spPr>
          <a:xfrm flipH="true">
            <a:off x="4590055" y="9258300"/>
            <a:ext cx="261523" cy="0"/>
          </a:xfrm>
          <a:prstGeom prst="line">
            <a:avLst/>
          </a:prstGeom>
          <a:ln cap="rnd" w="57150">
            <a:solidFill>
              <a:srgbClr val="000000"/>
            </a:solidFill>
            <a:prstDash val="solid"/>
            <a:headEnd type="none" len="sm" w="sm"/>
            <a:tailEnd type="none" len="sm" w="sm"/>
          </a:ln>
        </p:spPr>
      </p:sp>
      <p:sp>
        <p:nvSpPr>
          <p:cNvPr name="AutoShape 23" id="23"/>
          <p:cNvSpPr/>
          <p:nvPr/>
        </p:nvSpPr>
        <p:spPr>
          <a:xfrm flipH="true">
            <a:off x="4098168" y="9258300"/>
            <a:ext cx="341737" cy="0"/>
          </a:xfrm>
          <a:prstGeom prst="line">
            <a:avLst/>
          </a:prstGeom>
          <a:ln cap="rnd" w="57150">
            <a:solidFill>
              <a:srgbClr val="000000"/>
            </a:solidFill>
            <a:prstDash val="solid"/>
            <a:headEnd type="none" len="sm" w="sm"/>
            <a:tailEnd type="none" len="sm" w="sm"/>
          </a:ln>
        </p:spPr>
      </p:sp>
      <p:sp>
        <p:nvSpPr>
          <p:cNvPr name="AutoShape 24" id="24"/>
          <p:cNvSpPr/>
          <p:nvPr/>
        </p:nvSpPr>
        <p:spPr>
          <a:xfrm flipH="true">
            <a:off x="3747533" y="9258300"/>
            <a:ext cx="204972" cy="0"/>
          </a:xfrm>
          <a:prstGeom prst="line">
            <a:avLst/>
          </a:prstGeom>
          <a:ln cap="rnd" w="57150">
            <a:solidFill>
              <a:srgbClr val="000000"/>
            </a:solidFill>
            <a:prstDash val="solid"/>
            <a:headEnd type="none" len="sm" w="sm"/>
            <a:tailEnd type="none" len="sm" w="sm"/>
          </a:ln>
        </p:spPr>
      </p:sp>
      <p:sp>
        <p:nvSpPr>
          <p:cNvPr name="TextBox 25" id="25"/>
          <p:cNvSpPr txBox="true"/>
          <p:nvPr/>
        </p:nvSpPr>
        <p:spPr>
          <a:xfrm rot="0">
            <a:off x="1388544" y="1170888"/>
            <a:ext cx="10816551" cy="1540562"/>
          </a:xfrm>
          <a:prstGeom prst="rect">
            <a:avLst/>
          </a:prstGeom>
        </p:spPr>
        <p:txBody>
          <a:bodyPr anchor="t" rtlCol="false" tIns="0" lIns="0" bIns="0" rIns="0">
            <a:spAutoFit/>
          </a:bodyPr>
          <a:lstStyle/>
          <a:p>
            <a:pPr algn="l">
              <a:lnSpc>
                <a:spcPts val="12191"/>
              </a:lnSpc>
            </a:pPr>
            <a:r>
              <a:rPr lang="en-US" sz="9753" b="true">
                <a:solidFill>
                  <a:srgbClr val="000000"/>
                </a:solidFill>
                <a:latin typeface="Roboto Condensed Bold"/>
                <a:ea typeface="Roboto Condensed Bold"/>
                <a:cs typeface="Roboto Condensed Bold"/>
                <a:sym typeface="Roboto Condensed Bold"/>
              </a:rPr>
              <a:t>Tujuan Pembelajaran</a:t>
            </a:r>
          </a:p>
        </p:txBody>
      </p:sp>
      <p:sp>
        <p:nvSpPr>
          <p:cNvPr name="TextBox 26" id="26"/>
          <p:cNvSpPr txBox="true"/>
          <p:nvPr/>
        </p:nvSpPr>
        <p:spPr>
          <a:xfrm rot="0">
            <a:off x="3349911" y="3953272"/>
            <a:ext cx="10282105" cy="1335405"/>
          </a:xfrm>
          <a:prstGeom prst="rect">
            <a:avLst/>
          </a:prstGeom>
        </p:spPr>
        <p:txBody>
          <a:bodyPr anchor="t" rtlCol="false" tIns="0" lIns="0" bIns="0" rIns="0">
            <a:spAutoFit/>
          </a:bodyPr>
          <a:lstStyle/>
          <a:p>
            <a:pPr algn="l">
              <a:lnSpc>
                <a:spcPts val="5250"/>
              </a:lnSpc>
            </a:pPr>
            <a:r>
              <a:rPr lang="en-US" sz="4200">
                <a:solidFill>
                  <a:srgbClr val="000000"/>
                </a:solidFill>
                <a:latin typeface="Roboto Condensed"/>
                <a:ea typeface="Roboto Condensed"/>
                <a:cs typeface="Roboto Condensed"/>
                <a:sym typeface="Roboto Condensed"/>
              </a:rPr>
              <a:t>Peserta didik mampu mengetahui bagian-bagian dari suatu laporan percobaan.</a:t>
            </a:r>
          </a:p>
        </p:txBody>
      </p:sp>
      <p:sp>
        <p:nvSpPr>
          <p:cNvPr name="TextBox 27" id="27"/>
          <p:cNvSpPr txBox="true"/>
          <p:nvPr/>
        </p:nvSpPr>
        <p:spPr>
          <a:xfrm rot="0">
            <a:off x="2028095" y="4094508"/>
            <a:ext cx="515868" cy="1033883"/>
          </a:xfrm>
          <a:prstGeom prst="rect">
            <a:avLst/>
          </a:prstGeom>
        </p:spPr>
        <p:txBody>
          <a:bodyPr anchor="t" rtlCol="false" tIns="0" lIns="0" bIns="0" rIns="0">
            <a:spAutoFit/>
          </a:bodyPr>
          <a:lstStyle/>
          <a:p>
            <a:pPr algn="ctr">
              <a:lnSpc>
                <a:spcPts val="8101"/>
              </a:lnSpc>
            </a:pPr>
            <a:r>
              <a:rPr lang="en-US" sz="6480" b="true">
                <a:solidFill>
                  <a:srgbClr val="000000"/>
                </a:solidFill>
                <a:latin typeface="Roboto Condensed Bold"/>
                <a:ea typeface="Roboto Condensed Bold"/>
                <a:cs typeface="Roboto Condensed Bold"/>
                <a:sym typeface="Roboto Condensed Bold"/>
              </a:rPr>
              <a:t>1</a:t>
            </a:r>
          </a:p>
        </p:txBody>
      </p:sp>
      <p:grpSp>
        <p:nvGrpSpPr>
          <p:cNvPr name="Group 28" id="28"/>
          <p:cNvGrpSpPr/>
          <p:nvPr/>
        </p:nvGrpSpPr>
        <p:grpSpPr>
          <a:xfrm rot="0">
            <a:off x="12706727" y="7526739"/>
            <a:ext cx="4939334" cy="4876470"/>
            <a:chOff x="0" y="0"/>
            <a:chExt cx="6585779" cy="6501960"/>
          </a:xfrm>
        </p:grpSpPr>
        <p:grpSp>
          <p:nvGrpSpPr>
            <p:cNvPr name="Group 29" id="29"/>
            <p:cNvGrpSpPr/>
            <p:nvPr/>
          </p:nvGrpSpPr>
          <p:grpSpPr>
            <a:xfrm rot="0">
              <a:off x="4257807" y="33742"/>
              <a:ext cx="2305050" cy="2286000"/>
              <a:chOff x="0" y="0"/>
              <a:chExt cx="2305050" cy="2286000"/>
            </a:xfrm>
          </p:grpSpPr>
          <p:sp>
            <p:nvSpPr>
              <p:cNvPr name="Freeform 30" id="30"/>
              <p:cNvSpPr/>
              <p:nvPr/>
            </p:nvSpPr>
            <p:spPr>
              <a:xfrm flipH="false" flipV="false" rot="0">
                <a:off x="50800" y="49530"/>
                <a:ext cx="2208530" cy="2185670"/>
              </a:xfrm>
              <a:custGeom>
                <a:avLst/>
                <a:gdLst/>
                <a:ahLst/>
                <a:cxnLst/>
                <a:rect r="r" b="b" t="t" l="l"/>
                <a:pathLst>
                  <a:path h="2185670" w="2208530">
                    <a:moveTo>
                      <a:pt x="0" y="1902460"/>
                    </a:moveTo>
                    <a:cubicBezTo>
                      <a:pt x="0" y="1902460"/>
                      <a:pt x="1270" y="1894840"/>
                      <a:pt x="1270" y="1889760"/>
                    </a:cubicBezTo>
                    <a:cubicBezTo>
                      <a:pt x="2540" y="1885950"/>
                      <a:pt x="3810" y="1878330"/>
                      <a:pt x="3810" y="1878330"/>
                    </a:cubicBezTo>
                    <a:cubicBezTo>
                      <a:pt x="3810" y="1877060"/>
                      <a:pt x="6350" y="1869440"/>
                      <a:pt x="8890" y="1865630"/>
                    </a:cubicBezTo>
                    <a:cubicBezTo>
                      <a:pt x="10160" y="1861820"/>
                      <a:pt x="12700" y="1854200"/>
                      <a:pt x="13970" y="1854200"/>
                    </a:cubicBezTo>
                    <a:cubicBezTo>
                      <a:pt x="13970" y="1854200"/>
                      <a:pt x="15240" y="1852930"/>
                      <a:pt x="16510" y="1850390"/>
                    </a:cubicBezTo>
                    <a:cubicBezTo>
                      <a:pt x="17780" y="1846580"/>
                      <a:pt x="16510" y="1836420"/>
                      <a:pt x="17780" y="1824990"/>
                    </a:cubicBezTo>
                    <a:cubicBezTo>
                      <a:pt x="20320" y="1804670"/>
                      <a:pt x="30480" y="1767840"/>
                      <a:pt x="34290" y="1738630"/>
                    </a:cubicBezTo>
                    <a:cubicBezTo>
                      <a:pt x="39370" y="1708150"/>
                      <a:pt x="40640" y="1681480"/>
                      <a:pt x="41910" y="1648460"/>
                    </a:cubicBezTo>
                    <a:cubicBezTo>
                      <a:pt x="44450" y="1611630"/>
                      <a:pt x="49530" y="1565910"/>
                      <a:pt x="49530" y="1527810"/>
                    </a:cubicBezTo>
                    <a:cubicBezTo>
                      <a:pt x="50800" y="1492250"/>
                      <a:pt x="49530" y="1461770"/>
                      <a:pt x="48260" y="1427480"/>
                    </a:cubicBezTo>
                    <a:cubicBezTo>
                      <a:pt x="46990" y="1393190"/>
                      <a:pt x="44450" y="1355090"/>
                      <a:pt x="41910" y="1322070"/>
                    </a:cubicBezTo>
                    <a:cubicBezTo>
                      <a:pt x="40640" y="1290320"/>
                      <a:pt x="34290" y="1258570"/>
                      <a:pt x="35560" y="1230630"/>
                    </a:cubicBezTo>
                    <a:cubicBezTo>
                      <a:pt x="35560" y="1207770"/>
                      <a:pt x="48260" y="1176020"/>
                      <a:pt x="45720" y="1167130"/>
                    </a:cubicBezTo>
                    <a:cubicBezTo>
                      <a:pt x="44450" y="1163320"/>
                      <a:pt x="43180" y="1164590"/>
                      <a:pt x="40640" y="1162050"/>
                    </a:cubicBezTo>
                    <a:cubicBezTo>
                      <a:pt x="38100" y="1156970"/>
                      <a:pt x="34290" y="1149350"/>
                      <a:pt x="31750" y="1141730"/>
                    </a:cubicBezTo>
                    <a:cubicBezTo>
                      <a:pt x="29210" y="1135380"/>
                      <a:pt x="26670" y="1127760"/>
                      <a:pt x="26670" y="1120140"/>
                    </a:cubicBezTo>
                    <a:cubicBezTo>
                      <a:pt x="25400" y="1113790"/>
                      <a:pt x="25400" y="1106170"/>
                      <a:pt x="26670" y="1098550"/>
                    </a:cubicBezTo>
                    <a:cubicBezTo>
                      <a:pt x="27940" y="1090930"/>
                      <a:pt x="29210" y="1084580"/>
                      <a:pt x="31750" y="1076960"/>
                    </a:cubicBezTo>
                    <a:cubicBezTo>
                      <a:pt x="35560" y="1070610"/>
                      <a:pt x="38100" y="1064260"/>
                      <a:pt x="43180" y="1057910"/>
                    </a:cubicBezTo>
                    <a:cubicBezTo>
                      <a:pt x="46990" y="1051560"/>
                      <a:pt x="57150" y="1041400"/>
                      <a:pt x="57150" y="1041400"/>
                    </a:cubicBezTo>
                    <a:cubicBezTo>
                      <a:pt x="57150" y="1041400"/>
                      <a:pt x="90170" y="1014730"/>
                      <a:pt x="107950" y="998220"/>
                    </a:cubicBezTo>
                    <a:cubicBezTo>
                      <a:pt x="129540" y="979170"/>
                      <a:pt x="153670" y="953770"/>
                      <a:pt x="176530" y="932180"/>
                    </a:cubicBezTo>
                    <a:cubicBezTo>
                      <a:pt x="199390" y="910590"/>
                      <a:pt x="223520" y="889000"/>
                      <a:pt x="247650" y="868680"/>
                    </a:cubicBezTo>
                    <a:cubicBezTo>
                      <a:pt x="270510" y="848360"/>
                      <a:pt x="295910" y="830580"/>
                      <a:pt x="318770" y="810260"/>
                    </a:cubicBezTo>
                    <a:cubicBezTo>
                      <a:pt x="342900" y="789940"/>
                      <a:pt x="364490" y="765810"/>
                      <a:pt x="388620" y="744220"/>
                    </a:cubicBezTo>
                    <a:cubicBezTo>
                      <a:pt x="411480" y="722630"/>
                      <a:pt x="438150" y="701040"/>
                      <a:pt x="462280" y="679450"/>
                    </a:cubicBezTo>
                    <a:cubicBezTo>
                      <a:pt x="486410" y="656590"/>
                      <a:pt x="509270" y="632460"/>
                      <a:pt x="532130" y="609600"/>
                    </a:cubicBezTo>
                    <a:cubicBezTo>
                      <a:pt x="553720" y="588010"/>
                      <a:pt x="574040" y="567690"/>
                      <a:pt x="594360" y="546100"/>
                    </a:cubicBezTo>
                    <a:cubicBezTo>
                      <a:pt x="615950" y="523240"/>
                      <a:pt x="636270" y="497840"/>
                      <a:pt x="659130" y="474980"/>
                    </a:cubicBezTo>
                    <a:cubicBezTo>
                      <a:pt x="681990" y="452120"/>
                      <a:pt x="707390" y="431800"/>
                      <a:pt x="728980" y="408940"/>
                    </a:cubicBezTo>
                    <a:cubicBezTo>
                      <a:pt x="751840" y="384810"/>
                      <a:pt x="768350" y="359410"/>
                      <a:pt x="792480" y="334010"/>
                    </a:cubicBezTo>
                    <a:cubicBezTo>
                      <a:pt x="820420" y="304800"/>
                      <a:pt x="862330" y="273050"/>
                      <a:pt x="891540" y="242570"/>
                    </a:cubicBezTo>
                    <a:cubicBezTo>
                      <a:pt x="918210" y="215900"/>
                      <a:pt x="939800" y="185420"/>
                      <a:pt x="962660" y="161290"/>
                    </a:cubicBezTo>
                    <a:cubicBezTo>
                      <a:pt x="985520" y="138430"/>
                      <a:pt x="1005840" y="118110"/>
                      <a:pt x="1028700" y="97790"/>
                    </a:cubicBezTo>
                    <a:cubicBezTo>
                      <a:pt x="1052830" y="76200"/>
                      <a:pt x="1078230" y="53340"/>
                      <a:pt x="1106170" y="36830"/>
                    </a:cubicBezTo>
                    <a:cubicBezTo>
                      <a:pt x="1132840" y="20320"/>
                      <a:pt x="1162050" y="0"/>
                      <a:pt x="1192530" y="1270"/>
                    </a:cubicBezTo>
                    <a:cubicBezTo>
                      <a:pt x="1228090" y="1270"/>
                      <a:pt x="1278890" y="22860"/>
                      <a:pt x="1301750" y="49530"/>
                    </a:cubicBezTo>
                    <a:cubicBezTo>
                      <a:pt x="1324610" y="74930"/>
                      <a:pt x="1327150" y="120650"/>
                      <a:pt x="1333500" y="154940"/>
                    </a:cubicBezTo>
                    <a:cubicBezTo>
                      <a:pt x="1338580" y="186690"/>
                      <a:pt x="1338580" y="218440"/>
                      <a:pt x="1339850" y="250190"/>
                    </a:cubicBezTo>
                    <a:cubicBezTo>
                      <a:pt x="1341120" y="283210"/>
                      <a:pt x="1339850" y="316230"/>
                      <a:pt x="1339850" y="347980"/>
                    </a:cubicBezTo>
                    <a:cubicBezTo>
                      <a:pt x="1339850" y="381000"/>
                      <a:pt x="1339850" y="414020"/>
                      <a:pt x="1339850" y="447040"/>
                    </a:cubicBezTo>
                    <a:cubicBezTo>
                      <a:pt x="1339850" y="480060"/>
                      <a:pt x="1342390" y="514350"/>
                      <a:pt x="1339850" y="547370"/>
                    </a:cubicBezTo>
                    <a:cubicBezTo>
                      <a:pt x="1338580" y="577850"/>
                      <a:pt x="1333500" y="605790"/>
                      <a:pt x="1328420" y="636270"/>
                    </a:cubicBezTo>
                    <a:cubicBezTo>
                      <a:pt x="1322070" y="671830"/>
                      <a:pt x="1315720" y="713740"/>
                      <a:pt x="1305560" y="746760"/>
                    </a:cubicBezTo>
                    <a:cubicBezTo>
                      <a:pt x="1296670" y="773430"/>
                      <a:pt x="1268730" y="814070"/>
                      <a:pt x="1272540" y="820420"/>
                    </a:cubicBezTo>
                    <a:cubicBezTo>
                      <a:pt x="1273810" y="821690"/>
                      <a:pt x="1278890" y="819150"/>
                      <a:pt x="1281430" y="819150"/>
                    </a:cubicBezTo>
                    <a:cubicBezTo>
                      <a:pt x="1285240" y="817880"/>
                      <a:pt x="1294130" y="817880"/>
                      <a:pt x="1294130" y="817880"/>
                    </a:cubicBezTo>
                    <a:cubicBezTo>
                      <a:pt x="1295400" y="817880"/>
                      <a:pt x="1323340" y="816610"/>
                      <a:pt x="1343660" y="817880"/>
                    </a:cubicBezTo>
                    <a:cubicBezTo>
                      <a:pt x="1372870" y="819150"/>
                      <a:pt x="1424940" y="821690"/>
                      <a:pt x="1454150" y="824230"/>
                    </a:cubicBezTo>
                    <a:cubicBezTo>
                      <a:pt x="1474470" y="825500"/>
                      <a:pt x="1490980" y="828040"/>
                      <a:pt x="1506220" y="829310"/>
                    </a:cubicBezTo>
                    <a:cubicBezTo>
                      <a:pt x="1515110" y="830580"/>
                      <a:pt x="1520190" y="830580"/>
                      <a:pt x="1530350" y="830580"/>
                    </a:cubicBezTo>
                    <a:cubicBezTo>
                      <a:pt x="1553210" y="831850"/>
                      <a:pt x="1596390" y="835660"/>
                      <a:pt x="1629410" y="838200"/>
                    </a:cubicBezTo>
                    <a:cubicBezTo>
                      <a:pt x="1659890" y="840740"/>
                      <a:pt x="1689100" y="840740"/>
                      <a:pt x="1719580" y="844550"/>
                    </a:cubicBezTo>
                    <a:cubicBezTo>
                      <a:pt x="1750060" y="848360"/>
                      <a:pt x="1781810" y="858520"/>
                      <a:pt x="1812290" y="863600"/>
                    </a:cubicBezTo>
                    <a:cubicBezTo>
                      <a:pt x="1841500" y="867410"/>
                      <a:pt x="1870710" y="868680"/>
                      <a:pt x="1901190" y="868680"/>
                    </a:cubicBezTo>
                    <a:cubicBezTo>
                      <a:pt x="1931670" y="869950"/>
                      <a:pt x="1964690" y="864870"/>
                      <a:pt x="1995170" y="868680"/>
                    </a:cubicBezTo>
                    <a:cubicBezTo>
                      <a:pt x="2025650" y="872490"/>
                      <a:pt x="2053590" y="873760"/>
                      <a:pt x="2082800" y="890270"/>
                    </a:cubicBezTo>
                    <a:cubicBezTo>
                      <a:pt x="2123440" y="914400"/>
                      <a:pt x="2197100" y="976630"/>
                      <a:pt x="2203450" y="1017270"/>
                    </a:cubicBezTo>
                    <a:cubicBezTo>
                      <a:pt x="2208530" y="1047750"/>
                      <a:pt x="2174240" y="1088390"/>
                      <a:pt x="2159000" y="1107440"/>
                    </a:cubicBezTo>
                    <a:cubicBezTo>
                      <a:pt x="2150110" y="1118870"/>
                      <a:pt x="2136140" y="1122680"/>
                      <a:pt x="2131060" y="1129030"/>
                    </a:cubicBezTo>
                    <a:cubicBezTo>
                      <a:pt x="2129790" y="1132840"/>
                      <a:pt x="2128520" y="1137920"/>
                      <a:pt x="2128520" y="1139190"/>
                    </a:cubicBezTo>
                    <a:cubicBezTo>
                      <a:pt x="2128520" y="1139190"/>
                      <a:pt x="2124710" y="1145540"/>
                      <a:pt x="2122170" y="1149350"/>
                    </a:cubicBezTo>
                    <a:cubicBezTo>
                      <a:pt x="2119630" y="1153160"/>
                      <a:pt x="2115820" y="1159510"/>
                      <a:pt x="2115820" y="1159510"/>
                    </a:cubicBezTo>
                    <a:cubicBezTo>
                      <a:pt x="2115820" y="1159510"/>
                      <a:pt x="2109470" y="1165860"/>
                      <a:pt x="2106930" y="1168400"/>
                    </a:cubicBezTo>
                    <a:cubicBezTo>
                      <a:pt x="2104390" y="1170940"/>
                      <a:pt x="2098040" y="1177290"/>
                      <a:pt x="2098040" y="1177290"/>
                    </a:cubicBezTo>
                    <a:cubicBezTo>
                      <a:pt x="2098040" y="1177290"/>
                      <a:pt x="2090420" y="1181100"/>
                      <a:pt x="2087880" y="1183640"/>
                    </a:cubicBezTo>
                    <a:cubicBezTo>
                      <a:pt x="2084070" y="1184910"/>
                      <a:pt x="2077720" y="1189990"/>
                      <a:pt x="2076450" y="1189990"/>
                    </a:cubicBezTo>
                    <a:cubicBezTo>
                      <a:pt x="2076450" y="1189990"/>
                      <a:pt x="2038350" y="1249680"/>
                      <a:pt x="2018030" y="1271270"/>
                    </a:cubicBezTo>
                    <a:cubicBezTo>
                      <a:pt x="2001520" y="1287780"/>
                      <a:pt x="1978660" y="1296670"/>
                      <a:pt x="1967230" y="1309370"/>
                    </a:cubicBezTo>
                    <a:cubicBezTo>
                      <a:pt x="1960880" y="1318260"/>
                      <a:pt x="1962150" y="1324610"/>
                      <a:pt x="1955800" y="1336040"/>
                    </a:cubicBezTo>
                    <a:cubicBezTo>
                      <a:pt x="1943100" y="1356360"/>
                      <a:pt x="1916430" y="1394460"/>
                      <a:pt x="1894840" y="1423670"/>
                    </a:cubicBezTo>
                    <a:cubicBezTo>
                      <a:pt x="1873250" y="1454150"/>
                      <a:pt x="1849120" y="1483360"/>
                      <a:pt x="1823720" y="1512570"/>
                    </a:cubicBezTo>
                    <a:cubicBezTo>
                      <a:pt x="1798320" y="1544320"/>
                      <a:pt x="1767840" y="1576070"/>
                      <a:pt x="1742440" y="1606550"/>
                    </a:cubicBezTo>
                    <a:cubicBezTo>
                      <a:pt x="1719580" y="1634490"/>
                      <a:pt x="1703070" y="1662430"/>
                      <a:pt x="1680210" y="1689100"/>
                    </a:cubicBezTo>
                    <a:cubicBezTo>
                      <a:pt x="1656080" y="1715770"/>
                      <a:pt x="1626870" y="1741170"/>
                      <a:pt x="1602740" y="1766570"/>
                    </a:cubicBezTo>
                    <a:cubicBezTo>
                      <a:pt x="1581150" y="1788160"/>
                      <a:pt x="1560830" y="1805940"/>
                      <a:pt x="1539240" y="1828800"/>
                    </a:cubicBezTo>
                    <a:cubicBezTo>
                      <a:pt x="1516380" y="1854200"/>
                      <a:pt x="1494790" y="1885950"/>
                      <a:pt x="1469390" y="1911350"/>
                    </a:cubicBezTo>
                    <a:cubicBezTo>
                      <a:pt x="1443990" y="1935480"/>
                      <a:pt x="1410970" y="1953260"/>
                      <a:pt x="1384300" y="1976120"/>
                    </a:cubicBezTo>
                    <a:cubicBezTo>
                      <a:pt x="1357630" y="1998980"/>
                      <a:pt x="1332230" y="2029460"/>
                      <a:pt x="1308100" y="2047240"/>
                    </a:cubicBezTo>
                    <a:cubicBezTo>
                      <a:pt x="1291590" y="2059940"/>
                      <a:pt x="1264920" y="2070100"/>
                      <a:pt x="1258570" y="2077720"/>
                    </a:cubicBezTo>
                    <a:cubicBezTo>
                      <a:pt x="1256030" y="2080260"/>
                      <a:pt x="1256030" y="2084070"/>
                      <a:pt x="1256030" y="2084070"/>
                    </a:cubicBezTo>
                    <a:cubicBezTo>
                      <a:pt x="1256030" y="2085340"/>
                      <a:pt x="1250950" y="2091690"/>
                      <a:pt x="1248410" y="2095500"/>
                    </a:cubicBezTo>
                    <a:cubicBezTo>
                      <a:pt x="1247140" y="2098040"/>
                      <a:pt x="1242060" y="2105660"/>
                      <a:pt x="1242060" y="2105660"/>
                    </a:cubicBezTo>
                    <a:cubicBezTo>
                      <a:pt x="1242060" y="2105660"/>
                      <a:pt x="1235710" y="2112010"/>
                      <a:pt x="1233170" y="2114550"/>
                    </a:cubicBezTo>
                    <a:cubicBezTo>
                      <a:pt x="1229360" y="2117090"/>
                      <a:pt x="1223010" y="2122170"/>
                      <a:pt x="1223010" y="2123440"/>
                    </a:cubicBezTo>
                    <a:cubicBezTo>
                      <a:pt x="1223010" y="2123440"/>
                      <a:pt x="1215390" y="2127250"/>
                      <a:pt x="1211580" y="2128520"/>
                    </a:cubicBezTo>
                    <a:cubicBezTo>
                      <a:pt x="1207770" y="2131060"/>
                      <a:pt x="1201420" y="2134870"/>
                      <a:pt x="1201420" y="2134870"/>
                    </a:cubicBezTo>
                    <a:cubicBezTo>
                      <a:pt x="1200150" y="2134870"/>
                      <a:pt x="1192530" y="2137410"/>
                      <a:pt x="1188720" y="2138680"/>
                    </a:cubicBezTo>
                    <a:cubicBezTo>
                      <a:pt x="1184910" y="2138680"/>
                      <a:pt x="1176020" y="2141220"/>
                      <a:pt x="1176020" y="2141220"/>
                    </a:cubicBezTo>
                    <a:cubicBezTo>
                      <a:pt x="1176020" y="2141220"/>
                      <a:pt x="1168400" y="2141220"/>
                      <a:pt x="1163320" y="2141220"/>
                    </a:cubicBezTo>
                    <a:cubicBezTo>
                      <a:pt x="1159510" y="2141220"/>
                      <a:pt x="1150620" y="2142490"/>
                      <a:pt x="1150620" y="2141220"/>
                    </a:cubicBezTo>
                    <a:cubicBezTo>
                      <a:pt x="1150620" y="2142490"/>
                      <a:pt x="1082040" y="2157730"/>
                      <a:pt x="1049020" y="2164080"/>
                    </a:cubicBezTo>
                    <a:cubicBezTo>
                      <a:pt x="1018540" y="2170430"/>
                      <a:pt x="977900" y="2178050"/>
                      <a:pt x="961390" y="2180590"/>
                    </a:cubicBezTo>
                    <a:cubicBezTo>
                      <a:pt x="955040" y="2181860"/>
                      <a:pt x="953770" y="2181860"/>
                      <a:pt x="948690" y="2181860"/>
                    </a:cubicBezTo>
                    <a:cubicBezTo>
                      <a:pt x="944880" y="2181860"/>
                      <a:pt x="935990" y="2183130"/>
                      <a:pt x="935990" y="2183130"/>
                    </a:cubicBezTo>
                    <a:cubicBezTo>
                      <a:pt x="935990" y="2183130"/>
                      <a:pt x="928370" y="2181860"/>
                      <a:pt x="923290" y="2181860"/>
                    </a:cubicBezTo>
                    <a:cubicBezTo>
                      <a:pt x="919480" y="2180590"/>
                      <a:pt x="910590" y="2179320"/>
                      <a:pt x="910590" y="2179320"/>
                    </a:cubicBezTo>
                    <a:cubicBezTo>
                      <a:pt x="910590" y="2179320"/>
                      <a:pt x="902970" y="2176780"/>
                      <a:pt x="899160" y="2174240"/>
                    </a:cubicBezTo>
                    <a:cubicBezTo>
                      <a:pt x="895350" y="2172970"/>
                      <a:pt x="887730" y="2170430"/>
                      <a:pt x="887730" y="2170430"/>
                    </a:cubicBezTo>
                    <a:cubicBezTo>
                      <a:pt x="887730" y="2170430"/>
                      <a:pt x="887730" y="2170430"/>
                      <a:pt x="887730" y="2169160"/>
                    </a:cubicBezTo>
                    <a:cubicBezTo>
                      <a:pt x="887730" y="2169160"/>
                      <a:pt x="880110" y="2165350"/>
                      <a:pt x="877570" y="2162810"/>
                    </a:cubicBezTo>
                    <a:cubicBezTo>
                      <a:pt x="873760" y="2160270"/>
                      <a:pt x="866140" y="2155190"/>
                      <a:pt x="866140" y="2155190"/>
                    </a:cubicBezTo>
                    <a:cubicBezTo>
                      <a:pt x="866140" y="2155190"/>
                      <a:pt x="864870" y="2150110"/>
                      <a:pt x="862330" y="2150110"/>
                    </a:cubicBezTo>
                    <a:cubicBezTo>
                      <a:pt x="855980" y="2147570"/>
                      <a:pt x="838200" y="2155190"/>
                      <a:pt x="821690" y="2156460"/>
                    </a:cubicBezTo>
                    <a:cubicBezTo>
                      <a:pt x="797560" y="2160270"/>
                      <a:pt x="762000" y="2160270"/>
                      <a:pt x="731520" y="2164080"/>
                    </a:cubicBezTo>
                    <a:cubicBezTo>
                      <a:pt x="701040" y="2167890"/>
                      <a:pt x="669290" y="2174240"/>
                      <a:pt x="637540" y="2176780"/>
                    </a:cubicBezTo>
                    <a:cubicBezTo>
                      <a:pt x="605790" y="2180590"/>
                      <a:pt x="574040" y="2183130"/>
                      <a:pt x="543560" y="2184400"/>
                    </a:cubicBezTo>
                    <a:cubicBezTo>
                      <a:pt x="513080" y="2185670"/>
                      <a:pt x="453390" y="2184400"/>
                      <a:pt x="452120" y="2184400"/>
                    </a:cubicBezTo>
                    <a:cubicBezTo>
                      <a:pt x="452120" y="2184400"/>
                      <a:pt x="444500" y="2183130"/>
                      <a:pt x="439420" y="2183130"/>
                    </a:cubicBezTo>
                    <a:cubicBezTo>
                      <a:pt x="435610" y="2181860"/>
                      <a:pt x="426720" y="2181860"/>
                      <a:pt x="426720" y="2181860"/>
                    </a:cubicBezTo>
                    <a:cubicBezTo>
                      <a:pt x="426720" y="2181860"/>
                      <a:pt x="419100" y="2178050"/>
                      <a:pt x="415290" y="2176780"/>
                    </a:cubicBezTo>
                    <a:cubicBezTo>
                      <a:pt x="411480" y="2175510"/>
                      <a:pt x="402590" y="2171700"/>
                      <a:pt x="402590" y="2171700"/>
                    </a:cubicBezTo>
                    <a:cubicBezTo>
                      <a:pt x="402590" y="2171700"/>
                      <a:pt x="396240" y="2167890"/>
                      <a:pt x="392430" y="2165350"/>
                    </a:cubicBezTo>
                    <a:cubicBezTo>
                      <a:pt x="388620" y="2162810"/>
                      <a:pt x="382270" y="2157730"/>
                      <a:pt x="382270" y="2157730"/>
                    </a:cubicBezTo>
                    <a:cubicBezTo>
                      <a:pt x="382270" y="2157730"/>
                      <a:pt x="379730" y="2151380"/>
                      <a:pt x="374650" y="2150110"/>
                    </a:cubicBezTo>
                    <a:cubicBezTo>
                      <a:pt x="365760" y="2146300"/>
                      <a:pt x="335280" y="2155190"/>
                      <a:pt x="312420" y="2157730"/>
                    </a:cubicBezTo>
                    <a:cubicBezTo>
                      <a:pt x="280670" y="2160270"/>
                      <a:pt x="238760" y="2164080"/>
                      <a:pt x="204470" y="2165350"/>
                    </a:cubicBezTo>
                    <a:cubicBezTo>
                      <a:pt x="171450" y="2165350"/>
                      <a:pt x="137160" y="2171700"/>
                      <a:pt x="109220" y="2161540"/>
                    </a:cubicBezTo>
                    <a:cubicBezTo>
                      <a:pt x="80010" y="2151380"/>
                      <a:pt x="44450" y="2131060"/>
                      <a:pt x="31750" y="2104390"/>
                    </a:cubicBezTo>
                    <a:cubicBezTo>
                      <a:pt x="19050" y="2075180"/>
                      <a:pt x="46990" y="2004060"/>
                      <a:pt x="41910" y="1990090"/>
                    </a:cubicBezTo>
                    <a:cubicBezTo>
                      <a:pt x="39370" y="1985010"/>
                      <a:pt x="36830" y="1985010"/>
                      <a:pt x="34290" y="1982470"/>
                    </a:cubicBezTo>
                    <a:cubicBezTo>
                      <a:pt x="31750" y="1979930"/>
                      <a:pt x="25400" y="1973580"/>
                      <a:pt x="25400" y="1973580"/>
                    </a:cubicBezTo>
                    <a:cubicBezTo>
                      <a:pt x="24130" y="1973580"/>
                      <a:pt x="20320" y="1967230"/>
                      <a:pt x="17780" y="1963420"/>
                    </a:cubicBezTo>
                    <a:cubicBezTo>
                      <a:pt x="15240" y="1959610"/>
                      <a:pt x="11430" y="1953260"/>
                      <a:pt x="11430" y="1951990"/>
                    </a:cubicBezTo>
                    <a:cubicBezTo>
                      <a:pt x="10160" y="1951990"/>
                      <a:pt x="7620" y="1944370"/>
                      <a:pt x="6350" y="1940560"/>
                    </a:cubicBezTo>
                    <a:cubicBezTo>
                      <a:pt x="5080" y="1936750"/>
                      <a:pt x="2540" y="1929130"/>
                      <a:pt x="2540" y="1927860"/>
                    </a:cubicBezTo>
                    <a:cubicBezTo>
                      <a:pt x="2540" y="1927860"/>
                      <a:pt x="1270" y="1920240"/>
                      <a:pt x="1270" y="1915160"/>
                    </a:cubicBezTo>
                    <a:cubicBezTo>
                      <a:pt x="1270" y="1911350"/>
                      <a:pt x="0" y="1902460"/>
                      <a:pt x="0" y="1902460"/>
                    </a:cubicBezTo>
                  </a:path>
                </a:pathLst>
              </a:custGeom>
              <a:solidFill>
                <a:srgbClr val="9BDFC2"/>
              </a:solidFill>
              <a:ln cap="sq">
                <a:noFill/>
                <a:prstDash val="solid"/>
                <a:miter/>
              </a:ln>
            </p:spPr>
          </p:sp>
        </p:grpSp>
        <p:grpSp>
          <p:nvGrpSpPr>
            <p:cNvPr name="Group 31" id="31"/>
            <p:cNvGrpSpPr/>
            <p:nvPr/>
          </p:nvGrpSpPr>
          <p:grpSpPr>
            <a:xfrm rot="0">
              <a:off x="2099695" y="2636567"/>
              <a:ext cx="1751005" cy="1751005"/>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DFC2"/>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0" y="0"/>
              <a:ext cx="6585779" cy="6501960"/>
            </a:xfrm>
            <a:custGeom>
              <a:avLst/>
              <a:gdLst/>
              <a:ahLst/>
              <a:cxnLst/>
              <a:rect r="r" b="b" t="t" l="l"/>
              <a:pathLst>
                <a:path h="6501960" w="6585779">
                  <a:moveTo>
                    <a:pt x="0" y="0"/>
                  </a:moveTo>
                  <a:lnTo>
                    <a:pt x="6585779" y="0"/>
                  </a:lnTo>
                  <a:lnTo>
                    <a:pt x="6585779" y="6501960"/>
                  </a:lnTo>
                  <a:lnTo>
                    <a:pt x="0" y="65019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35" id="35"/>
          <p:cNvGrpSpPr/>
          <p:nvPr/>
        </p:nvGrpSpPr>
        <p:grpSpPr>
          <a:xfrm rot="0">
            <a:off x="12465032" y="817613"/>
            <a:ext cx="2333968" cy="2304263"/>
            <a:chOff x="0" y="0"/>
            <a:chExt cx="3111957" cy="3072350"/>
          </a:xfrm>
        </p:grpSpPr>
        <p:grpSp>
          <p:nvGrpSpPr>
            <p:cNvPr name="Group 36" id="36"/>
            <p:cNvGrpSpPr/>
            <p:nvPr/>
          </p:nvGrpSpPr>
          <p:grpSpPr>
            <a:xfrm rot="0">
              <a:off x="2011928" y="15944"/>
              <a:ext cx="1089198" cy="1080196"/>
              <a:chOff x="0" y="0"/>
              <a:chExt cx="2305050" cy="2286000"/>
            </a:xfrm>
          </p:grpSpPr>
          <p:sp>
            <p:nvSpPr>
              <p:cNvPr name="Freeform 37" id="37"/>
              <p:cNvSpPr/>
              <p:nvPr/>
            </p:nvSpPr>
            <p:spPr>
              <a:xfrm flipH="false" flipV="false" rot="0">
                <a:off x="50800" y="49530"/>
                <a:ext cx="2208530" cy="2185670"/>
              </a:xfrm>
              <a:custGeom>
                <a:avLst/>
                <a:gdLst/>
                <a:ahLst/>
                <a:cxnLst/>
                <a:rect r="r" b="b" t="t" l="l"/>
                <a:pathLst>
                  <a:path h="2185670" w="2208530">
                    <a:moveTo>
                      <a:pt x="0" y="1902460"/>
                    </a:moveTo>
                    <a:cubicBezTo>
                      <a:pt x="0" y="1902460"/>
                      <a:pt x="1270" y="1894840"/>
                      <a:pt x="1270" y="1889760"/>
                    </a:cubicBezTo>
                    <a:cubicBezTo>
                      <a:pt x="2540" y="1885950"/>
                      <a:pt x="3810" y="1878330"/>
                      <a:pt x="3810" y="1878330"/>
                    </a:cubicBezTo>
                    <a:cubicBezTo>
                      <a:pt x="3810" y="1877060"/>
                      <a:pt x="6350" y="1869440"/>
                      <a:pt x="8890" y="1865630"/>
                    </a:cubicBezTo>
                    <a:cubicBezTo>
                      <a:pt x="10160" y="1861820"/>
                      <a:pt x="12700" y="1854200"/>
                      <a:pt x="13970" y="1854200"/>
                    </a:cubicBezTo>
                    <a:cubicBezTo>
                      <a:pt x="13970" y="1854200"/>
                      <a:pt x="15240" y="1852930"/>
                      <a:pt x="16510" y="1850390"/>
                    </a:cubicBezTo>
                    <a:cubicBezTo>
                      <a:pt x="17780" y="1846580"/>
                      <a:pt x="16510" y="1836420"/>
                      <a:pt x="17780" y="1824990"/>
                    </a:cubicBezTo>
                    <a:cubicBezTo>
                      <a:pt x="20320" y="1804670"/>
                      <a:pt x="30480" y="1767840"/>
                      <a:pt x="34290" y="1738630"/>
                    </a:cubicBezTo>
                    <a:cubicBezTo>
                      <a:pt x="39370" y="1708150"/>
                      <a:pt x="40640" y="1681480"/>
                      <a:pt x="41910" y="1648460"/>
                    </a:cubicBezTo>
                    <a:cubicBezTo>
                      <a:pt x="44450" y="1611630"/>
                      <a:pt x="49530" y="1565910"/>
                      <a:pt x="49530" y="1527810"/>
                    </a:cubicBezTo>
                    <a:cubicBezTo>
                      <a:pt x="50800" y="1492250"/>
                      <a:pt x="49530" y="1461770"/>
                      <a:pt x="48260" y="1427480"/>
                    </a:cubicBezTo>
                    <a:cubicBezTo>
                      <a:pt x="46990" y="1393190"/>
                      <a:pt x="44450" y="1355090"/>
                      <a:pt x="41910" y="1322070"/>
                    </a:cubicBezTo>
                    <a:cubicBezTo>
                      <a:pt x="40640" y="1290320"/>
                      <a:pt x="34290" y="1258570"/>
                      <a:pt x="35560" y="1230630"/>
                    </a:cubicBezTo>
                    <a:cubicBezTo>
                      <a:pt x="35560" y="1207770"/>
                      <a:pt x="48260" y="1176020"/>
                      <a:pt x="45720" y="1167130"/>
                    </a:cubicBezTo>
                    <a:cubicBezTo>
                      <a:pt x="44450" y="1163320"/>
                      <a:pt x="43180" y="1164590"/>
                      <a:pt x="40640" y="1162050"/>
                    </a:cubicBezTo>
                    <a:cubicBezTo>
                      <a:pt x="38100" y="1156970"/>
                      <a:pt x="34290" y="1149350"/>
                      <a:pt x="31750" y="1141730"/>
                    </a:cubicBezTo>
                    <a:cubicBezTo>
                      <a:pt x="29210" y="1135380"/>
                      <a:pt x="26670" y="1127760"/>
                      <a:pt x="26670" y="1120140"/>
                    </a:cubicBezTo>
                    <a:cubicBezTo>
                      <a:pt x="25400" y="1113790"/>
                      <a:pt x="25400" y="1106170"/>
                      <a:pt x="26670" y="1098550"/>
                    </a:cubicBezTo>
                    <a:cubicBezTo>
                      <a:pt x="27940" y="1090930"/>
                      <a:pt x="29210" y="1084580"/>
                      <a:pt x="31750" y="1076960"/>
                    </a:cubicBezTo>
                    <a:cubicBezTo>
                      <a:pt x="35560" y="1070610"/>
                      <a:pt x="38100" y="1064260"/>
                      <a:pt x="43180" y="1057910"/>
                    </a:cubicBezTo>
                    <a:cubicBezTo>
                      <a:pt x="46990" y="1051560"/>
                      <a:pt x="57150" y="1041400"/>
                      <a:pt x="57150" y="1041400"/>
                    </a:cubicBezTo>
                    <a:cubicBezTo>
                      <a:pt x="57150" y="1041400"/>
                      <a:pt x="90170" y="1014730"/>
                      <a:pt x="107950" y="998220"/>
                    </a:cubicBezTo>
                    <a:cubicBezTo>
                      <a:pt x="129540" y="979170"/>
                      <a:pt x="153670" y="953770"/>
                      <a:pt x="176530" y="932180"/>
                    </a:cubicBezTo>
                    <a:cubicBezTo>
                      <a:pt x="199390" y="910590"/>
                      <a:pt x="223520" y="889000"/>
                      <a:pt x="247650" y="868680"/>
                    </a:cubicBezTo>
                    <a:cubicBezTo>
                      <a:pt x="270510" y="848360"/>
                      <a:pt x="295910" y="830580"/>
                      <a:pt x="318770" y="810260"/>
                    </a:cubicBezTo>
                    <a:cubicBezTo>
                      <a:pt x="342900" y="789940"/>
                      <a:pt x="364490" y="765810"/>
                      <a:pt x="388620" y="744220"/>
                    </a:cubicBezTo>
                    <a:cubicBezTo>
                      <a:pt x="411480" y="722630"/>
                      <a:pt x="438150" y="701040"/>
                      <a:pt x="462280" y="679450"/>
                    </a:cubicBezTo>
                    <a:cubicBezTo>
                      <a:pt x="486410" y="656590"/>
                      <a:pt x="509270" y="632460"/>
                      <a:pt x="532130" y="609600"/>
                    </a:cubicBezTo>
                    <a:cubicBezTo>
                      <a:pt x="553720" y="588010"/>
                      <a:pt x="574040" y="567690"/>
                      <a:pt x="594360" y="546100"/>
                    </a:cubicBezTo>
                    <a:cubicBezTo>
                      <a:pt x="615950" y="523240"/>
                      <a:pt x="636270" y="497840"/>
                      <a:pt x="659130" y="474980"/>
                    </a:cubicBezTo>
                    <a:cubicBezTo>
                      <a:pt x="681990" y="452120"/>
                      <a:pt x="707390" y="431800"/>
                      <a:pt x="728980" y="408940"/>
                    </a:cubicBezTo>
                    <a:cubicBezTo>
                      <a:pt x="751840" y="384810"/>
                      <a:pt x="768350" y="359410"/>
                      <a:pt x="792480" y="334010"/>
                    </a:cubicBezTo>
                    <a:cubicBezTo>
                      <a:pt x="820420" y="304800"/>
                      <a:pt x="862330" y="273050"/>
                      <a:pt x="891540" y="242570"/>
                    </a:cubicBezTo>
                    <a:cubicBezTo>
                      <a:pt x="918210" y="215900"/>
                      <a:pt x="939800" y="185420"/>
                      <a:pt x="962660" y="161290"/>
                    </a:cubicBezTo>
                    <a:cubicBezTo>
                      <a:pt x="985520" y="138430"/>
                      <a:pt x="1005840" y="118110"/>
                      <a:pt x="1028700" y="97790"/>
                    </a:cubicBezTo>
                    <a:cubicBezTo>
                      <a:pt x="1052830" y="76200"/>
                      <a:pt x="1078230" y="53340"/>
                      <a:pt x="1106170" y="36830"/>
                    </a:cubicBezTo>
                    <a:cubicBezTo>
                      <a:pt x="1132840" y="20320"/>
                      <a:pt x="1162050" y="0"/>
                      <a:pt x="1192530" y="1270"/>
                    </a:cubicBezTo>
                    <a:cubicBezTo>
                      <a:pt x="1228090" y="1270"/>
                      <a:pt x="1278890" y="22860"/>
                      <a:pt x="1301750" y="49530"/>
                    </a:cubicBezTo>
                    <a:cubicBezTo>
                      <a:pt x="1324610" y="74930"/>
                      <a:pt x="1327150" y="120650"/>
                      <a:pt x="1333500" y="154940"/>
                    </a:cubicBezTo>
                    <a:cubicBezTo>
                      <a:pt x="1338580" y="186690"/>
                      <a:pt x="1338580" y="218440"/>
                      <a:pt x="1339850" y="250190"/>
                    </a:cubicBezTo>
                    <a:cubicBezTo>
                      <a:pt x="1341120" y="283210"/>
                      <a:pt x="1339850" y="316230"/>
                      <a:pt x="1339850" y="347980"/>
                    </a:cubicBezTo>
                    <a:cubicBezTo>
                      <a:pt x="1339850" y="381000"/>
                      <a:pt x="1339850" y="414020"/>
                      <a:pt x="1339850" y="447040"/>
                    </a:cubicBezTo>
                    <a:cubicBezTo>
                      <a:pt x="1339850" y="480060"/>
                      <a:pt x="1342390" y="514350"/>
                      <a:pt x="1339850" y="547370"/>
                    </a:cubicBezTo>
                    <a:cubicBezTo>
                      <a:pt x="1338580" y="577850"/>
                      <a:pt x="1333500" y="605790"/>
                      <a:pt x="1328420" y="636270"/>
                    </a:cubicBezTo>
                    <a:cubicBezTo>
                      <a:pt x="1322070" y="671830"/>
                      <a:pt x="1315720" y="713740"/>
                      <a:pt x="1305560" y="746760"/>
                    </a:cubicBezTo>
                    <a:cubicBezTo>
                      <a:pt x="1296670" y="773430"/>
                      <a:pt x="1268730" y="814070"/>
                      <a:pt x="1272540" y="820420"/>
                    </a:cubicBezTo>
                    <a:cubicBezTo>
                      <a:pt x="1273810" y="821690"/>
                      <a:pt x="1278890" y="819150"/>
                      <a:pt x="1281430" y="819150"/>
                    </a:cubicBezTo>
                    <a:cubicBezTo>
                      <a:pt x="1285240" y="817880"/>
                      <a:pt x="1294130" y="817880"/>
                      <a:pt x="1294130" y="817880"/>
                    </a:cubicBezTo>
                    <a:cubicBezTo>
                      <a:pt x="1295400" y="817880"/>
                      <a:pt x="1323340" y="816610"/>
                      <a:pt x="1343660" y="817880"/>
                    </a:cubicBezTo>
                    <a:cubicBezTo>
                      <a:pt x="1372870" y="819150"/>
                      <a:pt x="1424940" y="821690"/>
                      <a:pt x="1454150" y="824230"/>
                    </a:cubicBezTo>
                    <a:cubicBezTo>
                      <a:pt x="1474470" y="825500"/>
                      <a:pt x="1490980" y="828040"/>
                      <a:pt x="1506220" y="829310"/>
                    </a:cubicBezTo>
                    <a:cubicBezTo>
                      <a:pt x="1515110" y="830580"/>
                      <a:pt x="1520190" y="830580"/>
                      <a:pt x="1530350" y="830580"/>
                    </a:cubicBezTo>
                    <a:cubicBezTo>
                      <a:pt x="1553210" y="831850"/>
                      <a:pt x="1596390" y="835660"/>
                      <a:pt x="1629410" y="838200"/>
                    </a:cubicBezTo>
                    <a:cubicBezTo>
                      <a:pt x="1659890" y="840740"/>
                      <a:pt x="1689100" y="840740"/>
                      <a:pt x="1719580" y="844550"/>
                    </a:cubicBezTo>
                    <a:cubicBezTo>
                      <a:pt x="1750060" y="848360"/>
                      <a:pt x="1781810" y="858520"/>
                      <a:pt x="1812290" y="863600"/>
                    </a:cubicBezTo>
                    <a:cubicBezTo>
                      <a:pt x="1841500" y="867410"/>
                      <a:pt x="1870710" y="868680"/>
                      <a:pt x="1901190" y="868680"/>
                    </a:cubicBezTo>
                    <a:cubicBezTo>
                      <a:pt x="1931670" y="869950"/>
                      <a:pt x="1964690" y="864870"/>
                      <a:pt x="1995170" y="868680"/>
                    </a:cubicBezTo>
                    <a:cubicBezTo>
                      <a:pt x="2025650" y="872490"/>
                      <a:pt x="2053590" y="873760"/>
                      <a:pt x="2082800" y="890270"/>
                    </a:cubicBezTo>
                    <a:cubicBezTo>
                      <a:pt x="2123440" y="914400"/>
                      <a:pt x="2197100" y="976630"/>
                      <a:pt x="2203450" y="1017270"/>
                    </a:cubicBezTo>
                    <a:cubicBezTo>
                      <a:pt x="2208530" y="1047750"/>
                      <a:pt x="2174240" y="1088390"/>
                      <a:pt x="2159000" y="1107440"/>
                    </a:cubicBezTo>
                    <a:cubicBezTo>
                      <a:pt x="2150110" y="1118870"/>
                      <a:pt x="2136140" y="1122680"/>
                      <a:pt x="2131060" y="1129030"/>
                    </a:cubicBezTo>
                    <a:cubicBezTo>
                      <a:pt x="2129790" y="1132840"/>
                      <a:pt x="2128520" y="1137920"/>
                      <a:pt x="2128520" y="1139190"/>
                    </a:cubicBezTo>
                    <a:cubicBezTo>
                      <a:pt x="2128520" y="1139190"/>
                      <a:pt x="2124710" y="1145540"/>
                      <a:pt x="2122170" y="1149350"/>
                    </a:cubicBezTo>
                    <a:cubicBezTo>
                      <a:pt x="2119630" y="1153160"/>
                      <a:pt x="2115820" y="1159510"/>
                      <a:pt x="2115820" y="1159510"/>
                    </a:cubicBezTo>
                    <a:cubicBezTo>
                      <a:pt x="2115820" y="1159510"/>
                      <a:pt x="2109470" y="1165860"/>
                      <a:pt x="2106930" y="1168400"/>
                    </a:cubicBezTo>
                    <a:cubicBezTo>
                      <a:pt x="2104390" y="1170940"/>
                      <a:pt x="2098040" y="1177290"/>
                      <a:pt x="2098040" y="1177290"/>
                    </a:cubicBezTo>
                    <a:cubicBezTo>
                      <a:pt x="2098040" y="1177290"/>
                      <a:pt x="2090420" y="1181100"/>
                      <a:pt x="2087880" y="1183640"/>
                    </a:cubicBezTo>
                    <a:cubicBezTo>
                      <a:pt x="2084070" y="1184910"/>
                      <a:pt x="2077720" y="1189990"/>
                      <a:pt x="2076450" y="1189990"/>
                    </a:cubicBezTo>
                    <a:cubicBezTo>
                      <a:pt x="2076450" y="1189990"/>
                      <a:pt x="2038350" y="1249680"/>
                      <a:pt x="2018030" y="1271270"/>
                    </a:cubicBezTo>
                    <a:cubicBezTo>
                      <a:pt x="2001520" y="1287780"/>
                      <a:pt x="1978660" y="1296670"/>
                      <a:pt x="1967230" y="1309370"/>
                    </a:cubicBezTo>
                    <a:cubicBezTo>
                      <a:pt x="1960880" y="1318260"/>
                      <a:pt x="1962150" y="1324610"/>
                      <a:pt x="1955800" y="1336040"/>
                    </a:cubicBezTo>
                    <a:cubicBezTo>
                      <a:pt x="1943100" y="1356360"/>
                      <a:pt x="1916430" y="1394460"/>
                      <a:pt x="1894840" y="1423670"/>
                    </a:cubicBezTo>
                    <a:cubicBezTo>
                      <a:pt x="1873250" y="1454150"/>
                      <a:pt x="1849120" y="1483360"/>
                      <a:pt x="1823720" y="1512570"/>
                    </a:cubicBezTo>
                    <a:cubicBezTo>
                      <a:pt x="1798320" y="1544320"/>
                      <a:pt x="1767840" y="1576070"/>
                      <a:pt x="1742440" y="1606550"/>
                    </a:cubicBezTo>
                    <a:cubicBezTo>
                      <a:pt x="1719580" y="1634490"/>
                      <a:pt x="1703070" y="1662430"/>
                      <a:pt x="1680210" y="1689100"/>
                    </a:cubicBezTo>
                    <a:cubicBezTo>
                      <a:pt x="1656080" y="1715770"/>
                      <a:pt x="1626870" y="1741170"/>
                      <a:pt x="1602740" y="1766570"/>
                    </a:cubicBezTo>
                    <a:cubicBezTo>
                      <a:pt x="1581150" y="1788160"/>
                      <a:pt x="1560830" y="1805940"/>
                      <a:pt x="1539240" y="1828800"/>
                    </a:cubicBezTo>
                    <a:cubicBezTo>
                      <a:pt x="1516380" y="1854200"/>
                      <a:pt x="1494790" y="1885950"/>
                      <a:pt x="1469390" y="1911350"/>
                    </a:cubicBezTo>
                    <a:cubicBezTo>
                      <a:pt x="1443990" y="1935480"/>
                      <a:pt x="1410970" y="1953260"/>
                      <a:pt x="1384300" y="1976120"/>
                    </a:cubicBezTo>
                    <a:cubicBezTo>
                      <a:pt x="1357630" y="1998980"/>
                      <a:pt x="1332230" y="2029460"/>
                      <a:pt x="1308100" y="2047240"/>
                    </a:cubicBezTo>
                    <a:cubicBezTo>
                      <a:pt x="1291590" y="2059940"/>
                      <a:pt x="1264920" y="2070100"/>
                      <a:pt x="1258570" y="2077720"/>
                    </a:cubicBezTo>
                    <a:cubicBezTo>
                      <a:pt x="1256030" y="2080260"/>
                      <a:pt x="1256030" y="2084070"/>
                      <a:pt x="1256030" y="2084070"/>
                    </a:cubicBezTo>
                    <a:cubicBezTo>
                      <a:pt x="1256030" y="2085340"/>
                      <a:pt x="1250950" y="2091690"/>
                      <a:pt x="1248410" y="2095500"/>
                    </a:cubicBezTo>
                    <a:cubicBezTo>
                      <a:pt x="1247140" y="2098040"/>
                      <a:pt x="1242060" y="2105660"/>
                      <a:pt x="1242060" y="2105660"/>
                    </a:cubicBezTo>
                    <a:cubicBezTo>
                      <a:pt x="1242060" y="2105660"/>
                      <a:pt x="1235710" y="2112010"/>
                      <a:pt x="1233170" y="2114550"/>
                    </a:cubicBezTo>
                    <a:cubicBezTo>
                      <a:pt x="1229360" y="2117090"/>
                      <a:pt x="1223010" y="2122170"/>
                      <a:pt x="1223010" y="2123440"/>
                    </a:cubicBezTo>
                    <a:cubicBezTo>
                      <a:pt x="1223010" y="2123440"/>
                      <a:pt x="1215390" y="2127250"/>
                      <a:pt x="1211580" y="2128520"/>
                    </a:cubicBezTo>
                    <a:cubicBezTo>
                      <a:pt x="1207770" y="2131060"/>
                      <a:pt x="1201420" y="2134870"/>
                      <a:pt x="1201420" y="2134870"/>
                    </a:cubicBezTo>
                    <a:cubicBezTo>
                      <a:pt x="1200150" y="2134870"/>
                      <a:pt x="1192530" y="2137410"/>
                      <a:pt x="1188720" y="2138680"/>
                    </a:cubicBezTo>
                    <a:cubicBezTo>
                      <a:pt x="1184910" y="2138680"/>
                      <a:pt x="1176020" y="2141220"/>
                      <a:pt x="1176020" y="2141220"/>
                    </a:cubicBezTo>
                    <a:cubicBezTo>
                      <a:pt x="1176020" y="2141220"/>
                      <a:pt x="1168400" y="2141220"/>
                      <a:pt x="1163320" y="2141220"/>
                    </a:cubicBezTo>
                    <a:cubicBezTo>
                      <a:pt x="1159510" y="2141220"/>
                      <a:pt x="1150620" y="2142490"/>
                      <a:pt x="1150620" y="2141220"/>
                    </a:cubicBezTo>
                    <a:cubicBezTo>
                      <a:pt x="1150620" y="2142490"/>
                      <a:pt x="1082040" y="2157730"/>
                      <a:pt x="1049020" y="2164080"/>
                    </a:cubicBezTo>
                    <a:cubicBezTo>
                      <a:pt x="1018540" y="2170430"/>
                      <a:pt x="977900" y="2178050"/>
                      <a:pt x="961390" y="2180590"/>
                    </a:cubicBezTo>
                    <a:cubicBezTo>
                      <a:pt x="955040" y="2181860"/>
                      <a:pt x="953770" y="2181860"/>
                      <a:pt x="948690" y="2181860"/>
                    </a:cubicBezTo>
                    <a:cubicBezTo>
                      <a:pt x="944880" y="2181860"/>
                      <a:pt x="935990" y="2183130"/>
                      <a:pt x="935990" y="2183130"/>
                    </a:cubicBezTo>
                    <a:cubicBezTo>
                      <a:pt x="935990" y="2183130"/>
                      <a:pt x="928370" y="2181860"/>
                      <a:pt x="923290" y="2181860"/>
                    </a:cubicBezTo>
                    <a:cubicBezTo>
                      <a:pt x="919480" y="2180590"/>
                      <a:pt x="910590" y="2179320"/>
                      <a:pt x="910590" y="2179320"/>
                    </a:cubicBezTo>
                    <a:cubicBezTo>
                      <a:pt x="910590" y="2179320"/>
                      <a:pt x="902970" y="2176780"/>
                      <a:pt x="899160" y="2174240"/>
                    </a:cubicBezTo>
                    <a:cubicBezTo>
                      <a:pt x="895350" y="2172970"/>
                      <a:pt x="887730" y="2170430"/>
                      <a:pt x="887730" y="2170430"/>
                    </a:cubicBezTo>
                    <a:cubicBezTo>
                      <a:pt x="887730" y="2170430"/>
                      <a:pt x="887730" y="2170430"/>
                      <a:pt x="887730" y="2169160"/>
                    </a:cubicBezTo>
                    <a:cubicBezTo>
                      <a:pt x="887730" y="2169160"/>
                      <a:pt x="880110" y="2165350"/>
                      <a:pt x="877570" y="2162810"/>
                    </a:cubicBezTo>
                    <a:cubicBezTo>
                      <a:pt x="873760" y="2160270"/>
                      <a:pt x="866140" y="2155190"/>
                      <a:pt x="866140" y="2155190"/>
                    </a:cubicBezTo>
                    <a:cubicBezTo>
                      <a:pt x="866140" y="2155190"/>
                      <a:pt x="864870" y="2150110"/>
                      <a:pt x="862330" y="2150110"/>
                    </a:cubicBezTo>
                    <a:cubicBezTo>
                      <a:pt x="855980" y="2147570"/>
                      <a:pt x="838200" y="2155190"/>
                      <a:pt x="821690" y="2156460"/>
                    </a:cubicBezTo>
                    <a:cubicBezTo>
                      <a:pt x="797560" y="2160270"/>
                      <a:pt x="762000" y="2160270"/>
                      <a:pt x="731520" y="2164080"/>
                    </a:cubicBezTo>
                    <a:cubicBezTo>
                      <a:pt x="701040" y="2167890"/>
                      <a:pt x="669290" y="2174240"/>
                      <a:pt x="637540" y="2176780"/>
                    </a:cubicBezTo>
                    <a:cubicBezTo>
                      <a:pt x="605790" y="2180590"/>
                      <a:pt x="574040" y="2183130"/>
                      <a:pt x="543560" y="2184400"/>
                    </a:cubicBezTo>
                    <a:cubicBezTo>
                      <a:pt x="513080" y="2185670"/>
                      <a:pt x="453390" y="2184400"/>
                      <a:pt x="452120" y="2184400"/>
                    </a:cubicBezTo>
                    <a:cubicBezTo>
                      <a:pt x="452120" y="2184400"/>
                      <a:pt x="444500" y="2183130"/>
                      <a:pt x="439420" y="2183130"/>
                    </a:cubicBezTo>
                    <a:cubicBezTo>
                      <a:pt x="435610" y="2181860"/>
                      <a:pt x="426720" y="2181860"/>
                      <a:pt x="426720" y="2181860"/>
                    </a:cubicBezTo>
                    <a:cubicBezTo>
                      <a:pt x="426720" y="2181860"/>
                      <a:pt x="419100" y="2178050"/>
                      <a:pt x="415290" y="2176780"/>
                    </a:cubicBezTo>
                    <a:cubicBezTo>
                      <a:pt x="411480" y="2175510"/>
                      <a:pt x="402590" y="2171700"/>
                      <a:pt x="402590" y="2171700"/>
                    </a:cubicBezTo>
                    <a:cubicBezTo>
                      <a:pt x="402590" y="2171700"/>
                      <a:pt x="396240" y="2167890"/>
                      <a:pt x="392430" y="2165350"/>
                    </a:cubicBezTo>
                    <a:cubicBezTo>
                      <a:pt x="388620" y="2162810"/>
                      <a:pt x="382270" y="2157730"/>
                      <a:pt x="382270" y="2157730"/>
                    </a:cubicBezTo>
                    <a:cubicBezTo>
                      <a:pt x="382270" y="2157730"/>
                      <a:pt x="379730" y="2151380"/>
                      <a:pt x="374650" y="2150110"/>
                    </a:cubicBezTo>
                    <a:cubicBezTo>
                      <a:pt x="365760" y="2146300"/>
                      <a:pt x="335280" y="2155190"/>
                      <a:pt x="312420" y="2157730"/>
                    </a:cubicBezTo>
                    <a:cubicBezTo>
                      <a:pt x="280670" y="2160270"/>
                      <a:pt x="238760" y="2164080"/>
                      <a:pt x="204470" y="2165350"/>
                    </a:cubicBezTo>
                    <a:cubicBezTo>
                      <a:pt x="171450" y="2165350"/>
                      <a:pt x="137160" y="2171700"/>
                      <a:pt x="109220" y="2161540"/>
                    </a:cubicBezTo>
                    <a:cubicBezTo>
                      <a:pt x="80010" y="2151380"/>
                      <a:pt x="44450" y="2131060"/>
                      <a:pt x="31750" y="2104390"/>
                    </a:cubicBezTo>
                    <a:cubicBezTo>
                      <a:pt x="19050" y="2075180"/>
                      <a:pt x="46990" y="2004060"/>
                      <a:pt x="41910" y="1990090"/>
                    </a:cubicBezTo>
                    <a:cubicBezTo>
                      <a:pt x="39370" y="1985010"/>
                      <a:pt x="36830" y="1985010"/>
                      <a:pt x="34290" y="1982470"/>
                    </a:cubicBezTo>
                    <a:cubicBezTo>
                      <a:pt x="31750" y="1979930"/>
                      <a:pt x="25400" y="1973580"/>
                      <a:pt x="25400" y="1973580"/>
                    </a:cubicBezTo>
                    <a:cubicBezTo>
                      <a:pt x="24130" y="1973580"/>
                      <a:pt x="20320" y="1967230"/>
                      <a:pt x="17780" y="1963420"/>
                    </a:cubicBezTo>
                    <a:cubicBezTo>
                      <a:pt x="15240" y="1959610"/>
                      <a:pt x="11430" y="1953260"/>
                      <a:pt x="11430" y="1951990"/>
                    </a:cubicBezTo>
                    <a:cubicBezTo>
                      <a:pt x="10160" y="1951990"/>
                      <a:pt x="7620" y="1944370"/>
                      <a:pt x="6350" y="1940560"/>
                    </a:cubicBezTo>
                    <a:cubicBezTo>
                      <a:pt x="5080" y="1936750"/>
                      <a:pt x="2540" y="1929130"/>
                      <a:pt x="2540" y="1927860"/>
                    </a:cubicBezTo>
                    <a:cubicBezTo>
                      <a:pt x="2540" y="1927860"/>
                      <a:pt x="1270" y="1920240"/>
                      <a:pt x="1270" y="1915160"/>
                    </a:cubicBezTo>
                    <a:cubicBezTo>
                      <a:pt x="1270" y="1911350"/>
                      <a:pt x="0" y="1902460"/>
                      <a:pt x="0" y="1902460"/>
                    </a:cubicBezTo>
                  </a:path>
                </a:pathLst>
              </a:custGeom>
              <a:solidFill>
                <a:srgbClr val="9BDFC2"/>
              </a:solidFill>
              <a:ln cap="sq">
                <a:noFill/>
                <a:prstDash val="solid"/>
                <a:miter/>
              </a:ln>
            </p:spPr>
          </p:sp>
        </p:grpSp>
        <p:grpSp>
          <p:nvGrpSpPr>
            <p:cNvPr name="Group 38" id="38"/>
            <p:cNvGrpSpPr/>
            <p:nvPr/>
          </p:nvGrpSpPr>
          <p:grpSpPr>
            <a:xfrm rot="0">
              <a:off x="992162" y="1245848"/>
              <a:ext cx="827397" cy="827397"/>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DFC2"/>
              </a:soli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41" id="41"/>
            <p:cNvSpPr/>
            <p:nvPr/>
          </p:nvSpPr>
          <p:spPr>
            <a:xfrm flipH="false" flipV="false" rot="0">
              <a:off x="0" y="0"/>
              <a:ext cx="3111957" cy="3072350"/>
            </a:xfrm>
            <a:custGeom>
              <a:avLst/>
              <a:gdLst/>
              <a:ahLst/>
              <a:cxnLst/>
              <a:rect r="r" b="b" t="t" l="l"/>
              <a:pathLst>
                <a:path h="3072350" w="3111957">
                  <a:moveTo>
                    <a:pt x="0" y="0"/>
                  </a:moveTo>
                  <a:lnTo>
                    <a:pt x="3111957" y="0"/>
                  </a:lnTo>
                  <a:lnTo>
                    <a:pt x="3111957" y="3072350"/>
                  </a:lnTo>
                  <a:lnTo>
                    <a:pt x="0" y="30723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42" id="42"/>
          <p:cNvGrpSpPr/>
          <p:nvPr/>
        </p:nvGrpSpPr>
        <p:grpSpPr>
          <a:xfrm rot="0">
            <a:off x="-875068" y="3652361"/>
            <a:ext cx="19163068" cy="1965801"/>
            <a:chOff x="0" y="0"/>
            <a:chExt cx="4830094" cy="495485"/>
          </a:xfrm>
        </p:grpSpPr>
        <p:sp>
          <p:nvSpPr>
            <p:cNvPr name="Freeform 43" id="43"/>
            <p:cNvSpPr/>
            <p:nvPr/>
          </p:nvSpPr>
          <p:spPr>
            <a:xfrm flipH="false" flipV="false" rot="0">
              <a:off x="0" y="0"/>
              <a:ext cx="4830094" cy="495485"/>
            </a:xfrm>
            <a:custGeom>
              <a:avLst/>
              <a:gdLst/>
              <a:ahLst/>
              <a:cxnLst/>
              <a:rect r="r" b="b" t="t" l="l"/>
              <a:pathLst>
                <a:path h="495485" w="4830094">
                  <a:moveTo>
                    <a:pt x="40400" y="0"/>
                  </a:moveTo>
                  <a:lnTo>
                    <a:pt x="4789694" y="0"/>
                  </a:lnTo>
                  <a:cubicBezTo>
                    <a:pt x="4812006" y="0"/>
                    <a:pt x="4830094" y="18088"/>
                    <a:pt x="4830094" y="40400"/>
                  </a:cubicBezTo>
                  <a:lnTo>
                    <a:pt x="4830094" y="455084"/>
                  </a:lnTo>
                  <a:cubicBezTo>
                    <a:pt x="4830094" y="477397"/>
                    <a:pt x="4812006" y="495485"/>
                    <a:pt x="4789694" y="495485"/>
                  </a:cubicBezTo>
                  <a:lnTo>
                    <a:pt x="40400" y="495485"/>
                  </a:lnTo>
                  <a:cubicBezTo>
                    <a:pt x="18088" y="495485"/>
                    <a:pt x="0" y="477397"/>
                    <a:pt x="0" y="455084"/>
                  </a:cubicBezTo>
                  <a:lnTo>
                    <a:pt x="0" y="40400"/>
                  </a:lnTo>
                  <a:cubicBezTo>
                    <a:pt x="0" y="18088"/>
                    <a:pt x="18088" y="0"/>
                    <a:pt x="40400" y="0"/>
                  </a:cubicBezTo>
                  <a:close/>
                </a:path>
              </a:pathLst>
            </a:custGeom>
            <a:solidFill>
              <a:srgbClr val="F3DD9F"/>
            </a:solidFill>
            <a:ln cap="rnd">
              <a:noFill/>
              <a:prstDash val="solid"/>
              <a:round/>
            </a:ln>
          </p:spPr>
        </p:sp>
        <p:sp>
          <p:nvSpPr>
            <p:cNvPr name="TextBox 44" id="44"/>
            <p:cNvSpPr txBox="true"/>
            <p:nvPr/>
          </p:nvSpPr>
          <p:spPr>
            <a:xfrm>
              <a:off x="0" y="-57150"/>
              <a:ext cx="4830094" cy="552635"/>
            </a:xfrm>
            <a:prstGeom prst="rect">
              <a:avLst/>
            </a:prstGeom>
          </p:spPr>
          <p:txBody>
            <a:bodyPr anchor="ctr" rtlCol="false" tIns="50800" lIns="50800" bIns="50800" rIns="50800"/>
            <a:lstStyle/>
            <a:p>
              <a:pPr algn="ctr">
                <a:lnSpc>
                  <a:spcPts val="4060"/>
                </a:lnSpc>
              </a:pPr>
              <a:r>
                <a:rPr lang="en-US" sz="2900">
                  <a:solidFill>
                    <a:srgbClr val="000000"/>
                  </a:solidFill>
                  <a:latin typeface="Canva Sans"/>
                  <a:ea typeface="Canva Sans"/>
                  <a:cs typeface="Canva Sans"/>
                  <a:sym typeface="Canva Sans"/>
                </a:rPr>
                <a:t>1. Memberikan pemahaman mengenai definisi model pembelajaran IPS.</a:t>
              </a:r>
            </a:p>
            <a:p>
              <a:pPr algn="ctr">
                <a:lnSpc>
                  <a:spcPts val="4060"/>
                </a:lnSpc>
              </a:pPr>
              <a:r>
                <a:rPr lang="en-US" sz="2900">
                  <a:solidFill>
                    <a:srgbClr val="000000"/>
                  </a:solidFill>
                  <a:latin typeface="Canva Sans"/>
                  <a:ea typeface="Canva Sans"/>
                  <a:cs typeface="Canva Sans"/>
                  <a:sym typeface="Canva Sans"/>
                </a:rPr>
                <a:t>2. Menjelaskan fungsi dari pembelajaran IPS.</a:t>
              </a:r>
            </a:p>
            <a:p>
              <a:pPr algn="ctr">
                <a:lnSpc>
                  <a:spcPts val="4060"/>
                </a:lnSpc>
              </a:pPr>
            </a:p>
          </p:txBody>
        </p:sp>
      </p:grpSp>
      <p:grpSp>
        <p:nvGrpSpPr>
          <p:cNvPr name="Group 45" id="45"/>
          <p:cNvGrpSpPr/>
          <p:nvPr/>
        </p:nvGrpSpPr>
        <p:grpSpPr>
          <a:xfrm rot="0">
            <a:off x="-606042" y="6323013"/>
            <a:ext cx="18625015" cy="1965801"/>
            <a:chOff x="0" y="0"/>
            <a:chExt cx="4694477" cy="495485"/>
          </a:xfrm>
        </p:grpSpPr>
        <p:sp>
          <p:nvSpPr>
            <p:cNvPr name="Freeform 46" id="46"/>
            <p:cNvSpPr/>
            <p:nvPr/>
          </p:nvSpPr>
          <p:spPr>
            <a:xfrm flipH="false" flipV="false" rot="0">
              <a:off x="0" y="0"/>
              <a:ext cx="4694477" cy="495485"/>
            </a:xfrm>
            <a:custGeom>
              <a:avLst/>
              <a:gdLst/>
              <a:ahLst/>
              <a:cxnLst/>
              <a:rect r="r" b="b" t="t" l="l"/>
              <a:pathLst>
                <a:path h="495485" w="4694477">
                  <a:moveTo>
                    <a:pt x="41567" y="0"/>
                  </a:moveTo>
                  <a:lnTo>
                    <a:pt x="4652909" y="0"/>
                  </a:lnTo>
                  <a:cubicBezTo>
                    <a:pt x="4663934" y="0"/>
                    <a:pt x="4674507" y="4379"/>
                    <a:pt x="4682302" y="12175"/>
                  </a:cubicBezTo>
                  <a:cubicBezTo>
                    <a:pt x="4690097" y="19970"/>
                    <a:pt x="4694477" y="30543"/>
                    <a:pt x="4694477" y="41567"/>
                  </a:cubicBezTo>
                  <a:lnTo>
                    <a:pt x="4694477" y="453917"/>
                  </a:lnTo>
                  <a:cubicBezTo>
                    <a:pt x="4694477" y="464942"/>
                    <a:pt x="4690097" y="475514"/>
                    <a:pt x="4682302" y="483310"/>
                  </a:cubicBezTo>
                  <a:cubicBezTo>
                    <a:pt x="4674507" y="491105"/>
                    <a:pt x="4663934" y="495485"/>
                    <a:pt x="4652909" y="495485"/>
                  </a:cubicBezTo>
                  <a:lnTo>
                    <a:pt x="41567" y="495485"/>
                  </a:lnTo>
                  <a:cubicBezTo>
                    <a:pt x="30543" y="495485"/>
                    <a:pt x="19970" y="491105"/>
                    <a:pt x="12175" y="483310"/>
                  </a:cubicBezTo>
                  <a:cubicBezTo>
                    <a:pt x="4379" y="475514"/>
                    <a:pt x="0" y="464942"/>
                    <a:pt x="0" y="453917"/>
                  </a:cubicBezTo>
                  <a:lnTo>
                    <a:pt x="0" y="41567"/>
                  </a:lnTo>
                  <a:cubicBezTo>
                    <a:pt x="0" y="30543"/>
                    <a:pt x="4379" y="19970"/>
                    <a:pt x="12175" y="12175"/>
                  </a:cubicBezTo>
                  <a:cubicBezTo>
                    <a:pt x="19970" y="4379"/>
                    <a:pt x="30543" y="0"/>
                    <a:pt x="41567" y="0"/>
                  </a:cubicBezTo>
                  <a:close/>
                </a:path>
              </a:pathLst>
            </a:custGeom>
            <a:solidFill>
              <a:srgbClr val="F3DD9F"/>
            </a:solidFill>
            <a:ln cap="rnd">
              <a:noFill/>
              <a:prstDash val="solid"/>
              <a:round/>
            </a:ln>
          </p:spPr>
        </p:sp>
        <p:sp>
          <p:nvSpPr>
            <p:cNvPr name="TextBox 47" id="47"/>
            <p:cNvSpPr txBox="true"/>
            <p:nvPr/>
          </p:nvSpPr>
          <p:spPr>
            <a:xfrm>
              <a:off x="0" y="-57150"/>
              <a:ext cx="4694477" cy="552635"/>
            </a:xfrm>
            <a:prstGeom prst="rect">
              <a:avLst/>
            </a:prstGeom>
          </p:spPr>
          <p:txBody>
            <a:bodyPr anchor="ctr" rtlCol="false" tIns="50800" lIns="50800" bIns="50800" rIns="50800"/>
            <a:lstStyle/>
            <a:p>
              <a:pPr algn="ctr">
                <a:lnSpc>
                  <a:spcPts val="4060"/>
                </a:lnSpc>
              </a:pPr>
              <a:r>
                <a:rPr lang="en-US" sz="2900">
                  <a:solidFill>
                    <a:srgbClr val="000000"/>
                  </a:solidFill>
                  <a:latin typeface="Canva Sans"/>
                  <a:ea typeface="Canva Sans"/>
                  <a:cs typeface="Canva Sans"/>
                  <a:sym typeface="Canva Sans"/>
                </a:rPr>
                <a:t>3. Memberikan pemahaman mengenai unsur – unsur model pembelajaran IPS.</a:t>
              </a:r>
            </a:p>
            <a:p>
              <a:pPr algn="ctr">
                <a:lnSpc>
                  <a:spcPts val="4060"/>
                </a:lnSpc>
              </a:pPr>
              <a:r>
                <a:rPr lang="en-US" sz="2900">
                  <a:solidFill>
                    <a:srgbClr val="000000"/>
                  </a:solidFill>
                  <a:latin typeface="Canva Sans"/>
                  <a:ea typeface="Canva Sans"/>
                  <a:cs typeface="Canva Sans"/>
                  <a:sym typeface="Canva Sans"/>
                </a:rPr>
                <a:t>4. Mengetahui jenis – jenis pembelajaran IPS.</a:t>
              </a:r>
            </a:p>
            <a:p>
              <a:pPr algn="ctr">
                <a:lnSpc>
                  <a:spcPts val="4060"/>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7A3F1"/>
        </a:solidFill>
      </p:bgPr>
    </p:bg>
    <p:spTree>
      <p:nvGrpSpPr>
        <p:cNvPr id="1" name=""/>
        <p:cNvGrpSpPr/>
        <p:nvPr/>
      </p:nvGrpSpPr>
      <p:grpSpPr>
        <a:xfrm>
          <a:off x="0" y="0"/>
          <a:ext cx="0" cy="0"/>
          <a:chOff x="0" y="0"/>
          <a:chExt cx="0" cy="0"/>
        </a:xfrm>
      </p:grpSpPr>
      <p:grpSp>
        <p:nvGrpSpPr>
          <p:cNvPr name="Group 2" id="2"/>
          <p:cNvGrpSpPr/>
          <p:nvPr/>
        </p:nvGrpSpPr>
        <p:grpSpPr>
          <a:xfrm rot="0">
            <a:off x="99403" y="-1731560"/>
            <a:ext cx="16906983" cy="10105321"/>
            <a:chOff x="0" y="0"/>
            <a:chExt cx="4261443" cy="2547069"/>
          </a:xfrm>
        </p:grpSpPr>
        <p:sp>
          <p:nvSpPr>
            <p:cNvPr name="Freeform 3" id="3"/>
            <p:cNvSpPr/>
            <p:nvPr/>
          </p:nvSpPr>
          <p:spPr>
            <a:xfrm flipH="false" flipV="false" rot="0">
              <a:off x="0" y="0"/>
              <a:ext cx="4261443" cy="2547069"/>
            </a:xfrm>
            <a:custGeom>
              <a:avLst/>
              <a:gdLst/>
              <a:ahLst/>
              <a:cxnLst/>
              <a:rect r="r" b="b" t="t" l="l"/>
              <a:pathLst>
                <a:path h="2547069" w="4261443">
                  <a:moveTo>
                    <a:pt x="45791" y="0"/>
                  </a:moveTo>
                  <a:lnTo>
                    <a:pt x="4215651" y="0"/>
                  </a:lnTo>
                  <a:cubicBezTo>
                    <a:pt x="4240941" y="0"/>
                    <a:pt x="4261443" y="20501"/>
                    <a:pt x="4261443" y="45791"/>
                  </a:cubicBezTo>
                  <a:lnTo>
                    <a:pt x="4261443" y="2501277"/>
                  </a:lnTo>
                  <a:cubicBezTo>
                    <a:pt x="4261443" y="2526567"/>
                    <a:pt x="4240941" y="2547069"/>
                    <a:pt x="4215651" y="2547069"/>
                  </a:cubicBezTo>
                  <a:lnTo>
                    <a:pt x="45791" y="2547069"/>
                  </a:lnTo>
                  <a:cubicBezTo>
                    <a:pt x="20501" y="2547069"/>
                    <a:pt x="0" y="2526567"/>
                    <a:pt x="0" y="2501277"/>
                  </a:cubicBezTo>
                  <a:lnTo>
                    <a:pt x="0" y="45791"/>
                  </a:lnTo>
                  <a:cubicBezTo>
                    <a:pt x="0" y="20501"/>
                    <a:pt x="20501" y="0"/>
                    <a:pt x="45791" y="0"/>
                  </a:cubicBezTo>
                  <a:close/>
                </a:path>
              </a:pathLst>
            </a:custGeom>
            <a:solidFill>
              <a:srgbClr val="FFFFFF"/>
            </a:solidFill>
            <a:ln cap="rnd">
              <a:noFill/>
              <a:prstDash val="solid"/>
              <a:round/>
            </a:ln>
          </p:spPr>
        </p:sp>
        <p:sp>
          <p:nvSpPr>
            <p:cNvPr name="TextBox 4" id="4"/>
            <p:cNvSpPr txBox="true"/>
            <p:nvPr/>
          </p:nvSpPr>
          <p:spPr>
            <a:xfrm>
              <a:off x="0" y="-57150"/>
              <a:ext cx="4261443" cy="2604219"/>
            </a:xfrm>
            <a:prstGeom prst="rect">
              <a:avLst/>
            </a:prstGeom>
          </p:spPr>
          <p:txBody>
            <a:bodyPr anchor="ctr" rtlCol="false" tIns="50800" lIns="50800" bIns="50800" rIns="50800"/>
            <a:lstStyle/>
            <a:p>
              <a:pPr algn="ctr">
                <a:lnSpc>
                  <a:spcPts val="4060"/>
                </a:lnSpc>
              </a:pPr>
              <a:r>
                <a:rPr lang="en-US" sz="2900" b="true">
                  <a:solidFill>
                    <a:srgbClr val="000000"/>
                  </a:solidFill>
                  <a:latin typeface="Canva Sans Bold"/>
                  <a:ea typeface="Canva Sans Bold"/>
                  <a:cs typeface="Canva Sans Bold"/>
                  <a:sym typeface="Canva Sans Bold"/>
                </a:rPr>
                <a:t>Definisi Model Pembelajaran IPS</a:t>
              </a:r>
            </a:p>
            <a:p>
              <a:pPr algn="ctr">
                <a:lnSpc>
                  <a:spcPts val="4060"/>
                </a:lnSpc>
              </a:pPr>
            </a:p>
            <a:p>
              <a:pPr algn="ctr">
                <a:lnSpc>
                  <a:spcPts val="4060"/>
                </a:lnSpc>
              </a:pPr>
            </a:p>
            <a:p>
              <a:pPr algn="ctr">
                <a:lnSpc>
                  <a:spcPts val="4060"/>
                </a:lnSpc>
              </a:pPr>
              <a:r>
                <a:rPr lang="en-US" b="true" sz="2900">
                  <a:solidFill>
                    <a:srgbClr val="000000"/>
                  </a:solidFill>
                  <a:latin typeface="Canva Sans Bold"/>
                  <a:ea typeface="Canva Sans Bold"/>
                  <a:cs typeface="Canva Sans Bold"/>
                  <a:sym typeface="Canva Sans Bold"/>
                </a:rPr>
                <a:t> Model pembelajaran adalah seluruh rangkaian penyajian materi ajar yang meliputi segala aspek sebelum, sedang dan sesudah pembelajaran yang dilakukan guru serta segala fasilitas yang terkait yang digunakan secara langsung atau tidak langsung dalam proses belajar mengajar.</a:t>
              </a:r>
            </a:p>
          </p:txBody>
        </p:sp>
      </p:grpSp>
      <p:grpSp>
        <p:nvGrpSpPr>
          <p:cNvPr name="Group 5" id="5"/>
          <p:cNvGrpSpPr/>
          <p:nvPr/>
        </p:nvGrpSpPr>
        <p:grpSpPr>
          <a:xfrm rot="0">
            <a:off x="-2304251" y="6249189"/>
            <a:ext cx="10476142" cy="1262833"/>
            <a:chOff x="0" y="0"/>
            <a:chExt cx="2759149" cy="332598"/>
          </a:xfrm>
        </p:grpSpPr>
        <p:sp>
          <p:nvSpPr>
            <p:cNvPr name="Freeform 6" id="6"/>
            <p:cNvSpPr/>
            <p:nvPr/>
          </p:nvSpPr>
          <p:spPr>
            <a:xfrm flipH="false" flipV="false" rot="0">
              <a:off x="0" y="0"/>
              <a:ext cx="2759149" cy="332598"/>
            </a:xfrm>
            <a:custGeom>
              <a:avLst/>
              <a:gdLst/>
              <a:ahLst/>
              <a:cxnLst/>
              <a:rect r="r" b="b" t="t" l="l"/>
              <a:pathLst>
                <a:path h="332598" w="2759149">
                  <a:moveTo>
                    <a:pt x="73900" y="0"/>
                  </a:moveTo>
                  <a:lnTo>
                    <a:pt x="2685248" y="0"/>
                  </a:lnTo>
                  <a:cubicBezTo>
                    <a:pt x="2726062" y="0"/>
                    <a:pt x="2759149" y="33086"/>
                    <a:pt x="2759149" y="73900"/>
                  </a:cubicBezTo>
                  <a:lnTo>
                    <a:pt x="2759149" y="258697"/>
                  </a:lnTo>
                  <a:cubicBezTo>
                    <a:pt x="2759149" y="299511"/>
                    <a:pt x="2726062" y="332598"/>
                    <a:pt x="2685248" y="332598"/>
                  </a:cubicBezTo>
                  <a:lnTo>
                    <a:pt x="73900" y="332598"/>
                  </a:lnTo>
                  <a:cubicBezTo>
                    <a:pt x="54301" y="332598"/>
                    <a:pt x="35504" y="324812"/>
                    <a:pt x="21645" y="310953"/>
                  </a:cubicBezTo>
                  <a:cubicBezTo>
                    <a:pt x="7786" y="297094"/>
                    <a:pt x="0" y="278297"/>
                    <a:pt x="0" y="258697"/>
                  </a:cubicBezTo>
                  <a:lnTo>
                    <a:pt x="0" y="73900"/>
                  </a:lnTo>
                  <a:cubicBezTo>
                    <a:pt x="0" y="33086"/>
                    <a:pt x="33086" y="0"/>
                    <a:pt x="73900" y="0"/>
                  </a:cubicBezTo>
                  <a:close/>
                </a:path>
              </a:pathLst>
            </a:custGeom>
            <a:solidFill>
              <a:srgbClr val="F3DD9F"/>
            </a:solidFill>
            <a:ln cap="rnd">
              <a:noFill/>
              <a:prstDash val="solid"/>
              <a:round/>
            </a:ln>
          </p:spPr>
        </p:sp>
        <p:sp>
          <p:nvSpPr>
            <p:cNvPr name="TextBox 7" id="7"/>
            <p:cNvSpPr txBox="true"/>
            <p:nvPr/>
          </p:nvSpPr>
          <p:spPr>
            <a:xfrm>
              <a:off x="0" y="-38100"/>
              <a:ext cx="2759149" cy="37069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82593" y="7057894"/>
            <a:ext cx="6068302" cy="908255"/>
            <a:chOff x="0" y="0"/>
            <a:chExt cx="8091070" cy="1211007"/>
          </a:xfrm>
        </p:grpSpPr>
        <p:grpSp>
          <p:nvGrpSpPr>
            <p:cNvPr name="Group 9" id="9"/>
            <p:cNvGrpSpPr/>
            <p:nvPr/>
          </p:nvGrpSpPr>
          <p:grpSpPr>
            <a:xfrm rot="0">
              <a:off x="4458049" y="0"/>
              <a:ext cx="1211007" cy="1211007"/>
              <a:chOff x="0" y="0"/>
              <a:chExt cx="406400" cy="406400"/>
            </a:xfrm>
          </p:grpSpPr>
          <p:sp>
            <p:nvSpPr>
              <p:cNvPr name="Freeform 10" id="10"/>
              <p:cNvSpPr/>
              <p:nvPr/>
            </p:nvSpPr>
            <p:spPr>
              <a:xfrm flipH="false" flipV="false" rot="0">
                <a:off x="14146" y="0"/>
                <a:ext cx="384158" cy="406400"/>
              </a:xfrm>
              <a:custGeom>
                <a:avLst/>
                <a:gdLst/>
                <a:ahLst/>
                <a:cxnLst/>
                <a:rect r="r" b="b" t="t" l="l"/>
                <a:pathLst>
                  <a:path h="406400" w="384158">
                    <a:moveTo>
                      <a:pt x="11426" y="0"/>
                    </a:moveTo>
                    <a:lnTo>
                      <a:pt x="163482" y="0"/>
                    </a:lnTo>
                    <a:cubicBezTo>
                      <a:pt x="179856" y="0"/>
                      <a:pt x="195558" y="6504"/>
                      <a:pt x="207136" y="18082"/>
                    </a:cubicBezTo>
                    <a:lnTo>
                      <a:pt x="374172" y="185118"/>
                    </a:lnTo>
                    <a:cubicBezTo>
                      <a:pt x="384158" y="195104"/>
                      <a:pt x="384158" y="211296"/>
                      <a:pt x="374172" y="221282"/>
                    </a:cubicBezTo>
                    <a:lnTo>
                      <a:pt x="207136" y="388318"/>
                    </a:lnTo>
                    <a:cubicBezTo>
                      <a:pt x="195558" y="399896"/>
                      <a:pt x="179856" y="406400"/>
                      <a:pt x="163482" y="406400"/>
                    </a:cubicBezTo>
                    <a:lnTo>
                      <a:pt x="11426" y="406400"/>
                    </a:lnTo>
                    <a:cubicBezTo>
                      <a:pt x="7142" y="406400"/>
                      <a:pt x="3279" y="403819"/>
                      <a:pt x="1640" y="399861"/>
                    </a:cubicBezTo>
                    <a:cubicBezTo>
                      <a:pt x="0" y="395903"/>
                      <a:pt x="907" y="391347"/>
                      <a:pt x="3936" y="388318"/>
                    </a:cubicBezTo>
                    <a:lnTo>
                      <a:pt x="170972" y="221282"/>
                    </a:lnTo>
                    <a:cubicBezTo>
                      <a:pt x="180958" y="211296"/>
                      <a:pt x="180958" y="195104"/>
                      <a:pt x="170972" y="185118"/>
                    </a:cubicBezTo>
                    <a:lnTo>
                      <a:pt x="3936" y="18082"/>
                    </a:lnTo>
                    <a:cubicBezTo>
                      <a:pt x="907" y="15053"/>
                      <a:pt x="0" y="10497"/>
                      <a:pt x="1640" y="6539"/>
                    </a:cubicBezTo>
                    <a:cubicBezTo>
                      <a:pt x="3279" y="2581"/>
                      <a:pt x="7142" y="0"/>
                      <a:pt x="11426" y="0"/>
                    </a:cubicBezTo>
                    <a:close/>
                  </a:path>
                </a:pathLst>
              </a:custGeom>
              <a:solidFill>
                <a:srgbClr val="FFFFFF"/>
              </a:solidFill>
              <a:ln w="47625" cap="sq">
                <a:solidFill>
                  <a:srgbClr val="000000"/>
                </a:solidFill>
                <a:prstDash val="solid"/>
                <a:miter/>
              </a:ln>
            </p:spPr>
          </p:sp>
          <p:sp>
            <p:nvSpPr>
              <p:cNvPr name="TextBox 11" id="11"/>
              <p:cNvSpPr txBox="true"/>
              <p:nvPr/>
            </p:nvSpPr>
            <p:spPr>
              <a:xfrm>
                <a:off x="177800" y="-38100"/>
                <a:ext cx="152400" cy="444500"/>
              </a:xfrm>
              <a:prstGeom prst="rect">
                <a:avLst/>
              </a:prstGeom>
            </p:spPr>
            <p:txBody>
              <a:bodyPr anchor="ctr" rtlCol="false" tIns="37774" lIns="37774" bIns="37774" rIns="37774"/>
              <a:lstStyle/>
              <a:p>
                <a:pPr algn="ctr">
                  <a:lnSpc>
                    <a:spcPts val="2660"/>
                  </a:lnSpc>
                </a:pPr>
              </a:p>
            </p:txBody>
          </p:sp>
        </p:grpSp>
        <p:grpSp>
          <p:nvGrpSpPr>
            <p:cNvPr name="Group 12" id="12"/>
            <p:cNvGrpSpPr/>
            <p:nvPr/>
          </p:nvGrpSpPr>
          <p:grpSpPr>
            <a:xfrm rot="0">
              <a:off x="5669056" y="0"/>
              <a:ext cx="1211007" cy="1211007"/>
              <a:chOff x="0" y="0"/>
              <a:chExt cx="406400" cy="406400"/>
            </a:xfrm>
          </p:grpSpPr>
          <p:sp>
            <p:nvSpPr>
              <p:cNvPr name="Freeform 13" id="13"/>
              <p:cNvSpPr/>
              <p:nvPr/>
            </p:nvSpPr>
            <p:spPr>
              <a:xfrm flipH="false" flipV="false" rot="0">
                <a:off x="14146" y="0"/>
                <a:ext cx="384158" cy="406400"/>
              </a:xfrm>
              <a:custGeom>
                <a:avLst/>
                <a:gdLst/>
                <a:ahLst/>
                <a:cxnLst/>
                <a:rect r="r" b="b" t="t" l="l"/>
                <a:pathLst>
                  <a:path h="406400" w="384158">
                    <a:moveTo>
                      <a:pt x="11426" y="0"/>
                    </a:moveTo>
                    <a:lnTo>
                      <a:pt x="163482" y="0"/>
                    </a:lnTo>
                    <a:cubicBezTo>
                      <a:pt x="179856" y="0"/>
                      <a:pt x="195558" y="6504"/>
                      <a:pt x="207136" y="18082"/>
                    </a:cubicBezTo>
                    <a:lnTo>
                      <a:pt x="374172" y="185118"/>
                    </a:lnTo>
                    <a:cubicBezTo>
                      <a:pt x="384158" y="195104"/>
                      <a:pt x="384158" y="211296"/>
                      <a:pt x="374172" y="221282"/>
                    </a:cubicBezTo>
                    <a:lnTo>
                      <a:pt x="207136" y="388318"/>
                    </a:lnTo>
                    <a:cubicBezTo>
                      <a:pt x="195558" y="399896"/>
                      <a:pt x="179856" y="406400"/>
                      <a:pt x="163482" y="406400"/>
                    </a:cubicBezTo>
                    <a:lnTo>
                      <a:pt x="11426" y="406400"/>
                    </a:lnTo>
                    <a:cubicBezTo>
                      <a:pt x="7142" y="406400"/>
                      <a:pt x="3279" y="403819"/>
                      <a:pt x="1640" y="399861"/>
                    </a:cubicBezTo>
                    <a:cubicBezTo>
                      <a:pt x="0" y="395903"/>
                      <a:pt x="907" y="391347"/>
                      <a:pt x="3936" y="388318"/>
                    </a:cubicBezTo>
                    <a:lnTo>
                      <a:pt x="170972" y="221282"/>
                    </a:lnTo>
                    <a:cubicBezTo>
                      <a:pt x="180958" y="211296"/>
                      <a:pt x="180958" y="195104"/>
                      <a:pt x="170972" y="185118"/>
                    </a:cubicBezTo>
                    <a:lnTo>
                      <a:pt x="3936" y="18082"/>
                    </a:lnTo>
                    <a:cubicBezTo>
                      <a:pt x="907" y="15053"/>
                      <a:pt x="0" y="10497"/>
                      <a:pt x="1640" y="6539"/>
                    </a:cubicBezTo>
                    <a:cubicBezTo>
                      <a:pt x="3279" y="2581"/>
                      <a:pt x="7142" y="0"/>
                      <a:pt x="11426" y="0"/>
                    </a:cubicBezTo>
                    <a:close/>
                  </a:path>
                </a:pathLst>
              </a:custGeom>
              <a:solidFill>
                <a:srgbClr val="9BDFC2"/>
              </a:solidFill>
              <a:ln w="47625" cap="sq">
                <a:solidFill>
                  <a:srgbClr val="000000"/>
                </a:solidFill>
                <a:prstDash val="solid"/>
                <a:miter/>
              </a:ln>
            </p:spPr>
          </p:sp>
          <p:sp>
            <p:nvSpPr>
              <p:cNvPr name="TextBox 14" id="14"/>
              <p:cNvSpPr txBox="true"/>
              <p:nvPr/>
            </p:nvSpPr>
            <p:spPr>
              <a:xfrm>
                <a:off x="177800" y="-38100"/>
                <a:ext cx="152400" cy="444500"/>
              </a:xfrm>
              <a:prstGeom prst="rect">
                <a:avLst/>
              </a:prstGeom>
            </p:spPr>
            <p:txBody>
              <a:bodyPr anchor="ctr" rtlCol="false" tIns="37774" lIns="37774" bIns="37774" rIns="37774"/>
              <a:lstStyle/>
              <a:p>
                <a:pPr algn="ctr">
                  <a:lnSpc>
                    <a:spcPts val="2660"/>
                  </a:lnSpc>
                </a:pPr>
              </a:p>
            </p:txBody>
          </p:sp>
        </p:grpSp>
        <p:grpSp>
          <p:nvGrpSpPr>
            <p:cNvPr name="Group 15" id="15"/>
            <p:cNvGrpSpPr/>
            <p:nvPr/>
          </p:nvGrpSpPr>
          <p:grpSpPr>
            <a:xfrm rot="0">
              <a:off x="6880063" y="0"/>
              <a:ext cx="1211007" cy="1211007"/>
              <a:chOff x="0" y="0"/>
              <a:chExt cx="406400" cy="406400"/>
            </a:xfrm>
          </p:grpSpPr>
          <p:sp>
            <p:nvSpPr>
              <p:cNvPr name="Freeform 16" id="16"/>
              <p:cNvSpPr/>
              <p:nvPr/>
            </p:nvSpPr>
            <p:spPr>
              <a:xfrm flipH="false" flipV="false" rot="0">
                <a:off x="14146" y="0"/>
                <a:ext cx="384158" cy="406400"/>
              </a:xfrm>
              <a:custGeom>
                <a:avLst/>
                <a:gdLst/>
                <a:ahLst/>
                <a:cxnLst/>
                <a:rect r="r" b="b" t="t" l="l"/>
                <a:pathLst>
                  <a:path h="406400" w="384158">
                    <a:moveTo>
                      <a:pt x="11426" y="0"/>
                    </a:moveTo>
                    <a:lnTo>
                      <a:pt x="163482" y="0"/>
                    </a:lnTo>
                    <a:cubicBezTo>
                      <a:pt x="179856" y="0"/>
                      <a:pt x="195558" y="6504"/>
                      <a:pt x="207136" y="18082"/>
                    </a:cubicBezTo>
                    <a:lnTo>
                      <a:pt x="374172" y="185118"/>
                    </a:lnTo>
                    <a:cubicBezTo>
                      <a:pt x="384158" y="195104"/>
                      <a:pt x="384158" y="211296"/>
                      <a:pt x="374172" y="221282"/>
                    </a:cubicBezTo>
                    <a:lnTo>
                      <a:pt x="207136" y="388318"/>
                    </a:lnTo>
                    <a:cubicBezTo>
                      <a:pt x="195558" y="399896"/>
                      <a:pt x="179856" y="406400"/>
                      <a:pt x="163482" y="406400"/>
                    </a:cubicBezTo>
                    <a:lnTo>
                      <a:pt x="11426" y="406400"/>
                    </a:lnTo>
                    <a:cubicBezTo>
                      <a:pt x="7142" y="406400"/>
                      <a:pt x="3279" y="403819"/>
                      <a:pt x="1640" y="399861"/>
                    </a:cubicBezTo>
                    <a:cubicBezTo>
                      <a:pt x="0" y="395903"/>
                      <a:pt x="907" y="391347"/>
                      <a:pt x="3936" y="388318"/>
                    </a:cubicBezTo>
                    <a:lnTo>
                      <a:pt x="170972" y="221282"/>
                    </a:lnTo>
                    <a:cubicBezTo>
                      <a:pt x="180958" y="211296"/>
                      <a:pt x="180958" y="195104"/>
                      <a:pt x="170972" y="185118"/>
                    </a:cubicBezTo>
                    <a:lnTo>
                      <a:pt x="3936" y="18082"/>
                    </a:lnTo>
                    <a:cubicBezTo>
                      <a:pt x="907" y="15053"/>
                      <a:pt x="0" y="10497"/>
                      <a:pt x="1640" y="6539"/>
                    </a:cubicBezTo>
                    <a:cubicBezTo>
                      <a:pt x="3279" y="2581"/>
                      <a:pt x="7142" y="0"/>
                      <a:pt x="11426" y="0"/>
                    </a:cubicBezTo>
                    <a:close/>
                  </a:path>
                </a:pathLst>
              </a:custGeom>
              <a:solidFill>
                <a:srgbClr val="FFFFFF"/>
              </a:solidFill>
              <a:ln w="47625" cap="sq">
                <a:solidFill>
                  <a:srgbClr val="000000"/>
                </a:solidFill>
                <a:prstDash val="solid"/>
                <a:miter/>
              </a:ln>
            </p:spPr>
          </p:sp>
          <p:sp>
            <p:nvSpPr>
              <p:cNvPr name="TextBox 17" id="17"/>
              <p:cNvSpPr txBox="true"/>
              <p:nvPr/>
            </p:nvSpPr>
            <p:spPr>
              <a:xfrm>
                <a:off x="177800" y="-38100"/>
                <a:ext cx="152400" cy="444500"/>
              </a:xfrm>
              <a:prstGeom prst="rect">
                <a:avLst/>
              </a:prstGeom>
            </p:spPr>
            <p:txBody>
              <a:bodyPr anchor="ctr" rtlCol="false" tIns="37774" lIns="37774" bIns="37774" rIns="37774"/>
              <a:lstStyle/>
              <a:p>
                <a:pPr algn="ctr">
                  <a:lnSpc>
                    <a:spcPts val="2660"/>
                  </a:lnSpc>
                </a:pPr>
              </a:p>
            </p:txBody>
          </p:sp>
        </p:grpSp>
        <p:sp>
          <p:nvSpPr>
            <p:cNvPr name="AutoShape 18" id="18"/>
            <p:cNvSpPr/>
            <p:nvPr/>
          </p:nvSpPr>
          <p:spPr>
            <a:xfrm flipH="true">
              <a:off x="1183518" y="378840"/>
              <a:ext cx="3274531" cy="0"/>
            </a:xfrm>
            <a:prstGeom prst="line">
              <a:avLst/>
            </a:prstGeom>
            <a:ln cap="rnd" w="76200">
              <a:solidFill>
                <a:srgbClr val="000000"/>
              </a:solidFill>
              <a:prstDash val="solid"/>
              <a:headEnd type="none" len="sm" w="sm"/>
              <a:tailEnd type="none" len="sm" w="sm"/>
            </a:ln>
          </p:spPr>
        </p:sp>
        <p:sp>
          <p:nvSpPr>
            <p:cNvPr name="AutoShape 19" id="19"/>
            <p:cNvSpPr/>
            <p:nvPr/>
          </p:nvSpPr>
          <p:spPr>
            <a:xfrm flipH="true">
              <a:off x="1888763" y="832167"/>
              <a:ext cx="2569286" cy="0"/>
            </a:xfrm>
            <a:prstGeom prst="line">
              <a:avLst/>
            </a:prstGeom>
            <a:ln cap="rnd" w="76200">
              <a:solidFill>
                <a:srgbClr val="000000"/>
              </a:solidFill>
              <a:prstDash val="solid"/>
              <a:headEnd type="none" len="sm" w="sm"/>
              <a:tailEnd type="none" len="sm" w="sm"/>
            </a:ln>
          </p:spPr>
        </p:sp>
        <p:sp>
          <p:nvSpPr>
            <p:cNvPr name="AutoShape 20" id="20"/>
            <p:cNvSpPr/>
            <p:nvPr/>
          </p:nvSpPr>
          <p:spPr>
            <a:xfrm flipV="true">
              <a:off x="0" y="378840"/>
              <a:ext cx="253605" cy="0"/>
            </a:xfrm>
            <a:prstGeom prst="line">
              <a:avLst/>
            </a:prstGeom>
            <a:ln cap="rnd" w="76200">
              <a:solidFill>
                <a:srgbClr val="000000"/>
              </a:solidFill>
              <a:prstDash val="solid"/>
              <a:headEnd type="none" len="sm" w="sm"/>
              <a:tailEnd type="none" len="sm" w="sm"/>
            </a:ln>
          </p:spPr>
        </p:sp>
        <p:sp>
          <p:nvSpPr>
            <p:cNvPr name="AutoShape 21" id="21"/>
            <p:cNvSpPr/>
            <p:nvPr/>
          </p:nvSpPr>
          <p:spPr>
            <a:xfrm>
              <a:off x="385012" y="378840"/>
              <a:ext cx="171261" cy="0"/>
            </a:xfrm>
            <a:prstGeom prst="line">
              <a:avLst/>
            </a:prstGeom>
            <a:ln cap="rnd" w="76200">
              <a:solidFill>
                <a:srgbClr val="000000"/>
              </a:solidFill>
              <a:prstDash val="solid"/>
              <a:headEnd type="none" len="sm" w="sm"/>
              <a:tailEnd type="none" len="sm" w="sm"/>
            </a:ln>
          </p:spPr>
        </p:sp>
        <p:sp>
          <p:nvSpPr>
            <p:cNvPr name="AutoShape 22" id="22"/>
            <p:cNvSpPr/>
            <p:nvPr/>
          </p:nvSpPr>
          <p:spPr>
            <a:xfrm>
              <a:off x="654600" y="378840"/>
              <a:ext cx="223790" cy="0"/>
            </a:xfrm>
            <a:prstGeom prst="line">
              <a:avLst/>
            </a:prstGeom>
            <a:ln cap="rnd" w="76200">
              <a:solidFill>
                <a:srgbClr val="000000"/>
              </a:solidFill>
              <a:prstDash val="solid"/>
              <a:headEnd type="none" len="sm" w="sm"/>
              <a:tailEnd type="none" len="sm" w="sm"/>
            </a:ln>
          </p:spPr>
        </p:sp>
        <p:sp>
          <p:nvSpPr>
            <p:cNvPr name="AutoShape 23" id="23"/>
            <p:cNvSpPr/>
            <p:nvPr/>
          </p:nvSpPr>
          <p:spPr>
            <a:xfrm>
              <a:off x="973778" y="378840"/>
              <a:ext cx="134228" cy="0"/>
            </a:xfrm>
            <a:prstGeom prst="line">
              <a:avLst/>
            </a:prstGeom>
            <a:ln cap="rnd" w="76200">
              <a:solidFill>
                <a:srgbClr val="000000"/>
              </a:solidFill>
              <a:prstDash val="solid"/>
              <a:headEnd type="none" len="sm" w="sm"/>
              <a:tailEnd type="none" len="sm" w="sm"/>
            </a:ln>
          </p:spPr>
        </p:sp>
        <p:sp>
          <p:nvSpPr>
            <p:cNvPr name="AutoShape 24" id="24"/>
            <p:cNvSpPr/>
            <p:nvPr/>
          </p:nvSpPr>
          <p:spPr>
            <a:xfrm flipV="true">
              <a:off x="644914" y="832167"/>
              <a:ext cx="383176" cy="0"/>
            </a:xfrm>
            <a:prstGeom prst="line">
              <a:avLst/>
            </a:prstGeom>
            <a:ln cap="rnd" w="76200">
              <a:solidFill>
                <a:srgbClr val="000000"/>
              </a:solidFill>
              <a:prstDash val="solid"/>
              <a:headEnd type="none" len="sm" w="sm"/>
              <a:tailEnd type="none" len="sm" w="sm"/>
            </a:ln>
          </p:spPr>
        </p:sp>
        <p:sp>
          <p:nvSpPr>
            <p:cNvPr name="AutoShape 25" id="25"/>
            <p:cNvSpPr/>
            <p:nvPr/>
          </p:nvSpPr>
          <p:spPr>
            <a:xfrm>
              <a:off x="1098851" y="832167"/>
              <a:ext cx="171261" cy="0"/>
            </a:xfrm>
            <a:prstGeom prst="line">
              <a:avLst/>
            </a:prstGeom>
            <a:ln cap="rnd" w="76200">
              <a:solidFill>
                <a:srgbClr val="000000"/>
              </a:solidFill>
              <a:prstDash val="solid"/>
              <a:headEnd type="none" len="sm" w="sm"/>
              <a:tailEnd type="none" len="sm" w="sm"/>
            </a:ln>
          </p:spPr>
        </p:sp>
        <p:sp>
          <p:nvSpPr>
            <p:cNvPr name="AutoShape 26" id="26"/>
            <p:cNvSpPr/>
            <p:nvPr/>
          </p:nvSpPr>
          <p:spPr>
            <a:xfrm>
              <a:off x="1368440" y="832167"/>
              <a:ext cx="223790" cy="0"/>
            </a:xfrm>
            <a:prstGeom prst="line">
              <a:avLst/>
            </a:prstGeom>
            <a:ln cap="rnd" w="76200">
              <a:solidFill>
                <a:srgbClr val="000000"/>
              </a:solidFill>
              <a:prstDash val="solid"/>
              <a:headEnd type="none" len="sm" w="sm"/>
              <a:tailEnd type="none" len="sm" w="sm"/>
            </a:ln>
          </p:spPr>
        </p:sp>
        <p:sp>
          <p:nvSpPr>
            <p:cNvPr name="AutoShape 27" id="27"/>
            <p:cNvSpPr/>
            <p:nvPr/>
          </p:nvSpPr>
          <p:spPr>
            <a:xfrm>
              <a:off x="1687618" y="832167"/>
              <a:ext cx="134228" cy="0"/>
            </a:xfrm>
            <a:prstGeom prst="line">
              <a:avLst/>
            </a:prstGeom>
            <a:ln cap="rnd" w="76200">
              <a:solidFill>
                <a:srgbClr val="000000"/>
              </a:solidFill>
              <a:prstDash val="solid"/>
              <a:headEnd type="none" len="sm" w="sm"/>
              <a:tailEnd type="none" len="sm" w="sm"/>
            </a:ln>
          </p:spPr>
        </p:sp>
      </p:grpSp>
      <p:grpSp>
        <p:nvGrpSpPr>
          <p:cNvPr name="Group 28" id="28"/>
          <p:cNvGrpSpPr/>
          <p:nvPr/>
        </p:nvGrpSpPr>
        <p:grpSpPr>
          <a:xfrm rot="0">
            <a:off x="8552894" y="10070814"/>
            <a:ext cx="8185779" cy="1184188"/>
            <a:chOff x="0" y="0"/>
            <a:chExt cx="1466799" cy="212193"/>
          </a:xfrm>
        </p:grpSpPr>
        <p:sp>
          <p:nvSpPr>
            <p:cNvPr name="Freeform 29" id="29"/>
            <p:cNvSpPr/>
            <p:nvPr/>
          </p:nvSpPr>
          <p:spPr>
            <a:xfrm flipH="false" flipV="false" rot="0">
              <a:off x="0" y="0"/>
              <a:ext cx="1466799" cy="212193"/>
            </a:xfrm>
            <a:custGeom>
              <a:avLst/>
              <a:gdLst/>
              <a:ahLst/>
              <a:cxnLst/>
              <a:rect r="r" b="b" t="t" l="l"/>
              <a:pathLst>
                <a:path h="212193" w="1466799">
                  <a:moveTo>
                    <a:pt x="23644" y="0"/>
                  </a:moveTo>
                  <a:lnTo>
                    <a:pt x="1443155" y="0"/>
                  </a:lnTo>
                  <a:cubicBezTo>
                    <a:pt x="1449426" y="0"/>
                    <a:pt x="1455440" y="2491"/>
                    <a:pt x="1459874" y="6925"/>
                  </a:cubicBezTo>
                  <a:cubicBezTo>
                    <a:pt x="1464308" y="11359"/>
                    <a:pt x="1466799" y="17374"/>
                    <a:pt x="1466799" y="23644"/>
                  </a:cubicBezTo>
                  <a:lnTo>
                    <a:pt x="1466799" y="188549"/>
                  </a:lnTo>
                  <a:cubicBezTo>
                    <a:pt x="1466799" y="194820"/>
                    <a:pt x="1464308" y="200834"/>
                    <a:pt x="1459874" y="205268"/>
                  </a:cubicBezTo>
                  <a:cubicBezTo>
                    <a:pt x="1455440" y="209702"/>
                    <a:pt x="1449426" y="212193"/>
                    <a:pt x="1443155" y="212193"/>
                  </a:cubicBezTo>
                  <a:lnTo>
                    <a:pt x="23644" y="212193"/>
                  </a:lnTo>
                  <a:cubicBezTo>
                    <a:pt x="17374" y="212193"/>
                    <a:pt x="11359" y="209702"/>
                    <a:pt x="6925" y="205268"/>
                  </a:cubicBezTo>
                  <a:cubicBezTo>
                    <a:pt x="2491" y="200834"/>
                    <a:pt x="0" y="194820"/>
                    <a:pt x="0" y="188549"/>
                  </a:cubicBezTo>
                  <a:lnTo>
                    <a:pt x="0" y="23644"/>
                  </a:lnTo>
                  <a:cubicBezTo>
                    <a:pt x="0" y="17374"/>
                    <a:pt x="2491" y="11359"/>
                    <a:pt x="6925" y="6925"/>
                  </a:cubicBezTo>
                  <a:cubicBezTo>
                    <a:pt x="11359" y="2491"/>
                    <a:pt x="17374" y="0"/>
                    <a:pt x="23644" y="0"/>
                  </a:cubicBezTo>
                  <a:close/>
                </a:path>
              </a:pathLst>
            </a:custGeom>
            <a:solidFill>
              <a:srgbClr val="FFFFFF"/>
            </a:solidFill>
            <a:ln w="47625" cap="rnd">
              <a:solidFill>
                <a:srgbClr val="000000"/>
              </a:solidFill>
              <a:prstDash val="solid"/>
              <a:round/>
            </a:ln>
          </p:spPr>
        </p:sp>
        <p:sp>
          <p:nvSpPr>
            <p:cNvPr name="TextBox 30" id="30"/>
            <p:cNvSpPr txBox="true"/>
            <p:nvPr/>
          </p:nvSpPr>
          <p:spPr>
            <a:xfrm>
              <a:off x="0" y="-57150"/>
              <a:ext cx="1466799" cy="269343"/>
            </a:xfrm>
            <a:prstGeom prst="rect">
              <a:avLst/>
            </a:prstGeom>
          </p:spPr>
          <p:txBody>
            <a:bodyPr anchor="ctr" rtlCol="false" tIns="50800" lIns="50800" bIns="50800" rIns="50800"/>
            <a:lstStyle/>
            <a:p>
              <a:pPr algn="ctr">
                <a:lnSpc>
                  <a:spcPts val="4060"/>
                </a:lnSpc>
              </a:pPr>
            </a:p>
          </p:txBody>
        </p:sp>
      </p:grpSp>
      <p:grpSp>
        <p:nvGrpSpPr>
          <p:cNvPr name="Group 31" id="31"/>
          <p:cNvGrpSpPr/>
          <p:nvPr/>
        </p:nvGrpSpPr>
        <p:grpSpPr>
          <a:xfrm rot="0">
            <a:off x="9308913" y="5276493"/>
            <a:ext cx="6673742" cy="4841496"/>
            <a:chOff x="0" y="0"/>
            <a:chExt cx="8898322" cy="6455328"/>
          </a:xfrm>
        </p:grpSpPr>
        <p:sp>
          <p:nvSpPr>
            <p:cNvPr name="Freeform 32" id="32"/>
            <p:cNvSpPr/>
            <p:nvPr/>
          </p:nvSpPr>
          <p:spPr>
            <a:xfrm flipH="true" flipV="false" rot="0">
              <a:off x="0" y="0"/>
              <a:ext cx="8898322" cy="6455328"/>
            </a:xfrm>
            <a:custGeom>
              <a:avLst/>
              <a:gdLst/>
              <a:ahLst/>
              <a:cxnLst/>
              <a:rect r="r" b="b" t="t" l="l"/>
              <a:pathLst>
                <a:path h="6455328" w="8898322">
                  <a:moveTo>
                    <a:pt x="8898322" y="0"/>
                  </a:moveTo>
                  <a:lnTo>
                    <a:pt x="0" y="0"/>
                  </a:lnTo>
                  <a:lnTo>
                    <a:pt x="0" y="6455328"/>
                  </a:lnTo>
                  <a:lnTo>
                    <a:pt x="8898322" y="6455328"/>
                  </a:lnTo>
                  <a:lnTo>
                    <a:pt x="88983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true" flipV="false" rot="0">
              <a:off x="0" y="2301691"/>
              <a:ext cx="8898322" cy="4153637"/>
            </a:xfrm>
            <a:custGeom>
              <a:avLst/>
              <a:gdLst/>
              <a:ahLst/>
              <a:cxnLst/>
              <a:rect r="r" b="b" t="t" l="l"/>
              <a:pathLst>
                <a:path h="4153637" w="8898322">
                  <a:moveTo>
                    <a:pt x="8898322" y="0"/>
                  </a:moveTo>
                  <a:lnTo>
                    <a:pt x="0" y="0"/>
                  </a:lnTo>
                  <a:lnTo>
                    <a:pt x="0" y="4153637"/>
                  </a:lnTo>
                  <a:lnTo>
                    <a:pt x="8898322" y="4153637"/>
                  </a:lnTo>
                  <a:lnTo>
                    <a:pt x="8898322" y="0"/>
                  </a:lnTo>
                  <a:close/>
                </a:path>
              </a:pathLst>
            </a:custGeom>
            <a:blipFill>
              <a:blip r:embed="rId4">
                <a:extLst>
                  <a:ext uri="{96DAC541-7B7A-43D3-8B79-37D633B846F1}">
                    <asvg:svgBlip xmlns:asvg="http://schemas.microsoft.com/office/drawing/2016/SVG/main" r:embed="rId5"/>
                  </a:ext>
                </a:extLst>
              </a:blip>
              <a:stretch>
                <a:fillRect l="0" t="-55413"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543050" y="1359873"/>
            <a:ext cx="22858568" cy="1794067"/>
            <a:chOff x="0" y="0"/>
            <a:chExt cx="5761553" cy="452198"/>
          </a:xfrm>
        </p:grpSpPr>
        <p:sp>
          <p:nvSpPr>
            <p:cNvPr name="Freeform 3" id="3"/>
            <p:cNvSpPr/>
            <p:nvPr/>
          </p:nvSpPr>
          <p:spPr>
            <a:xfrm flipH="false" flipV="false" rot="0">
              <a:off x="0" y="0"/>
              <a:ext cx="5761553" cy="452198"/>
            </a:xfrm>
            <a:custGeom>
              <a:avLst/>
              <a:gdLst/>
              <a:ahLst/>
              <a:cxnLst/>
              <a:rect r="r" b="b" t="t" l="l"/>
              <a:pathLst>
                <a:path h="452198" w="5761553">
                  <a:moveTo>
                    <a:pt x="33869" y="0"/>
                  </a:moveTo>
                  <a:lnTo>
                    <a:pt x="5727684" y="0"/>
                  </a:lnTo>
                  <a:cubicBezTo>
                    <a:pt x="5736667" y="0"/>
                    <a:pt x="5745281" y="3568"/>
                    <a:pt x="5751633" y="9920"/>
                  </a:cubicBezTo>
                  <a:cubicBezTo>
                    <a:pt x="5757985" y="16272"/>
                    <a:pt x="5761553" y="24886"/>
                    <a:pt x="5761553" y="33869"/>
                  </a:cubicBezTo>
                  <a:lnTo>
                    <a:pt x="5761553" y="418330"/>
                  </a:lnTo>
                  <a:cubicBezTo>
                    <a:pt x="5761553" y="437035"/>
                    <a:pt x="5746390" y="452198"/>
                    <a:pt x="5727684" y="452198"/>
                  </a:cubicBezTo>
                  <a:lnTo>
                    <a:pt x="33869" y="452198"/>
                  </a:lnTo>
                  <a:cubicBezTo>
                    <a:pt x="24886" y="452198"/>
                    <a:pt x="16272" y="448630"/>
                    <a:pt x="9920" y="442279"/>
                  </a:cubicBezTo>
                  <a:cubicBezTo>
                    <a:pt x="3568" y="435927"/>
                    <a:pt x="0" y="427312"/>
                    <a:pt x="0" y="418330"/>
                  </a:cubicBezTo>
                  <a:lnTo>
                    <a:pt x="0" y="33869"/>
                  </a:lnTo>
                  <a:cubicBezTo>
                    <a:pt x="0" y="24886"/>
                    <a:pt x="3568" y="16272"/>
                    <a:pt x="9920" y="9920"/>
                  </a:cubicBezTo>
                  <a:cubicBezTo>
                    <a:pt x="16272" y="3568"/>
                    <a:pt x="24886" y="0"/>
                    <a:pt x="33869" y="0"/>
                  </a:cubicBezTo>
                  <a:close/>
                </a:path>
              </a:pathLst>
            </a:custGeom>
            <a:solidFill>
              <a:srgbClr val="F3DD9F"/>
            </a:solidFill>
            <a:ln cap="rnd">
              <a:noFill/>
              <a:prstDash val="solid"/>
              <a:round/>
            </a:ln>
          </p:spPr>
        </p:sp>
        <p:sp>
          <p:nvSpPr>
            <p:cNvPr name="TextBox 4" id="4"/>
            <p:cNvSpPr txBox="true"/>
            <p:nvPr/>
          </p:nvSpPr>
          <p:spPr>
            <a:xfrm>
              <a:off x="0" y="-57150"/>
              <a:ext cx="5761553" cy="509348"/>
            </a:xfrm>
            <a:prstGeom prst="rect">
              <a:avLst/>
            </a:prstGeom>
          </p:spPr>
          <p:txBody>
            <a:bodyPr anchor="ctr" rtlCol="false" tIns="50800" lIns="50800" bIns="50800" rIns="50800"/>
            <a:lstStyle/>
            <a:p>
              <a:pPr algn="ctr">
                <a:lnSpc>
                  <a:spcPts val="4060"/>
                </a:lnSpc>
              </a:pPr>
            </a:p>
          </p:txBody>
        </p:sp>
      </p:grpSp>
      <p:grpSp>
        <p:nvGrpSpPr>
          <p:cNvPr name="Group 5" id="5"/>
          <p:cNvGrpSpPr/>
          <p:nvPr/>
        </p:nvGrpSpPr>
        <p:grpSpPr>
          <a:xfrm rot="0">
            <a:off x="-1226294" y="7813970"/>
            <a:ext cx="18485594" cy="1444330"/>
            <a:chOff x="0" y="0"/>
            <a:chExt cx="4659335" cy="364047"/>
          </a:xfrm>
        </p:grpSpPr>
        <p:sp>
          <p:nvSpPr>
            <p:cNvPr name="Freeform 6" id="6"/>
            <p:cNvSpPr/>
            <p:nvPr/>
          </p:nvSpPr>
          <p:spPr>
            <a:xfrm flipH="false" flipV="false" rot="0">
              <a:off x="0" y="0"/>
              <a:ext cx="4659335" cy="364047"/>
            </a:xfrm>
            <a:custGeom>
              <a:avLst/>
              <a:gdLst/>
              <a:ahLst/>
              <a:cxnLst/>
              <a:rect r="r" b="b" t="t" l="l"/>
              <a:pathLst>
                <a:path h="364047" w="4659335">
                  <a:moveTo>
                    <a:pt x="41881" y="0"/>
                  </a:moveTo>
                  <a:lnTo>
                    <a:pt x="4617454" y="0"/>
                  </a:lnTo>
                  <a:cubicBezTo>
                    <a:pt x="4640584" y="0"/>
                    <a:pt x="4659335" y="18751"/>
                    <a:pt x="4659335" y="41881"/>
                  </a:cubicBezTo>
                  <a:lnTo>
                    <a:pt x="4659335" y="322166"/>
                  </a:lnTo>
                  <a:cubicBezTo>
                    <a:pt x="4659335" y="333273"/>
                    <a:pt x="4654922" y="343926"/>
                    <a:pt x="4647068" y="351780"/>
                  </a:cubicBezTo>
                  <a:cubicBezTo>
                    <a:pt x="4639214" y="359634"/>
                    <a:pt x="4628562" y="364047"/>
                    <a:pt x="4617454" y="364047"/>
                  </a:cubicBezTo>
                  <a:lnTo>
                    <a:pt x="41881" y="364047"/>
                  </a:lnTo>
                  <a:cubicBezTo>
                    <a:pt x="18751" y="364047"/>
                    <a:pt x="0" y="345296"/>
                    <a:pt x="0" y="322166"/>
                  </a:cubicBezTo>
                  <a:lnTo>
                    <a:pt x="0" y="41881"/>
                  </a:lnTo>
                  <a:cubicBezTo>
                    <a:pt x="0" y="18751"/>
                    <a:pt x="18751" y="0"/>
                    <a:pt x="41881" y="0"/>
                  </a:cubicBezTo>
                  <a:close/>
                </a:path>
              </a:pathLst>
            </a:custGeom>
            <a:solidFill>
              <a:srgbClr val="9BDFC2"/>
            </a:solidFill>
            <a:ln cap="rnd">
              <a:noFill/>
              <a:prstDash val="solid"/>
              <a:round/>
            </a:ln>
          </p:spPr>
        </p:sp>
        <p:sp>
          <p:nvSpPr>
            <p:cNvPr name="TextBox 7" id="7"/>
            <p:cNvSpPr txBox="true"/>
            <p:nvPr/>
          </p:nvSpPr>
          <p:spPr>
            <a:xfrm>
              <a:off x="0" y="-57150"/>
              <a:ext cx="4659335" cy="421197"/>
            </a:xfrm>
            <a:prstGeom prst="rect">
              <a:avLst/>
            </a:prstGeom>
          </p:spPr>
          <p:txBody>
            <a:bodyPr anchor="ctr" rtlCol="false" tIns="50800" lIns="50800" bIns="50800" rIns="50800"/>
            <a:lstStyle/>
            <a:p>
              <a:pPr algn="ctr">
                <a:lnSpc>
                  <a:spcPts val="4060"/>
                </a:lnSpc>
              </a:pPr>
            </a:p>
          </p:txBody>
        </p:sp>
      </p:grpSp>
      <p:grpSp>
        <p:nvGrpSpPr>
          <p:cNvPr name="Group 8" id="8"/>
          <p:cNvGrpSpPr/>
          <p:nvPr/>
        </p:nvGrpSpPr>
        <p:grpSpPr>
          <a:xfrm rot="0">
            <a:off x="1028700" y="5684641"/>
            <a:ext cx="4718196" cy="3573659"/>
            <a:chOff x="0" y="0"/>
            <a:chExt cx="6290928" cy="4764878"/>
          </a:xfrm>
        </p:grpSpPr>
        <p:sp>
          <p:nvSpPr>
            <p:cNvPr name="Freeform 9" id="9"/>
            <p:cNvSpPr/>
            <p:nvPr/>
          </p:nvSpPr>
          <p:spPr>
            <a:xfrm flipH="false" flipV="false" rot="0">
              <a:off x="141477" y="0"/>
              <a:ext cx="6036796" cy="4523740"/>
            </a:xfrm>
            <a:custGeom>
              <a:avLst/>
              <a:gdLst/>
              <a:ahLst/>
              <a:cxnLst/>
              <a:rect r="r" b="b" t="t" l="l"/>
              <a:pathLst>
                <a:path h="4523740" w="6036796">
                  <a:moveTo>
                    <a:pt x="0" y="0"/>
                  </a:moveTo>
                  <a:lnTo>
                    <a:pt x="6036795" y="0"/>
                  </a:lnTo>
                  <a:lnTo>
                    <a:pt x="6036795" y="4523740"/>
                  </a:lnTo>
                  <a:lnTo>
                    <a:pt x="0" y="4523740"/>
                  </a:lnTo>
                  <a:lnTo>
                    <a:pt x="0" y="0"/>
                  </a:lnTo>
                  <a:close/>
                </a:path>
              </a:pathLst>
            </a:custGeom>
            <a:blipFill>
              <a:blip r:embed="rId2">
                <a:extLst>
                  <a:ext uri="{96DAC541-7B7A-43D3-8B79-37D633B846F1}">
                    <asvg:svgBlip xmlns:asvg="http://schemas.microsoft.com/office/drawing/2016/SVG/main" r:embed="rId3"/>
                  </a:ext>
                </a:extLst>
              </a:blip>
              <a:stretch>
                <a:fillRect l="0" t="0" r="0" b="-7000"/>
              </a:stretch>
            </a:blipFill>
          </p:spPr>
        </p:sp>
        <p:sp>
          <p:nvSpPr>
            <p:cNvPr name="Freeform 10" id="10"/>
            <p:cNvSpPr/>
            <p:nvPr/>
          </p:nvSpPr>
          <p:spPr>
            <a:xfrm flipH="false" flipV="false" rot="0">
              <a:off x="141477" y="0"/>
              <a:ext cx="6036796" cy="1972927"/>
            </a:xfrm>
            <a:custGeom>
              <a:avLst/>
              <a:gdLst/>
              <a:ahLst/>
              <a:cxnLst/>
              <a:rect r="r" b="b" t="t" l="l"/>
              <a:pathLst>
                <a:path h="1972927" w="6036796">
                  <a:moveTo>
                    <a:pt x="0" y="0"/>
                  </a:moveTo>
                  <a:lnTo>
                    <a:pt x="6036795" y="0"/>
                  </a:lnTo>
                  <a:lnTo>
                    <a:pt x="6036795" y="1972927"/>
                  </a:lnTo>
                  <a:lnTo>
                    <a:pt x="0" y="1972927"/>
                  </a:lnTo>
                  <a:lnTo>
                    <a:pt x="0" y="0"/>
                  </a:lnTo>
                  <a:close/>
                </a:path>
              </a:pathLst>
            </a:custGeom>
            <a:blipFill>
              <a:blip r:embed="rId4">
                <a:extLst>
                  <a:ext uri="{96DAC541-7B7A-43D3-8B79-37D633B846F1}">
                    <asvg:svgBlip xmlns:asvg="http://schemas.microsoft.com/office/drawing/2016/SVG/main" r:embed="rId5"/>
                  </a:ext>
                </a:extLst>
              </a:blip>
              <a:stretch>
                <a:fillRect l="0" t="0" r="0" b="-145341"/>
              </a:stretch>
            </a:blipFill>
          </p:spPr>
        </p:sp>
        <p:grpSp>
          <p:nvGrpSpPr>
            <p:cNvPr name="Group 11" id="11"/>
            <p:cNvGrpSpPr/>
            <p:nvPr/>
          </p:nvGrpSpPr>
          <p:grpSpPr>
            <a:xfrm rot="0">
              <a:off x="0" y="4475093"/>
              <a:ext cx="6290928" cy="289785"/>
              <a:chOff x="0" y="0"/>
              <a:chExt cx="926668" cy="42686"/>
            </a:xfrm>
          </p:grpSpPr>
          <p:sp>
            <p:nvSpPr>
              <p:cNvPr name="Freeform 12" id="12"/>
              <p:cNvSpPr/>
              <p:nvPr/>
            </p:nvSpPr>
            <p:spPr>
              <a:xfrm flipH="false" flipV="false" rot="0">
                <a:off x="0" y="0"/>
                <a:ext cx="926668" cy="42686"/>
              </a:xfrm>
              <a:custGeom>
                <a:avLst/>
                <a:gdLst/>
                <a:ahLst/>
                <a:cxnLst/>
                <a:rect r="r" b="b" t="t" l="l"/>
                <a:pathLst>
                  <a:path h="42686" w="926668">
                    <a:moveTo>
                      <a:pt x="21343" y="0"/>
                    </a:moveTo>
                    <a:lnTo>
                      <a:pt x="905325" y="0"/>
                    </a:lnTo>
                    <a:cubicBezTo>
                      <a:pt x="917112" y="0"/>
                      <a:pt x="926668" y="9556"/>
                      <a:pt x="926668" y="21343"/>
                    </a:cubicBezTo>
                    <a:lnTo>
                      <a:pt x="926668" y="21343"/>
                    </a:lnTo>
                    <a:cubicBezTo>
                      <a:pt x="926668" y="33130"/>
                      <a:pt x="917112" y="42686"/>
                      <a:pt x="905325" y="42686"/>
                    </a:cubicBezTo>
                    <a:lnTo>
                      <a:pt x="21343" y="42686"/>
                    </a:lnTo>
                    <a:cubicBezTo>
                      <a:pt x="9556" y="42686"/>
                      <a:pt x="0" y="33130"/>
                      <a:pt x="0" y="21343"/>
                    </a:cubicBezTo>
                    <a:lnTo>
                      <a:pt x="0" y="21343"/>
                    </a:lnTo>
                    <a:cubicBezTo>
                      <a:pt x="0" y="9556"/>
                      <a:pt x="9556" y="0"/>
                      <a:pt x="21343" y="0"/>
                    </a:cubicBezTo>
                    <a:close/>
                  </a:path>
                </a:pathLst>
              </a:custGeom>
              <a:solidFill>
                <a:srgbClr val="FFFFFF"/>
              </a:solidFill>
              <a:ln w="28575" cap="rnd">
                <a:solidFill>
                  <a:srgbClr val="000000"/>
                </a:solidFill>
                <a:prstDash val="solid"/>
                <a:round/>
              </a:ln>
            </p:spPr>
          </p:sp>
          <p:sp>
            <p:nvSpPr>
              <p:cNvPr name="TextBox 13" id="13"/>
              <p:cNvSpPr txBox="true"/>
              <p:nvPr/>
            </p:nvSpPr>
            <p:spPr>
              <a:xfrm>
                <a:off x="0" y="-57150"/>
                <a:ext cx="926668" cy="99836"/>
              </a:xfrm>
              <a:prstGeom prst="rect">
                <a:avLst/>
              </a:prstGeom>
            </p:spPr>
            <p:txBody>
              <a:bodyPr anchor="ctr" rtlCol="false" tIns="50800" lIns="50800" bIns="50800" rIns="50800"/>
              <a:lstStyle/>
              <a:p>
                <a:pPr algn="ctr">
                  <a:lnSpc>
                    <a:spcPts val="4059"/>
                  </a:lnSpc>
                </a:pPr>
              </a:p>
            </p:txBody>
          </p:sp>
        </p:grpSp>
      </p:grpSp>
      <p:sp>
        <p:nvSpPr>
          <p:cNvPr name="TextBox 14" id="14"/>
          <p:cNvSpPr txBox="true"/>
          <p:nvPr/>
        </p:nvSpPr>
        <p:spPr>
          <a:xfrm rot="0">
            <a:off x="6944088" y="3530704"/>
            <a:ext cx="8426730" cy="1607185"/>
          </a:xfrm>
          <a:prstGeom prst="rect">
            <a:avLst/>
          </a:prstGeom>
        </p:spPr>
        <p:txBody>
          <a:bodyPr anchor="t" rtlCol="false" tIns="0" lIns="0" bIns="0" rIns="0">
            <a:spAutoFit/>
          </a:bodyPr>
          <a:lstStyle/>
          <a:p>
            <a:pPr algn="l">
              <a:lnSpc>
                <a:spcPts val="4250"/>
              </a:lnSpc>
            </a:pPr>
            <a:r>
              <a:rPr lang="en-US" sz="3400">
                <a:solidFill>
                  <a:srgbClr val="000000"/>
                </a:solidFill>
                <a:latin typeface="Roboto Condensed"/>
                <a:ea typeface="Roboto Condensed"/>
                <a:cs typeface="Roboto Condensed"/>
                <a:sym typeface="Roboto Condensed"/>
              </a:rPr>
              <a:t> Fungsi Model Pembelajaran adalah sebagai pedoman bagi pengajar dan para guru dalam melaksanakan pembelajaran. </a:t>
            </a:r>
          </a:p>
        </p:txBody>
      </p:sp>
      <p:sp>
        <p:nvSpPr>
          <p:cNvPr name="TextBox 15" id="15"/>
          <p:cNvSpPr txBox="true"/>
          <p:nvPr/>
        </p:nvSpPr>
        <p:spPr>
          <a:xfrm rot="0">
            <a:off x="4517366" y="1232856"/>
            <a:ext cx="7700266" cy="1783498"/>
          </a:xfrm>
          <a:prstGeom prst="rect">
            <a:avLst/>
          </a:prstGeom>
        </p:spPr>
        <p:txBody>
          <a:bodyPr anchor="t" rtlCol="false" tIns="0" lIns="0" bIns="0" rIns="0">
            <a:spAutoFit/>
          </a:bodyPr>
          <a:lstStyle/>
          <a:p>
            <a:pPr algn="l">
              <a:lnSpc>
                <a:spcPts val="7025"/>
              </a:lnSpc>
            </a:pPr>
            <a:r>
              <a:rPr lang="en-US" sz="5620" b="true">
                <a:solidFill>
                  <a:srgbClr val="000000"/>
                </a:solidFill>
                <a:latin typeface="Roboto Condensed Bold"/>
                <a:ea typeface="Roboto Condensed Bold"/>
                <a:cs typeface="Roboto Condensed Bold"/>
                <a:sym typeface="Roboto Condensed Bold"/>
              </a:rPr>
              <a:t>Fungsi Model Pembelajaran IPS</a:t>
            </a:r>
          </a:p>
        </p:txBody>
      </p:sp>
      <p:sp>
        <p:nvSpPr>
          <p:cNvPr name="TextBox 16" id="16"/>
          <p:cNvSpPr txBox="true"/>
          <p:nvPr/>
        </p:nvSpPr>
        <p:spPr>
          <a:xfrm rot="0">
            <a:off x="6944088" y="5365332"/>
            <a:ext cx="9023275" cy="413531"/>
          </a:xfrm>
          <a:prstGeom prst="rect">
            <a:avLst/>
          </a:prstGeom>
        </p:spPr>
        <p:txBody>
          <a:bodyPr anchor="t" rtlCol="false" tIns="0" lIns="0" bIns="0" rIns="0">
            <a:spAutoFit/>
          </a:bodyPr>
          <a:lstStyle/>
          <a:p>
            <a:pPr algn="l">
              <a:lnSpc>
                <a:spcPts val="3275"/>
              </a:lnSpc>
            </a:pPr>
            <a:r>
              <a:rPr lang="en-US" sz="2620" b="true">
                <a:solidFill>
                  <a:srgbClr val="000000"/>
                </a:solidFill>
                <a:latin typeface="Roboto Condensed Bold"/>
                <a:ea typeface="Roboto Condensed Bold"/>
                <a:cs typeface="Roboto Condensed Bold"/>
                <a:sym typeface="Roboto Condensed Bold"/>
              </a:rPr>
              <a:t>Model pembelajaran mempunyai empat ciri khusus ,  antara lain:</a:t>
            </a:r>
          </a:p>
        </p:txBody>
      </p:sp>
      <p:sp>
        <p:nvSpPr>
          <p:cNvPr name="TextBox 17" id="17"/>
          <p:cNvSpPr txBox="true"/>
          <p:nvPr/>
        </p:nvSpPr>
        <p:spPr>
          <a:xfrm rot="0">
            <a:off x="6944088" y="5919676"/>
            <a:ext cx="6628892" cy="3760013"/>
          </a:xfrm>
          <a:prstGeom prst="rect">
            <a:avLst/>
          </a:prstGeom>
        </p:spPr>
        <p:txBody>
          <a:bodyPr anchor="t" rtlCol="false" tIns="0" lIns="0" bIns="0" rIns="0">
            <a:spAutoFit/>
          </a:bodyPr>
          <a:lstStyle/>
          <a:p>
            <a:pPr algn="l">
              <a:lnSpc>
                <a:spcPts val="2949"/>
              </a:lnSpc>
            </a:pPr>
            <a:r>
              <a:rPr lang="en-US" sz="2359">
                <a:solidFill>
                  <a:srgbClr val="000000"/>
                </a:solidFill>
                <a:latin typeface="Roboto Condensed"/>
                <a:ea typeface="Roboto Condensed"/>
                <a:cs typeface="Roboto Condensed"/>
                <a:sym typeface="Roboto Condensed"/>
              </a:rPr>
              <a:t>1. Rasional teoritik yang logis, disusun oleh para pencipta atau pengembangnya</a:t>
            </a:r>
          </a:p>
          <a:p>
            <a:pPr algn="l">
              <a:lnSpc>
                <a:spcPts val="2949"/>
              </a:lnSpc>
            </a:pPr>
            <a:r>
              <a:rPr lang="en-US" sz="2359">
                <a:solidFill>
                  <a:srgbClr val="000000"/>
                </a:solidFill>
                <a:latin typeface="Roboto Condensed"/>
                <a:ea typeface="Roboto Condensed"/>
                <a:cs typeface="Roboto Condensed"/>
                <a:sym typeface="Roboto Condensed"/>
              </a:rPr>
              <a:t>2. Landasan pemikiran tentang apa dan bagaimana siswa belajar (tujuan pembelajaran yang akan dicapai)</a:t>
            </a:r>
          </a:p>
          <a:p>
            <a:pPr algn="l">
              <a:lnSpc>
                <a:spcPts val="2949"/>
              </a:lnSpc>
            </a:pPr>
            <a:r>
              <a:rPr lang="en-US" sz="2359">
                <a:solidFill>
                  <a:srgbClr val="000000"/>
                </a:solidFill>
                <a:latin typeface="Roboto Condensed"/>
                <a:ea typeface="Roboto Condensed"/>
                <a:cs typeface="Roboto Condensed"/>
                <a:sym typeface="Roboto Condensed"/>
              </a:rPr>
              <a:t>3. Tingkah laku mengajar yang diperlukan agar model tersebut dapat dilaksanakan dengan berhasil</a:t>
            </a:r>
          </a:p>
          <a:p>
            <a:pPr algn="l">
              <a:lnSpc>
                <a:spcPts val="2949"/>
              </a:lnSpc>
            </a:pPr>
            <a:r>
              <a:rPr lang="en-US" sz="2359">
                <a:solidFill>
                  <a:srgbClr val="000000"/>
                </a:solidFill>
                <a:latin typeface="Roboto Condensed"/>
                <a:ea typeface="Roboto Condensed"/>
                <a:cs typeface="Roboto Condensed"/>
                <a:sym typeface="Roboto Condensed"/>
              </a:rPr>
              <a:t>4. Lingkungan belajar yang diperlukan agar tujuan pembelajaran itu dapat tercapai (Kadir dan Nur, 2009:0).</a:t>
            </a:r>
          </a:p>
          <a:p>
            <a:pPr algn="l">
              <a:lnSpc>
                <a:spcPts val="2949"/>
              </a:lnSpc>
            </a:pPr>
          </a:p>
        </p:txBody>
      </p:sp>
      <p:grpSp>
        <p:nvGrpSpPr>
          <p:cNvPr name="Group 18" id="18"/>
          <p:cNvGrpSpPr/>
          <p:nvPr/>
        </p:nvGrpSpPr>
        <p:grpSpPr>
          <a:xfrm rot="0">
            <a:off x="-3570688" y="2615720"/>
            <a:ext cx="8880077" cy="943559"/>
            <a:chOff x="0" y="0"/>
            <a:chExt cx="11840102" cy="1258079"/>
          </a:xfrm>
        </p:grpSpPr>
        <p:sp>
          <p:nvSpPr>
            <p:cNvPr name="AutoShape 19" id="19"/>
            <p:cNvSpPr/>
            <p:nvPr/>
          </p:nvSpPr>
          <p:spPr>
            <a:xfrm>
              <a:off x="0" y="1208380"/>
              <a:ext cx="8696805" cy="0"/>
            </a:xfrm>
            <a:prstGeom prst="line">
              <a:avLst/>
            </a:prstGeom>
            <a:ln cap="rnd" w="99397">
              <a:solidFill>
                <a:srgbClr val="000000"/>
              </a:solidFill>
              <a:prstDash val="solid"/>
              <a:headEnd type="none" len="sm" w="sm"/>
              <a:tailEnd type="none" len="sm" w="sm"/>
            </a:ln>
          </p:spPr>
        </p:sp>
        <p:sp>
          <p:nvSpPr>
            <p:cNvPr name="AutoShape 20" id="20"/>
            <p:cNvSpPr/>
            <p:nvPr/>
          </p:nvSpPr>
          <p:spPr>
            <a:xfrm flipV="true">
              <a:off x="0" y="49699"/>
              <a:ext cx="6823749" cy="0"/>
            </a:xfrm>
            <a:prstGeom prst="line">
              <a:avLst/>
            </a:prstGeom>
            <a:ln cap="rnd" w="99397">
              <a:solidFill>
                <a:srgbClr val="000000"/>
              </a:solidFill>
              <a:prstDash val="solid"/>
              <a:headEnd type="none" len="sm" w="sm"/>
              <a:tailEnd type="none" len="sm" w="sm"/>
            </a:ln>
          </p:spPr>
        </p:sp>
        <p:sp>
          <p:nvSpPr>
            <p:cNvPr name="AutoShape 21" id="21"/>
            <p:cNvSpPr/>
            <p:nvPr/>
          </p:nvSpPr>
          <p:spPr>
            <a:xfrm flipH="true">
              <a:off x="11166555" y="1208380"/>
              <a:ext cx="673547" cy="0"/>
            </a:xfrm>
            <a:prstGeom prst="line">
              <a:avLst/>
            </a:prstGeom>
            <a:ln cap="rnd" w="99397">
              <a:solidFill>
                <a:srgbClr val="000000"/>
              </a:solidFill>
              <a:prstDash val="solid"/>
              <a:headEnd type="none" len="sm" w="sm"/>
              <a:tailEnd type="none" len="sm" w="sm"/>
            </a:ln>
          </p:spPr>
        </p:sp>
        <p:sp>
          <p:nvSpPr>
            <p:cNvPr name="AutoShape 22" id="22"/>
            <p:cNvSpPr/>
            <p:nvPr/>
          </p:nvSpPr>
          <p:spPr>
            <a:xfrm flipH="true">
              <a:off x="10362702" y="1208380"/>
              <a:ext cx="454851" cy="0"/>
            </a:xfrm>
            <a:prstGeom prst="line">
              <a:avLst/>
            </a:prstGeom>
            <a:ln cap="rnd" w="99397">
              <a:solidFill>
                <a:srgbClr val="000000"/>
              </a:solidFill>
              <a:prstDash val="solid"/>
              <a:headEnd type="none" len="sm" w="sm"/>
              <a:tailEnd type="none" len="sm" w="sm"/>
            </a:ln>
          </p:spPr>
        </p:sp>
        <p:sp>
          <p:nvSpPr>
            <p:cNvPr name="AutoShape 23" id="23"/>
            <p:cNvSpPr/>
            <p:nvPr/>
          </p:nvSpPr>
          <p:spPr>
            <a:xfrm flipH="true">
              <a:off x="9507193" y="1208380"/>
              <a:ext cx="594362" cy="0"/>
            </a:xfrm>
            <a:prstGeom prst="line">
              <a:avLst/>
            </a:prstGeom>
            <a:ln cap="rnd" w="99397">
              <a:solidFill>
                <a:srgbClr val="000000"/>
              </a:solidFill>
              <a:prstDash val="solid"/>
              <a:headEnd type="none" len="sm" w="sm"/>
              <a:tailEnd type="none" len="sm" w="sm"/>
            </a:ln>
          </p:spPr>
        </p:sp>
        <p:sp>
          <p:nvSpPr>
            <p:cNvPr name="AutoShape 24" id="24"/>
            <p:cNvSpPr/>
            <p:nvPr/>
          </p:nvSpPr>
          <p:spPr>
            <a:xfrm flipH="true">
              <a:off x="8897356" y="1208380"/>
              <a:ext cx="356495" cy="0"/>
            </a:xfrm>
            <a:prstGeom prst="line">
              <a:avLst/>
            </a:prstGeom>
            <a:ln cap="rnd" w="99397">
              <a:solidFill>
                <a:srgbClr val="000000"/>
              </a:solidFill>
              <a:prstDash val="solid"/>
              <a:headEnd type="none" len="sm" w="sm"/>
              <a:tailEnd type="none" len="sm" w="sm"/>
            </a:ln>
          </p:spPr>
        </p:sp>
        <p:sp>
          <p:nvSpPr>
            <p:cNvPr name="AutoShape 25" id="25"/>
            <p:cNvSpPr/>
            <p:nvPr/>
          </p:nvSpPr>
          <p:spPr>
            <a:xfrm flipH="true">
              <a:off x="9109604" y="49699"/>
              <a:ext cx="1017675" cy="0"/>
            </a:xfrm>
            <a:prstGeom prst="line">
              <a:avLst/>
            </a:prstGeom>
            <a:ln cap="rnd" w="99397">
              <a:solidFill>
                <a:srgbClr val="000000"/>
              </a:solidFill>
              <a:prstDash val="solid"/>
              <a:headEnd type="none" len="sm" w="sm"/>
              <a:tailEnd type="none" len="sm" w="sm"/>
            </a:ln>
          </p:spPr>
        </p:sp>
        <p:sp>
          <p:nvSpPr>
            <p:cNvPr name="AutoShape 26" id="26"/>
            <p:cNvSpPr/>
            <p:nvPr/>
          </p:nvSpPr>
          <p:spPr>
            <a:xfrm flipH="true">
              <a:off x="8466819" y="49699"/>
              <a:ext cx="454851" cy="0"/>
            </a:xfrm>
            <a:prstGeom prst="line">
              <a:avLst/>
            </a:prstGeom>
            <a:ln cap="rnd" w="99397">
              <a:solidFill>
                <a:srgbClr val="000000"/>
              </a:solidFill>
              <a:prstDash val="solid"/>
              <a:headEnd type="none" len="sm" w="sm"/>
              <a:tailEnd type="none" len="sm" w="sm"/>
            </a:ln>
          </p:spPr>
        </p:sp>
        <p:sp>
          <p:nvSpPr>
            <p:cNvPr name="AutoShape 27" id="27"/>
            <p:cNvSpPr/>
            <p:nvPr/>
          </p:nvSpPr>
          <p:spPr>
            <a:xfrm flipH="true">
              <a:off x="7611310" y="49699"/>
              <a:ext cx="594362" cy="0"/>
            </a:xfrm>
            <a:prstGeom prst="line">
              <a:avLst/>
            </a:prstGeom>
            <a:ln cap="rnd" w="99397">
              <a:solidFill>
                <a:srgbClr val="000000"/>
              </a:solidFill>
              <a:prstDash val="solid"/>
              <a:headEnd type="none" len="sm" w="sm"/>
              <a:tailEnd type="none" len="sm" w="sm"/>
            </a:ln>
          </p:spPr>
        </p:sp>
        <p:sp>
          <p:nvSpPr>
            <p:cNvPr name="AutoShape 28" id="28"/>
            <p:cNvSpPr/>
            <p:nvPr/>
          </p:nvSpPr>
          <p:spPr>
            <a:xfrm flipH="true">
              <a:off x="7001474" y="49699"/>
              <a:ext cx="356495" cy="0"/>
            </a:xfrm>
            <a:prstGeom prst="line">
              <a:avLst/>
            </a:prstGeom>
            <a:ln cap="rnd" w="99397">
              <a:solidFill>
                <a:srgbClr val="000000"/>
              </a:solidFill>
              <a:prstDash val="solid"/>
              <a:headEnd type="none" len="sm" w="sm"/>
              <a:tailEnd type="none" len="sm" w="sm"/>
            </a:ln>
          </p:spPr>
        </p:sp>
      </p:grpSp>
      <p:grpSp>
        <p:nvGrpSpPr>
          <p:cNvPr name="Group 29" id="29"/>
          <p:cNvGrpSpPr/>
          <p:nvPr/>
        </p:nvGrpSpPr>
        <p:grpSpPr>
          <a:xfrm rot="0">
            <a:off x="15036767" y="994410"/>
            <a:ext cx="2342728" cy="2319503"/>
            <a:chOff x="0" y="0"/>
            <a:chExt cx="3123637" cy="3092670"/>
          </a:xfrm>
        </p:grpSpPr>
        <p:grpSp>
          <p:nvGrpSpPr>
            <p:cNvPr name="Group 30" id="30"/>
            <p:cNvGrpSpPr/>
            <p:nvPr/>
          </p:nvGrpSpPr>
          <p:grpSpPr>
            <a:xfrm rot="0">
              <a:off x="76200" y="354108"/>
              <a:ext cx="2658440" cy="2658440"/>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002987" y="1276934"/>
              <a:ext cx="812788" cy="812788"/>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EBBB"/>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993337" y="0"/>
              <a:ext cx="1130300" cy="1141730"/>
              <a:chOff x="0" y="0"/>
              <a:chExt cx="1130300" cy="1141730"/>
            </a:xfrm>
          </p:grpSpPr>
          <p:sp>
            <p:nvSpPr>
              <p:cNvPr name="Freeform 37" id="37"/>
              <p:cNvSpPr/>
              <p:nvPr/>
            </p:nvSpPr>
            <p:spPr>
              <a:xfrm flipH="false" flipV="false" rot="0">
                <a:off x="49530" y="48260"/>
                <a:ext cx="1035050" cy="1047750"/>
              </a:xfrm>
              <a:custGeom>
                <a:avLst/>
                <a:gdLst/>
                <a:ahLst/>
                <a:cxnLst/>
                <a:rect r="r" b="b" t="t" l="l"/>
                <a:pathLst>
                  <a:path h="1047750" w="1035050">
                    <a:moveTo>
                      <a:pt x="1270" y="887730"/>
                    </a:moveTo>
                    <a:cubicBezTo>
                      <a:pt x="1270" y="887730"/>
                      <a:pt x="0" y="857250"/>
                      <a:pt x="1270" y="842010"/>
                    </a:cubicBezTo>
                    <a:cubicBezTo>
                      <a:pt x="2540" y="825500"/>
                      <a:pt x="6350" y="808990"/>
                      <a:pt x="7620" y="791210"/>
                    </a:cubicBezTo>
                    <a:cubicBezTo>
                      <a:pt x="10160" y="773430"/>
                      <a:pt x="10160" y="749300"/>
                      <a:pt x="12700" y="734060"/>
                    </a:cubicBezTo>
                    <a:cubicBezTo>
                      <a:pt x="15240" y="723900"/>
                      <a:pt x="20320" y="718820"/>
                      <a:pt x="20320" y="709930"/>
                    </a:cubicBezTo>
                    <a:cubicBezTo>
                      <a:pt x="21590" y="698500"/>
                      <a:pt x="15240" y="687070"/>
                      <a:pt x="13970" y="674370"/>
                    </a:cubicBezTo>
                    <a:cubicBezTo>
                      <a:pt x="12700" y="659130"/>
                      <a:pt x="13970" y="642620"/>
                      <a:pt x="13970" y="627380"/>
                    </a:cubicBezTo>
                    <a:cubicBezTo>
                      <a:pt x="13970" y="612140"/>
                      <a:pt x="12700" y="596900"/>
                      <a:pt x="13970" y="580390"/>
                    </a:cubicBezTo>
                    <a:cubicBezTo>
                      <a:pt x="15240" y="563880"/>
                      <a:pt x="13970" y="546100"/>
                      <a:pt x="19050" y="530860"/>
                    </a:cubicBezTo>
                    <a:cubicBezTo>
                      <a:pt x="22860" y="516890"/>
                      <a:pt x="31750" y="504190"/>
                      <a:pt x="41910" y="491490"/>
                    </a:cubicBezTo>
                    <a:cubicBezTo>
                      <a:pt x="50800" y="480060"/>
                      <a:pt x="63500" y="471170"/>
                      <a:pt x="73660" y="461010"/>
                    </a:cubicBezTo>
                    <a:cubicBezTo>
                      <a:pt x="83820" y="449580"/>
                      <a:pt x="92710" y="436880"/>
                      <a:pt x="102870" y="425450"/>
                    </a:cubicBezTo>
                    <a:cubicBezTo>
                      <a:pt x="113030" y="412750"/>
                      <a:pt x="124460" y="402590"/>
                      <a:pt x="134620" y="391160"/>
                    </a:cubicBezTo>
                    <a:cubicBezTo>
                      <a:pt x="146050" y="379730"/>
                      <a:pt x="157480" y="368300"/>
                      <a:pt x="168910" y="356870"/>
                    </a:cubicBezTo>
                    <a:cubicBezTo>
                      <a:pt x="181610" y="344170"/>
                      <a:pt x="194310" y="331470"/>
                      <a:pt x="205740" y="320040"/>
                    </a:cubicBezTo>
                    <a:cubicBezTo>
                      <a:pt x="217170" y="308610"/>
                      <a:pt x="229870" y="298450"/>
                      <a:pt x="240030" y="287020"/>
                    </a:cubicBezTo>
                    <a:cubicBezTo>
                      <a:pt x="251460" y="276860"/>
                      <a:pt x="261620" y="265430"/>
                      <a:pt x="271780" y="254000"/>
                    </a:cubicBezTo>
                    <a:cubicBezTo>
                      <a:pt x="283210" y="243840"/>
                      <a:pt x="294640" y="232410"/>
                      <a:pt x="306070" y="220980"/>
                    </a:cubicBezTo>
                    <a:cubicBezTo>
                      <a:pt x="316230" y="209550"/>
                      <a:pt x="327660" y="196850"/>
                      <a:pt x="337820" y="184150"/>
                    </a:cubicBezTo>
                    <a:cubicBezTo>
                      <a:pt x="349250" y="172720"/>
                      <a:pt x="359410" y="161290"/>
                      <a:pt x="370840" y="151130"/>
                    </a:cubicBezTo>
                    <a:cubicBezTo>
                      <a:pt x="381000" y="140970"/>
                      <a:pt x="392430" y="130810"/>
                      <a:pt x="403860" y="121920"/>
                    </a:cubicBezTo>
                    <a:cubicBezTo>
                      <a:pt x="415290" y="111760"/>
                      <a:pt x="426720" y="102870"/>
                      <a:pt x="439420" y="93980"/>
                    </a:cubicBezTo>
                    <a:cubicBezTo>
                      <a:pt x="455930" y="83820"/>
                      <a:pt x="480060" y="76200"/>
                      <a:pt x="492760" y="63500"/>
                    </a:cubicBezTo>
                    <a:cubicBezTo>
                      <a:pt x="504190" y="52070"/>
                      <a:pt x="504190" y="33020"/>
                      <a:pt x="515620" y="22860"/>
                    </a:cubicBezTo>
                    <a:cubicBezTo>
                      <a:pt x="528320" y="11430"/>
                      <a:pt x="552450" y="0"/>
                      <a:pt x="568960" y="2540"/>
                    </a:cubicBezTo>
                    <a:cubicBezTo>
                      <a:pt x="584200" y="3810"/>
                      <a:pt x="600710" y="17780"/>
                      <a:pt x="610870" y="29210"/>
                    </a:cubicBezTo>
                    <a:cubicBezTo>
                      <a:pt x="621030" y="41910"/>
                      <a:pt x="627380" y="59690"/>
                      <a:pt x="629920" y="74930"/>
                    </a:cubicBezTo>
                    <a:cubicBezTo>
                      <a:pt x="632460" y="88900"/>
                      <a:pt x="627380" y="105410"/>
                      <a:pt x="626110" y="119380"/>
                    </a:cubicBezTo>
                    <a:cubicBezTo>
                      <a:pt x="623570" y="133350"/>
                      <a:pt x="619760" y="144780"/>
                      <a:pt x="619760" y="158750"/>
                    </a:cubicBezTo>
                    <a:cubicBezTo>
                      <a:pt x="618490" y="176530"/>
                      <a:pt x="622300" y="198120"/>
                      <a:pt x="623570" y="217170"/>
                    </a:cubicBezTo>
                    <a:cubicBezTo>
                      <a:pt x="623570" y="232410"/>
                      <a:pt x="623570" y="247650"/>
                      <a:pt x="622300" y="261620"/>
                    </a:cubicBezTo>
                    <a:cubicBezTo>
                      <a:pt x="619760" y="275590"/>
                      <a:pt x="610870" y="298450"/>
                      <a:pt x="610870" y="302260"/>
                    </a:cubicBezTo>
                    <a:cubicBezTo>
                      <a:pt x="610870" y="303530"/>
                      <a:pt x="610870" y="303530"/>
                      <a:pt x="610870" y="304800"/>
                    </a:cubicBezTo>
                    <a:cubicBezTo>
                      <a:pt x="612140" y="309880"/>
                      <a:pt x="610870" y="336550"/>
                      <a:pt x="610870" y="351790"/>
                    </a:cubicBezTo>
                    <a:cubicBezTo>
                      <a:pt x="612140" y="368300"/>
                      <a:pt x="605790" y="391160"/>
                      <a:pt x="613410" y="398780"/>
                    </a:cubicBezTo>
                    <a:cubicBezTo>
                      <a:pt x="622300" y="406400"/>
                      <a:pt x="645160" y="398780"/>
                      <a:pt x="660400" y="398780"/>
                    </a:cubicBezTo>
                    <a:cubicBezTo>
                      <a:pt x="675640" y="398780"/>
                      <a:pt x="690880" y="398780"/>
                      <a:pt x="706120" y="398780"/>
                    </a:cubicBezTo>
                    <a:cubicBezTo>
                      <a:pt x="722630" y="400050"/>
                      <a:pt x="740410" y="401320"/>
                      <a:pt x="756920" y="401320"/>
                    </a:cubicBezTo>
                    <a:cubicBezTo>
                      <a:pt x="773430" y="402590"/>
                      <a:pt x="787400" y="403860"/>
                      <a:pt x="802640" y="405130"/>
                    </a:cubicBezTo>
                    <a:cubicBezTo>
                      <a:pt x="819150" y="405130"/>
                      <a:pt x="834390" y="406400"/>
                      <a:pt x="850900" y="407670"/>
                    </a:cubicBezTo>
                    <a:cubicBezTo>
                      <a:pt x="867410" y="407670"/>
                      <a:pt x="883920" y="406400"/>
                      <a:pt x="900430" y="407670"/>
                    </a:cubicBezTo>
                    <a:cubicBezTo>
                      <a:pt x="915670" y="407670"/>
                      <a:pt x="930910" y="407670"/>
                      <a:pt x="946150" y="410210"/>
                    </a:cubicBezTo>
                    <a:cubicBezTo>
                      <a:pt x="961390" y="412750"/>
                      <a:pt x="976630" y="415290"/>
                      <a:pt x="990600" y="422910"/>
                    </a:cubicBezTo>
                    <a:cubicBezTo>
                      <a:pt x="1004570" y="430530"/>
                      <a:pt x="1021080" y="444500"/>
                      <a:pt x="1027430" y="459740"/>
                    </a:cubicBezTo>
                    <a:cubicBezTo>
                      <a:pt x="1035050" y="476250"/>
                      <a:pt x="1035050" y="501650"/>
                      <a:pt x="1029970" y="516890"/>
                    </a:cubicBezTo>
                    <a:cubicBezTo>
                      <a:pt x="1023620" y="532130"/>
                      <a:pt x="1007110" y="541020"/>
                      <a:pt x="996950" y="553720"/>
                    </a:cubicBezTo>
                    <a:cubicBezTo>
                      <a:pt x="988060" y="566420"/>
                      <a:pt x="980440" y="580390"/>
                      <a:pt x="971550" y="593090"/>
                    </a:cubicBezTo>
                    <a:cubicBezTo>
                      <a:pt x="961390" y="605790"/>
                      <a:pt x="951230" y="615950"/>
                      <a:pt x="941070" y="627380"/>
                    </a:cubicBezTo>
                    <a:cubicBezTo>
                      <a:pt x="930910" y="640080"/>
                      <a:pt x="919480" y="652780"/>
                      <a:pt x="908050" y="666750"/>
                    </a:cubicBezTo>
                    <a:cubicBezTo>
                      <a:pt x="895350" y="680720"/>
                      <a:pt x="881380" y="694690"/>
                      <a:pt x="868680" y="707390"/>
                    </a:cubicBezTo>
                    <a:cubicBezTo>
                      <a:pt x="855980" y="720090"/>
                      <a:pt x="843280" y="731520"/>
                      <a:pt x="830580" y="742950"/>
                    </a:cubicBezTo>
                    <a:cubicBezTo>
                      <a:pt x="817880" y="754380"/>
                      <a:pt x="805180" y="764540"/>
                      <a:pt x="792480" y="777240"/>
                    </a:cubicBezTo>
                    <a:cubicBezTo>
                      <a:pt x="779780" y="789940"/>
                      <a:pt x="764540" y="803910"/>
                      <a:pt x="753110" y="817880"/>
                    </a:cubicBezTo>
                    <a:cubicBezTo>
                      <a:pt x="740410" y="831850"/>
                      <a:pt x="731520" y="848360"/>
                      <a:pt x="720090" y="862330"/>
                    </a:cubicBezTo>
                    <a:cubicBezTo>
                      <a:pt x="707390" y="876300"/>
                      <a:pt x="690880" y="891540"/>
                      <a:pt x="679450" y="904240"/>
                    </a:cubicBezTo>
                    <a:cubicBezTo>
                      <a:pt x="668020" y="915670"/>
                      <a:pt x="659130" y="927100"/>
                      <a:pt x="648970" y="937260"/>
                    </a:cubicBezTo>
                    <a:cubicBezTo>
                      <a:pt x="638810" y="948690"/>
                      <a:pt x="627380" y="957580"/>
                      <a:pt x="615950" y="967740"/>
                    </a:cubicBezTo>
                    <a:cubicBezTo>
                      <a:pt x="604520" y="979170"/>
                      <a:pt x="594360" y="991870"/>
                      <a:pt x="580390" y="1000760"/>
                    </a:cubicBezTo>
                    <a:cubicBezTo>
                      <a:pt x="566420" y="1009650"/>
                      <a:pt x="551180" y="1017270"/>
                      <a:pt x="533400" y="1022350"/>
                    </a:cubicBezTo>
                    <a:cubicBezTo>
                      <a:pt x="514350" y="1027430"/>
                      <a:pt x="488950" y="1028700"/>
                      <a:pt x="468630" y="1029970"/>
                    </a:cubicBezTo>
                    <a:cubicBezTo>
                      <a:pt x="453390" y="1031240"/>
                      <a:pt x="439420" y="1029970"/>
                      <a:pt x="424180" y="1029970"/>
                    </a:cubicBezTo>
                    <a:cubicBezTo>
                      <a:pt x="408940" y="1029970"/>
                      <a:pt x="394970" y="1031240"/>
                      <a:pt x="379730" y="1031240"/>
                    </a:cubicBezTo>
                    <a:cubicBezTo>
                      <a:pt x="363220" y="1031240"/>
                      <a:pt x="346710" y="1028700"/>
                      <a:pt x="328930" y="1029970"/>
                    </a:cubicBezTo>
                    <a:cubicBezTo>
                      <a:pt x="307340" y="1029970"/>
                      <a:pt x="281940" y="1036320"/>
                      <a:pt x="261620" y="1037590"/>
                    </a:cubicBezTo>
                    <a:cubicBezTo>
                      <a:pt x="245110" y="1038860"/>
                      <a:pt x="229870" y="1037590"/>
                      <a:pt x="214630" y="1037590"/>
                    </a:cubicBezTo>
                    <a:cubicBezTo>
                      <a:pt x="198120" y="1037590"/>
                      <a:pt x="182880" y="1037590"/>
                      <a:pt x="167640" y="1037590"/>
                    </a:cubicBezTo>
                    <a:cubicBezTo>
                      <a:pt x="151130" y="1037590"/>
                      <a:pt x="134620" y="1038860"/>
                      <a:pt x="116840" y="1040130"/>
                    </a:cubicBezTo>
                    <a:cubicBezTo>
                      <a:pt x="97790" y="1040130"/>
                      <a:pt x="73660" y="1047750"/>
                      <a:pt x="55880" y="1041400"/>
                    </a:cubicBezTo>
                    <a:cubicBezTo>
                      <a:pt x="39370" y="1037590"/>
                      <a:pt x="19050" y="1024890"/>
                      <a:pt x="11430" y="1010920"/>
                    </a:cubicBezTo>
                    <a:cubicBezTo>
                      <a:pt x="3810" y="994410"/>
                      <a:pt x="8890" y="957580"/>
                      <a:pt x="13970" y="948690"/>
                    </a:cubicBezTo>
                    <a:cubicBezTo>
                      <a:pt x="15240" y="946150"/>
                      <a:pt x="20320" y="946150"/>
                      <a:pt x="20320" y="944880"/>
                    </a:cubicBezTo>
                    <a:cubicBezTo>
                      <a:pt x="21590" y="944880"/>
                      <a:pt x="20320" y="944880"/>
                      <a:pt x="20320" y="943610"/>
                    </a:cubicBezTo>
                    <a:cubicBezTo>
                      <a:pt x="19050" y="941070"/>
                      <a:pt x="19050" y="929640"/>
                      <a:pt x="17780" y="927100"/>
                    </a:cubicBezTo>
                    <a:cubicBezTo>
                      <a:pt x="16510" y="924560"/>
                      <a:pt x="13970" y="923290"/>
                      <a:pt x="13970" y="923290"/>
                    </a:cubicBezTo>
                    <a:cubicBezTo>
                      <a:pt x="13970" y="923290"/>
                      <a:pt x="11430" y="919480"/>
                      <a:pt x="10160" y="918210"/>
                    </a:cubicBezTo>
                    <a:cubicBezTo>
                      <a:pt x="8890" y="916940"/>
                      <a:pt x="6350" y="913130"/>
                      <a:pt x="6350" y="913130"/>
                    </a:cubicBezTo>
                    <a:cubicBezTo>
                      <a:pt x="6350" y="913130"/>
                      <a:pt x="5080" y="909320"/>
                      <a:pt x="5080" y="906780"/>
                    </a:cubicBezTo>
                    <a:cubicBezTo>
                      <a:pt x="3810" y="905510"/>
                      <a:pt x="2540" y="900430"/>
                      <a:pt x="2540" y="900430"/>
                    </a:cubicBezTo>
                    <a:cubicBezTo>
                      <a:pt x="2540" y="900430"/>
                      <a:pt x="1270" y="896620"/>
                      <a:pt x="1270" y="894080"/>
                    </a:cubicBezTo>
                    <a:cubicBezTo>
                      <a:pt x="1270" y="892810"/>
                      <a:pt x="1270" y="887730"/>
                      <a:pt x="1270" y="887730"/>
                    </a:cubicBezTo>
                    <a:moveTo>
                      <a:pt x="25400" y="693420"/>
                    </a:moveTo>
                    <a:cubicBezTo>
                      <a:pt x="25400" y="692150"/>
                      <a:pt x="26670" y="690880"/>
                      <a:pt x="26670" y="690880"/>
                    </a:cubicBezTo>
                    <a:cubicBezTo>
                      <a:pt x="25400" y="690880"/>
                      <a:pt x="25400" y="693420"/>
                      <a:pt x="25400" y="693420"/>
                    </a:cubicBezTo>
                    <a:moveTo>
                      <a:pt x="436880" y="400050"/>
                    </a:moveTo>
                    <a:cubicBezTo>
                      <a:pt x="439420" y="400050"/>
                      <a:pt x="439420" y="397510"/>
                      <a:pt x="438150" y="397510"/>
                    </a:cubicBezTo>
                    <a:cubicBezTo>
                      <a:pt x="438150" y="397510"/>
                      <a:pt x="436880" y="400050"/>
                      <a:pt x="436880" y="400050"/>
                    </a:cubicBezTo>
                    <a:moveTo>
                      <a:pt x="881380" y="542290"/>
                    </a:moveTo>
                    <a:cubicBezTo>
                      <a:pt x="892810" y="515620"/>
                      <a:pt x="890270" y="515620"/>
                      <a:pt x="889000" y="516890"/>
                    </a:cubicBezTo>
                    <a:cubicBezTo>
                      <a:pt x="886460" y="519430"/>
                      <a:pt x="881380" y="542290"/>
                      <a:pt x="881380" y="542290"/>
                    </a:cubicBezTo>
                  </a:path>
                </a:pathLst>
              </a:custGeom>
              <a:solidFill>
                <a:srgbClr val="7EEBBB"/>
              </a:solidFill>
              <a:ln cap="sq">
                <a:noFill/>
                <a:prstDash val="solid"/>
                <a:miter/>
              </a:ln>
            </p:spPr>
          </p:sp>
        </p:grpSp>
        <p:sp>
          <p:nvSpPr>
            <p:cNvPr name="Freeform 38" id="38"/>
            <p:cNvSpPr/>
            <p:nvPr/>
          </p:nvSpPr>
          <p:spPr>
            <a:xfrm flipH="false" flipV="false" rot="0">
              <a:off x="0" y="20320"/>
              <a:ext cx="3111957" cy="3072350"/>
            </a:xfrm>
            <a:custGeom>
              <a:avLst/>
              <a:gdLst/>
              <a:ahLst/>
              <a:cxnLst/>
              <a:rect r="r" b="b" t="t" l="l"/>
              <a:pathLst>
                <a:path h="3072350" w="3111957">
                  <a:moveTo>
                    <a:pt x="0" y="0"/>
                  </a:moveTo>
                  <a:lnTo>
                    <a:pt x="3111957" y="0"/>
                  </a:lnTo>
                  <a:lnTo>
                    <a:pt x="3111957" y="3072350"/>
                  </a:lnTo>
                  <a:lnTo>
                    <a:pt x="0" y="30723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7A3F1"/>
        </a:solidFill>
      </p:bgPr>
    </p:bg>
    <p:spTree>
      <p:nvGrpSpPr>
        <p:cNvPr id="1" name=""/>
        <p:cNvGrpSpPr/>
        <p:nvPr/>
      </p:nvGrpSpPr>
      <p:grpSpPr>
        <a:xfrm>
          <a:off x="0" y="0"/>
          <a:ext cx="0" cy="0"/>
          <a:chOff x="0" y="0"/>
          <a:chExt cx="0" cy="0"/>
        </a:xfrm>
      </p:grpSpPr>
      <p:grpSp>
        <p:nvGrpSpPr>
          <p:cNvPr name="Group 2" id="2"/>
          <p:cNvGrpSpPr/>
          <p:nvPr/>
        </p:nvGrpSpPr>
        <p:grpSpPr>
          <a:xfrm rot="0">
            <a:off x="-1903768" y="-1415813"/>
            <a:ext cx="18642441" cy="9671479"/>
            <a:chOff x="0" y="0"/>
            <a:chExt cx="4698869" cy="2437718"/>
          </a:xfrm>
        </p:grpSpPr>
        <p:sp>
          <p:nvSpPr>
            <p:cNvPr name="Freeform 3" id="3"/>
            <p:cNvSpPr/>
            <p:nvPr/>
          </p:nvSpPr>
          <p:spPr>
            <a:xfrm flipH="false" flipV="false" rot="0">
              <a:off x="0" y="0"/>
              <a:ext cx="4698869" cy="2437718"/>
            </a:xfrm>
            <a:custGeom>
              <a:avLst/>
              <a:gdLst/>
              <a:ahLst/>
              <a:cxnLst/>
              <a:rect r="r" b="b" t="t" l="l"/>
              <a:pathLst>
                <a:path h="2437718" w="4698869">
                  <a:moveTo>
                    <a:pt x="41528" y="0"/>
                  </a:moveTo>
                  <a:lnTo>
                    <a:pt x="4657341" y="0"/>
                  </a:lnTo>
                  <a:cubicBezTo>
                    <a:pt x="4668355" y="0"/>
                    <a:pt x="4678918" y="4375"/>
                    <a:pt x="4686706" y="12163"/>
                  </a:cubicBezTo>
                  <a:cubicBezTo>
                    <a:pt x="4694494" y="19952"/>
                    <a:pt x="4698869" y="30514"/>
                    <a:pt x="4698869" y="41528"/>
                  </a:cubicBezTo>
                  <a:lnTo>
                    <a:pt x="4698869" y="2396189"/>
                  </a:lnTo>
                  <a:cubicBezTo>
                    <a:pt x="4698869" y="2419125"/>
                    <a:pt x="4680276" y="2437718"/>
                    <a:pt x="4657341" y="2437718"/>
                  </a:cubicBezTo>
                  <a:lnTo>
                    <a:pt x="41528" y="2437718"/>
                  </a:lnTo>
                  <a:cubicBezTo>
                    <a:pt x="30514" y="2437718"/>
                    <a:pt x="19952" y="2433343"/>
                    <a:pt x="12163" y="2425554"/>
                  </a:cubicBezTo>
                  <a:cubicBezTo>
                    <a:pt x="4375" y="2417766"/>
                    <a:pt x="0" y="2407203"/>
                    <a:pt x="0" y="2396189"/>
                  </a:cubicBezTo>
                  <a:lnTo>
                    <a:pt x="0" y="41528"/>
                  </a:lnTo>
                  <a:cubicBezTo>
                    <a:pt x="0" y="30514"/>
                    <a:pt x="4375" y="19952"/>
                    <a:pt x="12163" y="12163"/>
                  </a:cubicBezTo>
                  <a:cubicBezTo>
                    <a:pt x="19952" y="4375"/>
                    <a:pt x="30514" y="0"/>
                    <a:pt x="41528" y="0"/>
                  </a:cubicBezTo>
                  <a:close/>
                </a:path>
              </a:pathLst>
            </a:custGeom>
            <a:solidFill>
              <a:srgbClr val="FFFFFF"/>
            </a:solidFill>
            <a:ln cap="rnd">
              <a:noFill/>
              <a:prstDash val="solid"/>
              <a:round/>
            </a:ln>
          </p:spPr>
        </p:sp>
        <p:sp>
          <p:nvSpPr>
            <p:cNvPr name="TextBox 4" id="4"/>
            <p:cNvSpPr txBox="true"/>
            <p:nvPr/>
          </p:nvSpPr>
          <p:spPr>
            <a:xfrm>
              <a:off x="0" y="-57150"/>
              <a:ext cx="4698869" cy="2494868"/>
            </a:xfrm>
            <a:prstGeom prst="rect">
              <a:avLst/>
            </a:prstGeom>
          </p:spPr>
          <p:txBody>
            <a:bodyPr anchor="ctr" rtlCol="false" tIns="50800" lIns="50800" bIns="50800" rIns="50800"/>
            <a:lstStyle/>
            <a:p>
              <a:pPr algn="ctr">
                <a:lnSpc>
                  <a:spcPts val="4060"/>
                </a:lnSpc>
              </a:pPr>
            </a:p>
          </p:txBody>
        </p:sp>
      </p:grpSp>
      <p:grpSp>
        <p:nvGrpSpPr>
          <p:cNvPr name="Group 5" id="5"/>
          <p:cNvGrpSpPr/>
          <p:nvPr/>
        </p:nvGrpSpPr>
        <p:grpSpPr>
          <a:xfrm rot="0">
            <a:off x="-2675767" y="1359873"/>
            <a:ext cx="18090979" cy="1794067"/>
            <a:chOff x="0" y="0"/>
            <a:chExt cx="4559872" cy="452198"/>
          </a:xfrm>
        </p:grpSpPr>
        <p:sp>
          <p:nvSpPr>
            <p:cNvPr name="Freeform 6" id="6"/>
            <p:cNvSpPr/>
            <p:nvPr/>
          </p:nvSpPr>
          <p:spPr>
            <a:xfrm flipH="false" flipV="false" rot="0">
              <a:off x="0" y="0"/>
              <a:ext cx="4559872" cy="452198"/>
            </a:xfrm>
            <a:custGeom>
              <a:avLst/>
              <a:gdLst/>
              <a:ahLst/>
              <a:cxnLst/>
              <a:rect r="r" b="b" t="t" l="l"/>
              <a:pathLst>
                <a:path h="452198" w="4559872">
                  <a:moveTo>
                    <a:pt x="42794" y="0"/>
                  </a:moveTo>
                  <a:lnTo>
                    <a:pt x="4517077" y="0"/>
                  </a:lnTo>
                  <a:cubicBezTo>
                    <a:pt x="4540712" y="0"/>
                    <a:pt x="4559872" y="19160"/>
                    <a:pt x="4559872" y="42794"/>
                  </a:cubicBezTo>
                  <a:lnTo>
                    <a:pt x="4559872" y="409404"/>
                  </a:lnTo>
                  <a:cubicBezTo>
                    <a:pt x="4559872" y="433039"/>
                    <a:pt x="4540712" y="452198"/>
                    <a:pt x="4517077" y="452198"/>
                  </a:cubicBezTo>
                  <a:lnTo>
                    <a:pt x="42794" y="452198"/>
                  </a:lnTo>
                  <a:cubicBezTo>
                    <a:pt x="19160" y="452198"/>
                    <a:pt x="0" y="433039"/>
                    <a:pt x="0" y="409404"/>
                  </a:cubicBezTo>
                  <a:lnTo>
                    <a:pt x="0" y="42794"/>
                  </a:lnTo>
                  <a:cubicBezTo>
                    <a:pt x="0" y="19160"/>
                    <a:pt x="19160" y="0"/>
                    <a:pt x="42794" y="0"/>
                  </a:cubicBezTo>
                  <a:close/>
                </a:path>
              </a:pathLst>
            </a:custGeom>
            <a:solidFill>
              <a:srgbClr val="9BDFC2"/>
            </a:solidFill>
            <a:ln cap="rnd">
              <a:noFill/>
              <a:prstDash val="solid"/>
              <a:round/>
            </a:ln>
          </p:spPr>
        </p:sp>
        <p:sp>
          <p:nvSpPr>
            <p:cNvPr name="TextBox 7" id="7"/>
            <p:cNvSpPr txBox="true"/>
            <p:nvPr/>
          </p:nvSpPr>
          <p:spPr>
            <a:xfrm>
              <a:off x="0" y="-57150"/>
              <a:ext cx="4559872" cy="509348"/>
            </a:xfrm>
            <a:prstGeom prst="rect">
              <a:avLst/>
            </a:prstGeom>
          </p:spPr>
          <p:txBody>
            <a:bodyPr anchor="ctr" rtlCol="false" tIns="50800" lIns="50800" bIns="50800" rIns="50800"/>
            <a:lstStyle/>
            <a:p>
              <a:pPr algn="ctr">
                <a:lnSpc>
                  <a:spcPts val="4060"/>
                </a:lnSpc>
              </a:pPr>
            </a:p>
          </p:txBody>
        </p:sp>
      </p:grpSp>
      <p:grpSp>
        <p:nvGrpSpPr>
          <p:cNvPr name="Group 8" id="8"/>
          <p:cNvGrpSpPr/>
          <p:nvPr/>
        </p:nvGrpSpPr>
        <p:grpSpPr>
          <a:xfrm rot="-10800000">
            <a:off x="7613847" y="8804172"/>
            <a:ext cx="5938480" cy="908255"/>
            <a:chOff x="0" y="0"/>
            <a:chExt cx="7917973" cy="1211007"/>
          </a:xfrm>
        </p:grpSpPr>
        <p:grpSp>
          <p:nvGrpSpPr>
            <p:cNvPr name="Group 9" id="9"/>
            <p:cNvGrpSpPr/>
            <p:nvPr/>
          </p:nvGrpSpPr>
          <p:grpSpPr>
            <a:xfrm rot="0">
              <a:off x="4284952" y="0"/>
              <a:ext cx="1211007" cy="1211007"/>
              <a:chOff x="0" y="0"/>
              <a:chExt cx="406400" cy="406400"/>
            </a:xfrm>
          </p:grpSpPr>
          <p:sp>
            <p:nvSpPr>
              <p:cNvPr name="Freeform 10" id="10"/>
              <p:cNvSpPr/>
              <p:nvPr/>
            </p:nvSpPr>
            <p:spPr>
              <a:xfrm flipH="false" flipV="false" rot="0">
                <a:off x="14146" y="0"/>
                <a:ext cx="384158" cy="406400"/>
              </a:xfrm>
              <a:custGeom>
                <a:avLst/>
                <a:gdLst/>
                <a:ahLst/>
                <a:cxnLst/>
                <a:rect r="r" b="b" t="t" l="l"/>
                <a:pathLst>
                  <a:path h="406400" w="384158">
                    <a:moveTo>
                      <a:pt x="11426" y="0"/>
                    </a:moveTo>
                    <a:lnTo>
                      <a:pt x="163482" y="0"/>
                    </a:lnTo>
                    <a:cubicBezTo>
                      <a:pt x="179856" y="0"/>
                      <a:pt x="195558" y="6504"/>
                      <a:pt x="207136" y="18082"/>
                    </a:cubicBezTo>
                    <a:lnTo>
                      <a:pt x="374172" y="185118"/>
                    </a:lnTo>
                    <a:cubicBezTo>
                      <a:pt x="384158" y="195104"/>
                      <a:pt x="384158" y="211296"/>
                      <a:pt x="374172" y="221282"/>
                    </a:cubicBezTo>
                    <a:lnTo>
                      <a:pt x="207136" y="388318"/>
                    </a:lnTo>
                    <a:cubicBezTo>
                      <a:pt x="195558" y="399896"/>
                      <a:pt x="179856" y="406400"/>
                      <a:pt x="163482" y="406400"/>
                    </a:cubicBezTo>
                    <a:lnTo>
                      <a:pt x="11426" y="406400"/>
                    </a:lnTo>
                    <a:cubicBezTo>
                      <a:pt x="7142" y="406400"/>
                      <a:pt x="3279" y="403819"/>
                      <a:pt x="1640" y="399861"/>
                    </a:cubicBezTo>
                    <a:cubicBezTo>
                      <a:pt x="0" y="395903"/>
                      <a:pt x="907" y="391347"/>
                      <a:pt x="3936" y="388318"/>
                    </a:cubicBezTo>
                    <a:lnTo>
                      <a:pt x="170972" y="221282"/>
                    </a:lnTo>
                    <a:cubicBezTo>
                      <a:pt x="180958" y="211296"/>
                      <a:pt x="180958" y="195104"/>
                      <a:pt x="170972" y="185118"/>
                    </a:cubicBezTo>
                    <a:lnTo>
                      <a:pt x="3936" y="18082"/>
                    </a:lnTo>
                    <a:cubicBezTo>
                      <a:pt x="907" y="15053"/>
                      <a:pt x="0" y="10497"/>
                      <a:pt x="1640" y="6539"/>
                    </a:cubicBezTo>
                    <a:cubicBezTo>
                      <a:pt x="3279" y="2581"/>
                      <a:pt x="7142" y="0"/>
                      <a:pt x="11426" y="0"/>
                    </a:cubicBezTo>
                    <a:close/>
                  </a:path>
                </a:pathLst>
              </a:custGeom>
              <a:solidFill>
                <a:srgbClr val="FFFFFF"/>
              </a:solidFill>
              <a:ln w="47625" cap="sq">
                <a:solidFill>
                  <a:srgbClr val="000000"/>
                </a:solidFill>
                <a:prstDash val="solid"/>
                <a:miter/>
              </a:ln>
            </p:spPr>
          </p:sp>
          <p:sp>
            <p:nvSpPr>
              <p:cNvPr name="TextBox 11" id="11"/>
              <p:cNvSpPr txBox="true"/>
              <p:nvPr/>
            </p:nvSpPr>
            <p:spPr>
              <a:xfrm>
                <a:off x="177800" y="-38100"/>
                <a:ext cx="152400" cy="444500"/>
              </a:xfrm>
              <a:prstGeom prst="rect">
                <a:avLst/>
              </a:prstGeom>
            </p:spPr>
            <p:txBody>
              <a:bodyPr anchor="ctr" rtlCol="false" tIns="37774" lIns="37774" bIns="37774" rIns="37774"/>
              <a:lstStyle/>
              <a:p>
                <a:pPr algn="ctr">
                  <a:lnSpc>
                    <a:spcPts val="2660"/>
                  </a:lnSpc>
                </a:pPr>
              </a:p>
            </p:txBody>
          </p:sp>
        </p:grpSp>
        <p:grpSp>
          <p:nvGrpSpPr>
            <p:cNvPr name="Group 12" id="12"/>
            <p:cNvGrpSpPr/>
            <p:nvPr/>
          </p:nvGrpSpPr>
          <p:grpSpPr>
            <a:xfrm rot="0">
              <a:off x="5495959" y="0"/>
              <a:ext cx="1211007" cy="1211007"/>
              <a:chOff x="0" y="0"/>
              <a:chExt cx="406400" cy="406400"/>
            </a:xfrm>
          </p:grpSpPr>
          <p:sp>
            <p:nvSpPr>
              <p:cNvPr name="Freeform 13" id="13"/>
              <p:cNvSpPr/>
              <p:nvPr/>
            </p:nvSpPr>
            <p:spPr>
              <a:xfrm flipH="false" flipV="false" rot="0">
                <a:off x="14146" y="0"/>
                <a:ext cx="384158" cy="406400"/>
              </a:xfrm>
              <a:custGeom>
                <a:avLst/>
                <a:gdLst/>
                <a:ahLst/>
                <a:cxnLst/>
                <a:rect r="r" b="b" t="t" l="l"/>
                <a:pathLst>
                  <a:path h="406400" w="384158">
                    <a:moveTo>
                      <a:pt x="11426" y="0"/>
                    </a:moveTo>
                    <a:lnTo>
                      <a:pt x="163482" y="0"/>
                    </a:lnTo>
                    <a:cubicBezTo>
                      <a:pt x="179856" y="0"/>
                      <a:pt x="195558" y="6504"/>
                      <a:pt x="207136" y="18082"/>
                    </a:cubicBezTo>
                    <a:lnTo>
                      <a:pt x="374172" y="185118"/>
                    </a:lnTo>
                    <a:cubicBezTo>
                      <a:pt x="384158" y="195104"/>
                      <a:pt x="384158" y="211296"/>
                      <a:pt x="374172" y="221282"/>
                    </a:cubicBezTo>
                    <a:lnTo>
                      <a:pt x="207136" y="388318"/>
                    </a:lnTo>
                    <a:cubicBezTo>
                      <a:pt x="195558" y="399896"/>
                      <a:pt x="179856" y="406400"/>
                      <a:pt x="163482" y="406400"/>
                    </a:cubicBezTo>
                    <a:lnTo>
                      <a:pt x="11426" y="406400"/>
                    </a:lnTo>
                    <a:cubicBezTo>
                      <a:pt x="7142" y="406400"/>
                      <a:pt x="3279" y="403819"/>
                      <a:pt x="1640" y="399861"/>
                    </a:cubicBezTo>
                    <a:cubicBezTo>
                      <a:pt x="0" y="395903"/>
                      <a:pt x="907" y="391347"/>
                      <a:pt x="3936" y="388318"/>
                    </a:cubicBezTo>
                    <a:lnTo>
                      <a:pt x="170972" y="221282"/>
                    </a:lnTo>
                    <a:cubicBezTo>
                      <a:pt x="180958" y="211296"/>
                      <a:pt x="180958" y="195104"/>
                      <a:pt x="170972" y="185118"/>
                    </a:cubicBezTo>
                    <a:lnTo>
                      <a:pt x="3936" y="18082"/>
                    </a:lnTo>
                    <a:cubicBezTo>
                      <a:pt x="907" y="15053"/>
                      <a:pt x="0" y="10497"/>
                      <a:pt x="1640" y="6539"/>
                    </a:cubicBezTo>
                    <a:cubicBezTo>
                      <a:pt x="3279" y="2581"/>
                      <a:pt x="7142" y="0"/>
                      <a:pt x="11426" y="0"/>
                    </a:cubicBezTo>
                    <a:close/>
                  </a:path>
                </a:pathLst>
              </a:custGeom>
              <a:solidFill>
                <a:srgbClr val="9BDFC2"/>
              </a:solidFill>
              <a:ln w="47625" cap="sq">
                <a:solidFill>
                  <a:srgbClr val="000000"/>
                </a:solidFill>
                <a:prstDash val="solid"/>
                <a:miter/>
              </a:ln>
            </p:spPr>
          </p:sp>
          <p:sp>
            <p:nvSpPr>
              <p:cNvPr name="TextBox 14" id="14"/>
              <p:cNvSpPr txBox="true"/>
              <p:nvPr/>
            </p:nvSpPr>
            <p:spPr>
              <a:xfrm>
                <a:off x="177800" y="-38100"/>
                <a:ext cx="152400" cy="444500"/>
              </a:xfrm>
              <a:prstGeom prst="rect">
                <a:avLst/>
              </a:prstGeom>
            </p:spPr>
            <p:txBody>
              <a:bodyPr anchor="ctr" rtlCol="false" tIns="37774" lIns="37774" bIns="37774" rIns="37774"/>
              <a:lstStyle/>
              <a:p>
                <a:pPr algn="ctr">
                  <a:lnSpc>
                    <a:spcPts val="2660"/>
                  </a:lnSpc>
                </a:pPr>
              </a:p>
            </p:txBody>
          </p:sp>
        </p:grpSp>
        <p:grpSp>
          <p:nvGrpSpPr>
            <p:cNvPr name="Group 15" id="15"/>
            <p:cNvGrpSpPr/>
            <p:nvPr/>
          </p:nvGrpSpPr>
          <p:grpSpPr>
            <a:xfrm rot="0">
              <a:off x="6706966" y="0"/>
              <a:ext cx="1211007" cy="1211007"/>
              <a:chOff x="0" y="0"/>
              <a:chExt cx="406400" cy="406400"/>
            </a:xfrm>
          </p:grpSpPr>
          <p:sp>
            <p:nvSpPr>
              <p:cNvPr name="Freeform 16" id="16"/>
              <p:cNvSpPr/>
              <p:nvPr/>
            </p:nvSpPr>
            <p:spPr>
              <a:xfrm flipH="false" flipV="false" rot="0">
                <a:off x="14146" y="0"/>
                <a:ext cx="384158" cy="406400"/>
              </a:xfrm>
              <a:custGeom>
                <a:avLst/>
                <a:gdLst/>
                <a:ahLst/>
                <a:cxnLst/>
                <a:rect r="r" b="b" t="t" l="l"/>
                <a:pathLst>
                  <a:path h="406400" w="384158">
                    <a:moveTo>
                      <a:pt x="11426" y="0"/>
                    </a:moveTo>
                    <a:lnTo>
                      <a:pt x="163482" y="0"/>
                    </a:lnTo>
                    <a:cubicBezTo>
                      <a:pt x="179856" y="0"/>
                      <a:pt x="195558" y="6504"/>
                      <a:pt x="207136" y="18082"/>
                    </a:cubicBezTo>
                    <a:lnTo>
                      <a:pt x="374172" y="185118"/>
                    </a:lnTo>
                    <a:cubicBezTo>
                      <a:pt x="384158" y="195104"/>
                      <a:pt x="384158" y="211296"/>
                      <a:pt x="374172" y="221282"/>
                    </a:cubicBezTo>
                    <a:lnTo>
                      <a:pt x="207136" y="388318"/>
                    </a:lnTo>
                    <a:cubicBezTo>
                      <a:pt x="195558" y="399896"/>
                      <a:pt x="179856" y="406400"/>
                      <a:pt x="163482" y="406400"/>
                    </a:cubicBezTo>
                    <a:lnTo>
                      <a:pt x="11426" y="406400"/>
                    </a:lnTo>
                    <a:cubicBezTo>
                      <a:pt x="7142" y="406400"/>
                      <a:pt x="3279" y="403819"/>
                      <a:pt x="1640" y="399861"/>
                    </a:cubicBezTo>
                    <a:cubicBezTo>
                      <a:pt x="0" y="395903"/>
                      <a:pt x="907" y="391347"/>
                      <a:pt x="3936" y="388318"/>
                    </a:cubicBezTo>
                    <a:lnTo>
                      <a:pt x="170972" y="221282"/>
                    </a:lnTo>
                    <a:cubicBezTo>
                      <a:pt x="180958" y="211296"/>
                      <a:pt x="180958" y="195104"/>
                      <a:pt x="170972" y="185118"/>
                    </a:cubicBezTo>
                    <a:lnTo>
                      <a:pt x="3936" y="18082"/>
                    </a:lnTo>
                    <a:cubicBezTo>
                      <a:pt x="907" y="15053"/>
                      <a:pt x="0" y="10497"/>
                      <a:pt x="1640" y="6539"/>
                    </a:cubicBezTo>
                    <a:cubicBezTo>
                      <a:pt x="3279" y="2581"/>
                      <a:pt x="7142" y="0"/>
                      <a:pt x="11426" y="0"/>
                    </a:cubicBezTo>
                    <a:close/>
                  </a:path>
                </a:pathLst>
              </a:custGeom>
              <a:solidFill>
                <a:srgbClr val="FFFFFF"/>
              </a:solidFill>
              <a:ln w="47625" cap="sq">
                <a:solidFill>
                  <a:srgbClr val="000000"/>
                </a:solidFill>
                <a:prstDash val="solid"/>
                <a:miter/>
              </a:ln>
            </p:spPr>
          </p:sp>
          <p:sp>
            <p:nvSpPr>
              <p:cNvPr name="TextBox 17" id="17"/>
              <p:cNvSpPr txBox="true"/>
              <p:nvPr/>
            </p:nvSpPr>
            <p:spPr>
              <a:xfrm>
                <a:off x="177800" y="-38100"/>
                <a:ext cx="152400" cy="444500"/>
              </a:xfrm>
              <a:prstGeom prst="rect">
                <a:avLst/>
              </a:prstGeom>
            </p:spPr>
            <p:txBody>
              <a:bodyPr anchor="ctr" rtlCol="false" tIns="37774" lIns="37774" bIns="37774" rIns="37774"/>
              <a:lstStyle/>
              <a:p>
                <a:pPr algn="ctr">
                  <a:lnSpc>
                    <a:spcPts val="2660"/>
                  </a:lnSpc>
                </a:pPr>
              </a:p>
            </p:txBody>
          </p:sp>
        </p:grpSp>
        <p:sp>
          <p:nvSpPr>
            <p:cNvPr name="AutoShape 18" id="18"/>
            <p:cNvSpPr/>
            <p:nvPr/>
          </p:nvSpPr>
          <p:spPr>
            <a:xfrm flipH="true">
              <a:off x="2262047" y="378840"/>
              <a:ext cx="2022905" cy="0"/>
            </a:xfrm>
            <a:prstGeom prst="line">
              <a:avLst/>
            </a:prstGeom>
            <a:ln cap="rnd" w="63500">
              <a:solidFill>
                <a:srgbClr val="000000"/>
              </a:solidFill>
              <a:prstDash val="solid"/>
              <a:headEnd type="none" len="sm" w="sm"/>
              <a:tailEnd type="none" len="sm" w="sm"/>
            </a:ln>
          </p:spPr>
        </p:sp>
        <p:sp>
          <p:nvSpPr>
            <p:cNvPr name="AutoShape 19" id="19"/>
            <p:cNvSpPr/>
            <p:nvPr/>
          </p:nvSpPr>
          <p:spPr>
            <a:xfrm flipH="true">
              <a:off x="1715666" y="832167"/>
              <a:ext cx="2569286" cy="0"/>
            </a:xfrm>
            <a:prstGeom prst="line">
              <a:avLst/>
            </a:prstGeom>
            <a:ln cap="rnd" w="63500">
              <a:solidFill>
                <a:srgbClr val="000000"/>
              </a:solidFill>
              <a:prstDash val="solid"/>
              <a:headEnd type="none" len="sm" w="sm"/>
              <a:tailEnd type="none" len="sm" w="sm"/>
            </a:ln>
          </p:spPr>
        </p:sp>
        <p:sp>
          <p:nvSpPr>
            <p:cNvPr name="AutoShape 20" id="20"/>
            <p:cNvSpPr/>
            <p:nvPr/>
          </p:nvSpPr>
          <p:spPr>
            <a:xfrm>
              <a:off x="854994" y="378840"/>
              <a:ext cx="184932" cy="0"/>
            </a:xfrm>
            <a:prstGeom prst="line">
              <a:avLst/>
            </a:prstGeom>
            <a:ln cap="rnd" w="63500">
              <a:solidFill>
                <a:srgbClr val="000000"/>
              </a:solidFill>
              <a:prstDash val="solid"/>
              <a:headEnd type="none" len="sm" w="sm"/>
              <a:tailEnd type="none" len="sm" w="sm"/>
            </a:ln>
          </p:spPr>
        </p:sp>
        <p:sp>
          <p:nvSpPr>
            <p:cNvPr name="AutoShape 21" id="21"/>
            <p:cNvSpPr/>
            <p:nvPr/>
          </p:nvSpPr>
          <p:spPr>
            <a:xfrm>
              <a:off x="1165442" y="378840"/>
              <a:ext cx="349080" cy="0"/>
            </a:xfrm>
            <a:prstGeom prst="line">
              <a:avLst/>
            </a:prstGeom>
            <a:ln cap="rnd" w="63500">
              <a:solidFill>
                <a:srgbClr val="000000"/>
              </a:solidFill>
              <a:prstDash val="solid"/>
              <a:headEnd type="none" len="sm" w="sm"/>
              <a:tailEnd type="none" len="sm" w="sm"/>
            </a:ln>
          </p:spPr>
        </p:sp>
        <p:sp>
          <p:nvSpPr>
            <p:cNvPr name="AutoShape 22" id="22"/>
            <p:cNvSpPr/>
            <p:nvPr/>
          </p:nvSpPr>
          <p:spPr>
            <a:xfrm>
              <a:off x="1711101" y="378840"/>
              <a:ext cx="302355" cy="0"/>
            </a:xfrm>
            <a:prstGeom prst="line">
              <a:avLst/>
            </a:prstGeom>
            <a:ln cap="rnd" w="63500">
              <a:solidFill>
                <a:srgbClr val="000000"/>
              </a:solidFill>
              <a:prstDash val="solid"/>
              <a:headEnd type="none" len="sm" w="sm"/>
              <a:tailEnd type="none" len="sm" w="sm"/>
            </a:ln>
          </p:spPr>
        </p:sp>
        <p:sp>
          <p:nvSpPr>
            <p:cNvPr name="AutoShape 23" id="23"/>
            <p:cNvSpPr/>
            <p:nvPr/>
          </p:nvSpPr>
          <p:spPr>
            <a:xfrm flipV="true">
              <a:off x="471818" y="832167"/>
              <a:ext cx="383176" cy="0"/>
            </a:xfrm>
            <a:prstGeom prst="line">
              <a:avLst/>
            </a:prstGeom>
            <a:ln cap="rnd" w="63500">
              <a:solidFill>
                <a:srgbClr val="000000"/>
              </a:solidFill>
              <a:prstDash val="solid"/>
              <a:headEnd type="none" len="sm" w="sm"/>
              <a:tailEnd type="none" len="sm" w="sm"/>
            </a:ln>
          </p:spPr>
        </p:sp>
        <p:sp>
          <p:nvSpPr>
            <p:cNvPr name="AutoShape 24" id="24"/>
            <p:cNvSpPr/>
            <p:nvPr/>
          </p:nvSpPr>
          <p:spPr>
            <a:xfrm>
              <a:off x="925755" y="832167"/>
              <a:ext cx="171261" cy="0"/>
            </a:xfrm>
            <a:prstGeom prst="line">
              <a:avLst/>
            </a:prstGeom>
            <a:ln cap="rnd" w="63500">
              <a:solidFill>
                <a:srgbClr val="000000"/>
              </a:solidFill>
              <a:prstDash val="solid"/>
              <a:headEnd type="none" len="sm" w="sm"/>
              <a:tailEnd type="none" len="sm" w="sm"/>
            </a:ln>
          </p:spPr>
        </p:sp>
        <p:sp>
          <p:nvSpPr>
            <p:cNvPr name="AutoShape 25" id="25"/>
            <p:cNvSpPr/>
            <p:nvPr/>
          </p:nvSpPr>
          <p:spPr>
            <a:xfrm>
              <a:off x="1195343" y="832167"/>
              <a:ext cx="223790" cy="0"/>
            </a:xfrm>
            <a:prstGeom prst="line">
              <a:avLst/>
            </a:prstGeom>
            <a:ln cap="rnd" w="63500">
              <a:solidFill>
                <a:srgbClr val="000000"/>
              </a:solidFill>
              <a:prstDash val="solid"/>
              <a:headEnd type="none" len="sm" w="sm"/>
              <a:tailEnd type="none" len="sm" w="sm"/>
            </a:ln>
          </p:spPr>
        </p:sp>
        <p:sp>
          <p:nvSpPr>
            <p:cNvPr name="AutoShape 26" id="26"/>
            <p:cNvSpPr/>
            <p:nvPr/>
          </p:nvSpPr>
          <p:spPr>
            <a:xfrm>
              <a:off x="1514522" y="832167"/>
              <a:ext cx="134228" cy="0"/>
            </a:xfrm>
            <a:prstGeom prst="line">
              <a:avLst/>
            </a:prstGeom>
            <a:ln cap="rnd" w="63500">
              <a:solidFill>
                <a:srgbClr val="000000"/>
              </a:solidFill>
              <a:prstDash val="solid"/>
              <a:headEnd type="none" len="sm" w="sm"/>
              <a:tailEnd type="none" len="sm" w="sm"/>
            </a:ln>
          </p:spPr>
        </p:sp>
        <p:sp>
          <p:nvSpPr>
            <p:cNvPr name="AutoShape 27" id="27"/>
            <p:cNvSpPr/>
            <p:nvPr/>
          </p:nvSpPr>
          <p:spPr>
            <a:xfrm flipV="true">
              <a:off x="0" y="832167"/>
              <a:ext cx="383176" cy="0"/>
            </a:xfrm>
            <a:prstGeom prst="line">
              <a:avLst/>
            </a:prstGeom>
            <a:ln cap="rnd" w="63500">
              <a:solidFill>
                <a:srgbClr val="000000"/>
              </a:solidFill>
              <a:prstDash val="solid"/>
              <a:headEnd type="none" len="sm" w="sm"/>
              <a:tailEnd type="none" len="sm" w="sm"/>
            </a:ln>
          </p:spPr>
        </p:sp>
      </p:grpSp>
      <p:sp>
        <p:nvSpPr>
          <p:cNvPr name="Freeform 28" id="28"/>
          <p:cNvSpPr/>
          <p:nvPr/>
        </p:nvSpPr>
        <p:spPr>
          <a:xfrm flipH="false" flipV="false" rot="0">
            <a:off x="742453" y="3841936"/>
            <a:ext cx="3739474" cy="4394681"/>
          </a:xfrm>
          <a:custGeom>
            <a:avLst/>
            <a:gdLst/>
            <a:ahLst/>
            <a:cxnLst/>
            <a:rect r="r" b="b" t="t" l="l"/>
            <a:pathLst>
              <a:path h="4394681" w="3739474">
                <a:moveTo>
                  <a:pt x="0" y="0"/>
                </a:moveTo>
                <a:lnTo>
                  <a:pt x="3739473" y="0"/>
                </a:lnTo>
                <a:lnTo>
                  <a:pt x="3739473" y="4394680"/>
                </a:lnTo>
                <a:lnTo>
                  <a:pt x="0" y="43946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9" id="29"/>
          <p:cNvSpPr/>
          <p:nvPr/>
        </p:nvSpPr>
        <p:spPr>
          <a:xfrm flipH="false" flipV="false" rot="0">
            <a:off x="3299495" y="3841936"/>
            <a:ext cx="1182431" cy="997261"/>
          </a:xfrm>
          <a:custGeom>
            <a:avLst/>
            <a:gdLst/>
            <a:ahLst/>
            <a:cxnLst/>
            <a:rect r="r" b="b" t="t" l="l"/>
            <a:pathLst>
              <a:path h="997261" w="1182431">
                <a:moveTo>
                  <a:pt x="0" y="0"/>
                </a:moveTo>
                <a:lnTo>
                  <a:pt x="1182431" y="0"/>
                </a:lnTo>
                <a:lnTo>
                  <a:pt x="1182431" y="997261"/>
                </a:lnTo>
                <a:lnTo>
                  <a:pt x="0" y="997261"/>
                </a:lnTo>
                <a:lnTo>
                  <a:pt x="0" y="0"/>
                </a:lnTo>
                <a:close/>
              </a:path>
            </a:pathLst>
          </a:custGeom>
          <a:blipFill>
            <a:blip r:embed="rId4">
              <a:extLst>
                <a:ext uri="{96DAC541-7B7A-43D3-8B79-37D633B846F1}">
                  <asvg:svgBlip xmlns:asvg="http://schemas.microsoft.com/office/drawing/2016/SVG/main" r:embed="rId5"/>
                </a:ext>
              </a:extLst>
            </a:blip>
            <a:stretch>
              <a:fillRect l="-216253" t="0" r="0" b="-340674"/>
            </a:stretch>
          </a:blipFill>
        </p:spPr>
      </p:sp>
      <p:sp>
        <p:nvSpPr>
          <p:cNvPr name="AutoShape 30" id="30"/>
          <p:cNvSpPr/>
          <p:nvPr/>
        </p:nvSpPr>
        <p:spPr>
          <a:xfrm flipH="true" flipV="true">
            <a:off x="-1236877" y="8236616"/>
            <a:ext cx="6259772" cy="0"/>
          </a:xfrm>
          <a:prstGeom prst="line">
            <a:avLst/>
          </a:prstGeom>
          <a:ln cap="rnd" w="38100">
            <a:solidFill>
              <a:srgbClr val="000000"/>
            </a:solidFill>
            <a:prstDash val="solid"/>
            <a:headEnd type="none" len="sm" w="sm"/>
            <a:tailEnd type="none" len="sm" w="sm"/>
          </a:ln>
        </p:spPr>
      </p:sp>
      <p:sp>
        <p:nvSpPr>
          <p:cNvPr name="Freeform 31" id="31"/>
          <p:cNvSpPr/>
          <p:nvPr/>
        </p:nvSpPr>
        <p:spPr>
          <a:xfrm flipH="false" flipV="false" rot="753506">
            <a:off x="12184974" y="1254032"/>
            <a:ext cx="1801923" cy="1825152"/>
          </a:xfrm>
          <a:custGeom>
            <a:avLst/>
            <a:gdLst/>
            <a:ahLst/>
            <a:cxnLst/>
            <a:rect r="r" b="b" t="t" l="l"/>
            <a:pathLst>
              <a:path h="1825152" w="1801923">
                <a:moveTo>
                  <a:pt x="0" y="0"/>
                </a:moveTo>
                <a:lnTo>
                  <a:pt x="1801923" y="0"/>
                </a:lnTo>
                <a:lnTo>
                  <a:pt x="1801923" y="1825152"/>
                </a:lnTo>
                <a:lnTo>
                  <a:pt x="0" y="18251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2" id="32"/>
          <p:cNvSpPr txBox="true"/>
          <p:nvPr/>
        </p:nvSpPr>
        <p:spPr>
          <a:xfrm rot="0">
            <a:off x="1601624" y="1368356"/>
            <a:ext cx="9536197" cy="1739001"/>
          </a:xfrm>
          <a:prstGeom prst="rect">
            <a:avLst/>
          </a:prstGeom>
        </p:spPr>
        <p:txBody>
          <a:bodyPr anchor="t" rtlCol="false" tIns="0" lIns="0" bIns="0" rIns="0">
            <a:spAutoFit/>
          </a:bodyPr>
          <a:lstStyle/>
          <a:p>
            <a:pPr algn="l">
              <a:lnSpc>
                <a:spcPts val="6846"/>
              </a:lnSpc>
            </a:pPr>
            <a:r>
              <a:rPr lang="en-US" sz="5477" b="true">
                <a:solidFill>
                  <a:srgbClr val="000000"/>
                </a:solidFill>
                <a:latin typeface="Roboto Condensed Bold"/>
                <a:ea typeface="Roboto Condensed Bold"/>
                <a:cs typeface="Roboto Condensed Bold"/>
                <a:sym typeface="Roboto Condensed Bold"/>
              </a:rPr>
              <a:t>Unsur – Unsur Model </a:t>
            </a:r>
          </a:p>
          <a:p>
            <a:pPr algn="l">
              <a:lnSpc>
                <a:spcPts val="6846"/>
              </a:lnSpc>
            </a:pPr>
            <a:r>
              <a:rPr lang="en-US" sz="5477" b="true">
                <a:solidFill>
                  <a:srgbClr val="000000"/>
                </a:solidFill>
                <a:latin typeface="Roboto Condensed Bold"/>
                <a:ea typeface="Roboto Condensed Bold"/>
                <a:cs typeface="Roboto Condensed Bold"/>
                <a:sym typeface="Roboto Condensed Bold"/>
              </a:rPr>
              <a:t>Pembelajaran IPS</a:t>
            </a:r>
          </a:p>
        </p:txBody>
      </p:sp>
      <p:sp>
        <p:nvSpPr>
          <p:cNvPr name="TextBox 33" id="33"/>
          <p:cNvSpPr txBox="true"/>
          <p:nvPr/>
        </p:nvSpPr>
        <p:spPr>
          <a:xfrm rot="0">
            <a:off x="6369723" y="3400877"/>
            <a:ext cx="6716213" cy="4938373"/>
          </a:xfrm>
          <a:prstGeom prst="rect">
            <a:avLst/>
          </a:prstGeom>
        </p:spPr>
        <p:txBody>
          <a:bodyPr anchor="t" rtlCol="false" tIns="0" lIns="0" bIns="0" rIns="0">
            <a:spAutoFit/>
          </a:bodyPr>
          <a:lstStyle/>
          <a:p>
            <a:pPr algn="l">
              <a:lnSpc>
                <a:spcPts val="2988"/>
              </a:lnSpc>
            </a:pPr>
            <a:r>
              <a:rPr lang="en-US" sz="2391" b="true">
                <a:solidFill>
                  <a:srgbClr val="000000"/>
                </a:solidFill>
                <a:latin typeface="Roboto Condensed Bold"/>
                <a:ea typeface="Roboto Condensed Bold"/>
                <a:cs typeface="Roboto Condensed Bold"/>
                <a:sym typeface="Roboto Condensed Bold"/>
              </a:rPr>
              <a:t>1. Syntax, langkah-langkah operasional pembelajaran.</a:t>
            </a:r>
          </a:p>
          <a:p>
            <a:pPr algn="l">
              <a:lnSpc>
                <a:spcPts val="2988"/>
              </a:lnSpc>
            </a:pPr>
            <a:r>
              <a:rPr lang="en-US" sz="2391" b="true">
                <a:solidFill>
                  <a:srgbClr val="000000"/>
                </a:solidFill>
                <a:latin typeface="Roboto Condensed Bold"/>
                <a:ea typeface="Roboto Condensed Bold"/>
                <a:cs typeface="Roboto Condensed Bold"/>
                <a:sym typeface="Roboto Condensed Bold"/>
              </a:rPr>
              <a:t>2. Sosial sistem suasana dan norma yang berlaku dalam pembelajaran.</a:t>
            </a:r>
          </a:p>
          <a:p>
            <a:pPr algn="l">
              <a:lnSpc>
                <a:spcPts val="2988"/>
              </a:lnSpc>
            </a:pPr>
            <a:r>
              <a:rPr lang="en-US" sz="2391" b="true">
                <a:solidFill>
                  <a:srgbClr val="000000"/>
                </a:solidFill>
                <a:latin typeface="Roboto Condensed Bold"/>
                <a:ea typeface="Roboto Condensed Bold"/>
                <a:cs typeface="Roboto Condensed Bold"/>
                <a:sym typeface="Roboto Condensed Bold"/>
              </a:rPr>
              <a:t>3. Principles of reaction, menggambarkan seharusnya bagaimana guru memandang, memperlakukan dan merespon siswa.</a:t>
            </a:r>
          </a:p>
          <a:p>
            <a:pPr algn="l">
              <a:lnSpc>
                <a:spcPts val="2988"/>
              </a:lnSpc>
            </a:pPr>
            <a:r>
              <a:rPr lang="en-US" sz="2391" b="true">
                <a:solidFill>
                  <a:srgbClr val="000000"/>
                </a:solidFill>
                <a:latin typeface="Roboto Condensed Bold"/>
                <a:ea typeface="Roboto Condensed Bold"/>
                <a:cs typeface="Roboto Condensed Bold"/>
                <a:sym typeface="Roboto Condensed Bold"/>
              </a:rPr>
              <a:t>4. Support system, segala sarana, bahan, alat atau lingkungan belajar yang mendukung pembelajaran.</a:t>
            </a:r>
          </a:p>
          <a:p>
            <a:pPr algn="l">
              <a:lnSpc>
                <a:spcPts val="2988"/>
              </a:lnSpc>
            </a:pPr>
            <a:r>
              <a:rPr lang="en-US" sz="2391" b="true">
                <a:solidFill>
                  <a:srgbClr val="000000"/>
                </a:solidFill>
                <a:latin typeface="Roboto Condensed Bold"/>
                <a:ea typeface="Roboto Condensed Bold"/>
                <a:cs typeface="Roboto Condensed Bold"/>
                <a:sym typeface="Roboto Condensed Bold"/>
              </a:rPr>
              <a:t>5. Instructional, hasil belajar yang diperoleh langsung berdasarkan tujuan yang disasar (instructional effects) dan hasil belajar yang diluar yang disasar (narturant effects).</a:t>
            </a:r>
          </a:p>
          <a:p>
            <a:pPr algn="l">
              <a:lnSpc>
                <a:spcPts val="2988"/>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96996" y="1417023"/>
            <a:ext cx="22858568" cy="1839585"/>
            <a:chOff x="0" y="0"/>
            <a:chExt cx="5761553" cy="463672"/>
          </a:xfrm>
        </p:grpSpPr>
        <p:sp>
          <p:nvSpPr>
            <p:cNvPr name="Freeform 3" id="3"/>
            <p:cNvSpPr/>
            <p:nvPr/>
          </p:nvSpPr>
          <p:spPr>
            <a:xfrm flipH="false" flipV="false" rot="0">
              <a:off x="0" y="0"/>
              <a:ext cx="5761553" cy="463672"/>
            </a:xfrm>
            <a:custGeom>
              <a:avLst/>
              <a:gdLst/>
              <a:ahLst/>
              <a:cxnLst/>
              <a:rect r="r" b="b" t="t" l="l"/>
              <a:pathLst>
                <a:path h="463672" w="5761553">
                  <a:moveTo>
                    <a:pt x="33869" y="0"/>
                  </a:moveTo>
                  <a:lnTo>
                    <a:pt x="5727684" y="0"/>
                  </a:lnTo>
                  <a:cubicBezTo>
                    <a:pt x="5736667" y="0"/>
                    <a:pt x="5745281" y="3568"/>
                    <a:pt x="5751633" y="9920"/>
                  </a:cubicBezTo>
                  <a:cubicBezTo>
                    <a:pt x="5757985" y="16272"/>
                    <a:pt x="5761553" y="24886"/>
                    <a:pt x="5761553" y="33869"/>
                  </a:cubicBezTo>
                  <a:lnTo>
                    <a:pt x="5761553" y="429803"/>
                  </a:lnTo>
                  <a:cubicBezTo>
                    <a:pt x="5761553" y="438785"/>
                    <a:pt x="5757985" y="447400"/>
                    <a:pt x="5751633" y="453752"/>
                  </a:cubicBezTo>
                  <a:cubicBezTo>
                    <a:pt x="5745281" y="460103"/>
                    <a:pt x="5736667" y="463672"/>
                    <a:pt x="5727684" y="463672"/>
                  </a:cubicBezTo>
                  <a:lnTo>
                    <a:pt x="33869" y="463672"/>
                  </a:lnTo>
                  <a:cubicBezTo>
                    <a:pt x="24886" y="463672"/>
                    <a:pt x="16272" y="460103"/>
                    <a:pt x="9920" y="453752"/>
                  </a:cubicBezTo>
                  <a:cubicBezTo>
                    <a:pt x="3568" y="447400"/>
                    <a:pt x="0" y="438785"/>
                    <a:pt x="0" y="429803"/>
                  </a:cubicBezTo>
                  <a:lnTo>
                    <a:pt x="0" y="33869"/>
                  </a:lnTo>
                  <a:cubicBezTo>
                    <a:pt x="0" y="24886"/>
                    <a:pt x="3568" y="16272"/>
                    <a:pt x="9920" y="9920"/>
                  </a:cubicBezTo>
                  <a:cubicBezTo>
                    <a:pt x="16272" y="3568"/>
                    <a:pt x="24886" y="0"/>
                    <a:pt x="33869" y="0"/>
                  </a:cubicBezTo>
                  <a:close/>
                </a:path>
              </a:pathLst>
            </a:custGeom>
            <a:solidFill>
              <a:srgbClr val="F3DD9F"/>
            </a:solidFill>
            <a:ln cap="rnd">
              <a:noFill/>
              <a:prstDash val="solid"/>
              <a:round/>
            </a:ln>
          </p:spPr>
        </p:sp>
        <p:sp>
          <p:nvSpPr>
            <p:cNvPr name="TextBox 4" id="4"/>
            <p:cNvSpPr txBox="true"/>
            <p:nvPr/>
          </p:nvSpPr>
          <p:spPr>
            <a:xfrm>
              <a:off x="0" y="-57150"/>
              <a:ext cx="5761553" cy="520822"/>
            </a:xfrm>
            <a:prstGeom prst="rect">
              <a:avLst/>
            </a:prstGeom>
          </p:spPr>
          <p:txBody>
            <a:bodyPr anchor="ctr" rtlCol="false" tIns="50800" lIns="50800" bIns="50800" rIns="50800"/>
            <a:lstStyle/>
            <a:p>
              <a:pPr algn="ctr">
                <a:lnSpc>
                  <a:spcPts val="4060"/>
                </a:lnSpc>
              </a:pPr>
            </a:p>
          </p:txBody>
        </p:sp>
      </p:grpSp>
      <p:sp>
        <p:nvSpPr>
          <p:cNvPr name="TextBox 5" id="5"/>
          <p:cNvSpPr txBox="true"/>
          <p:nvPr/>
        </p:nvSpPr>
        <p:spPr>
          <a:xfrm rot="0">
            <a:off x="1028700" y="1889506"/>
            <a:ext cx="12624788" cy="995626"/>
          </a:xfrm>
          <a:prstGeom prst="rect">
            <a:avLst/>
          </a:prstGeom>
        </p:spPr>
        <p:txBody>
          <a:bodyPr anchor="t" rtlCol="false" tIns="0" lIns="0" bIns="0" rIns="0">
            <a:spAutoFit/>
          </a:bodyPr>
          <a:lstStyle/>
          <a:p>
            <a:pPr algn="l">
              <a:lnSpc>
                <a:spcPts val="7869"/>
              </a:lnSpc>
            </a:pPr>
            <a:r>
              <a:rPr lang="en-US" sz="6295" b="true">
                <a:solidFill>
                  <a:srgbClr val="000000"/>
                </a:solidFill>
                <a:latin typeface="Roboto Condensed Bold"/>
                <a:ea typeface="Roboto Condensed Bold"/>
                <a:cs typeface="Roboto Condensed Bold"/>
                <a:sym typeface="Roboto Condensed Bold"/>
              </a:rPr>
              <a:t>Jenis – Jenis Model Pembelajaran IPS</a:t>
            </a:r>
          </a:p>
        </p:txBody>
      </p:sp>
      <p:sp>
        <p:nvSpPr>
          <p:cNvPr name="TextBox 6" id="6"/>
          <p:cNvSpPr txBox="true"/>
          <p:nvPr/>
        </p:nvSpPr>
        <p:spPr>
          <a:xfrm rot="0">
            <a:off x="227548" y="3237558"/>
            <a:ext cx="11447348" cy="8856369"/>
          </a:xfrm>
          <a:prstGeom prst="rect">
            <a:avLst/>
          </a:prstGeom>
        </p:spPr>
        <p:txBody>
          <a:bodyPr anchor="t" rtlCol="false" tIns="0" lIns="0" bIns="0" rIns="0">
            <a:spAutoFit/>
          </a:bodyPr>
          <a:lstStyle/>
          <a:p>
            <a:pPr algn="l">
              <a:lnSpc>
                <a:spcPts val="2488"/>
              </a:lnSpc>
            </a:pPr>
            <a:r>
              <a:rPr lang="en-US" sz="1991">
                <a:solidFill>
                  <a:srgbClr val="000000"/>
                </a:solidFill>
                <a:latin typeface="Roboto Condensed"/>
                <a:ea typeface="Roboto Condensed"/>
                <a:cs typeface="Roboto Condensed"/>
                <a:sym typeface="Roboto Condensed"/>
              </a:rPr>
              <a:t>1. Kooperatif Learning</a:t>
            </a:r>
          </a:p>
          <a:p>
            <a:pPr algn="l">
              <a:lnSpc>
                <a:spcPts val="2488"/>
              </a:lnSpc>
            </a:pPr>
            <a:r>
              <a:rPr lang="en-US" sz="1991">
                <a:solidFill>
                  <a:srgbClr val="000000"/>
                </a:solidFill>
                <a:latin typeface="Roboto Condensed"/>
                <a:ea typeface="Roboto Condensed"/>
                <a:cs typeface="Roboto Condensed"/>
                <a:sym typeface="Roboto Condensed"/>
              </a:rPr>
              <a:t>Merupakan model pembelajaran yang menekankan pembentukan sikap kerjasama dalam kelompok yang terdiri dari dua orang atau lebih.</a:t>
            </a:r>
          </a:p>
          <a:p>
            <a:pPr algn="l">
              <a:lnSpc>
                <a:spcPts val="2488"/>
              </a:lnSpc>
            </a:pPr>
            <a:r>
              <a:rPr lang="en-US" sz="1991">
                <a:solidFill>
                  <a:srgbClr val="000000"/>
                </a:solidFill>
                <a:latin typeface="Roboto Condensed"/>
                <a:ea typeface="Roboto Condensed"/>
                <a:cs typeface="Roboto Condensed"/>
                <a:sym typeface="Roboto Condensed"/>
              </a:rPr>
              <a:t>2. Pendekatan inquiry </a:t>
            </a:r>
          </a:p>
          <a:p>
            <a:pPr algn="l">
              <a:lnSpc>
                <a:spcPts val="2488"/>
              </a:lnSpc>
            </a:pPr>
            <a:r>
              <a:rPr lang="en-US" sz="1991">
                <a:solidFill>
                  <a:srgbClr val="000000"/>
                </a:solidFill>
                <a:latin typeface="Roboto Condensed"/>
                <a:ea typeface="Roboto Condensed"/>
                <a:cs typeface="Roboto Condensed"/>
                <a:sym typeface="Roboto Condensed"/>
              </a:rPr>
              <a:t>Model inkuiri adalah salah satu model pembelajaran yang memfokuskan kepada pengembangan kemampuan siswa dalam berpikir reflektif kritis, dan kreatif.</a:t>
            </a:r>
          </a:p>
          <a:p>
            <a:pPr algn="l">
              <a:lnSpc>
                <a:spcPts val="2488"/>
              </a:lnSpc>
            </a:pPr>
            <a:r>
              <a:rPr lang="en-US" sz="1991">
                <a:solidFill>
                  <a:srgbClr val="000000"/>
                </a:solidFill>
                <a:latin typeface="Roboto Condensed"/>
                <a:ea typeface="Roboto Condensed"/>
                <a:cs typeface="Roboto Condensed"/>
                <a:sym typeface="Roboto Condensed"/>
              </a:rPr>
              <a:t>3. Model Portofolio</a:t>
            </a:r>
          </a:p>
          <a:p>
            <a:pPr algn="l">
              <a:lnSpc>
                <a:spcPts val="2488"/>
              </a:lnSpc>
            </a:pPr>
            <a:r>
              <a:rPr lang="en-US" sz="1991">
                <a:solidFill>
                  <a:srgbClr val="000000"/>
                </a:solidFill>
                <a:latin typeface="Roboto Condensed"/>
                <a:ea typeface="Roboto Condensed"/>
                <a:cs typeface="Roboto Condensed"/>
                <a:sym typeface="Roboto Condensed"/>
              </a:rPr>
              <a:t>Apriya (Winataputra, 2002: 1.16) menegaskan bahwa: "portofolio merupakan karya terpilih kelas/siswa secara keseluruhan yang bekerja secara kooperatif membuat kebijakan publik untuk membahas pemecahan terhadap suatu masalah kemasyarakatan.</a:t>
            </a:r>
          </a:p>
          <a:p>
            <a:pPr algn="l">
              <a:lnSpc>
                <a:spcPts val="2488"/>
              </a:lnSpc>
            </a:pPr>
            <a:r>
              <a:rPr lang="en-US" sz="1991">
                <a:solidFill>
                  <a:srgbClr val="000000"/>
                </a:solidFill>
                <a:latin typeface="Roboto Condensed"/>
                <a:ea typeface="Roboto Condensed"/>
                <a:cs typeface="Roboto Condensed"/>
                <a:sym typeface="Roboto Condensed"/>
              </a:rPr>
              <a:t>4. Model pembelajaran VCT (Value Clarification Technique)</a:t>
            </a:r>
          </a:p>
          <a:p>
            <a:pPr algn="l">
              <a:lnSpc>
                <a:spcPts val="2488"/>
              </a:lnSpc>
            </a:pPr>
            <a:r>
              <a:rPr lang="en-US" sz="1991">
                <a:solidFill>
                  <a:srgbClr val="000000"/>
                </a:solidFill>
                <a:latin typeface="Roboto Condensed"/>
                <a:ea typeface="Roboto Condensed"/>
                <a:cs typeface="Roboto Condensed"/>
                <a:sym typeface="Roboto Condensed"/>
              </a:rPr>
              <a:t>model pembelajaran VCT untuk "melatih dan membina siswa tentang bagaimana cara menilai, mengambil keputusan terhadap suatu nilai umum untuk kemudian dilaksanakannya sebagai warga masyarakat.</a:t>
            </a:r>
          </a:p>
          <a:p>
            <a:pPr algn="l">
              <a:lnSpc>
                <a:spcPts val="2488"/>
              </a:lnSpc>
            </a:pPr>
            <a:r>
              <a:rPr lang="en-US" sz="1991">
                <a:solidFill>
                  <a:srgbClr val="000000"/>
                </a:solidFill>
                <a:latin typeface="Roboto Condensed"/>
                <a:ea typeface="Roboto Condensed"/>
                <a:cs typeface="Roboto Condensed"/>
                <a:sym typeface="Roboto Condensed"/>
              </a:rPr>
              <a:t>5. Model role playing</a:t>
            </a:r>
          </a:p>
          <a:p>
            <a:pPr algn="l">
              <a:lnSpc>
                <a:spcPts val="2488"/>
              </a:lnSpc>
            </a:pPr>
            <a:r>
              <a:rPr lang="en-US" sz="1991">
                <a:solidFill>
                  <a:srgbClr val="000000"/>
                </a:solidFill>
                <a:latin typeface="Roboto Condensed"/>
                <a:ea typeface="Roboto Condensed"/>
                <a:cs typeface="Roboto Condensed"/>
                <a:sym typeface="Roboto Condensed"/>
              </a:rPr>
              <a:t>Role Playing adalah salah satu model pembelajaran yang perlu menjadi pengalaman belajar peserta didik, terutama dalam konteks pembelajaran Pengetahuan Sosial dan Kewarganegaraan didalamnya.</a:t>
            </a:r>
          </a:p>
          <a:p>
            <a:pPr algn="l">
              <a:lnSpc>
                <a:spcPts val="2488"/>
              </a:lnSpc>
            </a:pPr>
            <a:r>
              <a:rPr lang="en-US" sz="1991">
                <a:solidFill>
                  <a:srgbClr val="000000"/>
                </a:solidFill>
                <a:latin typeface="Roboto Condensed"/>
                <a:ea typeface="Roboto Condensed"/>
                <a:cs typeface="Roboto Condensed"/>
                <a:sym typeface="Roboto Condensed"/>
              </a:rPr>
              <a:t>6. Metode pemecahan masalah (problem solving)</a:t>
            </a:r>
          </a:p>
          <a:p>
            <a:pPr algn="l">
              <a:lnSpc>
                <a:spcPts val="2488"/>
              </a:lnSpc>
            </a:pPr>
            <a:r>
              <a:rPr lang="en-US" sz="1991">
                <a:solidFill>
                  <a:srgbClr val="000000"/>
                </a:solidFill>
                <a:latin typeface="Roboto Condensed"/>
                <a:ea typeface="Roboto Condensed"/>
                <a:cs typeface="Roboto Condensed"/>
                <a:sym typeface="Roboto Condensed"/>
              </a:rPr>
              <a:t>Metode pemecahan masalah (problem solving) adalah penggunaan metode dalam kegiatan pembelajaran dengan jalan melatih siswa menghadapi berbagai masalah baik itu masalah pribadi atau perorangan maupun masalah kelompok untuk dipecahkan sendiri atau secara bersama-sama.</a:t>
            </a:r>
          </a:p>
          <a:p>
            <a:pPr algn="l">
              <a:lnSpc>
                <a:spcPts val="2488"/>
              </a:lnSpc>
            </a:pPr>
            <a:r>
              <a:rPr lang="en-US" sz="1991">
                <a:solidFill>
                  <a:srgbClr val="000000"/>
                </a:solidFill>
                <a:latin typeface="Roboto Condensed"/>
                <a:ea typeface="Roboto Condensed"/>
                <a:cs typeface="Roboto Condensed"/>
                <a:sym typeface="Roboto Condensed"/>
              </a:rPr>
              <a:t>7. Model Think Pairs Share </a:t>
            </a:r>
          </a:p>
          <a:p>
            <a:pPr algn="l">
              <a:lnSpc>
                <a:spcPts val="2488"/>
              </a:lnSpc>
            </a:pPr>
            <a:r>
              <a:rPr lang="en-US" sz="1991">
                <a:solidFill>
                  <a:srgbClr val="000000"/>
                </a:solidFill>
                <a:latin typeface="Roboto Condensed"/>
                <a:ea typeface="Roboto Condensed"/>
                <a:cs typeface="Roboto Condensed"/>
                <a:sym typeface="Roboto Condensed"/>
              </a:rPr>
              <a:t>Pembelajaran ini tergolong tipe koperatif dengan sintaks</a:t>
            </a:r>
          </a:p>
          <a:p>
            <a:pPr algn="l">
              <a:lnSpc>
                <a:spcPts val="2488"/>
              </a:lnSpc>
            </a:pPr>
          </a:p>
          <a:p>
            <a:pPr algn="l">
              <a:lnSpc>
                <a:spcPts val="2488"/>
              </a:lnSpc>
            </a:pPr>
          </a:p>
          <a:p>
            <a:pPr algn="l">
              <a:lnSpc>
                <a:spcPts val="2488"/>
              </a:lnSpc>
            </a:pPr>
          </a:p>
          <a:p>
            <a:pPr algn="l">
              <a:lnSpc>
                <a:spcPts val="2488"/>
              </a:lnSpc>
            </a:pPr>
          </a:p>
          <a:p>
            <a:pPr algn="l">
              <a:lnSpc>
                <a:spcPts val="2488"/>
              </a:lnSpc>
            </a:pPr>
          </a:p>
          <a:p>
            <a:pPr algn="l">
              <a:lnSpc>
                <a:spcPts val="2488"/>
              </a:lnSpc>
            </a:pPr>
          </a:p>
        </p:txBody>
      </p:sp>
      <p:sp>
        <p:nvSpPr>
          <p:cNvPr name="AutoShape 7" id="7"/>
          <p:cNvSpPr/>
          <p:nvPr/>
        </p:nvSpPr>
        <p:spPr>
          <a:xfrm flipH="true">
            <a:off x="11674897" y="8685868"/>
            <a:ext cx="5085613" cy="0"/>
          </a:xfrm>
          <a:prstGeom prst="line">
            <a:avLst/>
          </a:prstGeom>
          <a:ln cap="rnd" w="38100">
            <a:solidFill>
              <a:srgbClr val="000000"/>
            </a:solidFill>
            <a:prstDash val="solid"/>
            <a:headEnd type="none" len="sm" w="sm"/>
            <a:tailEnd type="none" len="sm" w="sm"/>
          </a:ln>
        </p:spPr>
      </p:sp>
      <p:sp>
        <p:nvSpPr>
          <p:cNvPr name="Freeform 8" id="8"/>
          <p:cNvSpPr/>
          <p:nvPr/>
        </p:nvSpPr>
        <p:spPr>
          <a:xfrm flipH="false" flipV="false" rot="0">
            <a:off x="11917569" y="4781612"/>
            <a:ext cx="4884561" cy="3934292"/>
          </a:xfrm>
          <a:custGeom>
            <a:avLst/>
            <a:gdLst/>
            <a:ahLst/>
            <a:cxnLst/>
            <a:rect r="r" b="b" t="t" l="l"/>
            <a:pathLst>
              <a:path h="3934292" w="4884561">
                <a:moveTo>
                  <a:pt x="0" y="0"/>
                </a:moveTo>
                <a:lnTo>
                  <a:pt x="4884561" y="0"/>
                </a:lnTo>
                <a:lnTo>
                  <a:pt x="4884561" y="3934292"/>
                </a:lnTo>
                <a:lnTo>
                  <a:pt x="0" y="39342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4148703" y="4795835"/>
            <a:ext cx="2653427" cy="3920069"/>
          </a:xfrm>
          <a:custGeom>
            <a:avLst/>
            <a:gdLst/>
            <a:ahLst/>
            <a:cxnLst/>
            <a:rect r="r" b="b" t="t" l="l"/>
            <a:pathLst>
              <a:path h="3920069" w="2653427">
                <a:moveTo>
                  <a:pt x="0" y="0"/>
                </a:moveTo>
                <a:lnTo>
                  <a:pt x="2653427" y="0"/>
                </a:lnTo>
                <a:lnTo>
                  <a:pt x="2653427" y="3920069"/>
                </a:lnTo>
                <a:lnTo>
                  <a:pt x="0" y="3920069"/>
                </a:lnTo>
                <a:lnTo>
                  <a:pt x="0" y="0"/>
                </a:lnTo>
                <a:close/>
              </a:path>
            </a:pathLst>
          </a:custGeom>
          <a:blipFill>
            <a:blip r:embed="rId4">
              <a:extLst>
                <a:ext uri="{96DAC541-7B7A-43D3-8B79-37D633B846F1}">
                  <asvg:svgBlip xmlns:asvg="http://schemas.microsoft.com/office/drawing/2016/SVG/main" r:embed="rId5"/>
                </a:ext>
              </a:extLst>
            </a:blip>
            <a:stretch>
              <a:fillRect l="-84085" t="-362"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599268" y="1359873"/>
            <a:ext cx="22596630" cy="1794067"/>
            <a:chOff x="0" y="0"/>
            <a:chExt cx="5695531" cy="452198"/>
          </a:xfrm>
        </p:grpSpPr>
        <p:sp>
          <p:nvSpPr>
            <p:cNvPr name="Freeform 3" id="3"/>
            <p:cNvSpPr/>
            <p:nvPr/>
          </p:nvSpPr>
          <p:spPr>
            <a:xfrm flipH="false" flipV="false" rot="0">
              <a:off x="0" y="0"/>
              <a:ext cx="5695531" cy="452198"/>
            </a:xfrm>
            <a:custGeom>
              <a:avLst/>
              <a:gdLst/>
              <a:ahLst/>
              <a:cxnLst/>
              <a:rect r="r" b="b" t="t" l="l"/>
              <a:pathLst>
                <a:path h="452198" w="5695531">
                  <a:moveTo>
                    <a:pt x="34261" y="0"/>
                  </a:moveTo>
                  <a:lnTo>
                    <a:pt x="5661270" y="0"/>
                  </a:lnTo>
                  <a:cubicBezTo>
                    <a:pt x="5670356" y="0"/>
                    <a:pt x="5679071" y="3610"/>
                    <a:pt x="5685496" y="10035"/>
                  </a:cubicBezTo>
                  <a:cubicBezTo>
                    <a:pt x="5691921" y="16460"/>
                    <a:pt x="5695531" y="25175"/>
                    <a:pt x="5695531" y="34261"/>
                  </a:cubicBezTo>
                  <a:lnTo>
                    <a:pt x="5695531" y="417937"/>
                  </a:lnTo>
                  <a:cubicBezTo>
                    <a:pt x="5695531" y="436859"/>
                    <a:pt x="5680192" y="452198"/>
                    <a:pt x="5661270" y="452198"/>
                  </a:cubicBezTo>
                  <a:lnTo>
                    <a:pt x="34261" y="452198"/>
                  </a:lnTo>
                  <a:cubicBezTo>
                    <a:pt x="15339" y="452198"/>
                    <a:pt x="0" y="436859"/>
                    <a:pt x="0" y="417937"/>
                  </a:cubicBezTo>
                  <a:lnTo>
                    <a:pt x="0" y="34261"/>
                  </a:lnTo>
                  <a:cubicBezTo>
                    <a:pt x="0" y="15339"/>
                    <a:pt x="15339" y="0"/>
                    <a:pt x="34261" y="0"/>
                  </a:cubicBezTo>
                  <a:close/>
                </a:path>
              </a:pathLst>
            </a:custGeom>
            <a:solidFill>
              <a:srgbClr val="9BDFC2"/>
            </a:solidFill>
            <a:ln cap="rnd">
              <a:noFill/>
              <a:prstDash val="solid"/>
              <a:round/>
            </a:ln>
          </p:spPr>
        </p:sp>
        <p:sp>
          <p:nvSpPr>
            <p:cNvPr name="TextBox 4" id="4"/>
            <p:cNvSpPr txBox="true"/>
            <p:nvPr/>
          </p:nvSpPr>
          <p:spPr>
            <a:xfrm>
              <a:off x="0" y="-57150"/>
              <a:ext cx="5695531" cy="509348"/>
            </a:xfrm>
            <a:prstGeom prst="rect">
              <a:avLst/>
            </a:prstGeom>
          </p:spPr>
          <p:txBody>
            <a:bodyPr anchor="ctr" rtlCol="false" tIns="50800" lIns="50800" bIns="50800" rIns="50800"/>
            <a:lstStyle/>
            <a:p>
              <a:pPr algn="ctr">
                <a:lnSpc>
                  <a:spcPts val="4060"/>
                </a:lnSpc>
              </a:pPr>
            </a:p>
          </p:txBody>
        </p:sp>
      </p:grpSp>
      <p:grpSp>
        <p:nvGrpSpPr>
          <p:cNvPr name="Group 5" id="5"/>
          <p:cNvGrpSpPr/>
          <p:nvPr/>
        </p:nvGrpSpPr>
        <p:grpSpPr>
          <a:xfrm rot="0">
            <a:off x="-1226294" y="8539332"/>
            <a:ext cx="18223657" cy="718968"/>
            <a:chOff x="0" y="0"/>
            <a:chExt cx="4593313" cy="181218"/>
          </a:xfrm>
        </p:grpSpPr>
        <p:sp>
          <p:nvSpPr>
            <p:cNvPr name="Freeform 6" id="6"/>
            <p:cNvSpPr/>
            <p:nvPr/>
          </p:nvSpPr>
          <p:spPr>
            <a:xfrm flipH="false" flipV="false" rot="0">
              <a:off x="0" y="0"/>
              <a:ext cx="4593313" cy="181218"/>
            </a:xfrm>
            <a:custGeom>
              <a:avLst/>
              <a:gdLst/>
              <a:ahLst/>
              <a:cxnLst/>
              <a:rect r="r" b="b" t="t" l="l"/>
              <a:pathLst>
                <a:path h="181218" w="4593313">
                  <a:moveTo>
                    <a:pt x="42483" y="0"/>
                  </a:moveTo>
                  <a:lnTo>
                    <a:pt x="4550831" y="0"/>
                  </a:lnTo>
                  <a:cubicBezTo>
                    <a:pt x="4562098" y="0"/>
                    <a:pt x="4572903" y="4476"/>
                    <a:pt x="4580870" y="12443"/>
                  </a:cubicBezTo>
                  <a:cubicBezTo>
                    <a:pt x="4588838" y="20410"/>
                    <a:pt x="4593313" y="31216"/>
                    <a:pt x="4593313" y="42483"/>
                  </a:cubicBezTo>
                  <a:lnTo>
                    <a:pt x="4593313" y="138735"/>
                  </a:lnTo>
                  <a:cubicBezTo>
                    <a:pt x="4593313" y="150002"/>
                    <a:pt x="4588838" y="160808"/>
                    <a:pt x="4580870" y="168775"/>
                  </a:cubicBezTo>
                  <a:cubicBezTo>
                    <a:pt x="4572903" y="176742"/>
                    <a:pt x="4562098" y="181218"/>
                    <a:pt x="4550831" y="181218"/>
                  </a:cubicBezTo>
                  <a:lnTo>
                    <a:pt x="42483" y="181218"/>
                  </a:lnTo>
                  <a:cubicBezTo>
                    <a:pt x="31216" y="181218"/>
                    <a:pt x="20410" y="176742"/>
                    <a:pt x="12443" y="168775"/>
                  </a:cubicBezTo>
                  <a:cubicBezTo>
                    <a:pt x="4476" y="160808"/>
                    <a:pt x="0" y="150002"/>
                    <a:pt x="0" y="138735"/>
                  </a:cubicBezTo>
                  <a:lnTo>
                    <a:pt x="0" y="42483"/>
                  </a:lnTo>
                  <a:cubicBezTo>
                    <a:pt x="0" y="31216"/>
                    <a:pt x="4476" y="20410"/>
                    <a:pt x="12443" y="12443"/>
                  </a:cubicBezTo>
                  <a:cubicBezTo>
                    <a:pt x="20410" y="4476"/>
                    <a:pt x="31216" y="0"/>
                    <a:pt x="42483" y="0"/>
                  </a:cubicBezTo>
                  <a:close/>
                </a:path>
              </a:pathLst>
            </a:custGeom>
            <a:solidFill>
              <a:srgbClr val="F3DD9F"/>
            </a:solidFill>
            <a:ln cap="rnd">
              <a:noFill/>
              <a:prstDash val="solid"/>
              <a:round/>
            </a:ln>
          </p:spPr>
        </p:sp>
        <p:sp>
          <p:nvSpPr>
            <p:cNvPr name="TextBox 7" id="7"/>
            <p:cNvSpPr txBox="true"/>
            <p:nvPr/>
          </p:nvSpPr>
          <p:spPr>
            <a:xfrm>
              <a:off x="0" y="-57150"/>
              <a:ext cx="4593313" cy="238368"/>
            </a:xfrm>
            <a:prstGeom prst="rect">
              <a:avLst/>
            </a:prstGeom>
          </p:spPr>
          <p:txBody>
            <a:bodyPr anchor="ctr" rtlCol="false" tIns="50800" lIns="50800" bIns="50800" rIns="50800"/>
            <a:lstStyle/>
            <a:p>
              <a:pPr algn="ctr">
                <a:lnSpc>
                  <a:spcPts val="4060"/>
                </a:lnSpc>
              </a:pPr>
            </a:p>
          </p:txBody>
        </p:sp>
      </p:grpSp>
      <p:sp>
        <p:nvSpPr>
          <p:cNvPr name="AutoShape 8" id="8"/>
          <p:cNvSpPr/>
          <p:nvPr/>
        </p:nvSpPr>
        <p:spPr>
          <a:xfrm flipH="true">
            <a:off x="10684012" y="9229725"/>
            <a:ext cx="8082351" cy="0"/>
          </a:xfrm>
          <a:prstGeom prst="line">
            <a:avLst/>
          </a:prstGeom>
          <a:ln cap="rnd" w="38100">
            <a:solidFill>
              <a:srgbClr val="000000"/>
            </a:solidFill>
            <a:prstDash val="solid"/>
            <a:headEnd type="none" len="sm" w="sm"/>
            <a:tailEnd type="none" len="sm" w="sm"/>
          </a:ln>
        </p:spPr>
      </p:sp>
      <p:sp>
        <p:nvSpPr>
          <p:cNvPr name="Freeform 9" id="9"/>
          <p:cNvSpPr/>
          <p:nvPr/>
        </p:nvSpPr>
        <p:spPr>
          <a:xfrm flipH="false" flipV="false" rot="0">
            <a:off x="13535250" y="3586514"/>
            <a:ext cx="2914423" cy="5671786"/>
          </a:xfrm>
          <a:custGeom>
            <a:avLst/>
            <a:gdLst/>
            <a:ahLst/>
            <a:cxnLst/>
            <a:rect r="r" b="b" t="t" l="l"/>
            <a:pathLst>
              <a:path h="5671786" w="2914423">
                <a:moveTo>
                  <a:pt x="0" y="0"/>
                </a:moveTo>
                <a:lnTo>
                  <a:pt x="2914424" y="0"/>
                </a:lnTo>
                <a:lnTo>
                  <a:pt x="2914424" y="5671786"/>
                </a:lnTo>
                <a:lnTo>
                  <a:pt x="0" y="5671786"/>
                </a:lnTo>
                <a:lnTo>
                  <a:pt x="0" y="0"/>
                </a:lnTo>
                <a:close/>
              </a:path>
            </a:pathLst>
          </a:custGeom>
          <a:blipFill>
            <a:blip r:embed="rId2">
              <a:extLst>
                <a:ext uri="{96DAC541-7B7A-43D3-8B79-37D633B846F1}">
                  <asvg:svgBlip xmlns:asvg="http://schemas.microsoft.com/office/drawing/2016/SVG/main" r:embed="rId3"/>
                </a:ext>
              </a:extLst>
            </a:blip>
            <a:stretch>
              <a:fillRect l="-136282" t="0" r="0" b="0"/>
            </a:stretch>
          </a:blipFill>
        </p:spPr>
      </p:sp>
      <p:sp>
        <p:nvSpPr>
          <p:cNvPr name="TextBox 10" id="10"/>
          <p:cNvSpPr txBox="true"/>
          <p:nvPr/>
        </p:nvSpPr>
        <p:spPr>
          <a:xfrm rot="0">
            <a:off x="1254945" y="3374596"/>
            <a:ext cx="11265094" cy="5007893"/>
          </a:xfrm>
          <a:prstGeom prst="rect">
            <a:avLst/>
          </a:prstGeom>
        </p:spPr>
        <p:txBody>
          <a:bodyPr anchor="t" rtlCol="false" tIns="0" lIns="0" bIns="0" rIns="0">
            <a:spAutoFit/>
          </a:bodyPr>
          <a:lstStyle/>
          <a:p>
            <a:pPr algn="l">
              <a:lnSpc>
                <a:spcPts val="2847"/>
              </a:lnSpc>
            </a:pPr>
            <a:r>
              <a:rPr lang="en-US" sz="2278">
                <a:solidFill>
                  <a:srgbClr val="000000"/>
                </a:solidFill>
                <a:latin typeface="Roboto Condensed"/>
                <a:ea typeface="Roboto Condensed"/>
                <a:cs typeface="Roboto Condensed"/>
                <a:sym typeface="Roboto Condensed"/>
              </a:rPr>
              <a:t> Berdasarkan pembahasan di atas, dapat disimpulkan bahwa model pembelajaran IPS merupakan suatu rencana atau pola yang digunakan dalam menyusun kurikulum, mengatur materi peserta didik, dan memberi petunjuk kepada pengajar di kelas dalam setting pengajaran atau setting lainnya. Secara umum model pembelajaran IPS bertujuan untuk meningkatkan pemahaman kontekstual, mengembangkan ketrampilan kritis, dan mengintegrasikan berbagai disiplin.Fungsi Model Pembelajaran sendiri yakni sebagai pedoman bagi pengajar dan para guru dalam melaksanakan pembelajaran. Hal ini menunjukkan bahwa setiap model yang akan digunakan dalam pembelajaran menentukan perangkat yang dipakai dalam pembelajaran tersebut.</a:t>
            </a:r>
          </a:p>
          <a:p>
            <a:pPr algn="l">
              <a:lnSpc>
                <a:spcPts val="2847"/>
              </a:lnSpc>
            </a:pPr>
            <a:r>
              <a:rPr lang="en-US" sz="2278">
                <a:solidFill>
                  <a:srgbClr val="000000"/>
                </a:solidFill>
                <a:latin typeface="Roboto Condensed"/>
                <a:ea typeface="Roboto Condensed"/>
                <a:cs typeface="Roboto Condensed"/>
                <a:sym typeface="Roboto Condensed"/>
              </a:rPr>
              <a:t> Menurut Joyce dan Weil dalam I Wayan Santyasa model pembelajaran harus memenuhi unsur - unsur seperti syntax, sosial sistem suasan dan norma yang berlaku dalam pembelajaran, principles of reaction, support system, dan instructional. Sedangkan jenis - jenis model pembelajaran terdiri dari kooperatif learning, pendekatan inquiry, model portofolio, model pembelajaran VCT (Value Clarification Technique), model role playing, problem solving, dan modelthink pairs share</a:t>
            </a:r>
          </a:p>
          <a:p>
            <a:pPr algn="l">
              <a:lnSpc>
                <a:spcPts val="2847"/>
              </a:lnSpc>
            </a:pPr>
          </a:p>
        </p:txBody>
      </p:sp>
      <p:sp>
        <p:nvSpPr>
          <p:cNvPr name="TextBox 11" id="11"/>
          <p:cNvSpPr txBox="true"/>
          <p:nvPr/>
        </p:nvSpPr>
        <p:spPr>
          <a:xfrm rot="0">
            <a:off x="1532900" y="1579060"/>
            <a:ext cx="5354591" cy="1308066"/>
          </a:xfrm>
          <a:prstGeom prst="rect">
            <a:avLst/>
          </a:prstGeom>
        </p:spPr>
        <p:txBody>
          <a:bodyPr anchor="t" rtlCol="false" tIns="0" lIns="0" bIns="0" rIns="0">
            <a:spAutoFit/>
          </a:bodyPr>
          <a:lstStyle/>
          <a:p>
            <a:pPr algn="l">
              <a:lnSpc>
                <a:spcPts val="10359"/>
              </a:lnSpc>
            </a:pPr>
            <a:r>
              <a:rPr lang="en-US" sz="8287" b="true">
                <a:solidFill>
                  <a:srgbClr val="000000"/>
                </a:solidFill>
                <a:latin typeface="Roboto Condensed Bold"/>
                <a:ea typeface="Roboto Condensed Bold"/>
                <a:cs typeface="Roboto Condensed Bold"/>
                <a:sym typeface="Roboto Condensed Bold"/>
              </a:rPr>
              <a:t>Kesimpulan</a:t>
            </a:r>
          </a:p>
        </p:txBody>
      </p:sp>
      <p:grpSp>
        <p:nvGrpSpPr>
          <p:cNvPr name="Group 12" id="12"/>
          <p:cNvGrpSpPr/>
          <p:nvPr/>
        </p:nvGrpSpPr>
        <p:grpSpPr>
          <a:xfrm rot="0">
            <a:off x="7386724" y="1144785"/>
            <a:ext cx="2092018" cy="2092018"/>
            <a:chOff x="0" y="0"/>
            <a:chExt cx="2789358" cy="2789358"/>
          </a:xfrm>
        </p:grpSpPr>
        <p:grpSp>
          <p:nvGrpSpPr>
            <p:cNvPr name="Group 13" id="13"/>
            <p:cNvGrpSpPr/>
            <p:nvPr/>
          </p:nvGrpSpPr>
          <p:grpSpPr>
            <a:xfrm rot="0">
              <a:off x="668795" y="668795"/>
              <a:ext cx="1451767" cy="145176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4275" y="19237"/>
              <a:ext cx="2748472" cy="2761408"/>
              <a:chOff x="0" y="0"/>
              <a:chExt cx="3507740" cy="3524250"/>
            </a:xfrm>
          </p:grpSpPr>
          <p:sp>
            <p:nvSpPr>
              <p:cNvPr name="Freeform 17" id="17"/>
              <p:cNvSpPr/>
              <p:nvPr/>
            </p:nvSpPr>
            <p:spPr>
              <a:xfrm flipH="false" flipV="false" rot="0">
                <a:off x="50800" y="48260"/>
                <a:ext cx="3412490" cy="3427730"/>
              </a:xfrm>
              <a:custGeom>
                <a:avLst/>
                <a:gdLst/>
                <a:ahLst/>
                <a:cxnLst/>
                <a:rect r="r" b="b" t="t" l="l"/>
                <a:pathLst>
                  <a:path h="3427730" w="3412490">
                    <a:moveTo>
                      <a:pt x="0" y="1647190"/>
                    </a:moveTo>
                    <a:cubicBezTo>
                      <a:pt x="60960" y="1496060"/>
                      <a:pt x="133350" y="1475740"/>
                      <a:pt x="181610" y="1469390"/>
                    </a:cubicBezTo>
                    <a:cubicBezTo>
                      <a:pt x="220980" y="1463040"/>
                      <a:pt x="259080" y="1485900"/>
                      <a:pt x="297180" y="1478280"/>
                    </a:cubicBezTo>
                    <a:cubicBezTo>
                      <a:pt x="336550" y="1471930"/>
                      <a:pt x="384810" y="1452880"/>
                      <a:pt x="414020" y="1423670"/>
                    </a:cubicBezTo>
                    <a:cubicBezTo>
                      <a:pt x="441960" y="1394460"/>
                      <a:pt x="450850" y="1343660"/>
                      <a:pt x="468630" y="1303020"/>
                    </a:cubicBezTo>
                    <a:cubicBezTo>
                      <a:pt x="485140" y="1262380"/>
                      <a:pt x="500380" y="1221740"/>
                      <a:pt x="513080" y="1181100"/>
                    </a:cubicBezTo>
                    <a:cubicBezTo>
                      <a:pt x="527050" y="1141730"/>
                      <a:pt x="539750" y="1103630"/>
                      <a:pt x="547370" y="1064260"/>
                    </a:cubicBezTo>
                    <a:cubicBezTo>
                      <a:pt x="556260" y="1026160"/>
                      <a:pt x="554990" y="977900"/>
                      <a:pt x="563880" y="947420"/>
                    </a:cubicBezTo>
                    <a:cubicBezTo>
                      <a:pt x="571500" y="925830"/>
                      <a:pt x="591820" y="905510"/>
                      <a:pt x="589280" y="896620"/>
                    </a:cubicBezTo>
                    <a:cubicBezTo>
                      <a:pt x="588010" y="892810"/>
                      <a:pt x="581660" y="894080"/>
                      <a:pt x="575310" y="890270"/>
                    </a:cubicBezTo>
                    <a:cubicBezTo>
                      <a:pt x="556260" y="880110"/>
                      <a:pt x="506730" y="852170"/>
                      <a:pt x="474980" y="826770"/>
                    </a:cubicBezTo>
                    <a:cubicBezTo>
                      <a:pt x="439420" y="798830"/>
                      <a:pt x="389890" y="768350"/>
                      <a:pt x="374650" y="727710"/>
                    </a:cubicBezTo>
                    <a:cubicBezTo>
                      <a:pt x="359410" y="684530"/>
                      <a:pt x="373380" y="608330"/>
                      <a:pt x="394970" y="567690"/>
                    </a:cubicBezTo>
                    <a:cubicBezTo>
                      <a:pt x="414020" y="533400"/>
                      <a:pt x="462280" y="521970"/>
                      <a:pt x="486410" y="491490"/>
                    </a:cubicBezTo>
                    <a:cubicBezTo>
                      <a:pt x="511810" y="459740"/>
                      <a:pt x="511810" y="407670"/>
                      <a:pt x="544830" y="382270"/>
                    </a:cubicBezTo>
                    <a:cubicBezTo>
                      <a:pt x="582930" y="351790"/>
                      <a:pt x="669290" y="328930"/>
                      <a:pt x="717550" y="339090"/>
                    </a:cubicBezTo>
                    <a:cubicBezTo>
                      <a:pt x="756920" y="347980"/>
                      <a:pt x="782320" y="387350"/>
                      <a:pt x="815340" y="416560"/>
                    </a:cubicBezTo>
                    <a:cubicBezTo>
                      <a:pt x="850900" y="449580"/>
                      <a:pt x="882650" y="515620"/>
                      <a:pt x="925830" y="527050"/>
                    </a:cubicBezTo>
                    <a:cubicBezTo>
                      <a:pt x="965200" y="537210"/>
                      <a:pt x="1016000" y="504190"/>
                      <a:pt x="1059180" y="488950"/>
                    </a:cubicBezTo>
                    <a:cubicBezTo>
                      <a:pt x="1099820" y="473710"/>
                      <a:pt x="1136650" y="454660"/>
                      <a:pt x="1176020" y="436880"/>
                    </a:cubicBezTo>
                    <a:cubicBezTo>
                      <a:pt x="1217930" y="417830"/>
                      <a:pt x="1261110" y="396240"/>
                      <a:pt x="1301750" y="379730"/>
                    </a:cubicBezTo>
                    <a:cubicBezTo>
                      <a:pt x="1338580" y="364490"/>
                      <a:pt x="1374140" y="353060"/>
                      <a:pt x="1408430" y="339090"/>
                    </a:cubicBezTo>
                    <a:cubicBezTo>
                      <a:pt x="1442720" y="325120"/>
                      <a:pt x="1499870" y="316230"/>
                      <a:pt x="1508760" y="294640"/>
                    </a:cubicBezTo>
                    <a:cubicBezTo>
                      <a:pt x="1516380" y="278130"/>
                      <a:pt x="1490980" y="256540"/>
                      <a:pt x="1488440" y="231140"/>
                    </a:cubicBezTo>
                    <a:cubicBezTo>
                      <a:pt x="1484630" y="190500"/>
                      <a:pt x="1482090" y="113030"/>
                      <a:pt x="1504950" y="76200"/>
                    </a:cubicBezTo>
                    <a:cubicBezTo>
                      <a:pt x="1526540" y="43180"/>
                      <a:pt x="1574800" y="25400"/>
                      <a:pt x="1612900" y="12700"/>
                    </a:cubicBezTo>
                    <a:cubicBezTo>
                      <a:pt x="1652270" y="0"/>
                      <a:pt x="1696720" y="0"/>
                      <a:pt x="1741170" y="2540"/>
                    </a:cubicBezTo>
                    <a:cubicBezTo>
                      <a:pt x="1790700" y="5080"/>
                      <a:pt x="1855470" y="7620"/>
                      <a:pt x="1896110" y="33020"/>
                    </a:cubicBezTo>
                    <a:cubicBezTo>
                      <a:pt x="1935480" y="57150"/>
                      <a:pt x="1969770" y="106680"/>
                      <a:pt x="1986280" y="147320"/>
                    </a:cubicBezTo>
                    <a:cubicBezTo>
                      <a:pt x="2000250" y="184150"/>
                      <a:pt x="1993900" y="224790"/>
                      <a:pt x="1997710" y="262890"/>
                    </a:cubicBezTo>
                    <a:cubicBezTo>
                      <a:pt x="2000250" y="300990"/>
                      <a:pt x="1985010" y="349250"/>
                      <a:pt x="2004060" y="377190"/>
                    </a:cubicBezTo>
                    <a:cubicBezTo>
                      <a:pt x="2025650" y="408940"/>
                      <a:pt x="2087880" y="420370"/>
                      <a:pt x="2129790" y="435610"/>
                    </a:cubicBezTo>
                    <a:cubicBezTo>
                      <a:pt x="2167890" y="449580"/>
                      <a:pt x="2203450" y="459740"/>
                      <a:pt x="2241550" y="467360"/>
                    </a:cubicBezTo>
                    <a:cubicBezTo>
                      <a:pt x="2279650" y="473710"/>
                      <a:pt x="2319020" y="478790"/>
                      <a:pt x="2358390" y="480060"/>
                    </a:cubicBezTo>
                    <a:cubicBezTo>
                      <a:pt x="2397760" y="481330"/>
                      <a:pt x="2438400" y="481330"/>
                      <a:pt x="2477770" y="473710"/>
                    </a:cubicBezTo>
                    <a:cubicBezTo>
                      <a:pt x="2515870" y="466090"/>
                      <a:pt x="2551430" y="445770"/>
                      <a:pt x="2588260" y="434340"/>
                    </a:cubicBezTo>
                    <a:cubicBezTo>
                      <a:pt x="2625090" y="422910"/>
                      <a:pt x="2660650" y="403860"/>
                      <a:pt x="2698750" y="402590"/>
                    </a:cubicBezTo>
                    <a:cubicBezTo>
                      <a:pt x="2736850" y="401320"/>
                      <a:pt x="2777490" y="415290"/>
                      <a:pt x="2815590" y="430530"/>
                    </a:cubicBezTo>
                    <a:cubicBezTo>
                      <a:pt x="2856230" y="447040"/>
                      <a:pt x="2898140" y="472440"/>
                      <a:pt x="2932430" y="504190"/>
                    </a:cubicBezTo>
                    <a:cubicBezTo>
                      <a:pt x="2969260" y="535940"/>
                      <a:pt x="3012440" y="580390"/>
                      <a:pt x="3025140" y="623570"/>
                    </a:cubicBezTo>
                    <a:cubicBezTo>
                      <a:pt x="3037840" y="661670"/>
                      <a:pt x="3030220" y="706120"/>
                      <a:pt x="3017520" y="744220"/>
                    </a:cubicBezTo>
                    <a:cubicBezTo>
                      <a:pt x="3006090" y="783590"/>
                      <a:pt x="2976880" y="822960"/>
                      <a:pt x="2951480" y="854710"/>
                    </a:cubicBezTo>
                    <a:cubicBezTo>
                      <a:pt x="2927350" y="885190"/>
                      <a:pt x="2895600" y="909320"/>
                      <a:pt x="2867660" y="934720"/>
                    </a:cubicBezTo>
                    <a:cubicBezTo>
                      <a:pt x="2843530" y="956310"/>
                      <a:pt x="2795270" y="984250"/>
                      <a:pt x="2796540" y="996950"/>
                    </a:cubicBezTo>
                    <a:cubicBezTo>
                      <a:pt x="2797810" y="1003300"/>
                      <a:pt x="2811780" y="1002030"/>
                      <a:pt x="2819400" y="1009650"/>
                    </a:cubicBezTo>
                    <a:cubicBezTo>
                      <a:pt x="2835910" y="1028700"/>
                      <a:pt x="2854960" y="1087120"/>
                      <a:pt x="2868930" y="1127760"/>
                    </a:cubicBezTo>
                    <a:cubicBezTo>
                      <a:pt x="2882900" y="1169670"/>
                      <a:pt x="2886710" y="1219200"/>
                      <a:pt x="2901950" y="1261110"/>
                    </a:cubicBezTo>
                    <a:cubicBezTo>
                      <a:pt x="2914650" y="1300480"/>
                      <a:pt x="2931160" y="1341120"/>
                      <a:pt x="2952750" y="1375410"/>
                    </a:cubicBezTo>
                    <a:cubicBezTo>
                      <a:pt x="2973070" y="1408430"/>
                      <a:pt x="2993390" y="1449070"/>
                      <a:pt x="3025140" y="1464310"/>
                    </a:cubicBezTo>
                    <a:cubicBezTo>
                      <a:pt x="3056890" y="1480820"/>
                      <a:pt x="3102610" y="1465580"/>
                      <a:pt x="3143250" y="1469390"/>
                    </a:cubicBezTo>
                    <a:cubicBezTo>
                      <a:pt x="3190240" y="1473200"/>
                      <a:pt x="3249930" y="1469390"/>
                      <a:pt x="3291840" y="1489710"/>
                    </a:cubicBezTo>
                    <a:cubicBezTo>
                      <a:pt x="3331210" y="1510030"/>
                      <a:pt x="3370580" y="1549400"/>
                      <a:pt x="3389630" y="1587500"/>
                    </a:cubicBezTo>
                    <a:cubicBezTo>
                      <a:pt x="3406140" y="1621790"/>
                      <a:pt x="3403600" y="1663700"/>
                      <a:pt x="3404870" y="1705610"/>
                    </a:cubicBezTo>
                    <a:cubicBezTo>
                      <a:pt x="3406140" y="1751330"/>
                      <a:pt x="3412490" y="1811020"/>
                      <a:pt x="3394710" y="1850390"/>
                    </a:cubicBezTo>
                    <a:cubicBezTo>
                      <a:pt x="3380740" y="1885950"/>
                      <a:pt x="3350260" y="1918970"/>
                      <a:pt x="3318510" y="1938020"/>
                    </a:cubicBezTo>
                    <a:cubicBezTo>
                      <a:pt x="3286760" y="1957070"/>
                      <a:pt x="3237230" y="1960880"/>
                      <a:pt x="3202940" y="1964690"/>
                    </a:cubicBezTo>
                    <a:cubicBezTo>
                      <a:pt x="3177540" y="1968500"/>
                      <a:pt x="3147060" y="1957070"/>
                      <a:pt x="3135630" y="1964690"/>
                    </a:cubicBezTo>
                    <a:cubicBezTo>
                      <a:pt x="3128010" y="1971040"/>
                      <a:pt x="3133090" y="1982470"/>
                      <a:pt x="3126740" y="1992630"/>
                    </a:cubicBezTo>
                    <a:cubicBezTo>
                      <a:pt x="3114040" y="2014220"/>
                      <a:pt x="3061970" y="2070100"/>
                      <a:pt x="3045460" y="2077720"/>
                    </a:cubicBezTo>
                    <a:cubicBezTo>
                      <a:pt x="3039110" y="2080260"/>
                      <a:pt x="3036570" y="2075180"/>
                      <a:pt x="3031490" y="2077720"/>
                    </a:cubicBezTo>
                    <a:cubicBezTo>
                      <a:pt x="3018790" y="2086610"/>
                      <a:pt x="3008630" y="2129790"/>
                      <a:pt x="2990850" y="2157730"/>
                    </a:cubicBezTo>
                    <a:cubicBezTo>
                      <a:pt x="2969260" y="2190750"/>
                      <a:pt x="2933700" y="2228850"/>
                      <a:pt x="2910840" y="2261870"/>
                    </a:cubicBezTo>
                    <a:cubicBezTo>
                      <a:pt x="2889250" y="2291080"/>
                      <a:pt x="2867660" y="2319020"/>
                      <a:pt x="2854960" y="2344420"/>
                    </a:cubicBezTo>
                    <a:cubicBezTo>
                      <a:pt x="2844800" y="2366010"/>
                      <a:pt x="2842260" y="2383790"/>
                      <a:pt x="2834640" y="2404110"/>
                    </a:cubicBezTo>
                    <a:cubicBezTo>
                      <a:pt x="2827020" y="2426970"/>
                      <a:pt x="2802890" y="2452370"/>
                      <a:pt x="2809240" y="2475230"/>
                    </a:cubicBezTo>
                    <a:cubicBezTo>
                      <a:pt x="2815590" y="2503170"/>
                      <a:pt x="2868930" y="2524760"/>
                      <a:pt x="2899410" y="2552700"/>
                    </a:cubicBezTo>
                    <a:cubicBezTo>
                      <a:pt x="2931160" y="2580640"/>
                      <a:pt x="2973070" y="2604770"/>
                      <a:pt x="2994660" y="2642870"/>
                    </a:cubicBezTo>
                    <a:cubicBezTo>
                      <a:pt x="3017520" y="2684780"/>
                      <a:pt x="3037840" y="2757170"/>
                      <a:pt x="3025140" y="2800350"/>
                    </a:cubicBezTo>
                    <a:cubicBezTo>
                      <a:pt x="3013710" y="2839720"/>
                      <a:pt x="2962910" y="2865120"/>
                      <a:pt x="2932430" y="2896870"/>
                    </a:cubicBezTo>
                    <a:cubicBezTo>
                      <a:pt x="2904490" y="2928620"/>
                      <a:pt x="2887980" y="2971800"/>
                      <a:pt x="2851150" y="2990850"/>
                    </a:cubicBezTo>
                    <a:cubicBezTo>
                      <a:pt x="2805430" y="3013710"/>
                      <a:pt x="2716530" y="3023870"/>
                      <a:pt x="2669540" y="3008630"/>
                    </a:cubicBezTo>
                    <a:cubicBezTo>
                      <a:pt x="2630170" y="2994660"/>
                      <a:pt x="2613660" y="2945130"/>
                      <a:pt x="2579370" y="2924810"/>
                    </a:cubicBezTo>
                    <a:cubicBezTo>
                      <a:pt x="2546350" y="2904490"/>
                      <a:pt x="2508250" y="2891790"/>
                      <a:pt x="2467610" y="2884170"/>
                    </a:cubicBezTo>
                    <a:cubicBezTo>
                      <a:pt x="2424430" y="2876550"/>
                      <a:pt x="2350770" y="2891790"/>
                      <a:pt x="2326640" y="2880360"/>
                    </a:cubicBezTo>
                    <a:cubicBezTo>
                      <a:pt x="2317750" y="2875280"/>
                      <a:pt x="2319020" y="2861310"/>
                      <a:pt x="2310130" y="2860040"/>
                    </a:cubicBezTo>
                    <a:cubicBezTo>
                      <a:pt x="2294890" y="2858770"/>
                      <a:pt x="2260600" y="2900680"/>
                      <a:pt x="2231390" y="2918460"/>
                    </a:cubicBezTo>
                    <a:cubicBezTo>
                      <a:pt x="2199640" y="2937510"/>
                      <a:pt x="2161540" y="2952750"/>
                      <a:pt x="2125980" y="2970530"/>
                    </a:cubicBezTo>
                    <a:cubicBezTo>
                      <a:pt x="2089150" y="2988310"/>
                      <a:pt x="2048510" y="3008630"/>
                      <a:pt x="2012950" y="3027680"/>
                    </a:cubicBezTo>
                    <a:cubicBezTo>
                      <a:pt x="1979930" y="3044190"/>
                      <a:pt x="1918970" y="3065780"/>
                      <a:pt x="1916430" y="3077210"/>
                    </a:cubicBezTo>
                    <a:cubicBezTo>
                      <a:pt x="1915160" y="3081020"/>
                      <a:pt x="1922780" y="3082290"/>
                      <a:pt x="1925320" y="3087370"/>
                    </a:cubicBezTo>
                    <a:cubicBezTo>
                      <a:pt x="1932940" y="3108960"/>
                      <a:pt x="1948180" y="3237230"/>
                      <a:pt x="1944370" y="3238500"/>
                    </a:cubicBezTo>
                    <a:cubicBezTo>
                      <a:pt x="1944370" y="3238500"/>
                      <a:pt x="1943100" y="3237230"/>
                      <a:pt x="1943100" y="3237230"/>
                    </a:cubicBezTo>
                    <a:cubicBezTo>
                      <a:pt x="1943100" y="3238500"/>
                      <a:pt x="1944370" y="3242310"/>
                      <a:pt x="1945640" y="3244850"/>
                    </a:cubicBezTo>
                    <a:cubicBezTo>
                      <a:pt x="1946910" y="3249930"/>
                      <a:pt x="1949450" y="3261360"/>
                      <a:pt x="1949450" y="3261360"/>
                    </a:cubicBezTo>
                    <a:cubicBezTo>
                      <a:pt x="1949450" y="3261360"/>
                      <a:pt x="1949450" y="3272790"/>
                      <a:pt x="1949450" y="3277870"/>
                    </a:cubicBezTo>
                    <a:cubicBezTo>
                      <a:pt x="1949450" y="3284220"/>
                      <a:pt x="1949450" y="3294380"/>
                      <a:pt x="1949450" y="3294380"/>
                    </a:cubicBezTo>
                    <a:cubicBezTo>
                      <a:pt x="1949450" y="3295650"/>
                      <a:pt x="1946910" y="3305810"/>
                      <a:pt x="1945640" y="3310890"/>
                    </a:cubicBezTo>
                    <a:cubicBezTo>
                      <a:pt x="1944370" y="3317240"/>
                      <a:pt x="1941830" y="3327400"/>
                      <a:pt x="1941830" y="3327400"/>
                    </a:cubicBezTo>
                    <a:cubicBezTo>
                      <a:pt x="1940560" y="3327400"/>
                      <a:pt x="1935480" y="3337560"/>
                      <a:pt x="1932940" y="3342640"/>
                    </a:cubicBezTo>
                    <a:cubicBezTo>
                      <a:pt x="1930400" y="3347720"/>
                      <a:pt x="1925320" y="3356610"/>
                      <a:pt x="1925320" y="3357880"/>
                    </a:cubicBezTo>
                    <a:cubicBezTo>
                      <a:pt x="1925320" y="3357880"/>
                      <a:pt x="1917700" y="3365500"/>
                      <a:pt x="1913890" y="3370580"/>
                    </a:cubicBezTo>
                    <a:cubicBezTo>
                      <a:pt x="1911350" y="3374390"/>
                      <a:pt x="1903730" y="3382010"/>
                      <a:pt x="1903730" y="3382010"/>
                    </a:cubicBezTo>
                    <a:cubicBezTo>
                      <a:pt x="1903730" y="3383280"/>
                      <a:pt x="1893570" y="3388360"/>
                      <a:pt x="1889760" y="3392170"/>
                    </a:cubicBezTo>
                    <a:cubicBezTo>
                      <a:pt x="1884680" y="3394710"/>
                      <a:pt x="1875790" y="3401060"/>
                      <a:pt x="1875790" y="3401060"/>
                    </a:cubicBezTo>
                    <a:cubicBezTo>
                      <a:pt x="1875790" y="3402330"/>
                      <a:pt x="1865630" y="3406140"/>
                      <a:pt x="1860550" y="3407410"/>
                    </a:cubicBezTo>
                    <a:cubicBezTo>
                      <a:pt x="1854200" y="3409950"/>
                      <a:pt x="1844040" y="3413760"/>
                      <a:pt x="1844040" y="3413760"/>
                    </a:cubicBezTo>
                    <a:cubicBezTo>
                      <a:pt x="1844040" y="3413760"/>
                      <a:pt x="1832610" y="3415030"/>
                      <a:pt x="1827530" y="3415030"/>
                    </a:cubicBezTo>
                    <a:cubicBezTo>
                      <a:pt x="1822450" y="3416300"/>
                      <a:pt x="1811020" y="3417570"/>
                      <a:pt x="1811020" y="3417570"/>
                    </a:cubicBezTo>
                    <a:cubicBezTo>
                      <a:pt x="1811020" y="3417570"/>
                      <a:pt x="1786890" y="3417570"/>
                      <a:pt x="1769110" y="3417570"/>
                    </a:cubicBezTo>
                    <a:cubicBezTo>
                      <a:pt x="1739900" y="3418840"/>
                      <a:pt x="1690370" y="3425190"/>
                      <a:pt x="1651000" y="3423920"/>
                    </a:cubicBezTo>
                    <a:cubicBezTo>
                      <a:pt x="1612900" y="3422650"/>
                      <a:pt x="1567180" y="3427730"/>
                      <a:pt x="1536700" y="3409950"/>
                    </a:cubicBezTo>
                    <a:cubicBezTo>
                      <a:pt x="1506220" y="3392170"/>
                      <a:pt x="1483360" y="3355340"/>
                      <a:pt x="1468120" y="3318510"/>
                    </a:cubicBezTo>
                    <a:cubicBezTo>
                      <a:pt x="1450340" y="3274060"/>
                      <a:pt x="1461770" y="3204210"/>
                      <a:pt x="1447800" y="3154680"/>
                    </a:cubicBezTo>
                    <a:cubicBezTo>
                      <a:pt x="1436370" y="3110230"/>
                      <a:pt x="1414780" y="3065780"/>
                      <a:pt x="1395730" y="3035300"/>
                    </a:cubicBezTo>
                    <a:cubicBezTo>
                      <a:pt x="1383030" y="3013710"/>
                      <a:pt x="1372870" y="2995930"/>
                      <a:pt x="1355090" y="2985770"/>
                    </a:cubicBezTo>
                    <a:cubicBezTo>
                      <a:pt x="1337310" y="2974340"/>
                      <a:pt x="1314450" y="2979420"/>
                      <a:pt x="1287780" y="2974340"/>
                    </a:cubicBezTo>
                    <a:cubicBezTo>
                      <a:pt x="1252220" y="2966720"/>
                      <a:pt x="1197610" y="2956560"/>
                      <a:pt x="1156970" y="2942590"/>
                    </a:cubicBezTo>
                    <a:cubicBezTo>
                      <a:pt x="1120140" y="2928620"/>
                      <a:pt x="1085850" y="2914650"/>
                      <a:pt x="1052830" y="2895600"/>
                    </a:cubicBezTo>
                    <a:cubicBezTo>
                      <a:pt x="1018540" y="2875280"/>
                      <a:pt x="969010" y="2824480"/>
                      <a:pt x="955040" y="2820670"/>
                    </a:cubicBezTo>
                    <a:cubicBezTo>
                      <a:pt x="952500" y="2819400"/>
                      <a:pt x="951230" y="2819400"/>
                      <a:pt x="948690" y="2820670"/>
                    </a:cubicBezTo>
                    <a:cubicBezTo>
                      <a:pt x="946150" y="2821940"/>
                      <a:pt x="943610" y="2824480"/>
                      <a:pt x="939800" y="2827020"/>
                    </a:cubicBezTo>
                    <a:cubicBezTo>
                      <a:pt x="935990" y="2830830"/>
                      <a:pt x="927100" y="2838450"/>
                      <a:pt x="927100" y="2838450"/>
                    </a:cubicBezTo>
                    <a:cubicBezTo>
                      <a:pt x="927100" y="2838450"/>
                      <a:pt x="916940" y="2843530"/>
                      <a:pt x="911860" y="2844800"/>
                    </a:cubicBezTo>
                    <a:cubicBezTo>
                      <a:pt x="906780" y="2847340"/>
                      <a:pt x="896620" y="2852420"/>
                      <a:pt x="896620" y="2852420"/>
                    </a:cubicBezTo>
                    <a:cubicBezTo>
                      <a:pt x="896620" y="2853690"/>
                      <a:pt x="916940" y="2844800"/>
                      <a:pt x="919480" y="2847340"/>
                    </a:cubicBezTo>
                    <a:cubicBezTo>
                      <a:pt x="923290" y="2854960"/>
                      <a:pt x="869950" y="2915920"/>
                      <a:pt x="839470" y="2946400"/>
                    </a:cubicBezTo>
                    <a:cubicBezTo>
                      <a:pt x="807720" y="2976880"/>
                      <a:pt x="769620" y="3016250"/>
                      <a:pt x="728980" y="3027680"/>
                    </a:cubicBezTo>
                    <a:cubicBezTo>
                      <a:pt x="690880" y="3039110"/>
                      <a:pt x="636270" y="3039110"/>
                      <a:pt x="605790" y="3018790"/>
                    </a:cubicBezTo>
                    <a:cubicBezTo>
                      <a:pt x="572770" y="2997200"/>
                      <a:pt x="568960" y="2929890"/>
                      <a:pt x="539750" y="2899410"/>
                    </a:cubicBezTo>
                    <a:cubicBezTo>
                      <a:pt x="510540" y="2868930"/>
                      <a:pt x="452120" y="2868930"/>
                      <a:pt x="430530" y="2833370"/>
                    </a:cubicBezTo>
                    <a:cubicBezTo>
                      <a:pt x="402590" y="2788920"/>
                      <a:pt x="393700" y="2689860"/>
                      <a:pt x="411480" y="2639060"/>
                    </a:cubicBezTo>
                    <a:cubicBezTo>
                      <a:pt x="426720" y="2597150"/>
                      <a:pt x="483870" y="2576830"/>
                      <a:pt x="506730" y="2541270"/>
                    </a:cubicBezTo>
                    <a:cubicBezTo>
                      <a:pt x="528320" y="2510790"/>
                      <a:pt x="552450" y="2472690"/>
                      <a:pt x="549910" y="2444750"/>
                    </a:cubicBezTo>
                    <a:cubicBezTo>
                      <a:pt x="547370" y="2421890"/>
                      <a:pt x="519430" y="2406650"/>
                      <a:pt x="502920" y="2382520"/>
                    </a:cubicBezTo>
                    <a:cubicBezTo>
                      <a:pt x="481330" y="2350770"/>
                      <a:pt x="453390" y="2308860"/>
                      <a:pt x="436880" y="2269490"/>
                    </a:cubicBezTo>
                    <a:cubicBezTo>
                      <a:pt x="419100" y="2230120"/>
                      <a:pt x="408940" y="2185670"/>
                      <a:pt x="398780" y="2145030"/>
                    </a:cubicBezTo>
                    <a:cubicBezTo>
                      <a:pt x="389890" y="2106930"/>
                      <a:pt x="386080" y="2067560"/>
                      <a:pt x="377190" y="2032000"/>
                    </a:cubicBezTo>
                    <a:cubicBezTo>
                      <a:pt x="370840" y="2000250"/>
                      <a:pt x="368300" y="1950720"/>
                      <a:pt x="355600" y="1943100"/>
                    </a:cubicBezTo>
                    <a:cubicBezTo>
                      <a:pt x="347980" y="1939290"/>
                      <a:pt x="339090" y="1946910"/>
                      <a:pt x="326390" y="1951990"/>
                    </a:cubicBezTo>
                    <a:cubicBezTo>
                      <a:pt x="298450" y="1959610"/>
                      <a:pt x="237490" y="1992630"/>
                      <a:pt x="194310" y="1993900"/>
                    </a:cubicBezTo>
                    <a:cubicBezTo>
                      <a:pt x="156210" y="1995170"/>
                      <a:pt x="107950" y="1987550"/>
                      <a:pt x="81280" y="1962150"/>
                    </a:cubicBezTo>
                    <a:cubicBezTo>
                      <a:pt x="49530" y="1932940"/>
                      <a:pt x="43180" y="1861820"/>
                      <a:pt x="29210" y="1809750"/>
                    </a:cubicBezTo>
                    <a:cubicBezTo>
                      <a:pt x="15240" y="1757680"/>
                      <a:pt x="0" y="1647190"/>
                      <a:pt x="0" y="1647190"/>
                    </a:cubicBezTo>
                    <a:moveTo>
                      <a:pt x="753110" y="1750060"/>
                    </a:moveTo>
                    <a:cubicBezTo>
                      <a:pt x="765810" y="1932940"/>
                      <a:pt x="772160" y="1987550"/>
                      <a:pt x="783590" y="2033270"/>
                    </a:cubicBezTo>
                    <a:cubicBezTo>
                      <a:pt x="792480" y="2075180"/>
                      <a:pt x="808990" y="2110740"/>
                      <a:pt x="821690" y="2150110"/>
                    </a:cubicBezTo>
                    <a:cubicBezTo>
                      <a:pt x="834390" y="2189480"/>
                      <a:pt x="845820" y="2233930"/>
                      <a:pt x="859790" y="2272030"/>
                    </a:cubicBezTo>
                    <a:cubicBezTo>
                      <a:pt x="871220" y="2303780"/>
                      <a:pt x="876300" y="2346960"/>
                      <a:pt x="896620" y="2360930"/>
                    </a:cubicBezTo>
                    <a:cubicBezTo>
                      <a:pt x="915670" y="2373630"/>
                      <a:pt x="948690" y="2350770"/>
                      <a:pt x="972820" y="2359660"/>
                    </a:cubicBezTo>
                    <a:cubicBezTo>
                      <a:pt x="1003300" y="2372360"/>
                      <a:pt x="1027430" y="2414270"/>
                      <a:pt x="1056640" y="2442210"/>
                    </a:cubicBezTo>
                    <a:cubicBezTo>
                      <a:pt x="1085850" y="2470150"/>
                      <a:pt x="1127760" y="2512060"/>
                      <a:pt x="1148080" y="2527300"/>
                    </a:cubicBezTo>
                    <a:cubicBezTo>
                      <a:pt x="1155700" y="2533650"/>
                      <a:pt x="1159510" y="2534920"/>
                      <a:pt x="1167130" y="2538730"/>
                    </a:cubicBezTo>
                    <a:cubicBezTo>
                      <a:pt x="1176020" y="2543810"/>
                      <a:pt x="1186180" y="2548890"/>
                      <a:pt x="1200150" y="2555240"/>
                    </a:cubicBezTo>
                    <a:cubicBezTo>
                      <a:pt x="1226820" y="2566670"/>
                      <a:pt x="1280160" y="2583180"/>
                      <a:pt x="1311910" y="2593340"/>
                    </a:cubicBezTo>
                    <a:cubicBezTo>
                      <a:pt x="1334770" y="2600960"/>
                      <a:pt x="1357630" y="2606040"/>
                      <a:pt x="1371600" y="2609850"/>
                    </a:cubicBezTo>
                    <a:cubicBezTo>
                      <a:pt x="1377950" y="2612390"/>
                      <a:pt x="1381760" y="2612390"/>
                      <a:pt x="1388110" y="2613660"/>
                    </a:cubicBezTo>
                    <a:cubicBezTo>
                      <a:pt x="1393190" y="2614930"/>
                      <a:pt x="1403350" y="2617470"/>
                      <a:pt x="1404620" y="2617470"/>
                    </a:cubicBezTo>
                    <a:cubicBezTo>
                      <a:pt x="1404620" y="2617470"/>
                      <a:pt x="1413510" y="2622550"/>
                      <a:pt x="1418590" y="2625090"/>
                    </a:cubicBezTo>
                    <a:cubicBezTo>
                      <a:pt x="1423670" y="2627630"/>
                      <a:pt x="1433830" y="2632710"/>
                      <a:pt x="1433830" y="2632710"/>
                    </a:cubicBezTo>
                    <a:cubicBezTo>
                      <a:pt x="1433830" y="2632710"/>
                      <a:pt x="1442720" y="2640330"/>
                      <a:pt x="1446530" y="2642870"/>
                    </a:cubicBezTo>
                    <a:cubicBezTo>
                      <a:pt x="1451610" y="2646680"/>
                      <a:pt x="1459230" y="2654300"/>
                      <a:pt x="1459230" y="2654300"/>
                    </a:cubicBezTo>
                    <a:cubicBezTo>
                      <a:pt x="1459230" y="2654300"/>
                      <a:pt x="1465580" y="2663190"/>
                      <a:pt x="1469390" y="2668270"/>
                    </a:cubicBezTo>
                    <a:cubicBezTo>
                      <a:pt x="1473200" y="2672080"/>
                      <a:pt x="1479550" y="2680970"/>
                      <a:pt x="1479550" y="2680970"/>
                    </a:cubicBezTo>
                    <a:cubicBezTo>
                      <a:pt x="1479550" y="2682240"/>
                      <a:pt x="1483360" y="2692400"/>
                      <a:pt x="1485900" y="2697480"/>
                    </a:cubicBezTo>
                    <a:cubicBezTo>
                      <a:pt x="1487170" y="2702560"/>
                      <a:pt x="1492250" y="2712720"/>
                      <a:pt x="1492250" y="2712720"/>
                    </a:cubicBezTo>
                    <a:cubicBezTo>
                      <a:pt x="1492250" y="2712720"/>
                      <a:pt x="1493520" y="2724150"/>
                      <a:pt x="1494790" y="2729230"/>
                    </a:cubicBezTo>
                    <a:cubicBezTo>
                      <a:pt x="1494790" y="2733040"/>
                      <a:pt x="1493520" y="2736850"/>
                      <a:pt x="1496060" y="2738120"/>
                    </a:cubicBezTo>
                    <a:cubicBezTo>
                      <a:pt x="1498600" y="2741930"/>
                      <a:pt x="1507490" y="2740660"/>
                      <a:pt x="1517650" y="2740660"/>
                    </a:cubicBezTo>
                    <a:cubicBezTo>
                      <a:pt x="1541780" y="2741930"/>
                      <a:pt x="1600200" y="2743200"/>
                      <a:pt x="1642110" y="2741930"/>
                    </a:cubicBezTo>
                    <a:cubicBezTo>
                      <a:pt x="1681480" y="2741930"/>
                      <a:pt x="1719580" y="2741930"/>
                      <a:pt x="1758950" y="2736850"/>
                    </a:cubicBezTo>
                    <a:cubicBezTo>
                      <a:pt x="1798320" y="2731770"/>
                      <a:pt x="1865630" y="2712720"/>
                      <a:pt x="1875790" y="2710180"/>
                    </a:cubicBezTo>
                    <a:cubicBezTo>
                      <a:pt x="1878330" y="2710180"/>
                      <a:pt x="1877060" y="2710180"/>
                      <a:pt x="1878330" y="2710180"/>
                    </a:cubicBezTo>
                    <a:cubicBezTo>
                      <a:pt x="1885950" y="2708910"/>
                      <a:pt x="1913890" y="2697480"/>
                      <a:pt x="1934210" y="2693670"/>
                    </a:cubicBezTo>
                    <a:cubicBezTo>
                      <a:pt x="1954530" y="2688590"/>
                      <a:pt x="2001520" y="2684780"/>
                      <a:pt x="2001520" y="2684780"/>
                    </a:cubicBezTo>
                    <a:cubicBezTo>
                      <a:pt x="2001520" y="2684780"/>
                      <a:pt x="2011680" y="2684780"/>
                      <a:pt x="2016760" y="2684780"/>
                    </a:cubicBezTo>
                    <a:cubicBezTo>
                      <a:pt x="2021840" y="2686050"/>
                      <a:pt x="2032000" y="2686050"/>
                      <a:pt x="2032000" y="2686050"/>
                    </a:cubicBezTo>
                    <a:cubicBezTo>
                      <a:pt x="2032000" y="2686050"/>
                      <a:pt x="2040890" y="2688590"/>
                      <a:pt x="2045970" y="2689860"/>
                    </a:cubicBezTo>
                    <a:cubicBezTo>
                      <a:pt x="2051050" y="2691130"/>
                      <a:pt x="2059940" y="2693670"/>
                      <a:pt x="2059940" y="2693670"/>
                    </a:cubicBezTo>
                    <a:cubicBezTo>
                      <a:pt x="2059940" y="2694940"/>
                      <a:pt x="2059940" y="2694940"/>
                      <a:pt x="2059940" y="2694940"/>
                    </a:cubicBezTo>
                    <a:cubicBezTo>
                      <a:pt x="2061210" y="2694940"/>
                      <a:pt x="2061210" y="2696210"/>
                      <a:pt x="2062480" y="2696210"/>
                    </a:cubicBezTo>
                    <a:cubicBezTo>
                      <a:pt x="2068830" y="2696210"/>
                      <a:pt x="2095500" y="2680970"/>
                      <a:pt x="2115820" y="2668270"/>
                    </a:cubicBezTo>
                    <a:cubicBezTo>
                      <a:pt x="2142490" y="2650490"/>
                      <a:pt x="2175510" y="2620010"/>
                      <a:pt x="2204720" y="2595880"/>
                    </a:cubicBezTo>
                    <a:cubicBezTo>
                      <a:pt x="2235200" y="2571750"/>
                      <a:pt x="2272030" y="2542540"/>
                      <a:pt x="2296160" y="2519680"/>
                    </a:cubicBezTo>
                    <a:cubicBezTo>
                      <a:pt x="2315210" y="2503170"/>
                      <a:pt x="2343150" y="2472690"/>
                      <a:pt x="2343150" y="2472690"/>
                    </a:cubicBezTo>
                    <a:cubicBezTo>
                      <a:pt x="2343150" y="2472690"/>
                      <a:pt x="2352040" y="2465070"/>
                      <a:pt x="2357120" y="2462530"/>
                    </a:cubicBezTo>
                    <a:cubicBezTo>
                      <a:pt x="2360930" y="2458720"/>
                      <a:pt x="2369820" y="2452370"/>
                      <a:pt x="2369820" y="2452370"/>
                    </a:cubicBezTo>
                    <a:cubicBezTo>
                      <a:pt x="2369820" y="2451100"/>
                      <a:pt x="2379980" y="2451100"/>
                      <a:pt x="2385060" y="2444750"/>
                    </a:cubicBezTo>
                    <a:cubicBezTo>
                      <a:pt x="2397760" y="2430780"/>
                      <a:pt x="2395220" y="2363470"/>
                      <a:pt x="2416810" y="2331720"/>
                    </a:cubicBezTo>
                    <a:cubicBezTo>
                      <a:pt x="2439670" y="2298700"/>
                      <a:pt x="2486660" y="2279650"/>
                      <a:pt x="2518410" y="2251710"/>
                    </a:cubicBezTo>
                    <a:cubicBezTo>
                      <a:pt x="2547620" y="2225040"/>
                      <a:pt x="2579370" y="2203450"/>
                      <a:pt x="2600960" y="2169160"/>
                    </a:cubicBezTo>
                    <a:cubicBezTo>
                      <a:pt x="2625090" y="2129790"/>
                      <a:pt x="2635250" y="2057400"/>
                      <a:pt x="2647950" y="2024380"/>
                    </a:cubicBezTo>
                    <a:cubicBezTo>
                      <a:pt x="2654300" y="2007870"/>
                      <a:pt x="2664460" y="1985010"/>
                      <a:pt x="2664460" y="1985010"/>
                    </a:cubicBezTo>
                    <a:cubicBezTo>
                      <a:pt x="2664460" y="1985010"/>
                      <a:pt x="2672080" y="1977390"/>
                      <a:pt x="2675890" y="1973580"/>
                    </a:cubicBezTo>
                    <a:cubicBezTo>
                      <a:pt x="2680970" y="1968500"/>
                      <a:pt x="2688590" y="1960880"/>
                      <a:pt x="2688590" y="1960880"/>
                    </a:cubicBezTo>
                    <a:cubicBezTo>
                      <a:pt x="2688590" y="1960880"/>
                      <a:pt x="2701290" y="1953260"/>
                      <a:pt x="2702560" y="1951990"/>
                    </a:cubicBezTo>
                    <a:cubicBezTo>
                      <a:pt x="2702560" y="1951990"/>
                      <a:pt x="2702560" y="1951990"/>
                      <a:pt x="2703830" y="1951990"/>
                    </a:cubicBezTo>
                    <a:cubicBezTo>
                      <a:pt x="2705100" y="1948180"/>
                      <a:pt x="2707640" y="1924050"/>
                      <a:pt x="2710180" y="1903730"/>
                    </a:cubicBezTo>
                    <a:cubicBezTo>
                      <a:pt x="2711450" y="1870710"/>
                      <a:pt x="2712720" y="1818640"/>
                      <a:pt x="2710180" y="1775460"/>
                    </a:cubicBezTo>
                    <a:cubicBezTo>
                      <a:pt x="2706370" y="1732280"/>
                      <a:pt x="2696210" y="1686560"/>
                      <a:pt x="2691130" y="1643380"/>
                    </a:cubicBezTo>
                    <a:cubicBezTo>
                      <a:pt x="2686050" y="1602740"/>
                      <a:pt x="2687320" y="1562100"/>
                      <a:pt x="2680970" y="1522730"/>
                    </a:cubicBezTo>
                    <a:cubicBezTo>
                      <a:pt x="2675890" y="1483360"/>
                      <a:pt x="2669540" y="1442720"/>
                      <a:pt x="2656840" y="1405890"/>
                    </a:cubicBezTo>
                    <a:cubicBezTo>
                      <a:pt x="2644140" y="1369060"/>
                      <a:pt x="2623820" y="1337310"/>
                      <a:pt x="2606040" y="1300480"/>
                    </a:cubicBezTo>
                    <a:cubicBezTo>
                      <a:pt x="2586990" y="1261110"/>
                      <a:pt x="2557780" y="1215390"/>
                      <a:pt x="2550160" y="1177290"/>
                    </a:cubicBezTo>
                    <a:cubicBezTo>
                      <a:pt x="2543810" y="1144270"/>
                      <a:pt x="2560320" y="1093470"/>
                      <a:pt x="2552700" y="1084580"/>
                    </a:cubicBezTo>
                    <a:cubicBezTo>
                      <a:pt x="2550160" y="1082040"/>
                      <a:pt x="2546350" y="1085850"/>
                      <a:pt x="2541270" y="1084580"/>
                    </a:cubicBezTo>
                    <a:cubicBezTo>
                      <a:pt x="2523490" y="1078230"/>
                      <a:pt x="2468880" y="1041400"/>
                      <a:pt x="2437130" y="1014730"/>
                    </a:cubicBezTo>
                    <a:cubicBezTo>
                      <a:pt x="2404110" y="986790"/>
                      <a:pt x="2379980" y="948690"/>
                      <a:pt x="2346960" y="918210"/>
                    </a:cubicBezTo>
                    <a:cubicBezTo>
                      <a:pt x="2315210" y="887730"/>
                      <a:pt x="2279650" y="857250"/>
                      <a:pt x="2242820" y="833120"/>
                    </a:cubicBezTo>
                    <a:cubicBezTo>
                      <a:pt x="2205990" y="807720"/>
                      <a:pt x="2169160" y="783590"/>
                      <a:pt x="2127250" y="769620"/>
                    </a:cubicBezTo>
                    <a:cubicBezTo>
                      <a:pt x="2084070" y="754380"/>
                      <a:pt x="2035810" y="751840"/>
                      <a:pt x="1990090" y="745490"/>
                    </a:cubicBezTo>
                    <a:cubicBezTo>
                      <a:pt x="1941830" y="739140"/>
                      <a:pt x="1891030" y="735330"/>
                      <a:pt x="1844040" y="728980"/>
                    </a:cubicBezTo>
                    <a:cubicBezTo>
                      <a:pt x="1799590" y="723900"/>
                      <a:pt x="1755140" y="716280"/>
                      <a:pt x="1717040" y="712470"/>
                    </a:cubicBezTo>
                    <a:cubicBezTo>
                      <a:pt x="1685290" y="709930"/>
                      <a:pt x="1658620" y="703580"/>
                      <a:pt x="1631950" y="707390"/>
                    </a:cubicBezTo>
                    <a:cubicBezTo>
                      <a:pt x="1605280" y="711200"/>
                      <a:pt x="1584960" y="726440"/>
                      <a:pt x="1554480" y="735330"/>
                    </a:cubicBezTo>
                    <a:cubicBezTo>
                      <a:pt x="1512570" y="748030"/>
                      <a:pt x="1450340" y="756920"/>
                      <a:pt x="1403350" y="768350"/>
                    </a:cubicBezTo>
                    <a:cubicBezTo>
                      <a:pt x="1363980" y="779780"/>
                      <a:pt x="1328420" y="791210"/>
                      <a:pt x="1292860" y="805180"/>
                    </a:cubicBezTo>
                    <a:cubicBezTo>
                      <a:pt x="1254760" y="819150"/>
                      <a:pt x="1216660" y="833120"/>
                      <a:pt x="1182370" y="852170"/>
                    </a:cubicBezTo>
                    <a:cubicBezTo>
                      <a:pt x="1146810" y="871220"/>
                      <a:pt x="1112520" y="891540"/>
                      <a:pt x="1080770" y="918210"/>
                    </a:cubicBezTo>
                    <a:cubicBezTo>
                      <a:pt x="1045210" y="947420"/>
                      <a:pt x="1009650" y="985520"/>
                      <a:pt x="980440" y="1023620"/>
                    </a:cubicBezTo>
                    <a:cubicBezTo>
                      <a:pt x="952500" y="1059180"/>
                      <a:pt x="932180" y="1099820"/>
                      <a:pt x="910590" y="1139190"/>
                    </a:cubicBezTo>
                    <a:cubicBezTo>
                      <a:pt x="887730" y="1176020"/>
                      <a:pt x="864870" y="1211580"/>
                      <a:pt x="847090" y="1252220"/>
                    </a:cubicBezTo>
                    <a:cubicBezTo>
                      <a:pt x="829310" y="1294130"/>
                      <a:pt x="814070" y="1344930"/>
                      <a:pt x="801370" y="1389380"/>
                    </a:cubicBezTo>
                    <a:cubicBezTo>
                      <a:pt x="789940" y="1431290"/>
                      <a:pt x="779780" y="1470660"/>
                      <a:pt x="772160" y="1511300"/>
                    </a:cubicBezTo>
                    <a:cubicBezTo>
                      <a:pt x="763270" y="1550670"/>
                      <a:pt x="755650" y="1588770"/>
                      <a:pt x="753110" y="1628140"/>
                    </a:cubicBezTo>
                    <a:cubicBezTo>
                      <a:pt x="749300" y="1667510"/>
                      <a:pt x="753110" y="1750060"/>
                      <a:pt x="753110" y="1750060"/>
                    </a:cubicBezTo>
                    <a:moveTo>
                      <a:pt x="2978150" y="1724660"/>
                    </a:moveTo>
                    <a:cubicBezTo>
                      <a:pt x="2979420" y="1729740"/>
                      <a:pt x="2981960" y="1727200"/>
                      <a:pt x="2981960" y="1725930"/>
                    </a:cubicBezTo>
                    <a:cubicBezTo>
                      <a:pt x="2981960" y="1725930"/>
                      <a:pt x="2978150" y="1724660"/>
                      <a:pt x="2978150" y="1724660"/>
                    </a:cubicBezTo>
                  </a:path>
                </a:pathLst>
              </a:custGeom>
              <a:solidFill>
                <a:srgbClr val="F3DD9F"/>
              </a:solidFill>
              <a:ln cap="sq">
                <a:noFill/>
                <a:prstDash val="solid"/>
                <a:miter/>
              </a:ln>
            </p:spPr>
          </p:sp>
        </p:grpSp>
        <p:sp>
          <p:nvSpPr>
            <p:cNvPr name="Freeform 18" id="18"/>
            <p:cNvSpPr/>
            <p:nvPr/>
          </p:nvSpPr>
          <p:spPr>
            <a:xfrm flipH="false" flipV="false" rot="0">
              <a:off x="0" y="0"/>
              <a:ext cx="2789358" cy="2789358"/>
            </a:xfrm>
            <a:custGeom>
              <a:avLst/>
              <a:gdLst/>
              <a:ahLst/>
              <a:cxnLst/>
              <a:rect r="r" b="b" t="t" l="l"/>
              <a:pathLst>
                <a:path h="2789358" w="2789358">
                  <a:moveTo>
                    <a:pt x="0" y="0"/>
                  </a:moveTo>
                  <a:lnTo>
                    <a:pt x="2789358" y="0"/>
                  </a:lnTo>
                  <a:lnTo>
                    <a:pt x="2789358" y="2789358"/>
                  </a:lnTo>
                  <a:lnTo>
                    <a:pt x="0" y="27893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9" id="19"/>
          <p:cNvGrpSpPr/>
          <p:nvPr/>
        </p:nvGrpSpPr>
        <p:grpSpPr>
          <a:xfrm rot="433266">
            <a:off x="2332876" y="8012691"/>
            <a:ext cx="2224907" cy="2050202"/>
            <a:chOff x="0" y="0"/>
            <a:chExt cx="2966543" cy="2733603"/>
          </a:xfrm>
        </p:grpSpPr>
        <p:sp>
          <p:nvSpPr>
            <p:cNvPr name="AutoShape 20" id="20"/>
            <p:cNvSpPr/>
            <p:nvPr/>
          </p:nvSpPr>
          <p:spPr>
            <a:xfrm flipV="true">
              <a:off x="467115" y="1605396"/>
              <a:ext cx="650329" cy="454676"/>
            </a:xfrm>
            <a:prstGeom prst="line">
              <a:avLst/>
            </a:prstGeom>
            <a:ln cap="rnd" w="37441">
              <a:solidFill>
                <a:srgbClr val="000000"/>
              </a:solidFill>
              <a:prstDash val="solid"/>
              <a:headEnd type="none" len="sm" w="sm"/>
              <a:tailEnd type="none" len="sm" w="sm"/>
            </a:ln>
          </p:spPr>
        </p:sp>
        <p:sp>
          <p:nvSpPr>
            <p:cNvPr name="AutoShape 21" id="21"/>
            <p:cNvSpPr/>
            <p:nvPr/>
          </p:nvSpPr>
          <p:spPr>
            <a:xfrm flipV="true">
              <a:off x="10722" y="1917790"/>
              <a:ext cx="1145593" cy="800467"/>
            </a:xfrm>
            <a:prstGeom prst="line">
              <a:avLst/>
            </a:prstGeom>
            <a:ln cap="rnd" w="37441">
              <a:solidFill>
                <a:srgbClr val="000000"/>
              </a:solidFill>
              <a:prstDash val="solid"/>
              <a:headEnd type="none" len="sm" w="sm"/>
              <a:tailEnd type="none" len="sm" w="sm"/>
            </a:ln>
          </p:spPr>
        </p:sp>
        <p:sp>
          <p:nvSpPr>
            <p:cNvPr name="AutoShape 22" id="22"/>
            <p:cNvSpPr/>
            <p:nvPr/>
          </p:nvSpPr>
          <p:spPr>
            <a:xfrm flipV="true">
              <a:off x="1001113" y="1885987"/>
              <a:ext cx="641329" cy="467284"/>
            </a:xfrm>
            <a:prstGeom prst="line">
              <a:avLst/>
            </a:prstGeom>
            <a:ln cap="rnd" w="37441">
              <a:solidFill>
                <a:srgbClr val="000000"/>
              </a:solidFill>
              <a:prstDash val="solid"/>
              <a:headEnd type="none" len="sm" w="sm"/>
              <a:tailEnd type="none" len="sm" w="sm"/>
            </a:ln>
          </p:spPr>
        </p:sp>
        <p:sp>
          <p:nvSpPr>
            <p:cNvPr name="AutoShape 23" id="23"/>
            <p:cNvSpPr/>
            <p:nvPr/>
          </p:nvSpPr>
          <p:spPr>
            <a:xfrm flipV="true">
              <a:off x="250064" y="2090650"/>
              <a:ext cx="175409" cy="130036"/>
            </a:xfrm>
            <a:prstGeom prst="line">
              <a:avLst/>
            </a:prstGeom>
            <a:ln cap="rnd" w="37441">
              <a:solidFill>
                <a:srgbClr val="000000"/>
              </a:solidFill>
              <a:prstDash val="sysDash"/>
              <a:headEnd type="none" len="sm" w="sm"/>
              <a:tailEnd type="none" len="sm" w="sm"/>
            </a:ln>
          </p:spPr>
        </p:sp>
        <p:sp>
          <p:nvSpPr>
            <p:cNvPr name="Freeform 24" id="24"/>
            <p:cNvSpPr/>
            <p:nvPr/>
          </p:nvSpPr>
          <p:spPr>
            <a:xfrm flipH="true" flipV="false" rot="-516948">
              <a:off x="839546" y="139875"/>
              <a:ext cx="2003228" cy="1803273"/>
            </a:xfrm>
            <a:custGeom>
              <a:avLst/>
              <a:gdLst/>
              <a:ahLst/>
              <a:cxnLst/>
              <a:rect r="r" b="b" t="t" l="l"/>
              <a:pathLst>
                <a:path h="1803273" w="2003228">
                  <a:moveTo>
                    <a:pt x="2003228" y="0"/>
                  </a:moveTo>
                  <a:lnTo>
                    <a:pt x="0" y="0"/>
                  </a:lnTo>
                  <a:lnTo>
                    <a:pt x="0" y="1803273"/>
                  </a:lnTo>
                  <a:lnTo>
                    <a:pt x="2003228" y="1803273"/>
                  </a:lnTo>
                  <a:lnTo>
                    <a:pt x="2003228" y="0"/>
                  </a:lnTo>
                  <a:close/>
                </a:path>
              </a:pathLst>
            </a:custGeom>
            <a:blipFill>
              <a:blip r:embed="rId6">
                <a:extLst>
                  <a:ext uri="{96DAC541-7B7A-43D3-8B79-37D633B846F1}">
                    <asvg:svgBlip xmlns:asvg="http://schemas.microsoft.com/office/drawing/2016/SVG/main" r:embed="rId7"/>
                  </a:ext>
                </a:extLst>
              </a:blip>
              <a:stretch>
                <a:fillRect l="0" t="0" r="-58179" b="0"/>
              </a:stretch>
            </a:blipFill>
          </p:spPr>
        </p:sp>
        <p:sp>
          <p:nvSpPr>
            <p:cNvPr name="AutoShape 25" id="25"/>
            <p:cNvSpPr/>
            <p:nvPr/>
          </p:nvSpPr>
          <p:spPr>
            <a:xfrm flipV="true">
              <a:off x="545442" y="2426163"/>
              <a:ext cx="362771" cy="256119"/>
            </a:xfrm>
            <a:prstGeom prst="line">
              <a:avLst/>
            </a:prstGeom>
            <a:ln cap="rnd" w="37441">
              <a:solidFill>
                <a:srgbClr val="000000"/>
              </a:solidFill>
              <a:prstDash val="sysDash"/>
              <a:headEnd type="none" len="sm" w="sm"/>
              <a:tailEnd type="none" len="sm" w="sm"/>
            </a:ln>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43050" y="1359873"/>
            <a:ext cx="22858568" cy="1794067"/>
            <a:chOff x="0" y="0"/>
            <a:chExt cx="5761553" cy="452198"/>
          </a:xfrm>
        </p:grpSpPr>
        <p:sp>
          <p:nvSpPr>
            <p:cNvPr name="Freeform 3" id="3"/>
            <p:cNvSpPr/>
            <p:nvPr/>
          </p:nvSpPr>
          <p:spPr>
            <a:xfrm flipH="false" flipV="false" rot="0">
              <a:off x="0" y="0"/>
              <a:ext cx="5761553" cy="452198"/>
            </a:xfrm>
            <a:custGeom>
              <a:avLst/>
              <a:gdLst/>
              <a:ahLst/>
              <a:cxnLst/>
              <a:rect r="r" b="b" t="t" l="l"/>
              <a:pathLst>
                <a:path h="452198" w="5761553">
                  <a:moveTo>
                    <a:pt x="33869" y="0"/>
                  </a:moveTo>
                  <a:lnTo>
                    <a:pt x="5727684" y="0"/>
                  </a:lnTo>
                  <a:cubicBezTo>
                    <a:pt x="5736667" y="0"/>
                    <a:pt x="5745281" y="3568"/>
                    <a:pt x="5751633" y="9920"/>
                  </a:cubicBezTo>
                  <a:cubicBezTo>
                    <a:pt x="5757985" y="16272"/>
                    <a:pt x="5761553" y="24886"/>
                    <a:pt x="5761553" y="33869"/>
                  </a:cubicBezTo>
                  <a:lnTo>
                    <a:pt x="5761553" y="418330"/>
                  </a:lnTo>
                  <a:cubicBezTo>
                    <a:pt x="5761553" y="437035"/>
                    <a:pt x="5746390" y="452198"/>
                    <a:pt x="5727684" y="452198"/>
                  </a:cubicBezTo>
                  <a:lnTo>
                    <a:pt x="33869" y="452198"/>
                  </a:lnTo>
                  <a:cubicBezTo>
                    <a:pt x="24886" y="452198"/>
                    <a:pt x="16272" y="448630"/>
                    <a:pt x="9920" y="442279"/>
                  </a:cubicBezTo>
                  <a:cubicBezTo>
                    <a:pt x="3568" y="435927"/>
                    <a:pt x="0" y="427312"/>
                    <a:pt x="0" y="418330"/>
                  </a:cubicBezTo>
                  <a:lnTo>
                    <a:pt x="0" y="33869"/>
                  </a:lnTo>
                  <a:cubicBezTo>
                    <a:pt x="0" y="24886"/>
                    <a:pt x="3568" y="16272"/>
                    <a:pt x="9920" y="9920"/>
                  </a:cubicBezTo>
                  <a:cubicBezTo>
                    <a:pt x="16272" y="3568"/>
                    <a:pt x="24886" y="0"/>
                    <a:pt x="33869" y="0"/>
                  </a:cubicBezTo>
                  <a:close/>
                </a:path>
              </a:pathLst>
            </a:custGeom>
            <a:solidFill>
              <a:srgbClr val="F3DD9F"/>
            </a:solidFill>
            <a:ln cap="rnd">
              <a:noFill/>
              <a:prstDash val="solid"/>
              <a:round/>
            </a:ln>
          </p:spPr>
        </p:sp>
        <p:sp>
          <p:nvSpPr>
            <p:cNvPr name="TextBox 4" id="4"/>
            <p:cNvSpPr txBox="true"/>
            <p:nvPr/>
          </p:nvSpPr>
          <p:spPr>
            <a:xfrm>
              <a:off x="0" y="-57150"/>
              <a:ext cx="5761553" cy="509348"/>
            </a:xfrm>
            <a:prstGeom prst="rect">
              <a:avLst/>
            </a:prstGeom>
          </p:spPr>
          <p:txBody>
            <a:bodyPr anchor="ctr" rtlCol="false" tIns="50800" lIns="50800" bIns="50800" rIns="50800"/>
            <a:lstStyle/>
            <a:p>
              <a:pPr algn="ctr">
                <a:lnSpc>
                  <a:spcPts val="4060"/>
                </a:lnSpc>
              </a:pPr>
            </a:p>
          </p:txBody>
        </p:sp>
      </p:grpSp>
      <p:grpSp>
        <p:nvGrpSpPr>
          <p:cNvPr name="Group 5" id="5"/>
          <p:cNvGrpSpPr/>
          <p:nvPr/>
        </p:nvGrpSpPr>
        <p:grpSpPr>
          <a:xfrm rot="0">
            <a:off x="-1226294" y="7884409"/>
            <a:ext cx="17971244" cy="1121095"/>
            <a:chOff x="0" y="0"/>
            <a:chExt cx="4529692" cy="282575"/>
          </a:xfrm>
        </p:grpSpPr>
        <p:sp>
          <p:nvSpPr>
            <p:cNvPr name="Freeform 6" id="6"/>
            <p:cNvSpPr/>
            <p:nvPr/>
          </p:nvSpPr>
          <p:spPr>
            <a:xfrm flipH="false" flipV="false" rot="0">
              <a:off x="0" y="0"/>
              <a:ext cx="4529692" cy="282575"/>
            </a:xfrm>
            <a:custGeom>
              <a:avLst/>
              <a:gdLst/>
              <a:ahLst/>
              <a:cxnLst/>
              <a:rect r="r" b="b" t="t" l="l"/>
              <a:pathLst>
                <a:path h="282575" w="4529692">
                  <a:moveTo>
                    <a:pt x="43079" y="0"/>
                  </a:moveTo>
                  <a:lnTo>
                    <a:pt x="4486613" y="0"/>
                  </a:lnTo>
                  <a:cubicBezTo>
                    <a:pt x="4498038" y="0"/>
                    <a:pt x="4508995" y="4539"/>
                    <a:pt x="4517074" y="12618"/>
                  </a:cubicBezTo>
                  <a:cubicBezTo>
                    <a:pt x="4525153" y="20697"/>
                    <a:pt x="4529692" y="31654"/>
                    <a:pt x="4529692" y="43079"/>
                  </a:cubicBezTo>
                  <a:lnTo>
                    <a:pt x="4529692" y="239495"/>
                  </a:lnTo>
                  <a:cubicBezTo>
                    <a:pt x="4529692" y="250920"/>
                    <a:pt x="4525153" y="261878"/>
                    <a:pt x="4517074" y="269957"/>
                  </a:cubicBezTo>
                  <a:cubicBezTo>
                    <a:pt x="4508995" y="278036"/>
                    <a:pt x="4498038" y="282575"/>
                    <a:pt x="4486613" y="282575"/>
                  </a:cubicBezTo>
                  <a:lnTo>
                    <a:pt x="43079" y="282575"/>
                  </a:lnTo>
                  <a:cubicBezTo>
                    <a:pt x="31654" y="282575"/>
                    <a:pt x="20697" y="278036"/>
                    <a:pt x="12618" y="269957"/>
                  </a:cubicBezTo>
                  <a:cubicBezTo>
                    <a:pt x="4539" y="261878"/>
                    <a:pt x="0" y="250920"/>
                    <a:pt x="0" y="239495"/>
                  </a:cubicBezTo>
                  <a:lnTo>
                    <a:pt x="0" y="43079"/>
                  </a:lnTo>
                  <a:cubicBezTo>
                    <a:pt x="0" y="31654"/>
                    <a:pt x="4539" y="20697"/>
                    <a:pt x="12618" y="12618"/>
                  </a:cubicBezTo>
                  <a:cubicBezTo>
                    <a:pt x="20697" y="4539"/>
                    <a:pt x="31654" y="0"/>
                    <a:pt x="43079" y="0"/>
                  </a:cubicBezTo>
                  <a:close/>
                </a:path>
              </a:pathLst>
            </a:custGeom>
            <a:solidFill>
              <a:srgbClr val="9BDFC2"/>
            </a:solidFill>
            <a:ln cap="rnd">
              <a:noFill/>
              <a:prstDash val="solid"/>
              <a:round/>
            </a:ln>
          </p:spPr>
        </p:sp>
        <p:sp>
          <p:nvSpPr>
            <p:cNvPr name="TextBox 7" id="7"/>
            <p:cNvSpPr txBox="true"/>
            <p:nvPr/>
          </p:nvSpPr>
          <p:spPr>
            <a:xfrm>
              <a:off x="0" y="-57150"/>
              <a:ext cx="4529692" cy="339725"/>
            </a:xfrm>
            <a:prstGeom prst="rect">
              <a:avLst/>
            </a:prstGeom>
          </p:spPr>
          <p:txBody>
            <a:bodyPr anchor="ctr" rtlCol="false" tIns="50800" lIns="50800" bIns="50800" rIns="50800"/>
            <a:lstStyle/>
            <a:p>
              <a:pPr algn="ctr">
                <a:lnSpc>
                  <a:spcPts val="4060"/>
                </a:lnSpc>
              </a:pPr>
            </a:p>
          </p:txBody>
        </p:sp>
      </p:grpSp>
      <p:grpSp>
        <p:nvGrpSpPr>
          <p:cNvPr name="Group 8" id="8"/>
          <p:cNvGrpSpPr/>
          <p:nvPr/>
        </p:nvGrpSpPr>
        <p:grpSpPr>
          <a:xfrm rot="0">
            <a:off x="10620526" y="8613488"/>
            <a:ext cx="9144000" cy="965698"/>
            <a:chOff x="0" y="0"/>
            <a:chExt cx="12192000" cy="1287597"/>
          </a:xfrm>
        </p:grpSpPr>
        <p:sp>
          <p:nvSpPr>
            <p:cNvPr name="AutoShape 9" id="9"/>
            <p:cNvSpPr/>
            <p:nvPr/>
          </p:nvSpPr>
          <p:spPr>
            <a:xfrm flipH="true" flipV="true">
              <a:off x="2409715" y="38100"/>
              <a:ext cx="6938048" cy="0"/>
            </a:xfrm>
            <a:prstGeom prst="line">
              <a:avLst/>
            </a:prstGeom>
            <a:ln cap="rnd" w="76200">
              <a:solidFill>
                <a:srgbClr val="000000"/>
              </a:solidFill>
              <a:prstDash val="solid"/>
              <a:headEnd type="none" len="sm" w="sm"/>
              <a:tailEnd type="none" len="sm" w="sm"/>
            </a:ln>
          </p:spPr>
        </p:sp>
        <p:sp>
          <p:nvSpPr>
            <p:cNvPr name="AutoShape 10" id="10"/>
            <p:cNvSpPr/>
            <p:nvPr/>
          </p:nvSpPr>
          <p:spPr>
            <a:xfrm flipH="true" flipV="true">
              <a:off x="3845637" y="1249497"/>
              <a:ext cx="8346363" cy="0"/>
            </a:xfrm>
            <a:prstGeom prst="line">
              <a:avLst/>
            </a:prstGeom>
            <a:ln cap="rnd" w="76200">
              <a:solidFill>
                <a:srgbClr val="000000"/>
              </a:solidFill>
              <a:prstDash val="solid"/>
              <a:headEnd type="none" len="sm" w="sm"/>
              <a:tailEnd type="none" len="sm" w="sm"/>
            </a:ln>
          </p:spPr>
        </p:sp>
        <p:sp>
          <p:nvSpPr>
            <p:cNvPr name="AutoShape 11" id="11"/>
            <p:cNvSpPr/>
            <p:nvPr/>
          </p:nvSpPr>
          <p:spPr>
            <a:xfrm flipV="true">
              <a:off x="0" y="38100"/>
              <a:ext cx="516355" cy="0"/>
            </a:xfrm>
            <a:prstGeom prst="line">
              <a:avLst/>
            </a:prstGeom>
            <a:ln cap="rnd" w="76200">
              <a:solidFill>
                <a:srgbClr val="000000"/>
              </a:solidFill>
              <a:prstDash val="solid"/>
              <a:headEnd type="none" len="sm" w="sm"/>
              <a:tailEnd type="none" len="sm" w="sm"/>
            </a:ln>
          </p:spPr>
        </p:sp>
        <p:sp>
          <p:nvSpPr>
            <p:cNvPr name="AutoShape 12" id="12"/>
            <p:cNvSpPr/>
            <p:nvPr/>
          </p:nvSpPr>
          <p:spPr>
            <a:xfrm>
              <a:off x="783907" y="38100"/>
              <a:ext cx="348698" cy="0"/>
            </a:xfrm>
            <a:prstGeom prst="line">
              <a:avLst/>
            </a:prstGeom>
            <a:ln cap="rnd" w="76200">
              <a:solidFill>
                <a:srgbClr val="000000"/>
              </a:solidFill>
              <a:prstDash val="solid"/>
              <a:headEnd type="none" len="sm" w="sm"/>
              <a:tailEnd type="none" len="sm" w="sm"/>
            </a:ln>
          </p:spPr>
        </p:sp>
        <p:sp>
          <p:nvSpPr>
            <p:cNvPr name="AutoShape 13" id="13"/>
            <p:cNvSpPr/>
            <p:nvPr/>
          </p:nvSpPr>
          <p:spPr>
            <a:xfrm>
              <a:off x="1332806" y="38100"/>
              <a:ext cx="455650" cy="0"/>
            </a:xfrm>
            <a:prstGeom prst="line">
              <a:avLst/>
            </a:prstGeom>
            <a:ln cap="rnd" w="76200">
              <a:solidFill>
                <a:srgbClr val="000000"/>
              </a:solidFill>
              <a:prstDash val="solid"/>
              <a:headEnd type="none" len="sm" w="sm"/>
              <a:tailEnd type="none" len="sm" w="sm"/>
            </a:ln>
          </p:spPr>
        </p:sp>
        <p:sp>
          <p:nvSpPr>
            <p:cNvPr name="AutoShape 14" id="14"/>
            <p:cNvSpPr/>
            <p:nvPr/>
          </p:nvSpPr>
          <p:spPr>
            <a:xfrm>
              <a:off x="1982672" y="38100"/>
              <a:ext cx="273296" cy="0"/>
            </a:xfrm>
            <a:prstGeom prst="line">
              <a:avLst/>
            </a:prstGeom>
            <a:ln cap="rnd" w="76200">
              <a:solidFill>
                <a:srgbClr val="000000"/>
              </a:solidFill>
              <a:prstDash val="solid"/>
              <a:headEnd type="none" len="sm" w="sm"/>
              <a:tailEnd type="none" len="sm" w="sm"/>
            </a:ln>
          </p:spPr>
        </p:sp>
        <p:sp>
          <p:nvSpPr>
            <p:cNvPr name="AutoShape 15" id="15"/>
            <p:cNvSpPr/>
            <p:nvPr/>
          </p:nvSpPr>
          <p:spPr>
            <a:xfrm flipV="true">
              <a:off x="1313085" y="1249497"/>
              <a:ext cx="780170" cy="0"/>
            </a:xfrm>
            <a:prstGeom prst="line">
              <a:avLst/>
            </a:prstGeom>
            <a:ln cap="rnd" w="76200">
              <a:solidFill>
                <a:srgbClr val="000000"/>
              </a:solidFill>
              <a:prstDash val="solid"/>
              <a:headEnd type="none" len="sm" w="sm"/>
              <a:tailEnd type="none" len="sm" w="sm"/>
            </a:ln>
          </p:spPr>
        </p:sp>
        <p:sp>
          <p:nvSpPr>
            <p:cNvPr name="AutoShape 16" id="16"/>
            <p:cNvSpPr/>
            <p:nvPr/>
          </p:nvSpPr>
          <p:spPr>
            <a:xfrm>
              <a:off x="2237329" y="1249497"/>
              <a:ext cx="348698" cy="0"/>
            </a:xfrm>
            <a:prstGeom prst="line">
              <a:avLst/>
            </a:prstGeom>
            <a:ln cap="rnd" w="76200">
              <a:solidFill>
                <a:srgbClr val="000000"/>
              </a:solidFill>
              <a:prstDash val="solid"/>
              <a:headEnd type="none" len="sm" w="sm"/>
              <a:tailEnd type="none" len="sm" w="sm"/>
            </a:ln>
          </p:spPr>
        </p:sp>
        <p:sp>
          <p:nvSpPr>
            <p:cNvPr name="AutoShape 17" id="17"/>
            <p:cNvSpPr/>
            <p:nvPr/>
          </p:nvSpPr>
          <p:spPr>
            <a:xfrm>
              <a:off x="2786227" y="1249497"/>
              <a:ext cx="455650" cy="0"/>
            </a:xfrm>
            <a:prstGeom prst="line">
              <a:avLst/>
            </a:prstGeom>
            <a:ln cap="rnd" w="76200">
              <a:solidFill>
                <a:srgbClr val="000000"/>
              </a:solidFill>
              <a:prstDash val="solid"/>
              <a:headEnd type="none" len="sm" w="sm"/>
              <a:tailEnd type="none" len="sm" w="sm"/>
            </a:ln>
          </p:spPr>
        </p:sp>
        <p:sp>
          <p:nvSpPr>
            <p:cNvPr name="AutoShape 18" id="18"/>
            <p:cNvSpPr/>
            <p:nvPr/>
          </p:nvSpPr>
          <p:spPr>
            <a:xfrm>
              <a:off x="3436094" y="1249497"/>
              <a:ext cx="273296" cy="0"/>
            </a:xfrm>
            <a:prstGeom prst="line">
              <a:avLst/>
            </a:prstGeom>
            <a:ln cap="rnd" w="76200">
              <a:solidFill>
                <a:srgbClr val="000000"/>
              </a:solidFill>
              <a:prstDash val="solid"/>
              <a:headEnd type="none" len="sm" w="sm"/>
              <a:tailEnd type="none" len="sm" w="sm"/>
            </a:ln>
          </p:spPr>
        </p:sp>
      </p:grpSp>
      <p:sp>
        <p:nvSpPr>
          <p:cNvPr name="Freeform 19" id="19"/>
          <p:cNvSpPr/>
          <p:nvPr/>
        </p:nvSpPr>
        <p:spPr>
          <a:xfrm flipH="false" flipV="false" rot="0">
            <a:off x="1425530" y="4660920"/>
            <a:ext cx="5988774" cy="4344583"/>
          </a:xfrm>
          <a:custGeom>
            <a:avLst/>
            <a:gdLst/>
            <a:ahLst/>
            <a:cxnLst/>
            <a:rect r="r" b="b" t="t" l="l"/>
            <a:pathLst>
              <a:path h="4344583" w="5988774">
                <a:moveTo>
                  <a:pt x="0" y="0"/>
                </a:moveTo>
                <a:lnTo>
                  <a:pt x="5988774" y="0"/>
                </a:lnTo>
                <a:lnTo>
                  <a:pt x="5988774" y="4344584"/>
                </a:lnTo>
                <a:lnTo>
                  <a:pt x="0" y="43445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2168583" y="4660920"/>
            <a:ext cx="1869360" cy="1469557"/>
          </a:xfrm>
          <a:custGeom>
            <a:avLst/>
            <a:gdLst/>
            <a:ahLst/>
            <a:cxnLst/>
            <a:rect r="r" b="b" t="t" l="l"/>
            <a:pathLst>
              <a:path h="1469557" w="1869360">
                <a:moveTo>
                  <a:pt x="0" y="0"/>
                </a:moveTo>
                <a:lnTo>
                  <a:pt x="1869360" y="0"/>
                </a:lnTo>
                <a:lnTo>
                  <a:pt x="1869360" y="1469558"/>
                </a:lnTo>
                <a:lnTo>
                  <a:pt x="0" y="1469558"/>
                </a:lnTo>
                <a:lnTo>
                  <a:pt x="0" y="0"/>
                </a:lnTo>
                <a:close/>
              </a:path>
            </a:pathLst>
          </a:custGeom>
          <a:blipFill>
            <a:blip r:embed="rId4">
              <a:extLst>
                <a:ext uri="{96DAC541-7B7A-43D3-8B79-37D633B846F1}">
                  <asvg:svgBlip xmlns:asvg="http://schemas.microsoft.com/office/drawing/2016/SVG/main" r:embed="rId5"/>
                </a:ext>
              </a:extLst>
            </a:blip>
            <a:stretch>
              <a:fillRect l="-39749" t="0" r="-180615" b="-195638"/>
            </a:stretch>
          </a:blipFill>
        </p:spPr>
      </p:sp>
      <p:sp>
        <p:nvSpPr>
          <p:cNvPr name="Freeform 21" id="21"/>
          <p:cNvSpPr/>
          <p:nvPr/>
        </p:nvSpPr>
        <p:spPr>
          <a:xfrm flipH="false" flipV="false" rot="0">
            <a:off x="13586256" y="1176537"/>
            <a:ext cx="2858014" cy="2239643"/>
          </a:xfrm>
          <a:custGeom>
            <a:avLst/>
            <a:gdLst/>
            <a:ahLst/>
            <a:cxnLst/>
            <a:rect r="r" b="b" t="t" l="l"/>
            <a:pathLst>
              <a:path h="2239643" w="2858014">
                <a:moveTo>
                  <a:pt x="0" y="0"/>
                </a:moveTo>
                <a:lnTo>
                  <a:pt x="2858013" y="0"/>
                </a:lnTo>
                <a:lnTo>
                  <a:pt x="2858013" y="2239643"/>
                </a:lnTo>
                <a:lnTo>
                  <a:pt x="0" y="2239643"/>
                </a:lnTo>
                <a:lnTo>
                  <a:pt x="0" y="0"/>
                </a:lnTo>
                <a:close/>
              </a:path>
            </a:pathLst>
          </a:custGeom>
          <a:blipFill>
            <a:blip r:embed="rId6"/>
            <a:stretch>
              <a:fillRect l="0" t="0" r="0" b="0"/>
            </a:stretch>
          </a:blipFill>
        </p:spPr>
      </p:sp>
      <p:sp>
        <p:nvSpPr>
          <p:cNvPr name="TextBox 22" id="22"/>
          <p:cNvSpPr txBox="true"/>
          <p:nvPr/>
        </p:nvSpPr>
        <p:spPr>
          <a:xfrm rot="0">
            <a:off x="8067323" y="4101485"/>
            <a:ext cx="8376946" cy="2756639"/>
          </a:xfrm>
          <a:prstGeom prst="rect">
            <a:avLst/>
          </a:prstGeom>
        </p:spPr>
        <p:txBody>
          <a:bodyPr anchor="t" rtlCol="false" tIns="0" lIns="0" bIns="0" rIns="0">
            <a:spAutoFit/>
          </a:bodyPr>
          <a:lstStyle/>
          <a:p>
            <a:pPr algn="l">
              <a:lnSpc>
                <a:spcPts val="10883"/>
              </a:lnSpc>
            </a:pPr>
            <a:r>
              <a:rPr lang="en-US" sz="8706">
                <a:solidFill>
                  <a:srgbClr val="000000"/>
                </a:solidFill>
                <a:latin typeface="Roboto Condensed"/>
                <a:ea typeface="Roboto Condensed"/>
                <a:cs typeface="Roboto Condensed"/>
                <a:sym typeface="Roboto Condensed"/>
              </a:rPr>
              <a:t>SESI TANYA JAWAB</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8769" y="7766707"/>
            <a:ext cx="20936192" cy="1494233"/>
            <a:chOff x="0" y="0"/>
            <a:chExt cx="5277014" cy="376625"/>
          </a:xfrm>
        </p:grpSpPr>
        <p:sp>
          <p:nvSpPr>
            <p:cNvPr name="Freeform 3" id="3"/>
            <p:cNvSpPr/>
            <p:nvPr/>
          </p:nvSpPr>
          <p:spPr>
            <a:xfrm flipH="false" flipV="false" rot="0">
              <a:off x="0" y="0"/>
              <a:ext cx="5277014" cy="376625"/>
            </a:xfrm>
            <a:custGeom>
              <a:avLst/>
              <a:gdLst/>
              <a:ahLst/>
              <a:cxnLst/>
              <a:rect r="r" b="b" t="t" l="l"/>
              <a:pathLst>
                <a:path h="376625" w="5277014">
                  <a:moveTo>
                    <a:pt x="36979" y="0"/>
                  </a:moveTo>
                  <a:lnTo>
                    <a:pt x="5240035" y="0"/>
                  </a:lnTo>
                  <a:cubicBezTo>
                    <a:pt x="5249843" y="0"/>
                    <a:pt x="5259248" y="3896"/>
                    <a:pt x="5266183" y="10831"/>
                  </a:cubicBezTo>
                  <a:cubicBezTo>
                    <a:pt x="5273118" y="17766"/>
                    <a:pt x="5277014" y="27171"/>
                    <a:pt x="5277014" y="36979"/>
                  </a:cubicBezTo>
                  <a:lnTo>
                    <a:pt x="5277014" y="339646"/>
                  </a:lnTo>
                  <a:cubicBezTo>
                    <a:pt x="5277014" y="360069"/>
                    <a:pt x="5260458" y="376625"/>
                    <a:pt x="5240035" y="376625"/>
                  </a:cubicBezTo>
                  <a:lnTo>
                    <a:pt x="36979" y="376625"/>
                  </a:lnTo>
                  <a:cubicBezTo>
                    <a:pt x="16556" y="376625"/>
                    <a:pt x="0" y="360069"/>
                    <a:pt x="0" y="339646"/>
                  </a:cubicBezTo>
                  <a:lnTo>
                    <a:pt x="0" y="36979"/>
                  </a:lnTo>
                  <a:cubicBezTo>
                    <a:pt x="0" y="16556"/>
                    <a:pt x="16556" y="0"/>
                    <a:pt x="36979" y="0"/>
                  </a:cubicBezTo>
                  <a:close/>
                </a:path>
              </a:pathLst>
            </a:custGeom>
            <a:solidFill>
              <a:srgbClr val="F3DD9F"/>
            </a:solidFill>
            <a:ln cap="rnd">
              <a:noFill/>
              <a:prstDash val="solid"/>
              <a:round/>
            </a:ln>
          </p:spPr>
        </p:sp>
        <p:sp>
          <p:nvSpPr>
            <p:cNvPr name="TextBox 4" id="4"/>
            <p:cNvSpPr txBox="true"/>
            <p:nvPr/>
          </p:nvSpPr>
          <p:spPr>
            <a:xfrm>
              <a:off x="0" y="-57150"/>
              <a:ext cx="5277014" cy="433775"/>
            </a:xfrm>
            <a:prstGeom prst="rect">
              <a:avLst/>
            </a:prstGeom>
          </p:spPr>
          <p:txBody>
            <a:bodyPr anchor="ctr" rtlCol="false" tIns="50800" lIns="50800" bIns="50800" rIns="50800"/>
            <a:lstStyle/>
            <a:p>
              <a:pPr algn="ctr">
                <a:lnSpc>
                  <a:spcPts val="4060"/>
                </a:lnSpc>
              </a:pPr>
            </a:p>
          </p:txBody>
        </p:sp>
      </p:grpSp>
      <p:grpSp>
        <p:nvGrpSpPr>
          <p:cNvPr name="Group 5" id="5"/>
          <p:cNvGrpSpPr/>
          <p:nvPr/>
        </p:nvGrpSpPr>
        <p:grpSpPr>
          <a:xfrm rot="0">
            <a:off x="9903689" y="9029980"/>
            <a:ext cx="7455444" cy="230960"/>
            <a:chOff x="0" y="0"/>
            <a:chExt cx="1335931" cy="41385"/>
          </a:xfrm>
        </p:grpSpPr>
        <p:sp>
          <p:nvSpPr>
            <p:cNvPr name="Freeform 6" id="6"/>
            <p:cNvSpPr/>
            <p:nvPr/>
          </p:nvSpPr>
          <p:spPr>
            <a:xfrm flipH="false" flipV="false" rot="0">
              <a:off x="0" y="0"/>
              <a:ext cx="1335931" cy="41385"/>
            </a:xfrm>
            <a:custGeom>
              <a:avLst/>
              <a:gdLst/>
              <a:ahLst/>
              <a:cxnLst/>
              <a:rect r="r" b="b" t="t" l="l"/>
              <a:pathLst>
                <a:path h="41385" w="1335931">
                  <a:moveTo>
                    <a:pt x="20693" y="0"/>
                  </a:moveTo>
                  <a:lnTo>
                    <a:pt x="1315239" y="0"/>
                  </a:lnTo>
                  <a:cubicBezTo>
                    <a:pt x="1320727" y="0"/>
                    <a:pt x="1325990" y="2180"/>
                    <a:pt x="1329871" y="6061"/>
                  </a:cubicBezTo>
                  <a:cubicBezTo>
                    <a:pt x="1333751" y="9941"/>
                    <a:pt x="1335931" y="15205"/>
                    <a:pt x="1335931" y="20693"/>
                  </a:cubicBezTo>
                  <a:lnTo>
                    <a:pt x="1335931" y="20693"/>
                  </a:lnTo>
                  <a:cubicBezTo>
                    <a:pt x="1335931" y="26181"/>
                    <a:pt x="1333751" y="31444"/>
                    <a:pt x="1329871" y="35325"/>
                  </a:cubicBezTo>
                  <a:cubicBezTo>
                    <a:pt x="1325990" y="39205"/>
                    <a:pt x="1320727" y="41385"/>
                    <a:pt x="1315239" y="41385"/>
                  </a:cubicBezTo>
                  <a:lnTo>
                    <a:pt x="20693" y="41385"/>
                  </a:lnTo>
                  <a:cubicBezTo>
                    <a:pt x="15205" y="41385"/>
                    <a:pt x="9941" y="39205"/>
                    <a:pt x="6061" y="35325"/>
                  </a:cubicBezTo>
                  <a:cubicBezTo>
                    <a:pt x="2180" y="31444"/>
                    <a:pt x="0" y="26181"/>
                    <a:pt x="0" y="20693"/>
                  </a:cubicBezTo>
                  <a:lnTo>
                    <a:pt x="0" y="20693"/>
                  </a:lnTo>
                  <a:cubicBezTo>
                    <a:pt x="0" y="15205"/>
                    <a:pt x="2180" y="9941"/>
                    <a:pt x="6061" y="6061"/>
                  </a:cubicBezTo>
                  <a:cubicBezTo>
                    <a:pt x="9941" y="2180"/>
                    <a:pt x="15205" y="0"/>
                    <a:pt x="20693" y="0"/>
                  </a:cubicBezTo>
                  <a:close/>
                </a:path>
              </a:pathLst>
            </a:custGeom>
            <a:solidFill>
              <a:srgbClr val="FFFFFF"/>
            </a:solidFill>
            <a:ln w="47625" cap="rnd">
              <a:solidFill>
                <a:srgbClr val="000000"/>
              </a:solidFill>
              <a:prstDash val="solid"/>
              <a:round/>
            </a:ln>
          </p:spPr>
        </p:sp>
        <p:sp>
          <p:nvSpPr>
            <p:cNvPr name="TextBox 7" id="7"/>
            <p:cNvSpPr txBox="true"/>
            <p:nvPr/>
          </p:nvSpPr>
          <p:spPr>
            <a:xfrm>
              <a:off x="0" y="-57150"/>
              <a:ext cx="1335931" cy="98535"/>
            </a:xfrm>
            <a:prstGeom prst="rect">
              <a:avLst/>
            </a:prstGeom>
          </p:spPr>
          <p:txBody>
            <a:bodyPr anchor="ctr" rtlCol="false" tIns="50800" lIns="50800" bIns="50800" rIns="50800"/>
            <a:lstStyle/>
            <a:p>
              <a:pPr algn="ctr">
                <a:lnSpc>
                  <a:spcPts val="4060"/>
                </a:lnSpc>
              </a:pPr>
            </a:p>
          </p:txBody>
        </p:sp>
      </p:grpSp>
      <p:grpSp>
        <p:nvGrpSpPr>
          <p:cNvPr name="Group 8" id="8"/>
          <p:cNvGrpSpPr/>
          <p:nvPr/>
        </p:nvGrpSpPr>
        <p:grpSpPr>
          <a:xfrm rot="0">
            <a:off x="-682228" y="769205"/>
            <a:ext cx="4141994" cy="717747"/>
            <a:chOff x="0" y="0"/>
            <a:chExt cx="1043999" cy="180910"/>
          </a:xfrm>
        </p:grpSpPr>
        <p:sp>
          <p:nvSpPr>
            <p:cNvPr name="Freeform 9" id="9"/>
            <p:cNvSpPr/>
            <p:nvPr/>
          </p:nvSpPr>
          <p:spPr>
            <a:xfrm flipH="false" flipV="false" rot="0">
              <a:off x="0" y="0"/>
              <a:ext cx="1043999" cy="180910"/>
            </a:xfrm>
            <a:custGeom>
              <a:avLst/>
              <a:gdLst/>
              <a:ahLst/>
              <a:cxnLst/>
              <a:rect r="r" b="b" t="t" l="l"/>
              <a:pathLst>
                <a:path h="180910" w="1043999">
                  <a:moveTo>
                    <a:pt x="90455" y="0"/>
                  </a:moveTo>
                  <a:lnTo>
                    <a:pt x="953544" y="0"/>
                  </a:lnTo>
                  <a:cubicBezTo>
                    <a:pt x="977534" y="0"/>
                    <a:pt x="1000542" y="9530"/>
                    <a:pt x="1017505" y="26494"/>
                  </a:cubicBezTo>
                  <a:cubicBezTo>
                    <a:pt x="1034469" y="43457"/>
                    <a:pt x="1043999" y="66465"/>
                    <a:pt x="1043999" y="90455"/>
                  </a:cubicBezTo>
                  <a:lnTo>
                    <a:pt x="1043999" y="90455"/>
                  </a:lnTo>
                  <a:cubicBezTo>
                    <a:pt x="1043999" y="140412"/>
                    <a:pt x="1003501" y="180910"/>
                    <a:pt x="953544" y="180910"/>
                  </a:cubicBezTo>
                  <a:lnTo>
                    <a:pt x="90455" y="180910"/>
                  </a:lnTo>
                  <a:cubicBezTo>
                    <a:pt x="66465" y="180910"/>
                    <a:pt x="43457" y="171380"/>
                    <a:pt x="26494" y="154416"/>
                  </a:cubicBezTo>
                  <a:cubicBezTo>
                    <a:pt x="9530" y="137453"/>
                    <a:pt x="0" y="114445"/>
                    <a:pt x="0" y="90455"/>
                  </a:cubicBezTo>
                  <a:lnTo>
                    <a:pt x="0" y="90455"/>
                  </a:lnTo>
                  <a:cubicBezTo>
                    <a:pt x="0" y="66465"/>
                    <a:pt x="9530" y="43457"/>
                    <a:pt x="26494" y="26494"/>
                  </a:cubicBezTo>
                  <a:cubicBezTo>
                    <a:pt x="43457" y="9530"/>
                    <a:pt x="66465" y="0"/>
                    <a:pt x="90455" y="0"/>
                  </a:cubicBezTo>
                  <a:close/>
                </a:path>
              </a:pathLst>
            </a:custGeom>
            <a:solidFill>
              <a:srgbClr val="9BDFC2"/>
            </a:solidFill>
            <a:ln cap="rnd">
              <a:noFill/>
              <a:prstDash val="solid"/>
              <a:round/>
            </a:ln>
          </p:spPr>
        </p:sp>
        <p:sp>
          <p:nvSpPr>
            <p:cNvPr name="TextBox 10" id="10"/>
            <p:cNvSpPr txBox="true"/>
            <p:nvPr/>
          </p:nvSpPr>
          <p:spPr>
            <a:xfrm>
              <a:off x="0" y="-57150"/>
              <a:ext cx="1043999" cy="238060"/>
            </a:xfrm>
            <a:prstGeom prst="rect">
              <a:avLst/>
            </a:prstGeom>
          </p:spPr>
          <p:txBody>
            <a:bodyPr anchor="ctr" rtlCol="false" tIns="50800" lIns="50800" bIns="50800" rIns="50800"/>
            <a:lstStyle/>
            <a:p>
              <a:pPr algn="ctr">
                <a:lnSpc>
                  <a:spcPts val="4060"/>
                </a:lnSpc>
              </a:pPr>
            </a:p>
          </p:txBody>
        </p:sp>
      </p:grpSp>
      <p:grpSp>
        <p:nvGrpSpPr>
          <p:cNvPr name="Group 11" id="11"/>
          <p:cNvGrpSpPr/>
          <p:nvPr/>
        </p:nvGrpSpPr>
        <p:grpSpPr>
          <a:xfrm rot="-10800000">
            <a:off x="11480354" y="1128078"/>
            <a:ext cx="7295949" cy="825422"/>
            <a:chOff x="0" y="0"/>
            <a:chExt cx="9727932" cy="1100563"/>
          </a:xfrm>
        </p:grpSpPr>
        <p:sp>
          <p:nvSpPr>
            <p:cNvPr name="AutoShape 12" id="12"/>
            <p:cNvSpPr/>
            <p:nvPr/>
          </p:nvSpPr>
          <p:spPr>
            <a:xfrm>
              <a:off x="0" y="1062463"/>
              <a:ext cx="7145371" cy="0"/>
            </a:xfrm>
            <a:prstGeom prst="line">
              <a:avLst/>
            </a:prstGeom>
            <a:ln cap="rnd" w="76200">
              <a:solidFill>
                <a:srgbClr val="000000"/>
              </a:solidFill>
              <a:prstDash val="solid"/>
              <a:headEnd type="none" len="sm" w="sm"/>
              <a:tailEnd type="none" len="sm" w="sm"/>
            </a:ln>
          </p:spPr>
        </p:sp>
        <p:sp>
          <p:nvSpPr>
            <p:cNvPr name="AutoShape 13" id="13"/>
            <p:cNvSpPr/>
            <p:nvPr/>
          </p:nvSpPr>
          <p:spPr>
            <a:xfrm flipV="true">
              <a:off x="0" y="38100"/>
              <a:ext cx="5606452" cy="0"/>
            </a:xfrm>
            <a:prstGeom prst="line">
              <a:avLst/>
            </a:prstGeom>
            <a:ln cap="rnd" w="76200">
              <a:solidFill>
                <a:srgbClr val="000000"/>
              </a:solidFill>
              <a:prstDash val="solid"/>
              <a:headEnd type="none" len="sm" w="sm"/>
              <a:tailEnd type="none" len="sm" w="sm"/>
            </a:ln>
          </p:spPr>
        </p:sp>
        <p:sp>
          <p:nvSpPr>
            <p:cNvPr name="AutoShape 14" id="14"/>
            <p:cNvSpPr/>
            <p:nvPr/>
          </p:nvSpPr>
          <p:spPr>
            <a:xfrm flipH="true">
              <a:off x="9174540" y="1062463"/>
              <a:ext cx="553392" cy="0"/>
            </a:xfrm>
            <a:prstGeom prst="line">
              <a:avLst/>
            </a:prstGeom>
            <a:ln cap="rnd" w="76200">
              <a:solidFill>
                <a:srgbClr val="000000"/>
              </a:solidFill>
              <a:prstDash val="solid"/>
              <a:headEnd type="none" len="sm" w="sm"/>
              <a:tailEnd type="none" len="sm" w="sm"/>
            </a:ln>
          </p:spPr>
        </p:sp>
        <p:sp>
          <p:nvSpPr>
            <p:cNvPr name="AutoShape 15" id="15"/>
            <p:cNvSpPr/>
            <p:nvPr/>
          </p:nvSpPr>
          <p:spPr>
            <a:xfrm flipH="true">
              <a:off x="8514087" y="1062463"/>
              <a:ext cx="373710" cy="0"/>
            </a:xfrm>
            <a:prstGeom prst="line">
              <a:avLst/>
            </a:prstGeom>
            <a:ln cap="rnd" w="76200">
              <a:solidFill>
                <a:srgbClr val="000000"/>
              </a:solidFill>
              <a:prstDash val="solid"/>
              <a:headEnd type="none" len="sm" w="sm"/>
              <a:tailEnd type="none" len="sm" w="sm"/>
            </a:ln>
          </p:spPr>
        </p:sp>
        <p:sp>
          <p:nvSpPr>
            <p:cNvPr name="AutoShape 16" id="16"/>
            <p:cNvSpPr/>
            <p:nvPr/>
          </p:nvSpPr>
          <p:spPr>
            <a:xfrm flipH="true">
              <a:off x="7811193" y="1062463"/>
              <a:ext cx="488333" cy="0"/>
            </a:xfrm>
            <a:prstGeom prst="line">
              <a:avLst/>
            </a:prstGeom>
            <a:ln cap="rnd" w="76200">
              <a:solidFill>
                <a:srgbClr val="000000"/>
              </a:solidFill>
              <a:prstDash val="solid"/>
              <a:headEnd type="none" len="sm" w="sm"/>
              <a:tailEnd type="none" len="sm" w="sm"/>
            </a:ln>
          </p:spPr>
        </p:sp>
        <p:sp>
          <p:nvSpPr>
            <p:cNvPr name="AutoShape 17" id="17"/>
            <p:cNvSpPr/>
            <p:nvPr/>
          </p:nvSpPr>
          <p:spPr>
            <a:xfrm flipH="true">
              <a:off x="7310146" y="1062463"/>
              <a:ext cx="292899" cy="0"/>
            </a:xfrm>
            <a:prstGeom prst="line">
              <a:avLst/>
            </a:prstGeom>
            <a:ln cap="rnd" w="76200">
              <a:solidFill>
                <a:srgbClr val="000000"/>
              </a:solidFill>
              <a:prstDash val="solid"/>
              <a:headEnd type="none" len="sm" w="sm"/>
              <a:tailEnd type="none" len="sm" w="sm"/>
            </a:ln>
          </p:spPr>
        </p:sp>
        <p:sp>
          <p:nvSpPr>
            <p:cNvPr name="AutoShape 18" id="18"/>
            <p:cNvSpPr/>
            <p:nvPr/>
          </p:nvSpPr>
          <p:spPr>
            <a:xfrm flipH="true">
              <a:off x="7484531" y="38100"/>
              <a:ext cx="836130" cy="0"/>
            </a:xfrm>
            <a:prstGeom prst="line">
              <a:avLst/>
            </a:prstGeom>
            <a:ln cap="rnd" w="76200">
              <a:solidFill>
                <a:srgbClr val="000000"/>
              </a:solidFill>
              <a:prstDash val="solid"/>
              <a:headEnd type="none" len="sm" w="sm"/>
              <a:tailEnd type="none" len="sm" w="sm"/>
            </a:ln>
          </p:spPr>
        </p:sp>
        <p:sp>
          <p:nvSpPr>
            <p:cNvPr name="AutoShape 19" id="19"/>
            <p:cNvSpPr/>
            <p:nvPr/>
          </p:nvSpPr>
          <p:spPr>
            <a:xfrm flipH="true">
              <a:off x="6956413" y="38100"/>
              <a:ext cx="373710" cy="0"/>
            </a:xfrm>
            <a:prstGeom prst="line">
              <a:avLst/>
            </a:prstGeom>
            <a:ln cap="rnd" w="76200">
              <a:solidFill>
                <a:srgbClr val="000000"/>
              </a:solidFill>
              <a:prstDash val="solid"/>
              <a:headEnd type="none" len="sm" w="sm"/>
              <a:tailEnd type="none" len="sm" w="sm"/>
            </a:ln>
          </p:spPr>
        </p:sp>
        <p:sp>
          <p:nvSpPr>
            <p:cNvPr name="AutoShape 20" id="20"/>
            <p:cNvSpPr/>
            <p:nvPr/>
          </p:nvSpPr>
          <p:spPr>
            <a:xfrm flipH="true">
              <a:off x="6253519" y="38100"/>
              <a:ext cx="488333" cy="0"/>
            </a:xfrm>
            <a:prstGeom prst="line">
              <a:avLst/>
            </a:prstGeom>
            <a:ln cap="rnd" w="76200">
              <a:solidFill>
                <a:srgbClr val="000000"/>
              </a:solidFill>
              <a:prstDash val="solid"/>
              <a:headEnd type="none" len="sm" w="sm"/>
              <a:tailEnd type="none" len="sm" w="sm"/>
            </a:ln>
          </p:spPr>
        </p:sp>
        <p:sp>
          <p:nvSpPr>
            <p:cNvPr name="AutoShape 21" id="21"/>
            <p:cNvSpPr/>
            <p:nvPr/>
          </p:nvSpPr>
          <p:spPr>
            <a:xfrm flipH="true">
              <a:off x="5752472" y="38100"/>
              <a:ext cx="292899" cy="0"/>
            </a:xfrm>
            <a:prstGeom prst="line">
              <a:avLst/>
            </a:prstGeom>
            <a:ln cap="rnd" w="76200">
              <a:solidFill>
                <a:srgbClr val="000000"/>
              </a:solidFill>
              <a:prstDash val="solid"/>
              <a:headEnd type="none" len="sm" w="sm"/>
              <a:tailEnd type="none" len="sm" w="sm"/>
            </a:ln>
          </p:spPr>
        </p:sp>
      </p:grpSp>
      <p:sp>
        <p:nvSpPr>
          <p:cNvPr name="TextBox 22" id="22"/>
          <p:cNvSpPr txBox="true"/>
          <p:nvPr/>
        </p:nvSpPr>
        <p:spPr>
          <a:xfrm rot="0">
            <a:off x="2246907" y="2582320"/>
            <a:ext cx="8115757" cy="1819048"/>
          </a:xfrm>
          <a:prstGeom prst="rect">
            <a:avLst/>
          </a:prstGeom>
        </p:spPr>
        <p:txBody>
          <a:bodyPr anchor="t" rtlCol="false" tIns="0" lIns="0" bIns="0" rIns="0">
            <a:spAutoFit/>
          </a:bodyPr>
          <a:lstStyle/>
          <a:p>
            <a:pPr algn="l">
              <a:lnSpc>
                <a:spcPts val="14402"/>
              </a:lnSpc>
            </a:pPr>
            <a:r>
              <a:rPr lang="en-US" sz="11521" b="true">
                <a:solidFill>
                  <a:srgbClr val="000000"/>
                </a:solidFill>
                <a:latin typeface="Roboto Condensed Bold"/>
                <a:ea typeface="Roboto Condensed Bold"/>
                <a:cs typeface="Roboto Condensed Bold"/>
                <a:sym typeface="Roboto Condensed Bold"/>
              </a:rPr>
              <a:t>Terima kasih</a:t>
            </a:r>
          </a:p>
        </p:txBody>
      </p:sp>
      <p:sp>
        <p:nvSpPr>
          <p:cNvPr name="Freeform 23" id="23"/>
          <p:cNvSpPr/>
          <p:nvPr/>
        </p:nvSpPr>
        <p:spPr>
          <a:xfrm flipH="false" flipV="false" rot="0">
            <a:off x="9903689" y="3722243"/>
            <a:ext cx="6494896" cy="5349432"/>
          </a:xfrm>
          <a:custGeom>
            <a:avLst/>
            <a:gdLst/>
            <a:ahLst/>
            <a:cxnLst/>
            <a:rect r="r" b="b" t="t" l="l"/>
            <a:pathLst>
              <a:path h="5349432" w="6494896">
                <a:moveTo>
                  <a:pt x="0" y="0"/>
                </a:moveTo>
                <a:lnTo>
                  <a:pt x="6494896" y="0"/>
                </a:lnTo>
                <a:lnTo>
                  <a:pt x="6494896" y="5349433"/>
                </a:lnTo>
                <a:lnTo>
                  <a:pt x="0" y="53494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4" id="24"/>
          <p:cNvSpPr txBox="true"/>
          <p:nvPr/>
        </p:nvSpPr>
        <p:spPr>
          <a:xfrm rot="0">
            <a:off x="2501772" y="4454577"/>
            <a:ext cx="6643830" cy="893873"/>
          </a:xfrm>
          <a:prstGeom prst="rect">
            <a:avLst/>
          </a:prstGeom>
        </p:spPr>
        <p:txBody>
          <a:bodyPr anchor="t" rtlCol="false" tIns="0" lIns="0" bIns="0" rIns="0">
            <a:spAutoFit/>
          </a:bodyPr>
          <a:lstStyle/>
          <a:p>
            <a:pPr algn="l">
              <a:lnSpc>
                <a:spcPts val="7033"/>
              </a:lnSpc>
            </a:pPr>
            <a:r>
              <a:rPr lang="en-US" sz="5626" b="true">
                <a:solidFill>
                  <a:srgbClr val="000000"/>
                </a:solidFill>
                <a:latin typeface="Roboto Condensed Bold"/>
                <a:ea typeface="Roboto Condensed Bold"/>
                <a:cs typeface="Roboto Condensed Bold"/>
                <a:sym typeface="Roboto Condensed Bold"/>
              </a:rPr>
              <a:t>Semoga Bermanfaat</a:t>
            </a:r>
          </a:p>
        </p:txBody>
      </p:sp>
      <p:sp>
        <p:nvSpPr>
          <p:cNvPr name="Freeform 25" id="25"/>
          <p:cNvSpPr/>
          <p:nvPr/>
        </p:nvSpPr>
        <p:spPr>
          <a:xfrm flipH="false" flipV="false" rot="0">
            <a:off x="11286990" y="4553090"/>
            <a:ext cx="1632068" cy="1233079"/>
          </a:xfrm>
          <a:custGeom>
            <a:avLst/>
            <a:gdLst/>
            <a:ahLst/>
            <a:cxnLst/>
            <a:rect r="r" b="b" t="t" l="l"/>
            <a:pathLst>
              <a:path h="1233079" w="1632068">
                <a:moveTo>
                  <a:pt x="0" y="0"/>
                </a:moveTo>
                <a:lnTo>
                  <a:pt x="1632069" y="0"/>
                </a:lnTo>
                <a:lnTo>
                  <a:pt x="1632069" y="1233078"/>
                </a:lnTo>
                <a:lnTo>
                  <a:pt x="0" y="1233078"/>
                </a:lnTo>
                <a:lnTo>
                  <a:pt x="0" y="0"/>
                </a:lnTo>
                <a:close/>
              </a:path>
            </a:pathLst>
          </a:custGeom>
          <a:blipFill>
            <a:blip r:embed="rId4">
              <a:extLst>
                <a:ext uri="{96DAC541-7B7A-43D3-8B79-37D633B846F1}">
                  <asvg:svgBlip xmlns:asvg="http://schemas.microsoft.com/office/drawing/2016/SVG/main" r:embed="rId5"/>
                </a:ext>
              </a:extLst>
            </a:blip>
            <a:stretch>
              <a:fillRect l="-244786" t="0" r="-96669" b="-313258"/>
            </a:stretch>
          </a:blipFill>
        </p:spPr>
      </p:sp>
      <p:grpSp>
        <p:nvGrpSpPr>
          <p:cNvPr name="Group 26" id="26"/>
          <p:cNvGrpSpPr/>
          <p:nvPr/>
        </p:nvGrpSpPr>
        <p:grpSpPr>
          <a:xfrm rot="0">
            <a:off x="1876541" y="6252682"/>
            <a:ext cx="3773485" cy="3477182"/>
            <a:chOff x="0" y="0"/>
            <a:chExt cx="5031314" cy="4636243"/>
          </a:xfrm>
        </p:grpSpPr>
        <p:sp>
          <p:nvSpPr>
            <p:cNvPr name="AutoShape 27" id="27"/>
            <p:cNvSpPr/>
            <p:nvPr/>
          </p:nvSpPr>
          <p:spPr>
            <a:xfrm flipV="true">
              <a:off x="792236" y="2722781"/>
              <a:ext cx="1102970" cy="771138"/>
            </a:xfrm>
            <a:prstGeom prst="line">
              <a:avLst/>
            </a:prstGeom>
            <a:ln cap="rnd" w="63500">
              <a:solidFill>
                <a:srgbClr val="000000"/>
              </a:solidFill>
              <a:prstDash val="solid"/>
              <a:headEnd type="none" len="sm" w="sm"/>
              <a:tailEnd type="none" len="sm" w="sm"/>
            </a:ln>
          </p:spPr>
        </p:sp>
        <p:sp>
          <p:nvSpPr>
            <p:cNvPr name="AutoShape 28" id="28"/>
            <p:cNvSpPr/>
            <p:nvPr/>
          </p:nvSpPr>
          <p:spPr>
            <a:xfrm flipV="true">
              <a:off x="18185" y="3252609"/>
              <a:ext cx="1942948" cy="1357608"/>
            </a:xfrm>
            <a:prstGeom prst="line">
              <a:avLst/>
            </a:prstGeom>
            <a:ln cap="rnd" w="63500">
              <a:solidFill>
                <a:srgbClr val="000000"/>
              </a:solidFill>
              <a:prstDash val="solid"/>
              <a:headEnd type="none" len="sm" w="sm"/>
              <a:tailEnd type="none" len="sm" w="sm"/>
            </a:ln>
          </p:spPr>
        </p:sp>
        <p:sp>
          <p:nvSpPr>
            <p:cNvPr name="AutoShape 29" id="29"/>
            <p:cNvSpPr/>
            <p:nvPr/>
          </p:nvSpPr>
          <p:spPr>
            <a:xfrm flipV="true">
              <a:off x="1697906" y="3198669"/>
              <a:ext cx="1087707" cy="792522"/>
            </a:xfrm>
            <a:prstGeom prst="line">
              <a:avLst/>
            </a:prstGeom>
            <a:ln cap="rnd" w="63500">
              <a:solidFill>
                <a:srgbClr val="000000"/>
              </a:solidFill>
              <a:prstDash val="solid"/>
              <a:headEnd type="none" len="sm" w="sm"/>
              <a:tailEnd type="none" len="sm" w="sm"/>
            </a:ln>
          </p:spPr>
        </p:sp>
        <p:sp>
          <p:nvSpPr>
            <p:cNvPr name="AutoShape 30" id="30"/>
            <p:cNvSpPr/>
            <p:nvPr/>
          </p:nvSpPr>
          <p:spPr>
            <a:xfrm flipV="true">
              <a:off x="424114" y="3545782"/>
              <a:ext cx="297497" cy="220544"/>
            </a:xfrm>
            <a:prstGeom prst="line">
              <a:avLst/>
            </a:prstGeom>
            <a:ln cap="rnd" w="63500">
              <a:solidFill>
                <a:srgbClr val="000000"/>
              </a:solidFill>
              <a:prstDash val="sysDash"/>
              <a:headEnd type="none" len="sm" w="sm"/>
              <a:tailEnd type="none" len="sm" w="sm"/>
            </a:ln>
          </p:spPr>
        </p:sp>
        <p:sp>
          <p:nvSpPr>
            <p:cNvPr name="Freeform 31" id="31"/>
            <p:cNvSpPr/>
            <p:nvPr/>
          </p:nvSpPr>
          <p:spPr>
            <a:xfrm flipH="true" flipV="false" rot="-516948">
              <a:off x="1423886" y="237231"/>
              <a:ext cx="3397513" cy="3058385"/>
            </a:xfrm>
            <a:custGeom>
              <a:avLst/>
              <a:gdLst/>
              <a:ahLst/>
              <a:cxnLst/>
              <a:rect r="r" b="b" t="t" l="l"/>
              <a:pathLst>
                <a:path h="3058385" w="3397513">
                  <a:moveTo>
                    <a:pt x="3397513" y="0"/>
                  </a:moveTo>
                  <a:lnTo>
                    <a:pt x="0" y="0"/>
                  </a:lnTo>
                  <a:lnTo>
                    <a:pt x="0" y="3058385"/>
                  </a:lnTo>
                  <a:lnTo>
                    <a:pt x="3397513" y="3058385"/>
                  </a:lnTo>
                  <a:lnTo>
                    <a:pt x="3397513" y="0"/>
                  </a:lnTo>
                  <a:close/>
                </a:path>
              </a:pathLst>
            </a:custGeom>
            <a:blipFill>
              <a:blip r:embed="rId6">
                <a:extLst>
                  <a:ext uri="{96DAC541-7B7A-43D3-8B79-37D633B846F1}">
                    <asvg:svgBlip xmlns:asvg="http://schemas.microsoft.com/office/drawing/2016/SVG/main" r:embed="rId7"/>
                  </a:ext>
                </a:extLst>
              </a:blip>
              <a:stretch>
                <a:fillRect l="0" t="0" r="-58179" b="0"/>
              </a:stretch>
            </a:blipFill>
          </p:spPr>
        </p:sp>
        <p:sp>
          <p:nvSpPr>
            <p:cNvPr name="AutoShape 32" id="32"/>
            <p:cNvSpPr/>
            <p:nvPr/>
          </p:nvSpPr>
          <p:spPr>
            <a:xfrm flipV="true">
              <a:off x="925081" y="4114819"/>
              <a:ext cx="615267" cy="434382"/>
            </a:xfrm>
            <a:prstGeom prst="line">
              <a:avLst/>
            </a:prstGeom>
            <a:ln cap="rnd" w="63500">
              <a:solidFill>
                <a:srgbClr val="000000"/>
              </a:solidFill>
              <a:prstDash val="sysDash"/>
              <a:headEnd type="none" len="sm" w="sm"/>
              <a:tailEnd type="none" len="sm" w="sm"/>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DAGQDpAtNgE</dc:identifier>
  <dcterms:modified xsi:type="dcterms:W3CDTF">2011-08-01T06:04:30Z</dcterms:modified>
  <cp:revision>1</cp:revision>
  <dc:title>Laporan Hasil Percobaan Presentasi Pendidikan IPA Kuning Hijau Ilustrasi Garis Sederhana</dc:title>
</cp:coreProperties>
</file>